
<file path=[Content_Types].xml><?xml version="1.0" encoding="utf-8"?>
<Types xmlns="http://schemas.openxmlformats.org/package/2006/content-types">
  <Default Extension="jpeg" ContentType="image/jpeg"/>
  <Default Extension="bin" ContentType="application/vnd.openxmlformats-officedocument.oleObjec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1" r:id="rId3"/>
    <p:sldMasterId id="2147483658" r:id="rId4"/>
  </p:sldMasterIdLst>
  <p:notesMasterIdLst>
    <p:notesMasterId r:id="rId20"/>
  </p:notesMasterIdLst>
  <p:sldIdLst>
    <p:sldId id="257" r:id="rId5"/>
    <p:sldId id="258" r:id="rId6"/>
    <p:sldId id="259" r:id="rId7"/>
    <p:sldId id="353" r:id="rId8"/>
    <p:sldId id="354" r:id="rId9"/>
    <p:sldId id="355" r:id="rId10"/>
    <p:sldId id="349" r:id="rId11"/>
    <p:sldId id="300" r:id="rId12"/>
    <p:sldId id="306" r:id="rId13"/>
    <p:sldId id="302" r:id="rId14"/>
    <p:sldId id="356" r:id="rId15"/>
    <p:sldId id="357" r:id="rId16"/>
    <p:sldId id="350" r:id="rId17"/>
    <p:sldId id="359" r:id="rId18"/>
    <p:sldId id="333" r:id="rId19"/>
    <p:sldId id="301" r:id="rId21"/>
    <p:sldId id="360" r:id="rId22"/>
    <p:sldId id="362" r:id="rId23"/>
    <p:sldId id="363" r:id="rId24"/>
    <p:sldId id="308" r:id="rId25"/>
    <p:sldId id="307" r:id="rId26"/>
    <p:sldId id="330" r:id="rId27"/>
    <p:sldId id="351" r:id="rId28"/>
    <p:sldId id="305" r:id="rId29"/>
    <p:sldId id="361" r:id="rId30"/>
    <p:sldId id="304" r:id="rId31"/>
    <p:sldId id="339" r:id="rId32"/>
    <p:sldId id="340"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A8D1"/>
    <a:srgbClr val="F4879C"/>
    <a:srgbClr val="6C4C8B"/>
    <a:srgbClr val="B81A4D"/>
    <a:srgbClr val="D9D9D9"/>
    <a:srgbClr val="BFBFBF"/>
    <a:srgbClr val="E7E3EB"/>
    <a:srgbClr val="D7D0DD"/>
    <a:srgbClr val="F2DCE0"/>
    <a:srgbClr val="E6C6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14" autoAdjust="0"/>
    <p:restoredTop sz="95647" autoAdjust="0"/>
  </p:normalViewPr>
  <p:slideViewPr>
    <p:cSldViewPr snapToGrid="0" showGuides="1">
      <p:cViewPr varScale="1">
        <p:scale>
          <a:sx n="78" d="100"/>
          <a:sy n="78" d="100"/>
        </p:scale>
        <p:origin x="91" y="422"/>
      </p:cViewPr>
      <p:guideLst>
        <p:guide orient="horz" pos="2172"/>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notesMaster" Target="notesMasters/notesMaster1.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themeOverride" Target="../theme/themeOverride1.xml"/><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4" Type="http://schemas.microsoft.com/office/2011/relationships/chartColorStyle" Target="colors2.xml"/><Relationship Id="rId3" Type="http://schemas.microsoft.com/office/2011/relationships/chartStyle" Target="style2.xml"/><Relationship Id="rId2" Type="http://schemas.openxmlformats.org/officeDocument/2006/relationships/themeOverride" Target="../theme/themeOverride2.xml"/><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4" Type="http://schemas.microsoft.com/office/2011/relationships/chartColorStyle" Target="colors3.xml"/><Relationship Id="rId3" Type="http://schemas.microsoft.com/office/2011/relationships/chartStyle" Target="style3.xml"/><Relationship Id="rId2" Type="http://schemas.openxmlformats.org/officeDocument/2006/relationships/themeOverride" Target="../theme/themeOverride3.xml"/><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4" Type="http://schemas.microsoft.com/office/2011/relationships/chartColorStyle" Target="colors4.xml"/><Relationship Id="rId3" Type="http://schemas.microsoft.com/office/2011/relationships/chartStyle" Target="style4.xml"/><Relationship Id="rId2" Type="http://schemas.openxmlformats.org/officeDocument/2006/relationships/themeOverride" Target="../theme/themeOverride4.xml"/><Relationship Id="rId1" Type="http://schemas.openxmlformats.org/officeDocument/2006/relationships/oleObject" Target="../embeddings/oleObject4.bin"/></Relationships>
</file>

<file path=ppt/charts/_rels/chart5.xml.rels><?xml version="1.0" encoding="UTF-8" standalone="yes"?>
<Relationships xmlns="http://schemas.openxmlformats.org/package/2006/relationships"><Relationship Id="rId4" Type="http://schemas.microsoft.com/office/2011/relationships/chartColorStyle" Target="colors5.xml"/><Relationship Id="rId3" Type="http://schemas.microsoft.com/office/2011/relationships/chartStyle" Target="style5.xml"/><Relationship Id="rId2" Type="http://schemas.openxmlformats.org/officeDocument/2006/relationships/themeOverride" Target="../theme/themeOverride5.xml"/><Relationship Id="rId1" Type="http://schemas.openxmlformats.org/officeDocument/2006/relationships/oleObject" Target="../embeddings/oleObject5.bin"/></Relationships>
</file>

<file path=ppt/charts/_rels/chart6.xml.rels><?xml version="1.0" encoding="UTF-8" standalone="yes"?>
<Relationships xmlns="http://schemas.openxmlformats.org/package/2006/relationships"><Relationship Id="rId4" Type="http://schemas.microsoft.com/office/2011/relationships/chartColorStyle" Target="colors6.xml"/><Relationship Id="rId3" Type="http://schemas.microsoft.com/office/2011/relationships/chartStyle" Target="style6.xml"/><Relationship Id="rId2" Type="http://schemas.openxmlformats.org/officeDocument/2006/relationships/themeOverride" Target="../theme/themeOverride6.xml"/><Relationship Id="rId1" Type="http://schemas.openxmlformats.org/officeDocument/2006/relationships/oleObject" Target="../embeddings/oleObject6.bin"/></Relationships>
</file>

<file path=ppt/charts/_rels/chart7.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oleObject" Target="../embeddings/oleObject7.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r>
              <a:rPr lang="zh-CN" altLang="en-US"/>
              <a:t>晚高峰东西走向</a:t>
            </a:r>
            <a:r>
              <a:rPr lang="en-US" altLang="zh-CN"/>
              <a:t>BRT</a:t>
            </a:r>
            <a:r>
              <a:rPr lang="zh-CN" altLang="en-US"/>
              <a:t>车道公交车延误对比</a:t>
            </a:r>
            <a:endParaRPr lang="zh-CN" altLang="en-US"/>
          </a:p>
        </c:rich>
      </c:tx>
      <c:layout/>
      <c:overlay val="0"/>
      <c:spPr>
        <a:noFill/>
        <a:ln>
          <a:noFill/>
        </a:ln>
        <a:effectLst/>
      </c:spPr>
    </c:title>
    <c:autoTitleDeleted val="0"/>
    <c:plotArea>
      <c:layout/>
      <c:barChart>
        <c:barDir val="col"/>
        <c:grouping val="clustered"/>
        <c:varyColors val="0"/>
        <c:ser>
          <c:idx val="0"/>
          <c:order val="0"/>
          <c:tx>
            <c:strRef>
              <c:f>晚高峰!$A$8</c:f>
              <c:strCache>
                <c:ptCount val="1"/>
                <c:pt idx="0">
                  <c:v>BRT东至西</c:v>
                </c:pt>
              </c:strCache>
            </c:strRef>
          </c:tx>
          <c:spPr>
            <a:solidFill>
              <a:schemeClr val="accent1"/>
            </a:solidFill>
            <a:ln>
              <a:noFill/>
            </a:ln>
            <a:effectLst/>
          </c:spPr>
          <c:invertIfNegative val="0"/>
          <c:dLbls>
            <c:delete val="1"/>
          </c:dLbls>
          <c:cat>
            <c:strRef>
              <c:f>晚高峰!$B$5:$D$5</c:f>
              <c:strCache>
                <c:ptCount val="3"/>
                <c:pt idx="0">
                  <c:v>停驶车辆平均延误</c:v>
                </c:pt>
                <c:pt idx="1">
                  <c:v>每辆车平均延误</c:v>
                </c:pt>
                <c:pt idx="2">
                  <c:v>停驶车辆百分率</c:v>
                </c:pt>
              </c:strCache>
            </c:strRef>
          </c:cat>
          <c:val>
            <c:numRef>
              <c:f>晚高峰!$B$8:$D$8</c:f>
              <c:numCache>
                <c:formatCode>General</c:formatCode>
                <c:ptCount val="3"/>
                <c:pt idx="0">
                  <c:v>30</c:v>
                </c:pt>
                <c:pt idx="1">
                  <c:v>21.32</c:v>
                </c:pt>
                <c:pt idx="2">
                  <c:v>71</c:v>
                </c:pt>
              </c:numCache>
            </c:numRef>
          </c:val>
        </c:ser>
        <c:ser>
          <c:idx val="1"/>
          <c:order val="1"/>
          <c:tx>
            <c:strRef>
              <c:f>晚高峰!$A$9</c:f>
              <c:strCache>
                <c:ptCount val="1"/>
                <c:pt idx="0">
                  <c:v>BRT西至东</c:v>
                </c:pt>
              </c:strCache>
            </c:strRef>
          </c:tx>
          <c:spPr>
            <a:solidFill>
              <a:schemeClr val="accent2"/>
            </a:solidFill>
            <a:ln>
              <a:noFill/>
            </a:ln>
            <a:effectLst/>
          </c:spPr>
          <c:invertIfNegative val="0"/>
          <c:dLbls>
            <c:delete val="1"/>
          </c:dLbls>
          <c:cat>
            <c:strRef>
              <c:f>晚高峰!$B$5:$D$5</c:f>
              <c:strCache>
                <c:ptCount val="3"/>
                <c:pt idx="0">
                  <c:v>停驶车辆平均延误</c:v>
                </c:pt>
                <c:pt idx="1">
                  <c:v>每辆车平均延误</c:v>
                </c:pt>
                <c:pt idx="2">
                  <c:v>停驶车辆百分率</c:v>
                </c:pt>
              </c:strCache>
            </c:strRef>
          </c:cat>
          <c:val>
            <c:numRef>
              <c:f>晚高峰!$B$9:$D$9</c:f>
              <c:numCache>
                <c:formatCode>General</c:formatCode>
                <c:ptCount val="3"/>
                <c:pt idx="0">
                  <c:v>29.95</c:v>
                </c:pt>
                <c:pt idx="1">
                  <c:v>22.37</c:v>
                </c:pt>
                <c:pt idx="2">
                  <c:v>75</c:v>
                </c:pt>
              </c:numCache>
            </c:numRef>
          </c:val>
        </c:ser>
        <c:dLbls>
          <c:showLegendKey val="0"/>
          <c:showVal val="0"/>
          <c:showCatName val="0"/>
          <c:showSerName val="0"/>
          <c:showPercent val="0"/>
          <c:showBubbleSize val="0"/>
        </c:dLbls>
        <c:gapWidth val="219"/>
        <c:overlap val="-27"/>
        <c:axId val="-856161104"/>
        <c:axId val="-856157840"/>
      </c:barChart>
      <c:catAx>
        <c:axId val="-856161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56157840"/>
        <c:crosses val="autoZero"/>
        <c:auto val="1"/>
        <c:lblAlgn val="ctr"/>
        <c:lblOffset val="100"/>
        <c:noMultiLvlLbl val="0"/>
      </c:catAx>
      <c:valAx>
        <c:axId val="-85615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5616110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r>
              <a:rPr lang="zh-CN" altLang="en-US"/>
              <a:t>晚高峰东西走向直行车延误对比</a:t>
            </a:r>
            <a:endParaRPr lang="zh-CN" altLang="en-US"/>
          </a:p>
        </c:rich>
      </c:tx>
      <c:layout/>
      <c:overlay val="0"/>
      <c:spPr>
        <a:noFill/>
        <a:ln>
          <a:noFill/>
        </a:ln>
        <a:effectLst/>
      </c:spPr>
    </c:title>
    <c:autoTitleDeleted val="0"/>
    <c:plotArea>
      <c:layout/>
      <c:barChart>
        <c:barDir val="col"/>
        <c:grouping val="clustered"/>
        <c:varyColors val="0"/>
        <c:ser>
          <c:idx val="0"/>
          <c:order val="0"/>
          <c:tx>
            <c:strRef>
              <c:f>晚高峰!$A$6</c:f>
              <c:strCache>
                <c:ptCount val="1"/>
                <c:pt idx="0">
                  <c:v>东至西</c:v>
                </c:pt>
              </c:strCache>
            </c:strRef>
          </c:tx>
          <c:spPr>
            <a:solidFill>
              <a:schemeClr val="accent1"/>
            </a:solidFill>
            <a:ln>
              <a:noFill/>
            </a:ln>
            <a:effectLst/>
          </c:spPr>
          <c:invertIfNegative val="0"/>
          <c:dLbls>
            <c:delete val="1"/>
          </c:dLbls>
          <c:cat>
            <c:strRef>
              <c:f>晚高峰!$B$5:$D$5</c:f>
              <c:strCache>
                <c:ptCount val="3"/>
                <c:pt idx="0">
                  <c:v>停驶车辆平均延误</c:v>
                </c:pt>
                <c:pt idx="1">
                  <c:v>每辆车平均延误</c:v>
                </c:pt>
                <c:pt idx="2">
                  <c:v>停驶车辆百分率</c:v>
                </c:pt>
              </c:strCache>
            </c:strRef>
          </c:cat>
          <c:val>
            <c:numRef>
              <c:f>晚高峰!$B$6:$D$6</c:f>
              <c:numCache>
                <c:formatCode>General</c:formatCode>
                <c:ptCount val="3"/>
                <c:pt idx="0">
                  <c:v>37.73</c:v>
                </c:pt>
                <c:pt idx="1">
                  <c:v>29.64</c:v>
                </c:pt>
                <c:pt idx="2">
                  <c:v>79</c:v>
                </c:pt>
              </c:numCache>
            </c:numRef>
          </c:val>
        </c:ser>
        <c:ser>
          <c:idx val="1"/>
          <c:order val="1"/>
          <c:tx>
            <c:strRef>
              <c:f>晚高峰!$A$7</c:f>
              <c:strCache>
                <c:ptCount val="1"/>
                <c:pt idx="0">
                  <c:v>西至东</c:v>
                </c:pt>
              </c:strCache>
            </c:strRef>
          </c:tx>
          <c:spPr>
            <a:solidFill>
              <a:schemeClr val="accent2"/>
            </a:solidFill>
            <a:ln>
              <a:noFill/>
            </a:ln>
            <a:effectLst/>
          </c:spPr>
          <c:invertIfNegative val="0"/>
          <c:dLbls>
            <c:delete val="1"/>
          </c:dLbls>
          <c:cat>
            <c:strRef>
              <c:f>晚高峰!$B$5:$D$5</c:f>
              <c:strCache>
                <c:ptCount val="3"/>
                <c:pt idx="0">
                  <c:v>停驶车辆平均延误</c:v>
                </c:pt>
                <c:pt idx="1">
                  <c:v>每辆车平均延误</c:v>
                </c:pt>
                <c:pt idx="2">
                  <c:v>停驶车辆百分率</c:v>
                </c:pt>
              </c:strCache>
            </c:strRef>
          </c:cat>
          <c:val>
            <c:numRef>
              <c:f>晚高峰!$B$7:$D$7</c:f>
              <c:numCache>
                <c:formatCode>General</c:formatCode>
                <c:ptCount val="3"/>
                <c:pt idx="0">
                  <c:v>36.43</c:v>
                </c:pt>
                <c:pt idx="1">
                  <c:v>23.61</c:v>
                </c:pt>
                <c:pt idx="2">
                  <c:v>65</c:v>
                </c:pt>
              </c:numCache>
            </c:numRef>
          </c:val>
        </c:ser>
        <c:dLbls>
          <c:showLegendKey val="0"/>
          <c:showVal val="0"/>
          <c:showCatName val="0"/>
          <c:showSerName val="0"/>
          <c:showPercent val="0"/>
          <c:showBubbleSize val="0"/>
        </c:dLbls>
        <c:gapWidth val="219"/>
        <c:overlap val="-27"/>
        <c:axId val="-856155120"/>
        <c:axId val="-856170352"/>
      </c:barChart>
      <c:catAx>
        <c:axId val="-85615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56170352"/>
        <c:crosses val="autoZero"/>
        <c:auto val="1"/>
        <c:lblAlgn val="ctr"/>
        <c:lblOffset val="100"/>
        <c:noMultiLvlLbl val="0"/>
      </c:catAx>
      <c:valAx>
        <c:axId val="-85617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5615512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r>
              <a:rPr lang="zh-CN" altLang="en-US"/>
              <a:t>早高峰东西走向</a:t>
            </a:r>
            <a:r>
              <a:rPr lang="en-US" altLang="zh-CN"/>
              <a:t>BRT</a:t>
            </a:r>
            <a:r>
              <a:rPr lang="zh-CN" altLang="en-US"/>
              <a:t>车道公交车延误对比</a:t>
            </a:r>
            <a:endParaRPr lang="zh-CN" altLang="en-US"/>
          </a:p>
        </c:rich>
      </c:tx>
      <c:layout/>
      <c:overlay val="0"/>
      <c:spPr>
        <a:noFill/>
        <a:ln>
          <a:noFill/>
        </a:ln>
        <a:effectLst/>
      </c:spPr>
    </c:title>
    <c:autoTitleDeleted val="0"/>
    <c:plotArea>
      <c:layout/>
      <c:barChart>
        <c:barDir val="col"/>
        <c:grouping val="clustered"/>
        <c:varyColors val="0"/>
        <c:ser>
          <c:idx val="0"/>
          <c:order val="0"/>
          <c:tx>
            <c:strRef>
              <c:f>早高峰!$B$5</c:f>
              <c:strCache>
                <c:ptCount val="1"/>
                <c:pt idx="0">
                  <c:v>BRT东至西</c:v>
                </c:pt>
              </c:strCache>
            </c:strRef>
          </c:tx>
          <c:spPr>
            <a:solidFill>
              <a:schemeClr val="accent1"/>
            </a:solidFill>
            <a:ln>
              <a:noFill/>
            </a:ln>
            <a:effectLst/>
          </c:spPr>
          <c:invertIfNegative val="0"/>
          <c:dLbls>
            <c:delete val="1"/>
          </c:dLbls>
          <c:cat>
            <c:strRef>
              <c:f>早高峰!$C$2:$E$2</c:f>
              <c:strCache>
                <c:ptCount val="3"/>
                <c:pt idx="0">
                  <c:v>停驶车辆平均延误</c:v>
                </c:pt>
                <c:pt idx="1">
                  <c:v>每辆车平均延误</c:v>
                </c:pt>
                <c:pt idx="2">
                  <c:v>停驶车辆百分率</c:v>
                </c:pt>
              </c:strCache>
            </c:strRef>
          </c:cat>
          <c:val>
            <c:numRef>
              <c:f>早高峰!$C$5:$E$5</c:f>
              <c:numCache>
                <c:formatCode>General</c:formatCode>
                <c:ptCount val="3"/>
                <c:pt idx="0">
                  <c:v>53.44</c:v>
                </c:pt>
                <c:pt idx="1">
                  <c:v>38.86</c:v>
                </c:pt>
                <c:pt idx="2">
                  <c:v>73</c:v>
                </c:pt>
              </c:numCache>
            </c:numRef>
          </c:val>
        </c:ser>
        <c:ser>
          <c:idx val="1"/>
          <c:order val="1"/>
          <c:tx>
            <c:strRef>
              <c:f>早高峰!$B$6</c:f>
              <c:strCache>
                <c:ptCount val="1"/>
                <c:pt idx="0">
                  <c:v>BRT西至东</c:v>
                </c:pt>
              </c:strCache>
            </c:strRef>
          </c:tx>
          <c:spPr>
            <a:solidFill>
              <a:schemeClr val="accent2"/>
            </a:solidFill>
            <a:ln>
              <a:noFill/>
            </a:ln>
            <a:effectLst/>
          </c:spPr>
          <c:invertIfNegative val="0"/>
          <c:dLbls>
            <c:delete val="1"/>
          </c:dLbls>
          <c:cat>
            <c:strRef>
              <c:f>早高峰!$C$2:$E$2</c:f>
              <c:strCache>
                <c:ptCount val="3"/>
                <c:pt idx="0">
                  <c:v>停驶车辆平均延误</c:v>
                </c:pt>
                <c:pt idx="1">
                  <c:v>每辆车平均延误</c:v>
                </c:pt>
                <c:pt idx="2">
                  <c:v>停驶车辆百分率</c:v>
                </c:pt>
              </c:strCache>
            </c:strRef>
          </c:cat>
          <c:val>
            <c:numRef>
              <c:f>早高峰!$C$6:$E$6</c:f>
              <c:numCache>
                <c:formatCode>General</c:formatCode>
                <c:ptCount val="3"/>
                <c:pt idx="0">
                  <c:v>55.31</c:v>
                </c:pt>
                <c:pt idx="1">
                  <c:v>42.14</c:v>
                </c:pt>
                <c:pt idx="2">
                  <c:v>76</c:v>
                </c:pt>
              </c:numCache>
            </c:numRef>
          </c:val>
        </c:ser>
        <c:dLbls>
          <c:showLegendKey val="0"/>
          <c:showVal val="0"/>
          <c:showCatName val="0"/>
          <c:showSerName val="0"/>
          <c:showPercent val="0"/>
          <c:showBubbleSize val="0"/>
        </c:dLbls>
        <c:gapWidth val="219"/>
        <c:overlap val="-27"/>
        <c:axId val="-856152944"/>
        <c:axId val="-856152400"/>
      </c:barChart>
      <c:catAx>
        <c:axId val="-85615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56152400"/>
        <c:crosses val="autoZero"/>
        <c:auto val="1"/>
        <c:lblAlgn val="ctr"/>
        <c:lblOffset val="100"/>
        <c:noMultiLvlLbl val="0"/>
      </c:catAx>
      <c:valAx>
        <c:axId val="-856152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5615294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r>
              <a:rPr lang="zh-CN" altLang="en-US"/>
              <a:t>早高峰东西走向直行车延误对比</a:t>
            </a:r>
            <a:endParaRPr lang="zh-CN" altLang="en-US"/>
          </a:p>
        </c:rich>
      </c:tx>
      <c:layout/>
      <c:overlay val="0"/>
      <c:spPr>
        <a:noFill/>
        <a:ln>
          <a:noFill/>
        </a:ln>
        <a:effectLst/>
      </c:spPr>
    </c:title>
    <c:autoTitleDeleted val="0"/>
    <c:plotArea>
      <c:layout/>
      <c:barChart>
        <c:barDir val="col"/>
        <c:grouping val="clustered"/>
        <c:varyColors val="0"/>
        <c:ser>
          <c:idx val="0"/>
          <c:order val="0"/>
          <c:tx>
            <c:strRef>
              <c:f>早高峰!$B$3</c:f>
              <c:strCache>
                <c:ptCount val="1"/>
                <c:pt idx="0">
                  <c:v>东至西</c:v>
                </c:pt>
              </c:strCache>
            </c:strRef>
          </c:tx>
          <c:spPr>
            <a:solidFill>
              <a:schemeClr val="accent1"/>
            </a:solidFill>
            <a:ln>
              <a:noFill/>
            </a:ln>
            <a:effectLst/>
          </c:spPr>
          <c:invertIfNegative val="0"/>
          <c:dLbls>
            <c:delete val="1"/>
          </c:dLbls>
          <c:cat>
            <c:strRef>
              <c:f>早高峰!$C$2:$E$2</c:f>
              <c:strCache>
                <c:ptCount val="3"/>
                <c:pt idx="0">
                  <c:v>停驶车辆平均延误</c:v>
                </c:pt>
                <c:pt idx="1">
                  <c:v>每辆车平均延误</c:v>
                </c:pt>
                <c:pt idx="2">
                  <c:v>停驶车辆百分率</c:v>
                </c:pt>
              </c:strCache>
            </c:strRef>
          </c:cat>
          <c:val>
            <c:numRef>
              <c:f>早高峰!$C$3:$E$3</c:f>
              <c:numCache>
                <c:formatCode>General</c:formatCode>
                <c:ptCount val="3"/>
                <c:pt idx="0">
                  <c:v>40.5</c:v>
                </c:pt>
                <c:pt idx="1">
                  <c:v>29.67</c:v>
                </c:pt>
                <c:pt idx="2">
                  <c:v>74</c:v>
                </c:pt>
              </c:numCache>
            </c:numRef>
          </c:val>
        </c:ser>
        <c:ser>
          <c:idx val="1"/>
          <c:order val="1"/>
          <c:tx>
            <c:strRef>
              <c:f>早高峰!$B$4</c:f>
              <c:strCache>
                <c:ptCount val="1"/>
                <c:pt idx="0">
                  <c:v>西至东</c:v>
                </c:pt>
              </c:strCache>
            </c:strRef>
          </c:tx>
          <c:spPr>
            <a:solidFill>
              <a:schemeClr val="accent2"/>
            </a:solidFill>
            <a:ln>
              <a:noFill/>
            </a:ln>
            <a:effectLst/>
          </c:spPr>
          <c:invertIfNegative val="0"/>
          <c:dLbls>
            <c:delete val="1"/>
          </c:dLbls>
          <c:cat>
            <c:strRef>
              <c:f>早高峰!$C$2:$E$2</c:f>
              <c:strCache>
                <c:ptCount val="3"/>
                <c:pt idx="0">
                  <c:v>停驶车辆平均延误</c:v>
                </c:pt>
                <c:pt idx="1">
                  <c:v>每辆车平均延误</c:v>
                </c:pt>
                <c:pt idx="2">
                  <c:v>停驶车辆百分率</c:v>
                </c:pt>
              </c:strCache>
            </c:strRef>
          </c:cat>
          <c:val>
            <c:numRef>
              <c:f>早高峰!$C$4:$E$4</c:f>
              <c:numCache>
                <c:formatCode>General</c:formatCode>
                <c:ptCount val="3"/>
                <c:pt idx="0">
                  <c:v>29.02</c:v>
                </c:pt>
                <c:pt idx="1">
                  <c:v>22.66</c:v>
                </c:pt>
                <c:pt idx="2">
                  <c:v>78</c:v>
                </c:pt>
              </c:numCache>
            </c:numRef>
          </c:val>
        </c:ser>
        <c:dLbls>
          <c:showLegendKey val="0"/>
          <c:showVal val="0"/>
          <c:showCatName val="0"/>
          <c:showSerName val="0"/>
          <c:showPercent val="0"/>
          <c:showBubbleSize val="0"/>
        </c:dLbls>
        <c:gapWidth val="219"/>
        <c:overlap val="-27"/>
        <c:axId val="-856162736"/>
        <c:axId val="-856162192"/>
      </c:barChart>
      <c:catAx>
        <c:axId val="-85616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56162192"/>
        <c:crosses val="autoZero"/>
        <c:auto val="1"/>
        <c:lblAlgn val="ctr"/>
        <c:lblOffset val="100"/>
        <c:noMultiLvlLbl val="0"/>
      </c:catAx>
      <c:valAx>
        <c:axId val="-85616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561627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r>
              <a:rPr lang="zh-CN" altLang="en-US"/>
              <a:t>早平峰东西走向</a:t>
            </a:r>
            <a:r>
              <a:rPr lang="en-US" altLang="zh-CN"/>
              <a:t>BRT</a:t>
            </a:r>
            <a:r>
              <a:rPr lang="zh-CN" altLang="en-US"/>
              <a:t>车道公交车延误对比</a:t>
            </a:r>
            <a:endParaRPr lang="zh-CN" altLang="en-US"/>
          </a:p>
        </c:rich>
      </c:tx>
      <c:layout/>
      <c:overlay val="0"/>
      <c:spPr>
        <a:noFill/>
        <a:ln>
          <a:noFill/>
        </a:ln>
        <a:effectLst/>
      </c:spPr>
    </c:title>
    <c:autoTitleDeleted val="0"/>
    <c:plotArea>
      <c:layout/>
      <c:barChart>
        <c:barDir val="col"/>
        <c:grouping val="clustered"/>
        <c:varyColors val="0"/>
        <c:ser>
          <c:idx val="0"/>
          <c:order val="0"/>
          <c:tx>
            <c:strRef>
              <c:f>早平峰!$B$6</c:f>
              <c:strCache>
                <c:ptCount val="1"/>
                <c:pt idx="0">
                  <c:v>BRT东至西</c:v>
                </c:pt>
              </c:strCache>
            </c:strRef>
          </c:tx>
          <c:spPr>
            <a:solidFill>
              <a:schemeClr val="accent1"/>
            </a:solidFill>
            <a:ln>
              <a:noFill/>
            </a:ln>
            <a:effectLst/>
          </c:spPr>
          <c:invertIfNegative val="0"/>
          <c:dLbls>
            <c:delete val="1"/>
          </c:dLbls>
          <c:cat>
            <c:strRef>
              <c:f>早平峰!$C$3:$E$3</c:f>
              <c:strCache>
                <c:ptCount val="3"/>
                <c:pt idx="0">
                  <c:v>停驶车辆平均延误</c:v>
                </c:pt>
                <c:pt idx="1">
                  <c:v>每辆车平均延误</c:v>
                </c:pt>
                <c:pt idx="2">
                  <c:v>停驶车辆百分率</c:v>
                </c:pt>
              </c:strCache>
            </c:strRef>
          </c:cat>
          <c:val>
            <c:numRef>
              <c:f>早平峰!$C$6:$E$6</c:f>
              <c:numCache>
                <c:formatCode>General</c:formatCode>
                <c:ptCount val="3"/>
                <c:pt idx="0">
                  <c:v>31.67</c:v>
                </c:pt>
                <c:pt idx="1">
                  <c:v>26.72</c:v>
                </c:pt>
                <c:pt idx="2">
                  <c:v>84</c:v>
                </c:pt>
              </c:numCache>
            </c:numRef>
          </c:val>
        </c:ser>
        <c:ser>
          <c:idx val="1"/>
          <c:order val="1"/>
          <c:tx>
            <c:strRef>
              <c:f>早平峰!$B$7</c:f>
              <c:strCache>
                <c:ptCount val="1"/>
                <c:pt idx="0">
                  <c:v>BRT西至东</c:v>
                </c:pt>
              </c:strCache>
            </c:strRef>
          </c:tx>
          <c:spPr>
            <a:solidFill>
              <a:schemeClr val="accent2"/>
            </a:solidFill>
            <a:ln>
              <a:noFill/>
            </a:ln>
            <a:effectLst/>
          </c:spPr>
          <c:invertIfNegative val="0"/>
          <c:dLbls>
            <c:delete val="1"/>
          </c:dLbls>
          <c:cat>
            <c:strRef>
              <c:f>早平峰!$C$3:$E$3</c:f>
              <c:strCache>
                <c:ptCount val="3"/>
                <c:pt idx="0">
                  <c:v>停驶车辆平均延误</c:v>
                </c:pt>
                <c:pt idx="1">
                  <c:v>每辆车平均延误</c:v>
                </c:pt>
                <c:pt idx="2">
                  <c:v>停驶车辆百分率</c:v>
                </c:pt>
              </c:strCache>
            </c:strRef>
          </c:cat>
          <c:val>
            <c:numRef>
              <c:f>早平峰!$C$7:$E$7</c:f>
              <c:numCache>
                <c:formatCode>General</c:formatCode>
                <c:ptCount val="3"/>
                <c:pt idx="0">
                  <c:v>52.97</c:v>
                </c:pt>
                <c:pt idx="1">
                  <c:v>42.38</c:v>
                </c:pt>
                <c:pt idx="2">
                  <c:v>80</c:v>
                </c:pt>
              </c:numCache>
            </c:numRef>
          </c:val>
        </c:ser>
        <c:dLbls>
          <c:showLegendKey val="0"/>
          <c:showVal val="0"/>
          <c:showCatName val="0"/>
          <c:showSerName val="0"/>
          <c:showPercent val="0"/>
          <c:showBubbleSize val="0"/>
        </c:dLbls>
        <c:gapWidth val="219"/>
        <c:overlap val="-27"/>
        <c:axId val="-959359728"/>
        <c:axId val="-959355920"/>
      </c:barChart>
      <c:catAx>
        <c:axId val="-959359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959355920"/>
        <c:crosses val="autoZero"/>
        <c:auto val="1"/>
        <c:lblAlgn val="ctr"/>
        <c:lblOffset val="100"/>
        <c:noMultiLvlLbl val="0"/>
      </c:catAx>
      <c:valAx>
        <c:axId val="-95935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95935972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r>
              <a:rPr lang="zh-CN" altLang="en-US"/>
              <a:t>早平峰东西走向直行车延误对比</a:t>
            </a:r>
            <a:endParaRPr lang="zh-CN" altLang="en-US"/>
          </a:p>
        </c:rich>
      </c:tx>
      <c:layout/>
      <c:overlay val="0"/>
      <c:spPr>
        <a:noFill/>
        <a:ln>
          <a:noFill/>
        </a:ln>
        <a:effectLst/>
      </c:spPr>
    </c:title>
    <c:autoTitleDeleted val="0"/>
    <c:plotArea>
      <c:layout/>
      <c:barChart>
        <c:barDir val="col"/>
        <c:grouping val="clustered"/>
        <c:varyColors val="0"/>
        <c:ser>
          <c:idx val="0"/>
          <c:order val="0"/>
          <c:tx>
            <c:strRef>
              <c:f>早平峰!$B$4</c:f>
              <c:strCache>
                <c:ptCount val="1"/>
                <c:pt idx="0">
                  <c:v>东至西</c:v>
                </c:pt>
              </c:strCache>
            </c:strRef>
          </c:tx>
          <c:spPr>
            <a:solidFill>
              <a:schemeClr val="accent1"/>
            </a:solidFill>
            <a:ln>
              <a:noFill/>
            </a:ln>
            <a:effectLst/>
          </c:spPr>
          <c:invertIfNegative val="0"/>
          <c:dLbls>
            <c:delete val="1"/>
          </c:dLbls>
          <c:cat>
            <c:strRef>
              <c:f>早平峰!$C$3:$E$3</c:f>
              <c:strCache>
                <c:ptCount val="3"/>
                <c:pt idx="0">
                  <c:v>停驶车辆平均延误</c:v>
                </c:pt>
                <c:pt idx="1">
                  <c:v>每辆车平均延误</c:v>
                </c:pt>
                <c:pt idx="2">
                  <c:v>停驶车辆百分率</c:v>
                </c:pt>
              </c:strCache>
            </c:strRef>
          </c:cat>
          <c:val>
            <c:numRef>
              <c:f>早平峰!$C$4:$E$4</c:f>
              <c:numCache>
                <c:formatCode>General</c:formatCode>
                <c:ptCount val="3"/>
                <c:pt idx="0">
                  <c:v>33.89</c:v>
                </c:pt>
                <c:pt idx="1">
                  <c:v>27.11</c:v>
                </c:pt>
                <c:pt idx="2">
                  <c:v>80</c:v>
                </c:pt>
              </c:numCache>
            </c:numRef>
          </c:val>
        </c:ser>
        <c:ser>
          <c:idx val="1"/>
          <c:order val="1"/>
          <c:tx>
            <c:strRef>
              <c:f>早平峰!$B$5</c:f>
              <c:strCache>
                <c:ptCount val="1"/>
                <c:pt idx="0">
                  <c:v>西至东</c:v>
                </c:pt>
              </c:strCache>
            </c:strRef>
          </c:tx>
          <c:spPr>
            <a:solidFill>
              <a:schemeClr val="accent2"/>
            </a:solidFill>
            <a:ln>
              <a:noFill/>
            </a:ln>
            <a:effectLst/>
          </c:spPr>
          <c:invertIfNegative val="0"/>
          <c:dLbls>
            <c:delete val="1"/>
          </c:dLbls>
          <c:cat>
            <c:strRef>
              <c:f>早平峰!$C$3:$E$3</c:f>
              <c:strCache>
                <c:ptCount val="3"/>
                <c:pt idx="0">
                  <c:v>停驶车辆平均延误</c:v>
                </c:pt>
                <c:pt idx="1">
                  <c:v>每辆车平均延误</c:v>
                </c:pt>
                <c:pt idx="2">
                  <c:v>停驶车辆百分率</c:v>
                </c:pt>
              </c:strCache>
            </c:strRef>
          </c:cat>
          <c:val>
            <c:numRef>
              <c:f>早平峰!$C$5:$E$5</c:f>
              <c:numCache>
                <c:formatCode>General</c:formatCode>
                <c:ptCount val="3"/>
                <c:pt idx="0">
                  <c:v>42.72</c:v>
                </c:pt>
                <c:pt idx="1">
                  <c:v>25.35</c:v>
                </c:pt>
                <c:pt idx="2">
                  <c:v>59</c:v>
                </c:pt>
              </c:numCache>
            </c:numRef>
          </c:val>
        </c:ser>
        <c:dLbls>
          <c:showLegendKey val="0"/>
          <c:showVal val="0"/>
          <c:showCatName val="0"/>
          <c:showSerName val="0"/>
          <c:showPercent val="0"/>
          <c:showBubbleSize val="0"/>
        </c:dLbls>
        <c:gapWidth val="219"/>
        <c:overlap val="-27"/>
        <c:axId val="-959339600"/>
        <c:axId val="-959346128"/>
      </c:barChart>
      <c:catAx>
        <c:axId val="-959339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959346128"/>
        <c:crosses val="autoZero"/>
        <c:auto val="1"/>
        <c:lblAlgn val="ctr"/>
        <c:lblOffset val="100"/>
        <c:noMultiLvlLbl val="0"/>
      </c:catAx>
      <c:valAx>
        <c:axId val="-95934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95933960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688029997054766"/>
          <c:y val="0.0607064017660044"/>
          <c:w val="0.637484284165512"/>
          <c:h val="0.708889555196329"/>
        </c:manualLayout>
      </c:layout>
      <c:barChart>
        <c:barDir val="col"/>
        <c:grouping val="clustered"/>
        <c:varyColors val="0"/>
        <c:ser>
          <c:idx val="0"/>
          <c:order val="0"/>
          <c:tx>
            <c:strRef>
              <c:f>正态分布!$I$1</c:f>
              <c:strCache>
                <c:ptCount val="1"/>
                <c:pt idx="0">
                  <c:v>频数</c:v>
                </c:pt>
              </c:strCache>
            </c:strRef>
          </c:tx>
          <c:spPr>
            <a:solidFill>
              <a:schemeClr val="accent1"/>
            </a:solidFill>
            <a:ln>
              <a:noFill/>
            </a:ln>
            <a:effectLst/>
          </c:spPr>
          <c:invertIfNegative val="0"/>
          <c:dLbls>
            <c:delete val="1"/>
          </c:dLbls>
          <c:cat>
            <c:numRef>
              <c:f>[0]!坐标</c:f>
              <c:numCache>
                <c:formatCode>0.00_ </c:formatCode>
                <c:ptCount val="24"/>
                <c:pt idx="0" c:formatCode="0.00_ ">
                  <c:v>-24.5048097861424</c:v>
                </c:pt>
                <c:pt idx="1" c:formatCode="0.00_ ">
                  <c:v>-20.4233098601708</c:v>
                </c:pt>
                <c:pt idx="2" c:formatCode="0.00_ ">
                  <c:v>-16.3418099341992</c:v>
                </c:pt>
                <c:pt idx="3" c:formatCode="0.00_ ">
                  <c:v>-12.2603100082276</c:v>
                </c:pt>
                <c:pt idx="4" c:formatCode="0.00_ ">
                  <c:v>-8.17881008225598</c:v>
                </c:pt>
                <c:pt idx="5" c:formatCode="0.00_ ">
                  <c:v>-4.09731015628439</c:v>
                </c:pt>
                <c:pt idx="6" c:formatCode="0.00_ ">
                  <c:v>-0.0158102303127947</c:v>
                </c:pt>
                <c:pt idx="7" c:formatCode="0.00_ ">
                  <c:v>4.0656896956588</c:v>
                </c:pt>
                <c:pt idx="8" c:formatCode="0.00_ ">
                  <c:v>8.14718962163039</c:v>
                </c:pt>
                <c:pt idx="9" c:formatCode="0.00_ ">
                  <c:v>12.228689547602</c:v>
                </c:pt>
                <c:pt idx="10" c:formatCode="0.00_ ">
                  <c:v>16.3101894735736</c:v>
                </c:pt>
                <c:pt idx="11" c:formatCode="0.00_ ">
                  <c:v>20.3916893995452</c:v>
                </c:pt>
                <c:pt idx="12" c:formatCode="0.00_ ">
                  <c:v>24.4731893255168</c:v>
                </c:pt>
                <c:pt idx="13" c:formatCode="0.00_ ">
                  <c:v>28.5546892514884</c:v>
                </c:pt>
                <c:pt idx="14" c:formatCode="0.00_ ">
                  <c:v>32.6361891774599</c:v>
                </c:pt>
                <c:pt idx="15" c:formatCode="0.00_ ">
                  <c:v>36.7176891034315</c:v>
                </c:pt>
                <c:pt idx="16" c:formatCode="0.00_ ">
                  <c:v>40.7991890294031</c:v>
                </c:pt>
                <c:pt idx="17" c:formatCode="0.00_ ">
                  <c:v>44.8806889553747</c:v>
                </c:pt>
                <c:pt idx="18" c:formatCode="0.00_ ">
                  <c:v>48.9621888813463</c:v>
                </c:pt>
                <c:pt idx="19" c:formatCode="0.00_ ">
                  <c:v>53.0436888073179</c:v>
                </c:pt>
                <c:pt idx="20" c:formatCode="0.00_ ">
                  <c:v>57.1251887332895</c:v>
                </c:pt>
                <c:pt idx="21" c:formatCode="0.00_ ">
                  <c:v>61.2066886592611</c:v>
                </c:pt>
                <c:pt idx="22" c:formatCode="0.00_ ">
                  <c:v>65.2881885852327</c:v>
                </c:pt>
                <c:pt idx="23" c:formatCode="0.00_ ">
                  <c:v>69.3696885112043</c:v>
                </c:pt>
              </c:numCache>
            </c:numRef>
          </c:cat>
          <c:val>
            <c:numRef>
              <c:f>[0]!频数</c:f>
              <c:numCache>
                <c:formatCode>General</c:formatCode>
                <c:ptCount val="24"/>
                <c:pt idx="0">
                  <c:v>0</c:v>
                </c:pt>
                <c:pt idx="1">
                  <c:v>0</c:v>
                </c:pt>
                <c:pt idx="2">
                  <c:v>0</c:v>
                </c:pt>
                <c:pt idx="3">
                  <c:v>0</c:v>
                </c:pt>
                <c:pt idx="4">
                  <c:v>0</c:v>
                </c:pt>
                <c:pt idx="5">
                  <c:v>0</c:v>
                </c:pt>
                <c:pt idx="6">
                  <c:v>0</c:v>
                </c:pt>
                <c:pt idx="7">
                  <c:v>0</c:v>
                </c:pt>
                <c:pt idx="8">
                  <c:v>1</c:v>
                </c:pt>
                <c:pt idx="9">
                  <c:v>13</c:v>
                </c:pt>
                <c:pt idx="10">
                  <c:v>36</c:v>
                </c:pt>
                <c:pt idx="11">
                  <c:v>26</c:v>
                </c:pt>
                <c:pt idx="12">
                  <c:v>15</c:v>
                </c:pt>
                <c:pt idx="13">
                  <c:v>7</c:v>
                </c:pt>
                <c:pt idx="14">
                  <c:v>8</c:v>
                </c:pt>
                <c:pt idx="15">
                  <c:v>5</c:v>
                </c:pt>
                <c:pt idx="16">
                  <c:v>4</c:v>
                </c:pt>
                <c:pt idx="17">
                  <c:v>6</c:v>
                </c:pt>
                <c:pt idx="18">
                  <c:v>3</c:v>
                </c:pt>
                <c:pt idx="19">
                  <c:v>0</c:v>
                </c:pt>
                <c:pt idx="20">
                  <c:v>2</c:v>
                </c:pt>
                <c:pt idx="21">
                  <c:v>0</c:v>
                </c:pt>
                <c:pt idx="22">
                  <c:v>1</c:v>
                </c:pt>
                <c:pt idx="23">
                  <c:v>1</c:v>
                </c:pt>
              </c:numCache>
            </c:numRef>
          </c:val>
        </c:ser>
        <c:dLbls>
          <c:showLegendKey val="0"/>
          <c:showVal val="0"/>
          <c:showCatName val="0"/>
          <c:showSerName val="0"/>
          <c:showPercent val="0"/>
          <c:showBubbleSize val="0"/>
        </c:dLbls>
        <c:gapWidth val="219"/>
        <c:axId val="-657692384"/>
        <c:axId val="-657691840"/>
      </c:barChart>
      <c:lineChart>
        <c:grouping val="standard"/>
        <c:varyColors val="0"/>
        <c:ser>
          <c:idx val="1"/>
          <c:order val="1"/>
          <c:tx>
            <c:strRef>
              <c:f>正态分布!$J$1</c:f>
              <c:strCache>
                <c:ptCount val="1"/>
                <c:pt idx="0">
                  <c:v>正态曲线</c:v>
                </c:pt>
              </c:strCache>
            </c:strRef>
          </c:tx>
          <c:spPr>
            <a:ln w="28575" cap="rnd">
              <a:solidFill>
                <a:schemeClr val="accent2"/>
              </a:solidFill>
              <a:round/>
            </a:ln>
            <a:effectLst/>
          </c:spPr>
          <c:marker>
            <c:symbol val="none"/>
          </c:marker>
          <c:dLbls>
            <c:delete val="1"/>
          </c:dLbls>
          <c:cat>
            <c:numRef>
              <c:f>[0]!坐标</c:f>
              <c:numCache>
                <c:formatCode>0.00_ </c:formatCode>
                <c:ptCount val="24"/>
                <c:pt idx="0" c:formatCode="0.00_ ">
                  <c:v>-24.5048097861424</c:v>
                </c:pt>
                <c:pt idx="1" c:formatCode="0.00_ ">
                  <c:v>-20.4233098601708</c:v>
                </c:pt>
                <c:pt idx="2" c:formatCode="0.00_ ">
                  <c:v>-16.3418099341992</c:v>
                </c:pt>
                <c:pt idx="3" c:formatCode="0.00_ ">
                  <c:v>-12.2603100082276</c:v>
                </c:pt>
                <c:pt idx="4" c:formatCode="0.00_ ">
                  <c:v>-8.17881008225598</c:v>
                </c:pt>
                <c:pt idx="5" c:formatCode="0.00_ ">
                  <c:v>-4.09731015628439</c:v>
                </c:pt>
                <c:pt idx="6" c:formatCode="0.00_ ">
                  <c:v>-0.0158102303127947</c:v>
                </c:pt>
                <c:pt idx="7" c:formatCode="0.00_ ">
                  <c:v>4.0656896956588</c:v>
                </c:pt>
                <c:pt idx="8" c:formatCode="0.00_ ">
                  <c:v>8.14718962163039</c:v>
                </c:pt>
                <c:pt idx="9" c:formatCode="0.00_ ">
                  <c:v>12.228689547602</c:v>
                </c:pt>
                <c:pt idx="10" c:formatCode="0.00_ ">
                  <c:v>16.3101894735736</c:v>
                </c:pt>
                <c:pt idx="11" c:formatCode="0.00_ ">
                  <c:v>20.3916893995452</c:v>
                </c:pt>
                <c:pt idx="12" c:formatCode="0.00_ ">
                  <c:v>24.4731893255168</c:v>
                </c:pt>
                <c:pt idx="13" c:formatCode="0.00_ ">
                  <c:v>28.5546892514884</c:v>
                </c:pt>
                <c:pt idx="14" c:formatCode="0.00_ ">
                  <c:v>32.6361891774599</c:v>
                </c:pt>
                <c:pt idx="15" c:formatCode="0.00_ ">
                  <c:v>36.7176891034315</c:v>
                </c:pt>
                <c:pt idx="16" c:formatCode="0.00_ ">
                  <c:v>40.7991890294031</c:v>
                </c:pt>
                <c:pt idx="17" c:formatCode="0.00_ ">
                  <c:v>44.8806889553747</c:v>
                </c:pt>
                <c:pt idx="18" c:formatCode="0.00_ ">
                  <c:v>48.9621888813463</c:v>
                </c:pt>
                <c:pt idx="19" c:formatCode="0.00_ ">
                  <c:v>53.0436888073179</c:v>
                </c:pt>
                <c:pt idx="20" c:formatCode="0.00_ ">
                  <c:v>57.1251887332895</c:v>
                </c:pt>
                <c:pt idx="21" c:formatCode="0.00_ ">
                  <c:v>61.2066886592611</c:v>
                </c:pt>
                <c:pt idx="22" c:formatCode="0.00_ ">
                  <c:v>65.2881885852327</c:v>
                </c:pt>
                <c:pt idx="23" c:formatCode="0.00_ ">
                  <c:v>69.3696885112043</c:v>
                </c:pt>
              </c:numCache>
            </c:numRef>
          </c:cat>
          <c:val>
            <c:numRef>
              <c:f>[0]!正态曲线</c:f>
              <c:numCache>
                <c:formatCode>General</c:formatCode>
                <c:ptCount val="24"/>
                <c:pt idx="0">
                  <c:v>1.14050335877997e-5</c:v>
                </c:pt>
                <c:pt idx="1">
                  <c:v>4.31579937450093e-5</c:v>
                </c:pt>
                <c:pt idx="2">
                  <c:v>0.000144705048557962</c:v>
                </c:pt>
                <c:pt idx="3">
                  <c:v>0.000429896466348685</c:v>
                </c:pt>
                <c:pt idx="4">
                  <c:v>0.00113162315104782</c:v>
                </c:pt>
                <c:pt idx="5">
                  <c:v>0.00263935330333719</c:v>
                </c:pt>
                <c:pt idx="6">
                  <c:v>0.00545445031432687</c:v>
                </c:pt>
                <c:pt idx="7">
                  <c:v>0.00998762454133835</c:v>
                </c:pt>
                <c:pt idx="8">
                  <c:v>0.016204333845784</c:v>
                </c:pt>
                <c:pt idx="9">
                  <c:v>0.0232947424248649</c:v>
                </c:pt>
                <c:pt idx="10">
                  <c:v>0.029671697983771</c:v>
                </c:pt>
                <c:pt idx="11">
                  <c:v>0.033487647798739</c:v>
                </c:pt>
                <c:pt idx="12">
                  <c:v>0.033487647798739</c:v>
                </c:pt>
                <c:pt idx="13">
                  <c:v>0.029671697983771</c:v>
                </c:pt>
                <c:pt idx="14">
                  <c:v>0.0232947424248649</c:v>
                </c:pt>
                <c:pt idx="15">
                  <c:v>0.016204333845784</c:v>
                </c:pt>
                <c:pt idx="16">
                  <c:v>0.00998762454133835</c:v>
                </c:pt>
                <c:pt idx="17">
                  <c:v>0.00545445031432688</c:v>
                </c:pt>
                <c:pt idx="18">
                  <c:v>0.0026393533033372</c:v>
                </c:pt>
                <c:pt idx="19">
                  <c:v>0.00113162315104782</c:v>
                </c:pt>
                <c:pt idx="20">
                  <c:v>0.000429896466348685</c:v>
                </c:pt>
                <c:pt idx="21">
                  <c:v>0.000144705048557962</c:v>
                </c:pt>
                <c:pt idx="22">
                  <c:v>4.31579937450095e-5</c:v>
                </c:pt>
                <c:pt idx="23">
                  <c:v>1.14050335877997e-5</c:v>
                </c:pt>
              </c:numCache>
            </c:numRef>
          </c:val>
          <c:smooth val="1"/>
        </c:ser>
        <c:dLbls>
          <c:showLegendKey val="0"/>
          <c:showVal val="0"/>
          <c:showCatName val="0"/>
          <c:showSerName val="0"/>
          <c:showPercent val="0"/>
          <c:showBubbleSize val="0"/>
        </c:dLbls>
        <c:marker val="0"/>
        <c:smooth val="1"/>
        <c:axId val="-657707616"/>
        <c:axId val="-657678784"/>
      </c:lineChart>
      <c:catAx>
        <c:axId val="-657692384"/>
        <c:scaling>
          <c:orientation val="minMax"/>
        </c:scaling>
        <c:delete val="0"/>
        <c:axPos val="b"/>
        <c:numFmt formatCode="0.00_ "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57691840"/>
        <c:crosses val="autoZero"/>
        <c:auto val="1"/>
        <c:lblAlgn val="ctr"/>
        <c:lblOffset val="100"/>
        <c:noMultiLvlLbl val="0"/>
      </c:catAx>
      <c:valAx>
        <c:axId val="-65769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57692384"/>
        <c:crosses val="autoZero"/>
        <c:crossBetween val="between"/>
      </c:valAx>
      <c:catAx>
        <c:axId val="-657707616"/>
        <c:scaling>
          <c:orientation val="minMax"/>
        </c:scaling>
        <c:delete val="1"/>
        <c:axPos val="b"/>
        <c:numFmt formatCode="0.00_ " sourceLinked="1"/>
        <c:majorTickMark val="out"/>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57678784"/>
        <c:crosses val="autoZero"/>
        <c:auto val="1"/>
        <c:lblAlgn val="ctr"/>
        <c:lblOffset val="100"/>
        <c:noMultiLvlLbl val="0"/>
      </c:catAx>
      <c:valAx>
        <c:axId val="-65767878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57707616"/>
        <c:crosses val="max"/>
        <c:crossBetween val="between"/>
      </c:valAx>
      <c:spPr>
        <a:noFill/>
        <a:ln>
          <a:noFill/>
        </a:ln>
        <a:effectLst/>
      </c:spPr>
    </c:plotArea>
    <c:legend>
      <c:legendPos val="r"/>
      <c:layout>
        <c:manualLayout>
          <c:xMode val="edge"/>
          <c:yMode val="edge"/>
          <c:x val="0.670197077356214"/>
          <c:y val="0.797457892266778"/>
          <c:w val="0.19305536935246"/>
          <c:h val="0.202542107733222"/>
        </c:manualLayout>
      </c:layout>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软雅黑" panose="020B050302020402020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软雅黑" panose="020B0503020204020204" charset="-122"/>
              </a:defRPr>
            </a:lvl1pPr>
          </a:lstStyle>
          <a:p>
            <a:fld id="{E7776E6A-3CED-4DB7-B758-0F9329665BDA}" type="datetimeFigureOut">
              <a:rPr lang="zh-CN" altLang="en-US" smtClean="0"/>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软雅黑" panose="020B050302020402020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软雅黑" panose="020B0503020204020204" charset="-122"/>
              </a:defRPr>
            </a:lvl1pPr>
          </a:lstStyle>
          <a:p>
            <a:fld id="{C33DA8BB-8B6E-49E3-A235-9623A7178669}" type="slidenum">
              <a:rPr lang="zh-CN" altLang="en-US" smtClean="0"/>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charset="-122"/>
        <a:cs typeface="+mn-cs"/>
      </a:defRPr>
    </a:lvl1pPr>
    <a:lvl2pPr marL="457200" algn="l" defTabSz="914400" rtl="0" eaLnBrk="1" latinLnBrk="0" hangingPunct="1">
      <a:defRPr sz="1200" kern="1200">
        <a:solidFill>
          <a:schemeClr val="tx1"/>
        </a:solidFill>
        <a:latin typeface="+mn-lt"/>
        <a:ea typeface="微软雅黑" panose="020B0503020204020204" charset="-122"/>
        <a:cs typeface="+mn-cs"/>
      </a:defRPr>
    </a:lvl2pPr>
    <a:lvl3pPr marL="914400" algn="l" defTabSz="914400" rtl="0" eaLnBrk="1" latinLnBrk="0" hangingPunct="1">
      <a:defRPr sz="1200" kern="1200">
        <a:solidFill>
          <a:schemeClr val="tx1"/>
        </a:solidFill>
        <a:latin typeface="+mn-lt"/>
        <a:ea typeface="微软雅黑" panose="020B0503020204020204" charset="-122"/>
        <a:cs typeface="+mn-cs"/>
      </a:defRPr>
    </a:lvl3pPr>
    <a:lvl4pPr marL="1371600" algn="l" defTabSz="914400" rtl="0" eaLnBrk="1" latinLnBrk="0" hangingPunct="1">
      <a:defRPr sz="1200" kern="1200">
        <a:solidFill>
          <a:schemeClr val="tx1"/>
        </a:solidFill>
        <a:latin typeface="+mn-lt"/>
        <a:ea typeface="微软雅黑" panose="020B0503020204020204" charset="-122"/>
        <a:cs typeface="+mn-cs"/>
      </a:defRPr>
    </a:lvl4pPr>
    <a:lvl5pPr marL="1828800" algn="l" defTabSz="914400" rtl="0" eaLnBrk="1" latinLnBrk="0" hangingPunct="1">
      <a:defRPr sz="1200" kern="1200">
        <a:solidFill>
          <a:schemeClr val="tx1"/>
        </a:solidFill>
        <a:latin typeface="+mn-lt"/>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제목 및 내용">
    <p:spTree>
      <p:nvGrpSpPr>
        <p:cNvPr id="1" name=""/>
        <p:cNvGrpSpPr/>
        <p:nvPr/>
      </p:nvGrpSpPr>
      <p:grpSpPr>
        <a:xfrm>
          <a:off x="0" y="0"/>
          <a:ext cx="0" cy="0"/>
          <a:chOff x="0" y="0"/>
          <a:chExt cx="0" cy="0"/>
        </a:xfrm>
      </p:grpSpPr>
      <p:grpSp>
        <p:nvGrpSpPr>
          <p:cNvPr id="2" name="그룹 1"/>
          <p:cNvGrpSpPr/>
          <p:nvPr/>
        </p:nvGrpSpPr>
        <p:grpSpPr>
          <a:xfrm>
            <a:off x="0" y="76545"/>
            <a:ext cx="6215317" cy="6704913"/>
            <a:chOff x="0" y="57408"/>
            <a:chExt cx="4661488" cy="5028685"/>
          </a:xfrm>
        </p:grpSpPr>
        <p:sp>
          <p:nvSpPr>
            <p:cNvPr id="68" name="Freeform 97"/>
            <p:cNvSpPr/>
            <p:nvPr userDrawn="1"/>
          </p:nvSpPr>
          <p:spPr bwMode="auto">
            <a:xfrm>
              <a:off x="2684826" y="58600"/>
              <a:ext cx="960910" cy="960910"/>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69" name="Freeform 98"/>
            <p:cNvSpPr/>
            <p:nvPr userDrawn="1"/>
          </p:nvSpPr>
          <p:spPr bwMode="auto">
            <a:xfrm>
              <a:off x="0" y="57408"/>
              <a:ext cx="3078251" cy="962103"/>
            </a:xfrm>
            <a:custGeom>
              <a:avLst/>
              <a:gdLst>
                <a:gd name="T0" fmla="*/ 2178 w 2582"/>
                <a:gd name="T1" fmla="*/ 0 h 807"/>
                <a:gd name="T2" fmla="*/ 0 w 2582"/>
                <a:gd name="T3" fmla="*/ 0 h 807"/>
                <a:gd name="T4" fmla="*/ 0 w 2582"/>
                <a:gd name="T5" fmla="*/ 807 h 807"/>
                <a:gd name="T6" fmla="*/ 2178 w 2582"/>
                <a:gd name="T7" fmla="*/ 807 h 807"/>
                <a:gd name="T8" fmla="*/ 2582 w 2582"/>
                <a:gd name="T9" fmla="*/ 404 h 807"/>
                <a:gd name="T10" fmla="*/ 2178 w 2582"/>
                <a:gd name="T11" fmla="*/ 0 h 807"/>
              </a:gdLst>
              <a:ahLst/>
              <a:cxnLst>
                <a:cxn ang="0">
                  <a:pos x="T0" y="T1"/>
                </a:cxn>
                <a:cxn ang="0">
                  <a:pos x="T2" y="T3"/>
                </a:cxn>
                <a:cxn ang="0">
                  <a:pos x="T4" y="T5"/>
                </a:cxn>
                <a:cxn ang="0">
                  <a:pos x="T6" y="T7"/>
                </a:cxn>
                <a:cxn ang="0">
                  <a:pos x="T8" y="T9"/>
                </a:cxn>
                <a:cxn ang="0">
                  <a:pos x="T10" y="T11"/>
                </a:cxn>
              </a:cxnLst>
              <a:rect l="0" t="0" r="r" b="b"/>
              <a:pathLst>
                <a:path w="2582" h="807">
                  <a:moveTo>
                    <a:pt x="2178" y="0"/>
                  </a:moveTo>
                  <a:lnTo>
                    <a:pt x="0" y="0"/>
                  </a:lnTo>
                  <a:lnTo>
                    <a:pt x="0" y="807"/>
                  </a:lnTo>
                  <a:lnTo>
                    <a:pt x="2178" y="807"/>
                  </a:lnTo>
                  <a:lnTo>
                    <a:pt x="2582" y="404"/>
                  </a:lnTo>
                  <a:lnTo>
                    <a:pt x="2178" y="0"/>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70" name="Freeform 99"/>
            <p:cNvSpPr/>
            <p:nvPr userDrawn="1"/>
          </p:nvSpPr>
          <p:spPr bwMode="auto">
            <a:xfrm>
              <a:off x="0" y="1074351"/>
              <a:ext cx="2063692" cy="962103"/>
            </a:xfrm>
            <a:custGeom>
              <a:avLst/>
              <a:gdLst>
                <a:gd name="T0" fmla="*/ 1327 w 1731"/>
                <a:gd name="T1" fmla="*/ 0 h 807"/>
                <a:gd name="T2" fmla="*/ 0 w 1731"/>
                <a:gd name="T3" fmla="*/ 0 h 807"/>
                <a:gd name="T4" fmla="*/ 0 w 1731"/>
                <a:gd name="T5" fmla="*/ 807 h 807"/>
                <a:gd name="T6" fmla="*/ 1327 w 1731"/>
                <a:gd name="T7" fmla="*/ 807 h 807"/>
                <a:gd name="T8" fmla="*/ 1731 w 1731"/>
                <a:gd name="T9" fmla="*/ 403 h 807"/>
                <a:gd name="T10" fmla="*/ 1327 w 1731"/>
                <a:gd name="T11" fmla="*/ 0 h 807"/>
              </a:gdLst>
              <a:ahLst/>
              <a:cxnLst>
                <a:cxn ang="0">
                  <a:pos x="T0" y="T1"/>
                </a:cxn>
                <a:cxn ang="0">
                  <a:pos x="T2" y="T3"/>
                </a:cxn>
                <a:cxn ang="0">
                  <a:pos x="T4" y="T5"/>
                </a:cxn>
                <a:cxn ang="0">
                  <a:pos x="T6" y="T7"/>
                </a:cxn>
                <a:cxn ang="0">
                  <a:pos x="T8" y="T9"/>
                </a:cxn>
                <a:cxn ang="0">
                  <a:pos x="T10" y="T11"/>
                </a:cxn>
              </a:cxnLst>
              <a:rect l="0" t="0" r="r" b="b"/>
              <a:pathLst>
                <a:path w="1731" h="807">
                  <a:moveTo>
                    <a:pt x="1327" y="0"/>
                  </a:moveTo>
                  <a:lnTo>
                    <a:pt x="0" y="0"/>
                  </a:lnTo>
                  <a:lnTo>
                    <a:pt x="0" y="807"/>
                  </a:lnTo>
                  <a:lnTo>
                    <a:pt x="1327" y="807"/>
                  </a:lnTo>
                  <a:lnTo>
                    <a:pt x="1731" y="403"/>
                  </a:lnTo>
                  <a:lnTo>
                    <a:pt x="1327" y="0"/>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71" name="Freeform 100"/>
            <p:cNvSpPr/>
            <p:nvPr userDrawn="1"/>
          </p:nvSpPr>
          <p:spPr bwMode="auto">
            <a:xfrm>
              <a:off x="0" y="2091295"/>
              <a:ext cx="1043172" cy="960910"/>
            </a:xfrm>
            <a:custGeom>
              <a:avLst/>
              <a:gdLst>
                <a:gd name="T0" fmla="*/ 471 w 875"/>
                <a:gd name="T1" fmla="*/ 0 h 806"/>
                <a:gd name="T2" fmla="*/ 0 w 875"/>
                <a:gd name="T3" fmla="*/ 0 h 806"/>
                <a:gd name="T4" fmla="*/ 0 w 875"/>
                <a:gd name="T5" fmla="*/ 806 h 806"/>
                <a:gd name="T6" fmla="*/ 471 w 875"/>
                <a:gd name="T7" fmla="*/ 806 h 806"/>
                <a:gd name="T8" fmla="*/ 875 w 875"/>
                <a:gd name="T9" fmla="*/ 403 h 806"/>
                <a:gd name="T10" fmla="*/ 471 w 875"/>
                <a:gd name="T11" fmla="*/ 0 h 806"/>
              </a:gdLst>
              <a:ahLst/>
              <a:cxnLst>
                <a:cxn ang="0">
                  <a:pos x="T0" y="T1"/>
                </a:cxn>
                <a:cxn ang="0">
                  <a:pos x="T2" y="T3"/>
                </a:cxn>
                <a:cxn ang="0">
                  <a:pos x="T4" y="T5"/>
                </a:cxn>
                <a:cxn ang="0">
                  <a:pos x="T6" y="T7"/>
                </a:cxn>
                <a:cxn ang="0">
                  <a:pos x="T8" y="T9"/>
                </a:cxn>
                <a:cxn ang="0">
                  <a:pos x="T10" y="T11"/>
                </a:cxn>
              </a:cxnLst>
              <a:rect l="0" t="0" r="r" b="b"/>
              <a:pathLst>
                <a:path w="875" h="806">
                  <a:moveTo>
                    <a:pt x="471" y="0"/>
                  </a:moveTo>
                  <a:lnTo>
                    <a:pt x="0" y="0"/>
                  </a:lnTo>
                  <a:lnTo>
                    <a:pt x="0" y="806"/>
                  </a:lnTo>
                  <a:lnTo>
                    <a:pt x="471" y="806"/>
                  </a:lnTo>
                  <a:lnTo>
                    <a:pt x="875" y="403"/>
                  </a:lnTo>
                  <a:lnTo>
                    <a:pt x="471" y="0"/>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72" name="Freeform 101"/>
            <p:cNvSpPr/>
            <p:nvPr userDrawn="1"/>
          </p:nvSpPr>
          <p:spPr bwMode="auto">
            <a:xfrm>
              <a:off x="0" y="4123990"/>
              <a:ext cx="2063692" cy="962103"/>
            </a:xfrm>
            <a:custGeom>
              <a:avLst/>
              <a:gdLst>
                <a:gd name="T0" fmla="*/ 1327 w 1731"/>
                <a:gd name="T1" fmla="*/ 807 h 807"/>
                <a:gd name="T2" fmla="*/ 0 w 1731"/>
                <a:gd name="T3" fmla="*/ 807 h 807"/>
                <a:gd name="T4" fmla="*/ 0 w 1731"/>
                <a:gd name="T5" fmla="*/ 0 h 807"/>
                <a:gd name="T6" fmla="*/ 1327 w 1731"/>
                <a:gd name="T7" fmla="*/ 0 h 807"/>
                <a:gd name="T8" fmla="*/ 1731 w 1731"/>
                <a:gd name="T9" fmla="*/ 403 h 807"/>
                <a:gd name="T10" fmla="*/ 1327 w 1731"/>
                <a:gd name="T11" fmla="*/ 807 h 807"/>
              </a:gdLst>
              <a:ahLst/>
              <a:cxnLst>
                <a:cxn ang="0">
                  <a:pos x="T0" y="T1"/>
                </a:cxn>
                <a:cxn ang="0">
                  <a:pos x="T2" y="T3"/>
                </a:cxn>
                <a:cxn ang="0">
                  <a:pos x="T4" y="T5"/>
                </a:cxn>
                <a:cxn ang="0">
                  <a:pos x="T6" y="T7"/>
                </a:cxn>
                <a:cxn ang="0">
                  <a:pos x="T8" y="T9"/>
                </a:cxn>
                <a:cxn ang="0">
                  <a:pos x="T10" y="T11"/>
                </a:cxn>
              </a:cxnLst>
              <a:rect l="0" t="0" r="r" b="b"/>
              <a:pathLst>
                <a:path w="1731" h="807">
                  <a:moveTo>
                    <a:pt x="1327" y="807"/>
                  </a:moveTo>
                  <a:lnTo>
                    <a:pt x="0" y="807"/>
                  </a:lnTo>
                  <a:lnTo>
                    <a:pt x="0" y="0"/>
                  </a:lnTo>
                  <a:lnTo>
                    <a:pt x="1327" y="0"/>
                  </a:lnTo>
                  <a:lnTo>
                    <a:pt x="1731" y="403"/>
                  </a:lnTo>
                  <a:lnTo>
                    <a:pt x="1327" y="807"/>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73" name="Freeform 102"/>
            <p:cNvSpPr/>
            <p:nvPr userDrawn="1"/>
          </p:nvSpPr>
          <p:spPr bwMode="auto">
            <a:xfrm>
              <a:off x="0" y="3107047"/>
              <a:ext cx="1043172" cy="962103"/>
            </a:xfrm>
            <a:custGeom>
              <a:avLst/>
              <a:gdLst>
                <a:gd name="T0" fmla="*/ 471 w 875"/>
                <a:gd name="T1" fmla="*/ 807 h 807"/>
                <a:gd name="T2" fmla="*/ 0 w 875"/>
                <a:gd name="T3" fmla="*/ 807 h 807"/>
                <a:gd name="T4" fmla="*/ 0 w 875"/>
                <a:gd name="T5" fmla="*/ 0 h 807"/>
                <a:gd name="T6" fmla="*/ 471 w 875"/>
                <a:gd name="T7" fmla="*/ 0 h 807"/>
                <a:gd name="T8" fmla="*/ 875 w 875"/>
                <a:gd name="T9" fmla="*/ 404 h 807"/>
                <a:gd name="T10" fmla="*/ 471 w 875"/>
                <a:gd name="T11" fmla="*/ 807 h 807"/>
              </a:gdLst>
              <a:ahLst/>
              <a:cxnLst>
                <a:cxn ang="0">
                  <a:pos x="T0" y="T1"/>
                </a:cxn>
                <a:cxn ang="0">
                  <a:pos x="T2" y="T3"/>
                </a:cxn>
                <a:cxn ang="0">
                  <a:pos x="T4" y="T5"/>
                </a:cxn>
                <a:cxn ang="0">
                  <a:pos x="T6" y="T7"/>
                </a:cxn>
                <a:cxn ang="0">
                  <a:pos x="T8" y="T9"/>
                </a:cxn>
                <a:cxn ang="0">
                  <a:pos x="T10" y="T11"/>
                </a:cxn>
              </a:cxnLst>
              <a:rect l="0" t="0" r="r" b="b"/>
              <a:pathLst>
                <a:path w="875" h="807">
                  <a:moveTo>
                    <a:pt x="471" y="807"/>
                  </a:moveTo>
                  <a:lnTo>
                    <a:pt x="0" y="807"/>
                  </a:lnTo>
                  <a:lnTo>
                    <a:pt x="0" y="0"/>
                  </a:lnTo>
                  <a:lnTo>
                    <a:pt x="471" y="0"/>
                  </a:lnTo>
                  <a:lnTo>
                    <a:pt x="875" y="404"/>
                  </a:lnTo>
                  <a:lnTo>
                    <a:pt x="471" y="807"/>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74" name="Freeform 103"/>
            <p:cNvSpPr/>
            <p:nvPr userDrawn="1"/>
          </p:nvSpPr>
          <p:spPr bwMode="auto">
            <a:xfrm>
              <a:off x="2684826" y="58600"/>
              <a:ext cx="960910" cy="960910"/>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D5C9E1"/>
            </a:solidFill>
            <a:ln>
              <a:noFill/>
            </a:ln>
          </p:spPr>
          <p:txBody>
            <a:bodyPr vert="horz" wrap="square" lIns="91440" tIns="45720" rIns="91440" bIns="45720" numCol="1" anchor="t" anchorCtr="0" compatLnSpc="1"/>
            <a:lstStyle/>
            <a:p>
              <a:pPr lvl="0"/>
              <a:endParaRPr lang="ko-KR" altLang="en-US" sz="2400"/>
            </a:p>
          </p:txBody>
        </p:sp>
        <p:sp>
          <p:nvSpPr>
            <p:cNvPr id="75" name="Freeform 104"/>
            <p:cNvSpPr/>
            <p:nvPr userDrawn="1"/>
          </p:nvSpPr>
          <p:spPr bwMode="auto">
            <a:xfrm>
              <a:off x="3700578" y="58600"/>
              <a:ext cx="960910" cy="960910"/>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bg1">
                <a:lumMod val="85000"/>
              </a:schemeClr>
            </a:solidFill>
            <a:ln>
              <a:noFill/>
            </a:ln>
          </p:spPr>
          <p:txBody>
            <a:bodyPr vert="horz" wrap="square" lIns="91440" tIns="45720" rIns="91440" bIns="45720" numCol="1" anchor="t" anchorCtr="0" compatLnSpc="1"/>
            <a:lstStyle/>
            <a:p>
              <a:pPr lvl="0"/>
              <a:endParaRPr lang="ko-KR" altLang="en-US" sz="2400"/>
            </a:p>
          </p:txBody>
        </p:sp>
        <p:sp>
          <p:nvSpPr>
            <p:cNvPr id="76" name="Freeform 105"/>
            <p:cNvSpPr/>
            <p:nvPr userDrawn="1"/>
          </p:nvSpPr>
          <p:spPr bwMode="auto">
            <a:xfrm>
              <a:off x="1669075" y="1074351"/>
              <a:ext cx="960910" cy="962103"/>
            </a:xfrm>
            <a:custGeom>
              <a:avLst/>
              <a:gdLst>
                <a:gd name="T0" fmla="*/ 806 w 806"/>
                <a:gd name="T1" fmla="*/ 807 h 807"/>
                <a:gd name="T2" fmla="*/ 0 w 806"/>
                <a:gd name="T3" fmla="*/ 0 h 807"/>
                <a:gd name="T4" fmla="*/ 806 w 806"/>
                <a:gd name="T5" fmla="*/ 0 h 807"/>
                <a:gd name="T6" fmla="*/ 806 w 806"/>
                <a:gd name="T7" fmla="*/ 807 h 807"/>
              </a:gdLst>
              <a:ahLst/>
              <a:cxnLst>
                <a:cxn ang="0">
                  <a:pos x="T0" y="T1"/>
                </a:cxn>
                <a:cxn ang="0">
                  <a:pos x="T2" y="T3"/>
                </a:cxn>
                <a:cxn ang="0">
                  <a:pos x="T4" y="T5"/>
                </a:cxn>
                <a:cxn ang="0">
                  <a:pos x="T6" y="T7"/>
                </a:cxn>
              </a:cxnLst>
              <a:rect l="0" t="0" r="r" b="b"/>
              <a:pathLst>
                <a:path w="806" h="807">
                  <a:moveTo>
                    <a:pt x="806" y="807"/>
                  </a:moveTo>
                  <a:lnTo>
                    <a:pt x="0" y="0"/>
                  </a:lnTo>
                  <a:lnTo>
                    <a:pt x="806" y="0"/>
                  </a:lnTo>
                  <a:lnTo>
                    <a:pt x="806" y="807"/>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77" name="Freeform 106"/>
            <p:cNvSpPr/>
            <p:nvPr userDrawn="1"/>
          </p:nvSpPr>
          <p:spPr bwMode="auto">
            <a:xfrm>
              <a:off x="1669075" y="1074351"/>
              <a:ext cx="960910" cy="962103"/>
            </a:xfrm>
            <a:custGeom>
              <a:avLst/>
              <a:gdLst>
                <a:gd name="T0" fmla="*/ 806 w 806"/>
                <a:gd name="T1" fmla="*/ 0 h 807"/>
                <a:gd name="T2" fmla="*/ 0 w 806"/>
                <a:gd name="T3" fmla="*/ 807 h 807"/>
                <a:gd name="T4" fmla="*/ 806 w 806"/>
                <a:gd name="T5" fmla="*/ 807 h 807"/>
                <a:gd name="T6" fmla="*/ 806 w 806"/>
                <a:gd name="T7" fmla="*/ 0 h 807"/>
              </a:gdLst>
              <a:ahLst/>
              <a:cxnLst>
                <a:cxn ang="0">
                  <a:pos x="T0" y="T1"/>
                </a:cxn>
                <a:cxn ang="0">
                  <a:pos x="T2" y="T3"/>
                </a:cxn>
                <a:cxn ang="0">
                  <a:pos x="T4" y="T5"/>
                </a:cxn>
                <a:cxn ang="0">
                  <a:pos x="T6" y="T7"/>
                </a:cxn>
              </a:cxnLst>
              <a:rect l="0" t="0" r="r" b="b"/>
              <a:pathLst>
                <a:path w="806" h="807">
                  <a:moveTo>
                    <a:pt x="806" y="0"/>
                  </a:moveTo>
                  <a:lnTo>
                    <a:pt x="0" y="807"/>
                  </a:lnTo>
                  <a:lnTo>
                    <a:pt x="806" y="807"/>
                  </a:lnTo>
                  <a:lnTo>
                    <a:pt x="806" y="0"/>
                  </a:lnTo>
                  <a:close/>
                </a:path>
              </a:pathLst>
            </a:custGeom>
            <a:solidFill>
              <a:srgbClr val="6C4C8B"/>
            </a:solidFill>
            <a:ln>
              <a:noFill/>
            </a:ln>
          </p:spPr>
          <p:txBody>
            <a:bodyPr vert="horz" wrap="square" lIns="91440" tIns="45720" rIns="91440" bIns="45720" numCol="1" anchor="t" anchorCtr="0" compatLnSpc="1"/>
            <a:lstStyle/>
            <a:p>
              <a:pPr lvl="0"/>
              <a:endParaRPr lang="ko-KR" altLang="en-US" sz="2400"/>
            </a:p>
          </p:txBody>
        </p:sp>
        <p:sp>
          <p:nvSpPr>
            <p:cNvPr id="78" name="Freeform 107"/>
            <p:cNvSpPr/>
            <p:nvPr userDrawn="1"/>
          </p:nvSpPr>
          <p:spPr bwMode="auto">
            <a:xfrm>
              <a:off x="2684826" y="1074351"/>
              <a:ext cx="960910" cy="962103"/>
            </a:xfrm>
            <a:custGeom>
              <a:avLst/>
              <a:gdLst>
                <a:gd name="T0" fmla="*/ 806 w 806"/>
                <a:gd name="T1" fmla="*/ 807 h 807"/>
                <a:gd name="T2" fmla="*/ 0 w 806"/>
                <a:gd name="T3" fmla="*/ 0 h 807"/>
                <a:gd name="T4" fmla="*/ 0 w 806"/>
                <a:gd name="T5" fmla="*/ 807 h 807"/>
                <a:gd name="T6" fmla="*/ 806 w 806"/>
                <a:gd name="T7" fmla="*/ 807 h 807"/>
              </a:gdLst>
              <a:ahLst/>
              <a:cxnLst>
                <a:cxn ang="0">
                  <a:pos x="T0" y="T1"/>
                </a:cxn>
                <a:cxn ang="0">
                  <a:pos x="T2" y="T3"/>
                </a:cxn>
                <a:cxn ang="0">
                  <a:pos x="T4" y="T5"/>
                </a:cxn>
                <a:cxn ang="0">
                  <a:pos x="T6" y="T7"/>
                </a:cxn>
              </a:cxnLst>
              <a:rect l="0" t="0" r="r" b="b"/>
              <a:pathLst>
                <a:path w="806" h="807">
                  <a:moveTo>
                    <a:pt x="806" y="807"/>
                  </a:moveTo>
                  <a:lnTo>
                    <a:pt x="0" y="0"/>
                  </a:lnTo>
                  <a:lnTo>
                    <a:pt x="0" y="807"/>
                  </a:lnTo>
                  <a:lnTo>
                    <a:pt x="806" y="807"/>
                  </a:lnTo>
                  <a:close/>
                </a:path>
              </a:pathLst>
            </a:custGeom>
            <a:solidFill>
              <a:schemeClr val="bg1">
                <a:lumMod val="8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79" name="Freeform 109"/>
            <p:cNvSpPr/>
            <p:nvPr userDrawn="1"/>
          </p:nvSpPr>
          <p:spPr bwMode="auto">
            <a:xfrm>
              <a:off x="2691890" y="4125183"/>
              <a:ext cx="960910" cy="960910"/>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bg1">
                <a:lumMod val="75000"/>
                <a:alpha val="20000"/>
              </a:schemeClr>
            </a:solidFill>
            <a:ln>
              <a:noFill/>
            </a:ln>
          </p:spPr>
          <p:txBody>
            <a:bodyPr vert="horz" wrap="square" lIns="91440" tIns="45720" rIns="91440" bIns="45720" numCol="1" anchor="t" anchorCtr="0" compatLnSpc="1"/>
            <a:lstStyle/>
            <a:p>
              <a:endParaRPr lang="ko-KR" altLang="en-US" sz="2400"/>
            </a:p>
          </p:txBody>
        </p:sp>
        <p:sp>
          <p:nvSpPr>
            <p:cNvPr id="80" name="Freeform 111"/>
            <p:cNvSpPr/>
            <p:nvPr userDrawn="1"/>
          </p:nvSpPr>
          <p:spPr bwMode="auto">
            <a:xfrm>
              <a:off x="1669075" y="4123990"/>
              <a:ext cx="960910" cy="960910"/>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81" name="Freeform 112"/>
            <p:cNvSpPr/>
            <p:nvPr userDrawn="1"/>
          </p:nvSpPr>
          <p:spPr bwMode="auto">
            <a:xfrm>
              <a:off x="1669075" y="4123990"/>
              <a:ext cx="960910" cy="960910"/>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D5C9E1"/>
            </a:solidFill>
            <a:ln>
              <a:noFill/>
            </a:ln>
          </p:spPr>
          <p:txBody>
            <a:bodyPr vert="horz" wrap="square" lIns="91440" tIns="45720" rIns="91440" bIns="45720" numCol="1" anchor="t" anchorCtr="0" compatLnSpc="1"/>
            <a:lstStyle/>
            <a:p>
              <a:pPr lvl="0"/>
              <a:endParaRPr lang="ko-KR" altLang="en-US" sz="2400"/>
            </a:p>
          </p:txBody>
        </p:sp>
        <p:sp>
          <p:nvSpPr>
            <p:cNvPr id="82" name="Freeform 113"/>
            <p:cNvSpPr/>
            <p:nvPr userDrawn="1"/>
          </p:nvSpPr>
          <p:spPr bwMode="auto">
            <a:xfrm>
              <a:off x="644979" y="2091295"/>
              <a:ext cx="960910" cy="960910"/>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83" name="Freeform 114"/>
            <p:cNvSpPr/>
            <p:nvPr userDrawn="1"/>
          </p:nvSpPr>
          <p:spPr bwMode="auto">
            <a:xfrm>
              <a:off x="644979" y="2091295"/>
              <a:ext cx="960910" cy="960910"/>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F4879C"/>
            </a:solidFill>
            <a:ln>
              <a:noFill/>
            </a:ln>
          </p:spPr>
          <p:txBody>
            <a:bodyPr vert="horz" wrap="square" lIns="91440" tIns="45720" rIns="91440" bIns="45720" numCol="1" anchor="t" anchorCtr="0" compatLnSpc="1"/>
            <a:lstStyle/>
            <a:p>
              <a:pPr lvl="0"/>
              <a:endParaRPr lang="ko-KR" altLang="en-US" sz="2400"/>
            </a:p>
          </p:txBody>
        </p:sp>
        <p:sp>
          <p:nvSpPr>
            <p:cNvPr id="84" name="Freeform 115"/>
            <p:cNvSpPr/>
            <p:nvPr userDrawn="1"/>
          </p:nvSpPr>
          <p:spPr bwMode="auto">
            <a:xfrm>
              <a:off x="1659537" y="2091295"/>
              <a:ext cx="960910" cy="960910"/>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chemeClr val="accent5">
                <a:alpha val="20000"/>
              </a:schemeClr>
            </a:solidFill>
            <a:ln>
              <a:noFill/>
            </a:ln>
          </p:spPr>
          <p:txBody>
            <a:bodyPr vert="horz" wrap="square" lIns="91440" tIns="45720" rIns="91440" bIns="45720" numCol="1" anchor="t" anchorCtr="0" compatLnSpc="1"/>
            <a:lstStyle/>
            <a:p>
              <a:pPr lvl="0"/>
              <a:endParaRPr lang="ko-KR" altLang="en-US" sz="2400"/>
            </a:p>
          </p:txBody>
        </p:sp>
        <p:sp>
          <p:nvSpPr>
            <p:cNvPr id="85" name="Freeform 117"/>
            <p:cNvSpPr/>
            <p:nvPr userDrawn="1"/>
          </p:nvSpPr>
          <p:spPr bwMode="auto">
            <a:xfrm>
              <a:off x="1659537" y="3107047"/>
              <a:ext cx="960910" cy="962103"/>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86" name="Freeform 119"/>
            <p:cNvSpPr/>
            <p:nvPr userDrawn="1"/>
          </p:nvSpPr>
          <p:spPr bwMode="auto">
            <a:xfrm>
              <a:off x="644979" y="3108239"/>
              <a:ext cx="960910" cy="960910"/>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87" name="Freeform 120"/>
            <p:cNvSpPr/>
            <p:nvPr userDrawn="1"/>
          </p:nvSpPr>
          <p:spPr bwMode="auto">
            <a:xfrm>
              <a:off x="643786" y="3107047"/>
              <a:ext cx="962103" cy="962103"/>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rgbClr val="342D57"/>
            </a:solidFill>
            <a:ln>
              <a:noFill/>
            </a:ln>
          </p:spPr>
          <p:txBody>
            <a:bodyPr vert="horz" wrap="square" lIns="91440" tIns="45720" rIns="91440" bIns="45720" numCol="1" anchor="t" anchorCtr="0" compatLnSpc="1"/>
            <a:lstStyle/>
            <a:p>
              <a:pPr lvl="0"/>
              <a:endParaRPr lang="ko-KR" altLang="en-US" sz="2400"/>
            </a:p>
          </p:txBody>
        </p:sp>
        <p:grpSp>
          <p:nvGrpSpPr>
            <p:cNvPr id="90" name="그룹 89"/>
            <p:cNvGrpSpPr/>
            <p:nvPr userDrawn="1"/>
          </p:nvGrpSpPr>
          <p:grpSpPr>
            <a:xfrm>
              <a:off x="1328107" y="3390790"/>
              <a:ext cx="277782" cy="678359"/>
              <a:chOff x="1812925" y="4535488"/>
              <a:chExt cx="369888" cy="903287"/>
            </a:xfrm>
            <a:solidFill>
              <a:schemeClr val="accent2">
                <a:lumMod val="50000"/>
              </a:schemeClr>
            </a:solidFill>
          </p:grpSpPr>
          <p:sp>
            <p:nvSpPr>
              <p:cNvPr id="91" name="Freeform 5"/>
              <p:cNvSpPr/>
              <p:nvPr userDrawn="1"/>
            </p:nvSpPr>
            <p:spPr bwMode="auto">
              <a:xfrm>
                <a:off x="2027238" y="4535488"/>
                <a:ext cx="155575" cy="382588"/>
              </a:xfrm>
              <a:custGeom>
                <a:avLst/>
                <a:gdLst>
                  <a:gd name="T0" fmla="*/ 98 w 98"/>
                  <a:gd name="T1" fmla="*/ 0 h 241"/>
                  <a:gd name="T2" fmla="*/ 98 w 98"/>
                  <a:gd name="T3" fmla="*/ 0 h 241"/>
                  <a:gd name="T4" fmla="*/ 88 w 98"/>
                  <a:gd name="T5" fmla="*/ 2 h 241"/>
                  <a:gd name="T6" fmla="*/ 77 w 98"/>
                  <a:gd name="T7" fmla="*/ 7 h 241"/>
                  <a:gd name="T8" fmla="*/ 68 w 98"/>
                  <a:gd name="T9" fmla="*/ 11 h 241"/>
                  <a:gd name="T10" fmla="*/ 59 w 98"/>
                  <a:gd name="T11" fmla="*/ 16 h 241"/>
                  <a:gd name="T12" fmla="*/ 50 w 98"/>
                  <a:gd name="T13" fmla="*/ 21 h 241"/>
                  <a:gd name="T14" fmla="*/ 43 w 98"/>
                  <a:gd name="T15" fmla="*/ 28 h 241"/>
                  <a:gd name="T16" fmla="*/ 35 w 98"/>
                  <a:gd name="T17" fmla="*/ 35 h 241"/>
                  <a:gd name="T18" fmla="*/ 28 w 98"/>
                  <a:gd name="T19" fmla="*/ 42 h 241"/>
                  <a:gd name="T20" fmla="*/ 22 w 98"/>
                  <a:gd name="T21" fmla="*/ 51 h 241"/>
                  <a:gd name="T22" fmla="*/ 17 w 98"/>
                  <a:gd name="T23" fmla="*/ 60 h 241"/>
                  <a:gd name="T24" fmla="*/ 11 w 98"/>
                  <a:gd name="T25" fmla="*/ 68 h 241"/>
                  <a:gd name="T26" fmla="*/ 7 w 98"/>
                  <a:gd name="T27" fmla="*/ 79 h 241"/>
                  <a:gd name="T28" fmla="*/ 4 w 98"/>
                  <a:gd name="T29" fmla="*/ 88 h 241"/>
                  <a:gd name="T30" fmla="*/ 2 w 98"/>
                  <a:gd name="T31" fmla="*/ 99 h 241"/>
                  <a:gd name="T32" fmla="*/ 1 w 98"/>
                  <a:gd name="T33" fmla="*/ 109 h 241"/>
                  <a:gd name="T34" fmla="*/ 0 w 98"/>
                  <a:gd name="T35" fmla="*/ 121 h 241"/>
                  <a:gd name="T36" fmla="*/ 0 w 98"/>
                  <a:gd name="T37" fmla="*/ 121 h 241"/>
                  <a:gd name="T38" fmla="*/ 1 w 98"/>
                  <a:gd name="T39" fmla="*/ 131 h 241"/>
                  <a:gd name="T40" fmla="*/ 2 w 98"/>
                  <a:gd name="T41" fmla="*/ 143 h 241"/>
                  <a:gd name="T42" fmla="*/ 4 w 98"/>
                  <a:gd name="T43" fmla="*/ 153 h 241"/>
                  <a:gd name="T44" fmla="*/ 7 w 98"/>
                  <a:gd name="T45" fmla="*/ 162 h 241"/>
                  <a:gd name="T46" fmla="*/ 11 w 98"/>
                  <a:gd name="T47" fmla="*/ 172 h 241"/>
                  <a:gd name="T48" fmla="*/ 17 w 98"/>
                  <a:gd name="T49" fmla="*/ 181 h 241"/>
                  <a:gd name="T50" fmla="*/ 22 w 98"/>
                  <a:gd name="T51" fmla="*/ 191 h 241"/>
                  <a:gd name="T52" fmla="*/ 28 w 98"/>
                  <a:gd name="T53" fmla="*/ 199 h 241"/>
                  <a:gd name="T54" fmla="*/ 35 w 98"/>
                  <a:gd name="T55" fmla="*/ 206 h 241"/>
                  <a:gd name="T56" fmla="*/ 43 w 98"/>
                  <a:gd name="T57" fmla="*/ 214 h 241"/>
                  <a:gd name="T58" fmla="*/ 50 w 98"/>
                  <a:gd name="T59" fmla="*/ 220 h 241"/>
                  <a:gd name="T60" fmla="*/ 59 w 98"/>
                  <a:gd name="T61" fmla="*/ 225 h 241"/>
                  <a:gd name="T62" fmla="*/ 68 w 98"/>
                  <a:gd name="T63" fmla="*/ 230 h 241"/>
                  <a:gd name="T64" fmla="*/ 77 w 98"/>
                  <a:gd name="T65" fmla="*/ 235 h 241"/>
                  <a:gd name="T66" fmla="*/ 88 w 98"/>
                  <a:gd name="T67" fmla="*/ 238 h 241"/>
                  <a:gd name="T68" fmla="*/ 98 w 98"/>
                  <a:gd name="T69" fmla="*/ 241 h 241"/>
                  <a:gd name="T70" fmla="*/ 98 w 98"/>
                  <a:gd name="T7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8" h="241">
                    <a:moveTo>
                      <a:pt x="98" y="0"/>
                    </a:moveTo>
                    <a:lnTo>
                      <a:pt x="98" y="0"/>
                    </a:lnTo>
                    <a:lnTo>
                      <a:pt x="88" y="2"/>
                    </a:lnTo>
                    <a:lnTo>
                      <a:pt x="77" y="7"/>
                    </a:lnTo>
                    <a:lnTo>
                      <a:pt x="68" y="11"/>
                    </a:lnTo>
                    <a:lnTo>
                      <a:pt x="59" y="16"/>
                    </a:lnTo>
                    <a:lnTo>
                      <a:pt x="50" y="21"/>
                    </a:lnTo>
                    <a:lnTo>
                      <a:pt x="43" y="28"/>
                    </a:lnTo>
                    <a:lnTo>
                      <a:pt x="35" y="35"/>
                    </a:lnTo>
                    <a:lnTo>
                      <a:pt x="28" y="42"/>
                    </a:lnTo>
                    <a:lnTo>
                      <a:pt x="22" y="51"/>
                    </a:lnTo>
                    <a:lnTo>
                      <a:pt x="17" y="60"/>
                    </a:lnTo>
                    <a:lnTo>
                      <a:pt x="11" y="68"/>
                    </a:lnTo>
                    <a:lnTo>
                      <a:pt x="7" y="79"/>
                    </a:lnTo>
                    <a:lnTo>
                      <a:pt x="4" y="88"/>
                    </a:lnTo>
                    <a:lnTo>
                      <a:pt x="2" y="99"/>
                    </a:lnTo>
                    <a:lnTo>
                      <a:pt x="1" y="109"/>
                    </a:lnTo>
                    <a:lnTo>
                      <a:pt x="0" y="121"/>
                    </a:lnTo>
                    <a:lnTo>
                      <a:pt x="0" y="121"/>
                    </a:lnTo>
                    <a:lnTo>
                      <a:pt x="1" y="131"/>
                    </a:lnTo>
                    <a:lnTo>
                      <a:pt x="2" y="143"/>
                    </a:lnTo>
                    <a:lnTo>
                      <a:pt x="4" y="153"/>
                    </a:lnTo>
                    <a:lnTo>
                      <a:pt x="7" y="162"/>
                    </a:lnTo>
                    <a:lnTo>
                      <a:pt x="11" y="172"/>
                    </a:lnTo>
                    <a:lnTo>
                      <a:pt x="17" y="181"/>
                    </a:lnTo>
                    <a:lnTo>
                      <a:pt x="22" y="191"/>
                    </a:lnTo>
                    <a:lnTo>
                      <a:pt x="28" y="199"/>
                    </a:lnTo>
                    <a:lnTo>
                      <a:pt x="35" y="206"/>
                    </a:lnTo>
                    <a:lnTo>
                      <a:pt x="43" y="214"/>
                    </a:lnTo>
                    <a:lnTo>
                      <a:pt x="50" y="220"/>
                    </a:lnTo>
                    <a:lnTo>
                      <a:pt x="59" y="225"/>
                    </a:lnTo>
                    <a:lnTo>
                      <a:pt x="68" y="230"/>
                    </a:lnTo>
                    <a:lnTo>
                      <a:pt x="77" y="235"/>
                    </a:lnTo>
                    <a:lnTo>
                      <a:pt x="88" y="238"/>
                    </a:lnTo>
                    <a:lnTo>
                      <a:pt x="98" y="241"/>
                    </a:lnTo>
                    <a:lnTo>
                      <a:pt x="98"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92" name="Freeform 7"/>
              <p:cNvSpPr/>
              <p:nvPr userDrawn="1"/>
            </p:nvSpPr>
            <p:spPr bwMode="auto">
              <a:xfrm>
                <a:off x="1812925" y="4949825"/>
                <a:ext cx="369888" cy="488950"/>
              </a:xfrm>
              <a:custGeom>
                <a:avLst/>
                <a:gdLst>
                  <a:gd name="T0" fmla="*/ 203 w 233"/>
                  <a:gd name="T1" fmla="*/ 0 h 308"/>
                  <a:gd name="T2" fmla="*/ 203 w 233"/>
                  <a:gd name="T3" fmla="*/ 0 h 308"/>
                  <a:gd name="T4" fmla="*/ 182 w 233"/>
                  <a:gd name="T5" fmla="*/ 0 h 308"/>
                  <a:gd name="T6" fmla="*/ 157 w 233"/>
                  <a:gd name="T7" fmla="*/ 2 h 308"/>
                  <a:gd name="T8" fmla="*/ 129 w 233"/>
                  <a:gd name="T9" fmla="*/ 6 h 308"/>
                  <a:gd name="T10" fmla="*/ 114 w 233"/>
                  <a:gd name="T11" fmla="*/ 8 h 308"/>
                  <a:gd name="T12" fmla="*/ 99 w 233"/>
                  <a:gd name="T13" fmla="*/ 12 h 308"/>
                  <a:gd name="T14" fmla="*/ 85 w 233"/>
                  <a:gd name="T15" fmla="*/ 16 h 308"/>
                  <a:gd name="T16" fmla="*/ 70 w 233"/>
                  <a:gd name="T17" fmla="*/ 22 h 308"/>
                  <a:gd name="T18" fmla="*/ 56 w 233"/>
                  <a:gd name="T19" fmla="*/ 28 h 308"/>
                  <a:gd name="T20" fmla="*/ 43 w 233"/>
                  <a:gd name="T21" fmla="*/ 35 h 308"/>
                  <a:gd name="T22" fmla="*/ 30 w 233"/>
                  <a:gd name="T23" fmla="*/ 44 h 308"/>
                  <a:gd name="T24" fmla="*/ 19 w 233"/>
                  <a:gd name="T25" fmla="*/ 53 h 308"/>
                  <a:gd name="T26" fmla="*/ 9 w 233"/>
                  <a:gd name="T27" fmla="*/ 63 h 308"/>
                  <a:gd name="T28" fmla="*/ 0 w 233"/>
                  <a:gd name="T29" fmla="*/ 76 h 308"/>
                  <a:gd name="T30" fmla="*/ 233 w 233"/>
                  <a:gd name="T31" fmla="*/ 308 h 308"/>
                  <a:gd name="T32" fmla="*/ 233 w 233"/>
                  <a:gd name="T33" fmla="*/ 1 h 308"/>
                  <a:gd name="T34" fmla="*/ 225 w 233"/>
                  <a:gd name="T35" fmla="*/ 1 h 308"/>
                  <a:gd name="T36" fmla="*/ 225 w 233"/>
                  <a:gd name="T37" fmla="*/ 1 h 308"/>
                  <a:gd name="T38" fmla="*/ 203 w 233"/>
                  <a:gd name="T39"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308">
                    <a:moveTo>
                      <a:pt x="203" y="0"/>
                    </a:moveTo>
                    <a:lnTo>
                      <a:pt x="203" y="0"/>
                    </a:lnTo>
                    <a:lnTo>
                      <a:pt x="182" y="0"/>
                    </a:lnTo>
                    <a:lnTo>
                      <a:pt x="157" y="2"/>
                    </a:lnTo>
                    <a:lnTo>
                      <a:pt x="129" y="6"/>
                    </a:lnTo>
                    <a:lnTo>
                      <a:pt x="114" y="8"/>
                    </a:lnTo>
                    <a:lnTo>
                      <a:pt x="99" y="12"/>
                    </a:lnTo>
                    <a:lnTo>
                      <a:pt x="85" y="16"/>
                    </a:lnTo>
                    <a:lnTo>
                      <a:pt x="70" y="22"/>
                    </a:lnTo>
                    <a:lnTo>
                      <a:pt x="56" y="28"/>
                    </a:lnTo>
                    <a:lnTo>
                      <a:pt x="43" y="35"/>
                    </a:lnTo>
                    <a:lnTo>
                      <a:pt x="30" y="44"/>
                    </a:lnTo>
                    <a:lnTo>
                      <a:pt x="19" y="53"/>
                    </a:lnTo>
                    <a:lnTo>
                      <a:pt x="9" y="63"/>
                    </a:lnTo>
                    <a:lnTo>
                      <a:pt x="0" y="76"/>
                    </a:lnTo>
                    <a:lnTo>
                      <a:pt x="233" y="308"/>
                    </a:lnTo>
                    <a:lnTo>
                      <a:pt x="233" y="1"/>
                    </a:lnTo>
                    <a:lnTo>
                      <a:pt x="225" y="1"/>
                    </a:lnTo>
                    <a:lnTo>
                      <a:pt x="225" y="1"/>
                    </a:lnTo>
                    <a:lnTo>
                      <a:pt x="203"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17" name="Freeform 36"/>
            <p:cNvSpPr/>
            <p:nvPr userDrawn="1"/>
          </p:nvSpPr>
          <p:spPr bwMode="auto">
            <a:xfrm>
              <a:off x="3700578" y="192350"/>
              <a:ext cx="164523" cy="513837"/>
            </a:xfrm>
            <a:custGeom>
              <a:avLst/>
              <a:gdLst>
                <a:gd name="T0" fmla="*/ 0 w 138"/>
                <a:gd name="T1" fmla="*/ 0 h 431"/>
                <a:gd name="T2" fmla="*/ 0 w 138"/>
                <a:gd name="T3" fmla="*/ 85 h 431"/>
                <a:gd name="T4" fmla="*/ 0 w 138"/>
                <a:gd name="T5" fmla="*/ 85 h 431"/>
                <a:gd name="T6" fmla="*/ 15 w 138"/>
                <a:gd name="T7" fmla="*/ 96 h 431"/>
                <a:gd name="T8" fmla="*/ 27 w 138"/>
                <a:gd name="T9" fmla="*/ 110 h 431"/>
                <a:gd name="T10" fmla="*/ 38 w 138"/>
                <a:gd name="T11" fmla="*/ 124 h 431"/>
                <a:gd name="T12" fmla="*/ 47 w 138"/>
                <a:gd name="T13" fmla="*/ 141 h 431"/>
                <a:gd name="T14" fmla="*/ 56 w 138"/>
                <a:gd name="T15" fmla="*/ 158 h 431"/>
                <a:gd name="T16" fmla="*/ 61 w 138"/>
                <a:gd name="T17" fmla="*/ 177 h 431"/>
                <a:gd name="T18" fmla="*/ 64 w 138"/>
                <a:gd name="T19" fmla="*/ 195 h 431"/>
                <a:gd name="T20" fmla="*/ 65 w 138"/>
                <a:gd name="T21" fmla="*/ 215 h 431"/>
                <a:gd name="T22" fmla="*/ 65 w 138"/>
                <a:gd name="T23" fmla="*/ 215 h 431"/>
                <a:gd name="T24" fmla="*/ 64 w 138"/>
                <a:gd name="T25" fmla="*/ 235 h 431"/>
                <a:gd name="T26" fmla="*/ 61 w 138"/>
                <a:gd name="T27" fmla="*/ 254 h 431"/>
                <a:gd name="T28" fmla="*/ 56 w 138"/>
                <a:gd name="T29" fmla="*/ 272 h 431"/>
                <a:gd name="T30" fmla="*/ 47 w 138"/>
                <a:gd name="T31" fmla="*/ 290 h 431"/>
                <a:gd name="T32" fmla="*/ 38 w 138"/>
                <a:gd name="T33" fmla="*/ 305 h 431"/>
                <a:gd name="T34" fmla="*/ 27 w 138"/>
                <a:gd name="T35" fmla="*/ 321 h 431"/>
                <a:gd name="T36" fmla="*/ 15 w 138"/>
                <a:gd name="T37" fmla="*/ 333 h 431"/>
                <a:gd name="T38" fmla="*/ 0 w 138"/>
                <a:gd name="T39" fmla="*/ 346 h 431"/>
                <a:gd name="T40" fmla="*/ 0 w 138"/>
                <a:gd name="T41" fmla="*/ 431 h 431"/>
                <a:gd name="T42" fmla="*/ 0 w 138"/>
                <a:gd name="T43" fmla="*/ 431 h 431"/>
                <a:gd name="T44" fmla="*/ 15 w 138"/>
                <a:gd name="T45" fmla="*/ 423 h 431"/>
                <a:gd name="T46" fmla="*/ 30 w 138"/>
                <a:gd name="T47" fmla="*/ 414 h 431"/>
                <a:gd name="T48" fmla="*/ 43 w 138"/>
                <a:gd name="T49" fmla="*/ 405 h 431"/>
                <a:gd name="T50" fmla="*/ 57 w 138"/>
                <a:gd name="T51" fmla="*/ 394 h 431"/>
                <a:gd name="T52" fmla="*/ 68 w 138"/>
                <a:gd name="T53" fmla="*/ 384 h 431"/>
                <a:gd name="T54" fmla="*/ 80 w 138"/>
                <a:gd name="T55" fmla="*/ 371 h 431"/>
                <a:gd name="T56" fmla="*/ 90 w 138"/>
                <a:gd name="T57" fmla="*/ 359 h 431"/>
                <a:gd name="T58" fmla="*/ 100 w 138"/>
                <a:gd name="T59" fmla="*/ 345 h 431"/>
                <a:gd name="T60" fmla="*/ 109 w 138"/>
                <a:gd name="T61" fmla="*/ 330 h 431"/>
                <a:gd name="T62" fmla="*/ 116 w 138"/>
                <a:gd name="T63" fmla="*/ 316 h 431"/>
                <a:gd name="T64" fmla="*/ 123 w 138"/>
                <a:gd name="T65" fmla="*/ 300 h 431"/>
                <a:gd name="T66" fmla="*/ 128 w 138"/>
                <a:gd name="T67" fmla="*/ 283 h 431"/>
                <a:gd name="T68" fmla="*/ 133 w 138"/>
                <a:gd name="T69" fmla="*/ 268 h 431"/>
                <a:gd name="T70" fmla="*/ 136 w 138"/>
                <a:gd name="T71" fmla="*/ 250 h 431"/>
                <a:gd name="T72" fmla="*/ 138 w 138"/>
                <a:gd name="T73" fmla="*/ 233 h 431"/>
                <a:gd name="T74" fmla="*/ 138 w 138"/>
                <a:gd name="T75" fmla="*/ 215 h 431"/>
                <a:gd name="T76" fmla="*/ 138 w 138"/>
                <a:gd name="T77" fmla="*/ 215 h 431"/>
                <a:gd name="T78" fmla="*/ 138 w 138"/>
                <a:gd name="T79" fmla="*/ 198 h 431"/>
                <a:gd name="T80" fmla="*/ 136 w 138"/>
                <a:gd name="T81" fmla="*/ 180 h 431"/>
                <a:gd name="T82" fmla="*/ 133 w 138"/>
                <a:gd name="T83" fmla="*/ 163 h 431"/>
                <a:gd name="T84" fmla="*/ 128 w 138"/>
                <a:gd name="T85" fmla="*/ 146 h 431"/>
                <a:gd name="T86" fmla="*/ 123 w 138"/>
                <a:gd name="T87" fmla="*/ 131 h 431"/>
                <a:gd name="T88" fmla="*/ 116 w 138"/>
                <a:gd name="T89" fmla="*/ 115 h 431"/>
                <a:gd name="T90" fmla="*/ 109 w 138"/>
                <a:gd name="T91" fmla="*/ 100 h 431"/>
                <a:gd name="T92" fmla="*/ 100 w 138"/>
                <a:gd name="T93" fmla="*/ 86 h 431"/>
                <a:gd name="T94" fmla="*/ 90 w 138"/>
                <a:gd name="T95" fmla="*/ 72 h 431"/>
                <a:gd name="T96" fmla="*/ 80 w 138"/>
                <a:gd name="T97" fmla="*/ 60 h 431"/>
                <a:gd name="T98" fmla="*/ 68 w 138"/>
                <a:gd name="T99" fmla="*/ 47 h 431"/>
                <a:gd name="T100" fmla="*/ 57 w 138"/>
                <a:gd name="T101" fmla="*/ 36 h 431"/>
                <a:gd name="T102" fmla="*/ 43 w 138"/>
                <a:gd name="T103" fmla="*/ 25 h 431"/>
                <a:gd name="T104" fmla="*/ 30 w 138"/>
                <a:gd name="T105" fmla="*/ 16 h 431"/>
                <a:gd name="T106" fmla="*/ 15 w 138"/>
                <a:gd name="T107" fmla="*/ 7 h 431"/>
                <a:gd name="T108" fmla="*/ 0 w 138"/>
                <a:gd name="T10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 h="431">
                  <a:moveTo>
                    <a:pt x="0" y="0"/>
                  </a:moveTo>
                  <a:lnTo>
                    <a:pt x="0" y="85"/>
                  </a:lnTo>
                  <a:lnTo>
                    <a:pt x="0" y="85"/>
                  </a:lnTo>
                  <a:lnTo>
                    <a:pt x="15" y="96"/>
                  </a:lnTo>
                  <a:lnTo>
                    <a:pt x="27" y="110"/>
                  </a:lnTo>
                  <a:lnTo>
                    <a:pt x="38" y="124"/>
                  </a:lnTo>
                  <a:lnTo>
                    <a:pt x="47" y="141"/>
                  </a:lnTo>
                  <a:lnTo>
                    <a:pt x="56" y="158"/>
                  </a:lnTo>
                  <a:lnTo>
                    <a:pt x="61" y="177"/>
                  </a:lnTo>
                  <a:lnTo>
                    <a:pt x="64" y="195"/>
                  </a:lnTo>
                  <a:lnTo>
                    <a:pt x="65" y="215"/>
                  </a:lnTo>
                  <a:lnTo>
                    <a:pt x="65" y="215"/>
                  </a:lnTo>
                  <a:lnTo>
                    <a:pt x="64" y="235"/>
                  </a:lnTo>
                  <a:lnTo>
                    <a:pt x="61" y="254"/>
                  </a:lnTo>
                  <a:lnTo>
                    <a:pt x="56" y="272"/>
                  </a:lnTo>
                  <a:lnTo>
                    <a:pt x="47" y="290"/>
                  </a:lnTo>
                  <a:lnTo>
                    <a:pt x="38" y="305"/>
                  </a:lnTo>
                  <a:lnTo>
                    <a:pt x="27" y="321"/>
                  </a:lnTo>
                  <a:lnTo>
                    <a:pt x="15" y="333"/>
                  </a:lnTo>
                  <a:lnTo>
                    <a:pt x="0" y="346"/>
                  </a:lnTo>
                  <a:lnTo>
                    <a:pt x="0" y="431"/>
                  </a:lnTo>
                  <a:lnTo>
                    <a:pt x="0" y="431"/>
                  </a:lnTo>
                  <a:lnTo>
                    <a:pt x="15" y="423"/>
                  </a:lnTo>
                  <a:lnTo>
                    <a:pt x="30" y="414"/>
                  </a:lnTo>
                  <a:lnTo>
                    <a:pt x="43" y="405"/>
                  </a:lnTo>
                  <a:lnTo>
                    <a:pt x="57" y="394"/>
                  </a:lnTo>
                  <a:lnTo>
                    <a:pt x="68" y="384"/>
                  </a:lnTo>
                  <a:lnTo>
                    <a:pt x="80" y="371"/>
                  </a:lnTo>
                  <a:lnTo>
                    <a:pt x="90" y="359"/>
                  </a:lnTo>
                  <a:lnTo>
                    <a:pt x="100" y="345"/>
                  </a:lnTo>
                  <a:lnTo>
                    <a:pt x="109" y="330"/>
                  </a:lnTo>
                  <a:lnTo>
                    <a:pt x="116" y="316"/>
                  </a:lnTo>
                  <a:lnTo>
                    <a:pt x="123" y="300"/>
                  </a:lnTo>
                  <a:lnTo>
                    <a:pt x="128" y="283"/>
                  </a:lnTo>
                  <a:lnTo>
                    <a:pt x="133" y="268"/>
                  </a:lnTo>
                  <a:lnTo>
                    <a:pt x="136" y="250"/>
                  </a:lnTo>
                  <a:lnTo>
                    <a:pt x="138" y="233"/>
                  </a:lnTo>
                  <a:lnTo>
                    <a:pt x="138" y="215"/>
                  </a:lnTo>
                  <a:lnTo>
                    <a:pt x="138" y="215"/>
                  </a:lnTo>
                  <a:lnTo>
                    <a:pt x="138" y="198"/>
                  </a:lnTo>
                  <a:lnTo>
                    <a:pt x="136" y="180"/>
                  </a:lnTo>
                  <a:lnTo>
                    <a:pt x="133" y="163"/>
                  </a:lnTo>
                  <a:lnTo>
                    <a:pt x="128" y="146"/>
                  </a:lnTo>
                  <a:lnTo>
                    <a:pt x="123" y="131"/>
                  </a:lnTo>
                  <a:lnTo>
                    <a:pt x="116" y="115"/>
                  </a:lnTo>
                  <a:lnTo>
                    <a:pt x="109" y="100"/>
                  </a:lnTo>
                  <a:lnTo>
                    <a:pt x="100" y="86"/>
                  </a:lnTo>
                  <a:lnTo>
                    <a:pt x="90" y="72"/>
                  </a:lnTo>
                  <a:lnTo>
                    <a:pt x="80" y="60"/>
                  </a:lnTo>
                  <a:lnTo>
                    <a:pt x="68" y="47"/>
                  </a:lnTo>
                  <a:lnTo>
                    <a:pt x="57" y="36"/>
                  </a:lnTo>
                  <a:lnTo>
                    <a:pt x="43" y="25"/>
                  </a:lnTo>
                  <a:lnTo>
                    <a:pt x="30" y="16"/>
                  </a:lnTo>
                  <a:lnTo>
                    <a:pt x="15" y="7"/>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18" name="Freeform 38"/>
            <p:cNvSpPr/>
            <p:nvPr userDrawn="1"/>
          </p:nvSpPr>
          <p:spPr bwMode="auto">
            <a:xfrm>
              <a:off x="3195087" y="168988"/>
              <a:ext cx="450650" cy="656901"/>
            </a:xfrm>
            <a:custGeom>
              <a:avLst/>
              <a:gdLst>
                <a:gd name="T0" fmla="*/ 326 w 378"/>
                <a:gd name="T1" fmla="*/ 0 h 551"/>
                <a:gd name="T2" fmla="*/ 286 w 378"/>
                <a:gd name="T3" fmla="*/ 3 h 551"/>
                <a:gd name="T4" fmla="*/ 93 w 378"/>
                <a:gd name="T5" fmla="*/ 198 h 551"/>
                <a:gd name="T6" fmla="*/ 89 w 378"/>
                <a:gd name="T7" fmla="*/ 237 h 551"/>
                <a:gd name="T8" fmla="*/ 90 w 378"/>
                <a:gd name="T9" fmla="*/ 253 h 551"/>
                <a:gd name="T10" fmla="*/ 94 w 378"/>
                <a:gd name="T11" fmla="*/ 283 h 551"/>
                <a:gd name="T12" fmla="*/ 101 w 378"/>
                <a:gd name="T13" fmla="*/ 313 h 551"/>
                <a:gd name="T14" fmla="*/ 113 w 378"/>
                <a:gd name="T15" fmla="*/ 340 h 551"/>
                <a:gd name="T16" fmla="*/ 15 w 378"/>
                <a:gd name="T17" fmla="*/ 458 h 551"/>
                <a:gd name="T18" fmla="*/ 9 w 378"/>
                <a:gd name="T19" fmla="*/ 466 h 551"/>
                <a:gd name="T20" fmla="*/ 1 w 378"/>
                <a:gd name="T21" fmla="*/ 486 h 551"/>
                <a:gd name="T22" fmla="*/ 1 w 378"/>
                <a:gd name="T23" fmla="*/ 507 h 551"/>
                <a:gd name="T24" fmla="*/ 9 w 378"/>
                <a:gd name="T25" fmla="*/ 526 h 551"/>
                <a:gd name="T26" fmla="*/ 15 w 378"/>
                <a:gd name="T27" fmla="*/ 535 h 551"/>
                <a:gd name="T28" fmla="*/ 34 w 378"/>
                <a:gd name="T29" fmla="*/ 547 h 551"/>
                <a:gd name="T30" fmla="*/ 54 w 378"/>
                <a:gd name="T31" fmla="*/ 551 h 551"/>
                <a:gd name="T32" fmla="*/ 65 w 378"/>
                <a:gd name="T33" fmla="*/ 550 h 551"/>
                <a:gd name="T34" fmla="*/ 84 w 378"/>
                <a:gd name="T35" fmla="*/ 542 h 551"/>
                <a:gd name="T36" fmla="*/ 194 w 378"/>
                <a:gd name="T37" fmla="*/ 434 h 551"/>
                <a:gd name="T38" fmla="*/ 209 w 378"/>
                <a:gd name="T39" fmla="*/ 443 h 551"/>
                <a:gd name="T40" fmla="*/ 239 w 378"/>
                <a:gd name="T41" fmla="*/ 458 h 551"/>
                <a:gd name="T42" fmla="*/ 273 w 378"/>
                <a:gd name="T43" fmla="*/ 468 h 551"/>
                <a:gd name="T44" fmla="*/ 308 w 378"/>
                <a:gd name="T45" fmla="*/ 474 h 551"/>
                <a:gd name="T46" fmla="*/ 326 w 378"/>
                <a:gd name="T47" fmla="*/ 475 h 551"/>
                <a:gd name="T48" fmla="*/ 353 w 378"/>
                <a:gd name="T49" fmla="*/ 473 h 551"/>
                <a:gd name="T50" fmla="*/ 378 w 378"/>
                <a:gd name="T51" fmla="*/ 468 h 551"/>
                <a:gd name="T52" fmla="*/ 378 w 378"/>
                <a:gd name="T53" fmla="*/ 393 h 551"/>
                <a:gd name="T54" fmla="*/ 353 w 378"/>
                <a:gd name="T55" fmla="*/ 399 h 551"/>
                <a:gd name="T56" fmla="*/ 326 w 378"/>
                <a:gd name="T57" fmla="*/ 401 h 551"/>
                <a:gd name="T58" fmla="*/ 309 w 378"/>
                <a:gd name="T59" fmla="*/ 400 h 551"/>
                <a:gd name="T60" fmla="*/ 278 w 378"/>
                <a:gd name="T61" fmla="*/ 394 h 551"/>
                <a:gd name="T62" fmla="*/ 249 w 378"/>
                <a:gd name="T63" fmla="*/ 382 h 551"/>
                <a:gd name="T64" fmla="*/ 221 w 378"/>
                <a:gd name="T65" fmla="*/ 364 h 551"/>
                <a:gd name="T66" fmla="*/ 199 w 378"/>
                <a:gd name="T67" fmla="*/ 342 h 551"/>
                <a:gd name="T68" fmla="*/ 182 w 378"/>
                <a:gd name="T69" fmla="*/ 316 h 551"/>
                <a:gd name="T70" fmla="*/ 169 w 378"/>
                <a:gd name="T71" fmla="*/ 285 h 551"/>
                <a:gd name="T72" fmla="*/ 163 w 378"/>
                <a:gd name="T73" fmla="*/ 254 h 551"/>
                <a:gd name="T74" fmla="*/ 162 w 378"/>
                <a:gd name="T75" fmla="*/ 237 h 551"/>
                <a:gd name="T76" fmla="*/ 165 w 378"/>
                <a:gd name="T77" fmla="*/ 204 h 551"/>
                <a:gd name="T78" fmla="*/ 175 w 378"/>
                <a:gd name="T79" fmla="*/ 174 h 551"/>
                <a:gd name="T80" fmla="*/ 190 w 378"/>
                <a:gd name="T81" fmla="*/ 145 h 551"/>
                <a:gd name="T82" fmla="*/ 210 w 378"/>
                <a:gd name="T83" fmla="*/ 121 h 551"/>
                <a:gd name="T84" fmla="*/ 235 w 378"/>
                <a:gd name="T85" fmla="*/ 101 h 551"/>
                <a:gd name="T86" fmla="*/ 262 w 378"/>
                <a:gd name="T87" fmla="*/ 86 h 551"/>
                <a:gd name="T88" fmla="*/ 294 w 378"/>
                <a:gd name="T89" fmla="*/ 76 h 551"/>
                <a:gd name="T90" fmla="*/ 326 w 378"/>
                <a:gd name="T91" fmla="*/ 73 h 551"/>
                <a:gd name="T92" fmla="*/ 340 w 378"/>
                <a:gd name="T93" fmla="*/ 73 h 551"/>
                <a:gd name="T94" fmla="*/ 366 w 378"/>
                <a:gd name="T95" fmla="*/ 77 h 551"/>
                <a:gd name="T96" fmla="*/ 378 w 378"/>
                <a:gd name="T97" fmla="*/ 5 h 551"/>
                <a:gd name="T98" fmla="*/ 366 w 378"/>
                <a:gd name="T99" fmla="*/ 3 h 551"/>
                <a:gd name="T100" fmla="*/ 340 w 378"/>
                <a:gd name="T101"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551">
                  <a:moveTo>
                    <a:pt x="326" y="0"/>
                  </a:moveTo>
                  <a:lnTo>
                    <a:pt x="326" y="0"/>
                  </a:lnTo>
                  <a:lnTo>
                    <a:pt x="306" y="1"/>
                  </a:lnTo>
                  <a:lnTo>
                    <a:pt x="286" y="3"/>
                  </a:lnTo>
                  <a:lnTo>
                    <a:pt x="93" y="198"/>
                  </a:lnTo>
                  <a:lnTo>
                    <a:pt x="93" y="198"/>
                  </a:lnTo>
                  <a:lnTo>
                    <a:pt x="90" y="216"/>
                  </a:lnTo>
                  <a:lnTo>
                    <a:pt x="89" y="237"/>
                  </a:lnTo>
                  <a:lnTo>
                    <a:pt x="89" y="237"/>
                  </a:lnTo>
                  <a:lnTo>
                    <a:pt x="90" y="253"/>
                  </a:lnTo>
                  <a:lnTo>
                    <a:pt x="91" y="269"/>
                  </a:lnTo>
                  <a:lnTo>
                    <a:pt x="94" y="283"/>
                  </a:lnTo>
                  <a:lnTo>
                    <a:pt x="97" y="298"/>
                  </a:lnTo>
                  <a:lnTo>
                    <a:pt x="101" y="313"/>
                  </a:lnTo>
                  <a:lnTo>
                    <a:pt x="106" y="326"/>
                  </a:lnTo>
                  <a:lnTo>
                    <a:pt x="113" y="340"/>
                  </a:lnTo>
                  <a:lnTo>
                    <a:pt x="120" y="353"/>
                  </a:lnTo>
                  <a:lnTo>
                    <a:pt x="15" y="458"/>
                  </a:lnTo>
                  <a:lnTo>
                    <a:pt x="15" y="458"/>
                  </a:lnTo>
                  <a:lnTo>
                    <a:pt x="9" y="466"/>
                  </a:lnTo>
                  <a:lnTo>
                    <a:pt x="4" y="476"/>
                  </a:lnTo>
                  <a:lnTo>
                    <a:pt x="1" y="486"/>
                  </a:lnTo>
                  <a:lnTo>
                    <a:pt x="0" y="497"/>
                  </a:lnTo>
                  <a:lnTo>
                    <a:pt x="1" y="507"/>
                  </a:lnTo>
                  <a:lnTo>
                    <a:pt x="4" y="516"/>
                  </a:lnTo>
                  <a:lnTo>
                    <a:pt x="9" y="526"/>
                  </a:lnTo>
                  <a:lnTo>
                    <a:pt x="15" y="535"/>
                  </a:lnTo>
                  <a:lnTo>
                    <a:pt x="15" y="535"/>
                  </a:lnTo>
                  <a:lnTo>
                    <a:pt x="24" y="542"/>
                  </a:lnTo>
                  <a:lnTo>
                    <a:pt x="34" y="547"/>
                  </a:lnTo>
                  <a:lnTo>
                    <a:pt x="44" y="550"/>
                  </a:lnTo>
                  <a:lnTo>
                    <a:pt x="54" y="551"/>
                  </a:lnTo>
                  <a:lnTo>
                    <a:pt x="54" y="551"/>
                  </a:lnTo>
                  <a:lnTo>
                    <a:pt x="65" y="550"/>
                  </a:lnTo>
                  <a:lnTo>
                    <a:pt x="75" y="547"/>
                  </a:lnTo>
                  <a:lnTo>
                    <a:pt x="84" y="542"/>
                  </a:lnTo>
                  <a:lnTo>
                    <a:pt x="93" y="535"/>
                  </a:lnTo>
                  <a:lnTo>
                    <a:pt x="194" y="434"/>
                  </a:lnTo>
                  <a:lnTo>
                    <a:pt x="194" y="434"/>
                  </a:lnTo>
                  <a:lnTo>
                    <a:pt x="209" y="443"/>
                  </a:lnTo>
                  <a:lnTo>
                    <a:pt x="224" y="451"/>
                  </a:lnTo>
                  <a:lnTo>
                    <a:pt x="239" y="458"/>
                  </a:lnTo>
                  <a:lnTo>
                    <a:pt x="256" y="463"/>
                  </a:lnTo>
                  <a:lnTo>
                    <a:pt x="273" y="468"/>
                  </a:lnTo>
                  <a:lnTo>
                    <a:pt x="290" y="472"/>
                  </a:lnTo>
                  <a:lnTo>
                    <a:pt x="308" y="474"/>
                  </a:lnTo>
                  <a:lnTo>
                    <a:pt x="326" y="475"/>
                  </a:lnTo>
                  <a:lnTo>
                    <a:pt x="326" y="475"/>
                  </a:lnTo>
                  <a:lnTo>
                    <a:pt x="340" y="474"/>
                  </a:lnTo>
                  <a:lnTo>
                    <a:pt x="353" y="473"/>
                  </a:lnTo>
                  <a:lnTo>
                    <a:pt x="366" y="470"/>
                  </a:lnTo>
                  <a:lnTo>
                    <a:pt x="378" y="468"/>
                  </a:lnTo>
                  <a:lnTo>
                    <a:pt x="378" y="393"/>
                  </a:lnTo>
                  <a:lnTo>
                    <a:pt x="378" y="393"/>
                  </a:lnTo>
                  <a:lnTo>
                    <a:pt x="366" y="396"/>
                  </a:lnTo>
                  <a:lnTo>
                    <a:pt x="353" y="399"/>
                  </a:lnTo>
                  <a:lnTo>
                    <a:pt x="340" y="400"/>
                  </a:lnTo>
                  <a:lnTo>
                    <a:pt x="326" y="401"/>
                  </a:lnTo>
                  <a:lnTo>
                    <a:pt x="326" y="401"/>
                  </a:lnTo>
                  <a:lnTo>
                    <a:pt x="309" y="400"/>
                  </a:lnTo>
                  <a:lnTo>
                    <a:pt x="294" y="398"/>
                  </a:lnTo>
                  <a:lnTo>
                    <a:pt x="278" y="394"/>
                  </a:lnTo>
                  <a:lnTo>
                    <a:pt x="262" y="388"/>
                  </a:lnTo>
                  <a:lnTo>
                    <a:pt x="249" y="382"/>
                  </a:lnTo>
                  <a:lnTo>
                    <a:pt x="235" y="373"/>
                  </a:lnTo>
                  <a:lnTo>
                    <a:pt x="221" y="364"/>
                  </a:lnTo>
                  <a:lnTo>
                    <a:pt x="210" y="353"/>
                  </a:lnTo>
                  <a:lnTo>
                    <a:pt x="199" y="342"/>
                  </a:lnTo>
                  <a:lnTo>
                    <a:pt x="190" y="329"/>
                  </a:lnTo>
                  <a:lnTo>
                    <a:pt x="182" y="316"/>
                  </a:lnTo>
                  <a:lnTo>
                    <a:pt x="175" y="301"/>
                  </a:lnTo>
                  <a:lnTo>
                    <a:pt x="169" y="285"/>
                  </a:lnTo>
                  <a:lnTo>
                    <a:pt x="165" y="270"/>
                  </a:lnTo>
                  <a:lnTo>
                    <a:pt x="163" y="254"/>
                  </a:lnTo>
                  <a:lnTo>
                    <a:pt x="162" y="237"/>
                  </a:lnTo>
                  <a:lnTo>
                    <a:pt x="162" y="237"/>
                  </a:lnTo>
                  <a:lnTo>
                    <a:pt x="163" y="221"/>
                  </a:lnTo>
                  <a:lnTo>
                    <a:pt x="165" y="204"/>
                  </a:lnTo>
                  <a:lnTo>
                    <a:pt x="169" y="188"/>
                  </a:lnTo>
                  <a:lnTo>
                    <a:pt x="175" y="174"/>
                  </a:lnTo>
                  <a:lnTo>
                    <a:pt x="182" y="159"/>
                  </a:lnTo>
                  <a:lnTo>
                    <a:pt x="190" y="145"/>
                  </a:lnTo>
                  <a:lnTo>
                    <a:pt x="199" y="133"/>
                  </a:lnTo>
                  <a:lnTo>
                    <a:pt x="210" y="121"/>
                  </a:lnTo>
                  <a:lnTo>
                    <a:pt x="221" y="111"/>
                  </a:lnTo>
                  <a:lnTo>
                    <a:pt x="235" y="101"/>
                  </a:lnTo>
                  <a:lnTo>
                    <a:pt x="249" y="93"/>
                  </a:lnTo>
                  <a:lnTo>
                    <a:pt x="262" y="86"/>
                  </a:lnTo>
                  <a:lnTo>
                    <a:pt x="278" y="81"/>
                  </a:lnTo>
                  <a:lnTo>
                    <a:pt x="294" y="76"/>
                  </a:lnTo>
                  <a:lnTo>
                    <a:pt x="309" y="74"/>
                  </a:lnTo>
                  <a:lnTo>
                    <a:pt x="326" y="73"/>
                  </a:lnTo>
                  <a:lnTo>
                    <a:pt x="326" y="73"/>
                  </a:lnTo>
                  <a:lnTo>
                    <a:pt x="340" y="73"/>
                  </a:lnTo>
                  <a:lnTo>
                    <a:pt x="353" y="75"/>
                  </a:lnTo>
                  <a:lnTo>
                    <a:pt x="366" y="77"/>
                  </a:lnTo>
                  <a:lnTo>
                    <a:pt x="378" y="82"/>
                  </a:lnTo>
                  <a:lnTo>
                    <a:pt x="378" y="5"/>
                  </a:lnTo>
                  <a:lnTo>
                    <a:pt x="378" y="5"/>
                  </a:lnTo>
                  <a:lnTo>
                    <a:pt x="366" y="3"/>
                  </a:lnTo>
                  <a:lnTo>
                    <a:pt x="353" y="1"/>
                  </a:lnTo>
                  <a:lnTo>
                    <a:pt x="340" y="0"/>
                  </a:lnTo>
                  <a:lnTo>
                    <a:pt x="326"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19" name="Freeform 42"/>
            <p:cNvSpPr/>
            <p:nvPr userDrawn="1"/>
          </p:nvSpPr>
          <p:spPr bwMode="auto">
            <a:xfrm>
              <a:off x="2435657" y="1327973"/>
              <a:ext cx="194328" cy="664054"/>
            </a:xfrm>
            <a:custGeom>
              <a:avLst/>
              <a:gdLst>
                <a:gd name="T0" fmla="*/ 74 w 163"/>
                <a:gd name="T1" fmla="*/ 186 h 557"/>
                <a:gd name="T2" fmla="*/ 76 w 163"/>
                <a:gd name="T3" fmla="*/ 166 h 557"/>
                <a:gd name="T4" fmla="*/ 82 w 163"/>
                <a:gd name="T5" fmla="*/ 147 h 557"/>
                <a:gd name="T6" fmla="*/ 89 w 163"/>
                <a:gd name="T7" fmla="*/ 129 h 557"/>
                <a:gd name="T8" fmla="*/ 100 w 163"/>
                <a:gd name="T9" fmla="*/ 115 h 557"/>
                <a:gd name="T10" fmla="*/ 113 w 163"/>
                <a:gd name="T11" fmla="*/ 101 h 557"/>
                <a:gd name="T12" fmla="*/ 128 w 163"/>
                <a:gd name="T13" fmla="*/ 90 h 557"/>
                <a:gd name="T14" fmla="*/ 145 w 163"/>
                <a:gd name="T15" fmla="*/ 81 h 557"/>
                <a:gd name="T16" fmla="*/ 163 w 163"/>
                <a:gd name="T17" fmla="*/ 76 h 557"/>
                <a:gd name="T18" fmla="*/ 163 w 163"/>
                <a:gd name="T19" fmla="*/ 0 h 557"/>
                <a:gd name="T20" fmla="*/ 130 w 163"/>
                <a:gd name="T21" fmla="*/ 7 h 557"/>
                <a:gd name="T22" fmla="*/ 99 w 163"/>
                <a:gd name="T23" fmla="*/ 21 h 557"/>
                <a:gd name="T24" fmla="*/ 71 w 163"/>
                <a:gd name="T25" fmla="*/ 38 h 557"/>
                <a:gd name="T26" fmla="*/ 47 w 163"/>
                <a:gd name="T27" fmla="*/ 61 h 557"/>
                <a:gd name="T28" fmla="*/ 27 w 163"/>
                <a:gd name="T29" fmla="*/ 88 h 557"/>
                <a:gd name="T30" fmla="*/ 13 w 163"/>
                <a:gd name="T31" fmla="*/ 118 h 557"/>
                <a:gd name="T32" fmla="*/ 3 w 163"/>
                <a:gd name="T33" fmla="*/ 150 h 557"/>
                <a:gd name="T34" fmla="*/ 0 w 163"/>
                <a:gd name="T35" fmla="*/ 186 h 557"/>
                <a:gd name="T36" fmla="*/ 1 w 163"/>
                <a:gd name="T37" fmla="*/ 202 h 557"/>
                <a:gd name="T38" fmla="*/ 10 w 163"/>
                <a:gd name="T39" fmla="*/ 242 h 557"/>
                <a:gd name="T40" fmla="*/ 27 w 163"/>
                <a:gd name="T41" fmla="*/ 289 h 557"/>
                <a:gd name="T42" fmla="*/ 63 w 163"/>
                <a:gd name="T43" fmla="*/ 369 h 557"/>
                <a:gd name="T44" fmla="*/ 116 w 163"/>
                <a:gd name="T45" fmla="*/ 473 h 557"/>
                <a:gd name="T46" fmla="*/ 163 w 163"/>
                <a:gd name="T47" fmla="*/ 557 h 557"/>
                <a:gd name="T48" fmla="*/ 163 w 163"/>
                <a:gd name="T49" fmla="*/ 295 h 557"/>
                <a:gd name="T50" fmla="*/ 145 w 163"/>
                <a:gd name="T51" fmla="*/ 289 h 557"/>
                <a:gd name="T52" fmla="*/ 128 w 163"/>
                <a:gd name="T53" fmla="*/ 281 h 557"/>
                <a:gd name="T54" fmla="*/ 113 w 163"/>
                <a:gd name="T55" fmla="*/ 270 h 557"/>
                <a:gd name="T56" fmla="*/ 100 w 163"/>
                <a:gd name="T57" fmla="*/ 257 h 557"/>
                <a:gd name="T58" fmla="*/ 89 w 163"/>
                <a:gd name="T59" fmla="*/ 241 h 557"/>
                <a:gd name="T60" fmla="*/ 82 w 163"/>
                <a:gd name="T61" fmla="*/ 224 h 557"/>
                <a:gd name="T62" fmla="*/ 76 w 163"/>
                <a:gd name="T63" fmla="*/ 205 h 557"/>
                <a:gd name="T64" fmla="*/ 74 w 163"/>
                <a:gd name="T65" fmla="*/ 186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74" y="186"/>
                  </a:moveTo>
                  <a:lnTo>
                    <a:pt x="74" y="186"/>
                  </a:lnTo>
                  <a:lnTo>
                    <a:pt x="75" y="175"/>
                  </a:lnTo>
                  <a:lnTo>
                    <a:pt x="76" y="166"/>
                  </a:lnTo>
                  <a:lnTo>
                    <a:pt x="78" y="157"/>
                  </a:lnTo>
                  <a:lnTo>
                    <a:pt x="82" y="147"/>
                  </a:lnTo>
                  <a:lnTo>
                    <a:pt x="85" y="138"/>
                  </a:lnTo>
                  <a:lnTo>
                    <a:pt x="89" y="129"/>
                  </a:lnTo>
                  <a:lnTo>
                    <a:pt x="94" y="122"/>
                  </a:lnTo>
                  <a:lnTo>
                    <a:pt x="100" y="115"/>
                  </a:lnTo>
                  <a:lnTo>
                    <a:pt x="107" y="108"/>
                  </a:lnTo>
                  <a:lnTo>
                    <a:pt x="113" y="101"/>
                  </a:lnTo>
                  <a:lnTo>
                    <a:pt x="120" y="95"/>
                  </a:lnTo>
                  <a:lnTo>
                    <a:pt x="128" y="90"/>
                  </a:lnTo>
                  <a:lnTo>
                    <a:pt x="136" y="86"/>
                  </a:lnTo>
                  <a:lnTo>
                    <a:pt x="145" y="81"/>
                  </a:lnTo>
                  <a:lnTo>
                    <a:pt x="154" y="78"/>
                  </a:lnTo>
                  <a:lnTo>
                    <a:pt x="163" y="76"/>
                  </a:lnTo>
                  <a:lnTo>
                    <a:pt x="163" y="0"/>
                  </a:lnTo>
                  <a:lnTo>
                    <a:pt x="163" y="0"/>
                  </a:lnTo>
                  <a:lnTo>
                    <a:pt x="146" y="3"/>
                  </a:lnTo>
                  <a:lnTo>
                    <a:pt x="130" y="7"/>
                  </a:lnTo>
                  <a:lnTo>
                    <a:pt x="114" y="13"/>
                  </a:lnTo>
                  <a:lnTo>
                    <a:pt x="99" y="21"/>
                  </a:lnTo>
                  <a:lnTo>
                    <a:pt x="85" y="29"/>
                  </a:lnTo>
                  <a:lnTo>
                    <a:pt x="71" y="38"/>
                  </a:lnTo>
                  <a:lnTo>
                    <a:pt x="59" y="50"/>
                  </a:lnTo>
                  <a:lnTo>
                    <a:pt x="47" y="61"/>
                  </a:lnTo>
                  <a:lnTo>
                    <a:pt x="37" y="74"/>
                  </a:lnTo>
                  <a:lnTo>
                    <a:pt x="27" y="88"/>
                  </a:lnTo>
                  <a:lnTo>
                    <a:pt x="19" y="102"/>
                  </a:lnTo>
                  <a:lnTo>
                    <a:pt x="13" y="118"/>
                  </a:lnTo>
                  <a:lnTo>
                    <a:pt x="7" y="134"/>
                  </a:lnTo>
                  <a:lnTo>
                    <a:pt x="3" y="150"/>
                  </a:lnTo>
                  <a:lnTo>
                    <a:pt x="1" y="168"/>
                  </a:lnTo>
                  <a:lnTo>
                    <a:pt x="0" y="186"/>
                  </a:lnTo>
                  <a:lnTo>
                    <a:pt x="0" y="186"/>
                  </a:lnTo>
                  <a:lnTo>
                    <a:pt x="1" y="202"/>
                  </a:lnTo>
                  <a:lnTo>
                    <a:pt x="5" y="220"/>
                  </a:lnTo>
                  <a:lnTo>
                    <a:pt x="10" y="242"/>
                  </a:lnTo>
                  <a:lnTo>
                    <a:pt x="19" y="265"/>
                  </a:lnTo>
                  <a:lnTo>
                    <a:pt x="27" y="289"/>
                  </a:lnTo>
                  <a:lnTo>
                    <a:pt x="39" y="316"/>
                  </a:lnTo>
                  <a:lnTo>
                    <a:pt x="63" y="369"/>
                  </a:lnTo>
                  <a:lnTo>
                    <a:pt x="90" y="422"/>
                  </a:lnTo>
                  <a:lnTo>
                    <a:pt x="116" y="473"/>
                  </a:lnTo>
                  <a:lnTo>
                    <a:pt x="142" y="519"/>
                  </a:lnTo>
                  <a:lnTo>
                    <a:pt x="163" y="557"/>
                  </a:lnTo>
                  <a:lnTo>
                    <a:pt x="163" y="295"/>
                  </a:lnTo>
                  <a:lnTo>
                    <a:pt x="163" y="295"/>
                  </a:lnTo>
                  <a:lnTo>
                    <a:pt x="154" y="293"/>
                  </a:lnTo>
                  <a:lnTo>
                    <a:pt x="145" y="289"/>
                  </a:lnTo>
                  <a:lnTo>
                    <a:pt x="136" y="285"/>
                  </a:lnTo>
                  <a:lnTo>
                    <a:pt x="128" y="281"/>
                  </a:lnTo>
                  <a:lnTo>
                    <a:pt x="120" y="276"/>
                  </a:lnTo>
                  <a:lnTo>
                    <a:pt x="113" y="270"/>
                  </a:lnTo>
                  <a:lnTo>
                    <a:pt x="107" y="263"/>
                  </a:lnTo>
                  <a:lnTo>
                    <a:pt x="100" y="257"/>
                  </a:lnTo>
                  <a:lnTo>
                    <a:pt x="94" y="249"/>
                  </a:lnTo>
                  <a:lnTo>
                    <a:pt x="89" y="241"/>
                  </a:lnTo>
                  <a:lnTo>
                    <a:pt x="85" y="233"/>
                  </a:lnTo>
                  <a:lnTo>
                    <a:pt x="82" y="224"/>
                  </a:lnTo>
                  <a:lnTo>
                    <a:pt x="78" y="215"/>
                  </a:lnTo>
                  <a:lnTo>
                    <a:pt x="76" y="205"/>
                  </a:lnTo>
                  <a:lnTo>
                    <a:pt x="75" y="195"/>
                  </a:lnTo>
                  <a:lnTo>
                    <a:pt x="74" y="186"/>
                  </a:lnTo>
                  <a:lnTo>
                    <a:pt x="74" y="186"/>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20" name="Freeform 46"/>
            <p:cNvSpPr/>
            <p:nvPr userDrawn="1"/>
          </p:nvSpPr>
          <p:spPr bwMode="auto">
            <a:xfrm>
              <a:off x="2430888" y="4684322"/>
              <a:ext cx="199097" cy="323086"/>
            </a:xfrm>
            <a:custGeom>
              <a:avLst/>
              <a:gdLst>
                <a:gd name="T0" fmla="*/ 167 w 167"/>
                <a:gd name="T1" fmla="*/ 0 h 271"/>
                <a:gd name="T2" fmla="*/ 0 w 167"/>
                <a:gd name="T3" fmla="*/ 167 h 271"/>
                <a:gd name="T4" fmla="*/ 103 w 167"/>
                <a:gd name="T5" fmla="*/ 271 h 271"/>
                <a:gd name="T6" fmla="*/ 137 w 167"/>
                <a:gd name="T7" fmla="*/ 259 h 271"/>
                <a:gd name="T8" fmla="*/ 137 w 167"/>
                <a:gd name="T9" fmla="*/ 201 h 271"/>
                <a:gd name="T10" fmla="*/ 167 w 167"/>
                <a:gd name="T11" fmla="*/ 173 h 271"/>
                <a:gd name="T12" fmla="*/ 167 w 167"/>
                <a:gd name="T13" fmla="*/ 0 h 271"/>
              </a:gdLst>
              <a:ahLst/>
              <a:cxnLst>
                <a:cxn ang="0">
                  <a:pos x="T0" y="T1"/>
                </a:cxn>
                <a:cxn ang="0">
                  <a:pos x="T2" y="T3"/>
                </a:cxn>
                <a:cxn ang="0">
                  <a:pos x="T4" y="T5"/>
                </a:cxn>
                <a:cxn ang="0">
                  <a:pos x="T6" y="T7"/>
                </a:cxn>
                <a:cxn ang="0">
                  <a:pos x="T8" y="T9"/>
                </a:cxn>
                <a:cxn ang="0">
                  <a:pos x="T10" y="T11"/>
                </a:cxn>
                <a:cxn ang="0">
                  <a:pos x="T12" y="T13"/>
                </a:cxn>
              </a:cxnLst>
              <a:rect l="0" t="0" r="r" b="b"/>
              <a:pathLst>
                <a:path w="167" h="271">
                  <a:moveTo>
                    <a:pt x="167" y="0"/>
                  </a:moveTo>
                  <a:lnTo>
                    <a:pt x="0" y="167"/>
                  </a:lnTo>
                  <a:lnTo>
                    <a:pt x="103" y="271"/>
                  </a:lnTo>
                  <a:lnTo>
                    <a:pt x="137" y="259"/>
                  </a:lnTo>
                  <a:lnTo>
                    <a:pt x="137" y="201"/>
                  </a:lnTo>
                  <a:lnTo>
                    <a:pt x="167" y="173"/>
                  </a:lnTo>
                  <a:lnTo>
                    <a:pt x="167"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pic>
          <p:nvPicPr>
            <p:cNvPr id="121" name="그림 120"/>
            <p:cNvPicPr>
              <a:picLocks noChangeAspect="1"/>
            </p:cNvPicPr>
            <p:nvPr userDrawn="1"/>
          </p:nvPicPr>
          <p:blipFill>
            <a:blip r:embed="rId2" cstate="screen"/>
            <a:stretch>
              <a:fillRect/>
            </a:stretch>
          </p:blipFill>
          <p:spPr>
            <a:xfrm rot="8100000" flipH="1">
              <a:off x="1858594" y="2891696"/>
              <a:ext cx="297062" cy="823433"/>
            </a:xfrm>
            <a:prstGeom prst="rect">
              <a:avLst/>
            </a:prstGeom>
          </p:spPr>
        </p:pic>
        <p:sp>
          <p:nvSpPr>
            <p:cNvPr id="122" name="Freeform 118"/>
            <p:cNvSpPr/>
            <p:nvPr userDrawn="1"/>
          </p:nvSpPr>
          <p:spPr bwMode="auto">
            <a:xfrm>
              <a:off x="1659537" y="3107047"/>
              <a:ext cx="960910" cy="962103"/>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rgbClr val="BDA8D1"/>
            </a:solidFill>
            <a:ln>
              <a:noFill/>
            </a:ln>
          </p:spPr>
          <p:txBody>
            <a:bodyPr vert="horz" wrap="square" lIns="91440" tIns="45720" rIns="91440" bIns="45720" numCol="1" anchor="t" anchorCtr="0" compatLnSpc="1"/>
            <a:lstStyle/>
            <a:p>
              <a:pPr lvl="0"/>
              <a:endParaRPr lang="ko-KR" altLang="en-US" sz="2400"/>
            </a:p>
          </p:txBody>
        </p:sp>
        <p:grpSp>
          <p:nvGrpSpPr>
            <p:cNvPr id="123" name="그룹 122"/>
            <p:cNvGrpSpPr/>
            <p:nvPr userDrawn="1"/>
          </p:nvGrpSpPr>
          <p:grpSpPr>
            <a:xfrm>
              <a:off x="1659537" y="3390790"/>
              <a:ext cx="305202" cy="678359"/>
              <a:chOff x="2209800" y="4519614"/>
              <a:chExt cx="406400" cy="903287"/>
            </a:xfrm>
            <a:solidFill>
              <a:schemeClr val="accent1">
                <a:lumMod val="50000"/>
              </a:schemeClr>
            </a:solidFill>
          </p:grpSpPr>
          <p:sp>
            <p:nvSpPr>
              <p:cNvPr id="124" name="Freeform 9"/>
              <p:cNvSpPr/>
              <p:nvPr userDrawn="1"/>
            </p:nvSpPr>
            <p:spPr bwMode="auto">
              <a:xfrm>
                <a:off x="2209800" y="4519614"/>
                <a:ext cx="171450" cy="385763"/>
              </a:xfrm>
              <a:custGeom>
                <a:avLst/>
                <a:gdLst>
                  <a:gd name="T0" fmla="*/ 0 w 108"/>
                  <a:gd name="T1" fmla="*/ 0 h 243"/>
                  <a:gd name="T2" fmla="*/ 0 w 108"/>
                  <a:gd name="T3" fmla="*/ 243 h 243"/>
                  <a:gd name="T4" fmla="*/ 0 w 108"/>
                  <a:gd name="T5" fmla="*/ 243 h 243"/>
                  <a:gd name="T6" fmla="*/ 11 w 108"/>
                  <a:gd name="T7" fmla="*/ 242 h 243"/>
                  <a:gd name="T8" fmla="*/ 22 w 108"/>
                  <a:gd name="T9" fmla="*/ 239 h 243"/>
                  <a:gd name="T10" fmla="*/ 33 w 108"/>
                  <a:gd name="T11" fmla="*/ 234 h 243"/>
                  <a:gd name="T12" fmla="*/ 42 w 108"/>
                  <a:gd name="T13" fmla="*/ 230 h 243"/>
                  <a:gd name="T14" fmla="*/ 51 w 108"/>
                  <a:gd name="T15" fmla="*/ 224 h 243"/>
                  <a:gd name="T16" fmla="*/ 61 w 108"/>
                  <a:gd name="T17" fmla="*/ 218 h 243"/>
                  <a:gd name="T18" fmla="*/ 69 w 108"/>
                  <a:gd name="T19" fmla="*/ 210 h 243"/>
                  <a:gd name="T20" fmla="*/ 77 w 108"/>
                  <a:gd name="T21" fmla="*/ 203 h 243"/>
                  <a:gd name="T22" fmla="*/ 83 w 108"/>
                  <a:gd name="T23" fmla="*/ 195 h 243"/>
                  <a:gd name="T24" fmla="*/ 89 w 108"/>
                  <a:gd name="T25" fmla="*/ 185 h 243"/>
                  <a:gd name="T26" fmla="*/ 94 w 108"/>
                  <a:gd name="T27" fmla="*/ 176 h 243"/>
                  <a:gd name="T28" fmla="*/ 100 w 108"/>
                  <a:gd name="T29" fmla="*/ 165 h 243"/>
                  <a:gd name="T30" fmla="*/ 103 w 108"/>
                  <a:gd name="T31" fmla="*/ 155 h 243"/>
                  <a:gd name="T32" fmla="*/ 106 w 108"/>
                  <a:gd name="T33" fmla="*/ 145 h 243"/>
                  <a:gd name="T34" fmla="*/ 107 w 108"/>
                  <a:gd name="T35" fmla="*/ 133 h 243"/>
                  <a:gd name="T36" fmla="*/ 108 w 108"/>
                  <a:gd name="T37" fmla="*/ 122 h 243"/>
                  <a:gd name="T38" fmla="*/ 108 w 108"/>
                  <a:gd name="T39" fmla="*/ 122 h 243"/>
                  <a:gd name="T40" fmla="*/ 107 w 108"/>
                  <a:gd name="T41" fmla="*/ 110 h 243"/>
                  <a:gd name="T42" fmla="*/ 106 w 108"/>
                  <a:gd name="T43" fmla="*/ 99 h 243"/>
                  <a:gd name="T44" fmla="*/ 103 w 108"/>
                  <a:gd name="T45" fmla="*/ 88 h 243"/>
                  <a:gd name="T46" fmla="*/ 100 w 108"/>
                  <a:gd name="T47" fmla="*/ 77 h 243"/>
                  <a:gd name="T48" fmla="*/ 94 w 108"/>
                  <a:gd name="T49" fmla="*/ 67 h 243"/>
                  <a:gd name="T50" fmla="*/ 89 w 108"/>
                  <a:gd name="T51" fmla="*/ 58 h 243"/>
                  <a:gd name="T52" fmla="*/ 83 w 108"/>
                  <a:gd name="T53" fmla="*/ 48 h 243"/>
                  <a:gd name="T54" fmla="*/ 77 w 108"/>
                  <a:gd name="T55" fmla="*/ 40 h 243"/>
                  <a:gd name="T56" fmla="*/ 69 w 108"/>
                  <a:gd name="T57" fmla="*/ 32 h 243"/>
                  <a:gd name="T58" fmla="*/ 61 w 108"/>
                  <a:gd name="T59" fmla="*/ 25 h 243"/>
                  <a:gd name="T60" fmla="*/ 51 w 108"/>
                  <a:gd name="T61" fmla="*/ 19 h 243"/>
                  <a:gd name="T62" fmla="*/ 42 w 108"/>
                  <a:gd name="T63" fmla="*/ 13 h 243"/>
                  <a:gd name="T64" fmla="*/ 33 w 108"/>
                  <a:gd name="T65" fmla="*/ 9 h 243"/>
                  <a:gd name="T66" fmla="*/ 22 w 108"/>
                  <a:gd name="T67" fmla="*/ 4 h 243"/>
                  <a:gd name="T68" fmla="*/ 11 w 108"/>
                  <a:gd name="T69" fmla="*/ 1 h 243"/>
                  <a:gd name="T70" fmla="*/ 0 w 108"/>
                  <a:gd name="T7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243">
                    <a:moveTo>
                      <a:pt x="0" y="0"/>
                    </a:moveTo>
                    <a:lnTo>
                      <a:pt x="0" y="243"/>
                    </a:lnTo>
                    <a:lnTo>
                      <a:pt x="0" y="243"/>
                    </a:lnTo>
                    <a:lnTo>
                      <a:pt x="11" y="242"/>
                    </a:lnTo>
                    <a:lnTo>
                      <a:pt x="22" y="239"/>
                    </a:lnTo>
                    <a:lnTo>
                      <a:pt x="33" y="234"/>
                    </a:lnTo>
                    <a:lnTo>
                      <a:pt x="42" y="230"/>
                    </a:lnTo>
                    <a:lnTo>
                      <a:pt x="51" y="224"/>
                    </a:lnTo>
                    <a:lnTo>
                      <a:pt x="61" y="218"/>
                    </a:lnTo>
                    <a:lnTo>
                      <a:pt x="69" y="210"/>
                    </a:lnTo>
                    <a:lnTo>
                      <a:pt x="77" y="203"/>
                    </a:lnTo>
                    <a:lnTo>
                      <a:pt x="83" y="195"/>
                    </a:lnTo>
                    <a:lnTo>
                      <a:pt x="89" y="185"/>
                    </a:lnTo>
                    <a:lnTo>
                      <a:pt x="94" y="176"/>
                    </a:lnTo>
                    <a:lnTo>
                      <a:pt x="100" y="165"/>
                    </a:lnTo>
                    <a:lnTo>
                      <a:pt x="103" y="155"/>
                    </a:lnTo>
                    <a:lnTo>
                      <a:pt x="106" y="145"/>
                    </a:lnTo>
                    <a:lnTo>
                      <a:pt x="107" y="133"/>
                    </a:lnTo>
                    <a:lnTo>
                      <a:pt x="108" y="122"/>
                    </a:lnTo>
                    <a:lnTo>
                      <a:pt x="108" y="122"/>
                    </a:lnTo>
                    <a:lnTo>
                      <a:pt x="107" y="110"/>
                    </a:lnTo>
                    <a:lnTo>
                      <a:pt x="106" y="99"/>
                    </a:lnTo>
                    <a:lnTo>
                      <a:pt x="103" y="88"/>
                    </a:lnTo>
                    <a:lnTo>
                      <a:pt x="100" y="77"/>
                    </a:lnTo>
                    <a:lnTo>
                      <a:pt x="94" y="67"/>
                    </a:lnTo>
                    <a:lnTo>
                      <a:pt x="89" y="58"/>
                    </a:lnTo>
                    <a:lnTo>
                      <a:pt x="83" y="48"/>
                    </a:lnTo>
                    <a:lnTo>
                      <a:pt x="77" y="40"/>
                    </a:lnTo>
                    <a:lnTo>
                      <a:pt x="69" y="32"/>
                    </a:lnTo>
                    <a:lnTo>
                      <a:pt x="61" y="25"/>
                    </a:lnTo>
                    <a:lnTo>
                      <a:pt x="51" y="19"/>
                    </a:lnTo>
                    <a:lnTo>
                      <a:pt x="42" y="13"/>
                    </a:lnTo>
                    <a:lnTo>
                      <a:pt x="33" y="9"/>
                    </a:lnTo>
                    <a:lnTo>
                      <a:pt x="22" y="4"/>
                    </a:lnTo>
                    <a:lnTo>
                      <a:pt x="11" y="1"/>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25" name="Freeform 11"/>
              <p:cNvSpPr/>
              <p:nvPr userDrawn="1"/>
            </p:nvSpPr>
            <p:spPr bwMode="auto">
              <a:xfrm>
                <a:off x="2209800" y="4935538"/>
                <a:ext cx="406400" cy="487363"/>
              </a:xfrm>
              <a:custGeom>
                <a:avLst/>
                <a:gdLst>
                  <a:gd name="T0" fmla="*/ 35 w 256"/>
                  <a:gd name="T1" fmla="*/ 0 h 307"/>
                  <a:gd name="T2" fmla="*/ 0 w 256"/>
                  <a:gd name="T3" fmla="*/ 0 h 307"/>
                  <a:gd name="T4" fmla="*/ 0 w 256"/>
                  <a:gd name="T5" fmla="*/ 307 h 307"/>
                  <a:gd name="T6" fmla="*/ 126 w 256"/>
                  <a:gd name="T7" fmla="*/ 307 h 307"/>
                  <a:gd name="T8" fmla="*/ 126 w 256"/>
                  <a:gd name="T9" fmla="*/ 215 h 307"/>
                  <a:gd name="T10" fmla="*/ 144 w 256"/>
                  <a:gd name="T11" fmla="*/ 215 h 307"/>
                  <a:gd name="T12" fmla="*/ 144 w 256"/>
                  <a:gd name="T13" fmla="*/ 307 h 307"/>
                  <a:gd name="T14" fmla="*/ 256 w 256"/>
                  <a:gd name="T15" fmla="*/ 307 h 307"/>
                  <a:gd name="T16" fmla="*/ 256 w 256"/>
                  <a:gd name="T17" fmla="*/ 134 h 307"/>
                  <a:gd name="T18" fmla="*/ 256 w 256"/>
                  <a:gd name="T19" fmla="*/ 134 h 307"/>
                  <a:gd name="T20" fmla="*/ 255 w 256"/>
                  <a:gd name="T21" fmla="*/ 128 h 307"/>
                  <a:gd name="T22" fmla="*/ 255 w 256"/>
                  <a:gd name="T23" fmla="*/ 128 h 307"/>
                  <a:gd name="T24" fmla="*/ 255 w 256"/>
                  <a:gd name="T25" fmla="*/ 123 h 307"/>
                  <a:gd name="T26" fmla="*/ 255 w 256"/>
                  <a:gd name="T27" fmla="*/ 123 h 307"/>
                  <a:gd name="T28" fmla="*/ 254 w 256"/>
                  <a:gd name="T29" fmla="*/ 121 h 307"/>
                  <a:gd name="T30" fmla="*/ 254 w 256"/>
                  <a:gd name="T31" fmla="*/ 121 h 307"/>
                  <a:gd name="T32" fmla="*/ 253 w 256"/>
                  <a:gd name="T33" fmla="*/ 113 h 307"/>
                  <a:gd name="T34" fmla="*/ 251 w 256"/>
                  <a:gd name="T35" fmla="*/ 104 h 307"/>
                  <a:gd name="T36" fmla="*/ 248 w 256"/>
                  <a:gd name="T37" fmla="*/ 97 h 307"/>
                  <a:gd name="T38" fmla="*/ 244 w 256"/>
                  <a:gd name="T39" fmla="*/ 90 h 307"/>
                  <a:gd name="T40" fmla="*/ 240 w 256"/>
                  <a:gd name="T41" fmla="*/ 82 h 307"/>
                  <a:gd name="T42" fmla="*/ 235 w 256"/>
                  <a:gd name="T43" fmla="*/ 76 h 307"/>
                  <a:gd name="T44" fmla="*/ 225 w 256"/>
                  <a:gd name="T45" fmla="*/ 63 h 307"/>
                  <a:gd name="T46" fmla="*/ 212 w 256"/>
                  <a:gd name="T47" fmla="*/ 53 h 307"/>
                  <a:gd name="T48" fmla="*/ 199 w 256"/>
                  <a:gd name="T49" fmla="*/ 44 h 307"/>
                  <a:gd name="T50" fmla="*/ 184 w 256"/>
                  <a:gd name="T51" fmla="*/ 35 h 307"/>
                  <a:gd name="T52" fmla="*/ 169 w 256"/>
                  <a:gd name="T53" fmla="*/ 28 h 307"/>
                  <a:gd name="T54" fmla="*/ 152 w 256"/>
                  <a:gd name="T55" fmla="*/ 22 h 307"/>
                  <a:gd name="T56" fmla="*/ 135 w 256"/>
                  <a:gd name="T57" fmla="*/ 16 h 307"/>
                  <a:gd name="T58" fmla="*/ 119 w 256"/>
                  <a:gd name="T59" fmla="*/ 12 h 307"/>
                  <a:gd name="T60" fmla="*/ 103 w 256"/>
                  <a:gd name="T61" fmla="*/ 8 h 307"/>
                  <a:gd name="T62" fmla="*/ 72 w 256"/>
                  <a:gd name="T63" fmla="*/ 4 h 307"/>
                  <a:gd name="T64" fmla="*/ 46 w 256"/>
                  <a:gd name="T65" fmla="*/ 1 h 307"/>
                  <a:gd name="T66" fmla="*/ 46 w 256"/>
                  <a:gd name="T67" fmla="*/ 1 h 307"/>
                  <a:gd name="T68" fmla="*/ 40 w 256"/>
                  <a:gd name="T69" fmla="*/ 0 h 307"/>
                  <a:gd name="T70" fmla="*/ 35 w 256"/>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307">
                    <a:moveTo>
                      <a:pt x="35" y="0"/>
                    </a:moveTo>
                    <a:lnTo>
                      <a:pt x="0" y="0"/>
                    </a:lnTo>
                    <a:lnTo>
                      <a:pt x="0" y="307"/>
                    </a:lnTo>
                    <a:lnTo>
                      <a:pt x="126" y="307"/>
                    </a:lnTo>
                    <a:lnTo>
                      <a:pt x="126" y="215"/>
                    </a:lnTo>
                    <a:lnTo>
                      <a:pt x="144" y="215"/>
                    </a:lnTo>
                    <a:lnTo>
                      <a:pt x="144" y="307"/>
                    </a:lnTo>
                    <a:lnTo>
                      <a:pt x="256" y="307"/>
                    </a:lnTo>
                    <a:lnTo>
                      <a:pt x="256" y="134"/>
                    </a:lnTo>
                    <a:lnTo>
                      <a:pt x="256" y="134"/>
                    </a:lnTo>
                    <a:lnTo>
                      <a:pt x="255" y="128"/>
                    </a:lnTo>
                    <a:lnTo>
                      <a:pt x="255" y="128"/>
                    </a:lnTo>
                    <a:lnTo>
                      <a:pt x="255" y="123"/>
                    </a:lnTo>
                    <a:lnTo>
                      <a:pt x="255" y="123"/>
                    </a:lnTo>
                    <a:lnTo>
                      <a:pt x="254" y="121"/>
                    </a:lnTo>
                    <a:lnTo>
                      <a:pt x="254" y="121"/>
                    </a:lnTo>
                    <a:lnTo>
                      <a:pt x="253" y="113"/>
                    </a:lnTo>
                    <a:lnTo>
                      <a:pt x="251" y="104"/>
                    </a:lnTo>
                    <a:lnTo>
                      <a:pt x="248" y="97"/>
                    </a:lnTo>
                    <a:lnTo>
                      <a:pt x="244" y="90"/>
                    </a:lnTo>
                    <a:lnTo>
                      <a:pt x="240" y="82"/>
                    </a:lnTo>
                    <a:lnTo>
                      <a:pt x="235" y="76"/>
                    </a:lnTo>
                    <a:lnTo>
                      <a:pt x="225" y="63"/>
                    </a:lnTo>
                    <a:lnTo>
                      <a:pt x="212" y="53"/>
                    </a:lnTo>
                    <a:lnTo>
                      <a:pt x="199" y="44"/>
                    </a:lnTo>
                    <a:lnTo>
                      <a:pt x="184" y="35"/>
                    </a:lnTo>
                    <a:lnTo>
                      <a:pt x="169" y="28"/>
                    </a:lnTo>
                    <a:lnTo>
                      <a:pt x="152" y="22"/>
                    </a:lnTo>
                    <a:lnTo>
                      <a:pt x="135" y="16"/>
                    </a:lnTo>
                    <a:lnTo>
                      <a:pt x="119" y="12"/>
                    </a:lnTo>
                    <a:lnTo>
                      <a:pt x="103" y="8"/>
                    </a:lnTo>
                    <a:lnTo>
                      <a:pt x="72" y="4"/>
                    </a:lnTo>
                    <a:lnTo>
                      <a:pt x="46" y="1"/>
                    </a:lnTo>
                    <a:lnTo>
                      <a:pt x="46" y="1"/>
                    </a:lnTo>
                    <a:lnTo>
                      <a:pt x="40" y="0"/>
                    </a:lnTo>
                    <a:lnTo>
                      <a:pt x="3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pic>
          <p:nvPicPr>
            <p:cNvPr id="126" name="그림 125"/>
            <p:cNvPicPr>
              <a:picLocks noChangeAspect="1"/>
            </p:cNvPicPr>
            <p:nvPr userDrawn="1"/>
          </p:nvPicPr>
          <p:blipFill>
            <a:blip r:embed="rId2" cstate="screen"/>
            <a:stretch>
              <a:fillRect/>
            </a:stretch>
          </p:blipFill>
          <p:spPr>
            <a:xfrm rot="8100000" flipH="1">
              <a:off x="2834439" y="3871555"/>
              <a:ext cx="297062" cy="823433"/>
            </a:xfrm>
            <a:prstGeom prst="rect">
              <a:avLst/>
            </a:prstGeom>
          </p:spPr>
        </p:pic>
        <p:sp>
          <p:nvSpPr>
            <p:cNvPr id="127" name="Freeform 110"/>
            <p:cNvSpPr/>
            <p:nvPr userDrawn="1"/>
          </p:nvSpPr>
          <p:spPr bwMode="auto">
            <a:xfrm>
              <a:off x="2684826" y="4123990"/>
              <a:ext cx="960910" cy="960910"/>
            </a:xfrm>
            <a:custGeom>
              <a:avLst/>
              <a:gdLst>
                <a:gd name="T0" fmla="*/ 0 w 806"/>
                <a:gd name="T1" fmla="*/ 0 h 806"/>
                <a:gd name="T2" fmla="*/ 806 w 806"/>
                <a:gd name="T3" fmla="*/ 806 h 806"/>
                <a:gd name="T4" fmla="*/ 0 w 806"/>
                <a:gd name="T5" fmla="*/ 806 h 806"/>
                <a:gd name="T6" fmla="*/ 0 w 806"/>
                <a:gd name="T7" fmla="*/ 0 h 806"/>
              </a:gdLst>
              <a:ahLst/>
              <a:cxnLst>
                <a:cxn ang="0">
                  <a:pos x="T0" y="T1"/>
                </a:cxn>
                <a:cxn ang="0">
                  <a:pos x="T2" y="T3"/>
                </a:cxn>
                <a:cxn ang="0">
                  <a:pos x="T4" y="T5"/>
                </a:cxn>
                <a:cxn ang="0">
                  <a:pos x="T6" y="T7"/>
                </a:cxn>
              </a:cxnLst>
              <a:rect l="0" t="0" r="r" b="b"/>
              <a:pathLst>
                <a:path w="806" h="806">
                  <a:moveTo>
                    <a:pt x="0" y="0"/>
                  </a:moveTo>
                  <a:lnTo>
                    <a:pt x="806" y="806"/>
                  </a:lnTo>
                  <a:lnTo>
                    <a:pt x="0" y="806"/>
                  </a:lnTo>
                  <a:lnTo>
                    <a:pt x="0" y="0"/>
                  </a:lnTo>
                  <a:close/>
                </a:path>
              </a:pathLst>
            </a:custGeom>
            <a:solidFill>
              <a:schemeClr val="bg1">
                <a:lumMod val="75000"/>
              </a:schemeClr>
            </a:solidFill>
            <a:ln>
              <a:noFill/>
            </a:ln>
          </p:spPr>
          <p:txBody>
            <a:bodyPr vert="horz" wrap="square" lIns="91440" tIns="45720" rIns="91440" bIns="45720" numCol="1" anchor="t" anchorCtr="0" compatLnSpc="1"/>
            <a:lstStyle/>
            <a:p>
              <a:pPr lvl="0"/>
              <a:endParaRPr lang="ko-KR" altLang="en-US" sz="2400"/>
            </a:p>
          </p:txBody>
        </p:sp>
        <p:sp>
          <p:nvSpPr>
            <p:cNvPr id="128" name="Freeform 43"/>
            <p:cNvSpPr>
              <a:spLocks noEditPoints="1"/>
            </p:cNvSpPr>
            <p:nvPr userDrawn="1"/>
          </p:nvSpPr>
          <p:spPr bwMode="auto">
            <a:xfrm>
              <a:off x="2684826" y="4425020"/>
              <a:ext cx="299242" cy="473302"/>
            </a:xfrm>
            <a:custGeom>
              <a:avLst/>
              <a:gdLst>
                <a:gd name="T0" fmla="*/ 134 w 251"/>
                <a:gd name="T1" fmla="*/ 142 h 397"/>
                <a:gd name="T2" fmla="*/ 124 w 251"/>
                <a:gd name="T3" fmla="*/ 141 h 397"/>
                <a:gd name="T4" fmla="*/ 116 w 251"/>
                <a:gd name="T5" fmla="*/ 135 h 397"/>
                <a:gd name="T6" fmla="*/ 113 w 251"/>
                <a:gd name="T7" fmla="*/ 131 h 397"/>
                <a:gd name="T8" fmla="*/ 109 w 251"/>
                <a:gd name="T9" fmla="*/ 121 h 397"/>
                <a:gd name="T10" fmla="*/ 109 w 251"/>
                <a:gd name="T11" fmla="*/ 112 h 397"/>
                <a:gd name="T12" fmla="*/ 113 w 251"/>
                <a:gd name="T13" fmla="*/ 102 h 397"/>
                <a:gd name="T14" fmla="*/ 116 w 251"/>
                <a:gd name="T15" fmla="*/ 98 h 397"/>
                <a:gd name="T16" fmla="*/ 124 w 251"/>
                <a:gd name="T17" fmla="*/ 92 h 397"/>
                <a:gd name="T18" fmla="*/ 134 w 251"/>
                <a:gd name="T19" fmla="*/ 91 h 397"/>
                <a:gd name="T20" fmla="*/ 139 w 251"/>
                <a:gd name="T21" fmla="*/ 91 h 397"/>
                <a:gd name="T22" fmla="*/ 148 w 251"/>
                <a:gd name="T23" fmla="*/ 95 h 397"/>
                <a:gd name="T24" fmla="*/ 153 w 251"/>
                <a:gd name="T25" fmla="*/ 98 h 397"/>
                <a:gd name="T26" fmla="*/ 159 w 251"/>
                <a:gd name="T27" fmla="*/ 107 h 397"/>
                <a:gd name="T28" fmla="*/ 160 w 251"/>
                <a:gd name="T29" fmla="*/ 117 h 397"/>
                <a:gd name="T30" fmla="*/ 159 w 251"/>
                <a:gd name="T31" fmla="*/ 127 h 397"/>
                <a:gd name="T32" fmla="*/ 153 w 251"/>
                <a:gd name="T33" fmla="*/ 135 h 397"/>
                <a:gd name="T34" fmla="*/ 148 w 251"/>
                <a:gd name="T35" fmla="*/ 138 h 397"/>
                <a:gd name="T36" fmla="*/ 139 w 251"/>
                <a:gd name="T37" fmla="*/ 142 h 397"/>
                <a:gd name="T38" fmla="*/ 105 w 251"/>
                <a:gd name="T39" fmla="*/ 0 h 397"/>
                <a:gd name="T40" fmla="*/ 91 w 251"/>
                <a:gd name="T41" fmla="*/ 1 h 397"/>
                <a:gd name="T42" fmla="*/ 64 w 251"/>
                <a:gd name="T43" fmla="*/ 6 h 397"/>
                <a:gd name="T44" fmla="*/ 38 w 251"/>
                <a:gd name="T45" fmla="*/ 17 h 397"/>
                <a:gd name="T46" fmla="*/ 13 w 251"/>
                <a:gd name="T47" fmla="*/ 33 h 397"/>
                <a:gd name="T48" fmla="*/ 2 w 251"/>
                <a:gd name="T49" fmla="*/ 43 h 397"/>
                <a:gd name="T50" fmla="*/ 0 w 251"/>
                <a:gd name="T51" fmla="*/ 397 h 397"/>
                <a:gd name="T52" fmla="*/ 17 w 251"/>
                <a:gd name="T53" fmla="*/ 322 h 397"/>
                <a:gd name="T54" fmla="*/ 56 w 251"/>
                <a:gd name="T55" fmla="*/ 282 h 397"/>
                <a:gd name="T56" fmla="*/ 80 w 251"/>
                <a:gd name="T57" fmla="*/ 289 h 397"/>
                <a:gd name="T58" fmla="*/ 106 w 251"/>
                <a:gd name="T59" fmla="*/ 291 h 397"/>
                <a:gd name="T60" fmla="*/ 119 w 251"/>
                <a:gd name="T61" fmla="*/ 291 h 397"/>
                <a:gd name="T62" fmla="*/ 146 w 251"/>
                <a:gd name="T63" fmla="*/ 285 h 397"/>
                <a:gd name="T64" fmla="*/ 172 w 251"/>
                <a:gd name="T65" fmla="*/ 275 h 397"/>
                <a:gd name="T66" fmla="*/ 197 w 251"/>
                <a:gd name="T67" fmla="*/ 259 h 397"/>
                <a:gd name="T68" fmla="*/ 208 w 251"/>
                <a:gd name="T69" fmla="*/ 249 h 397"/>
                <a:gd name="T70" fmla="*/ 227 w 251"/>
                <a:gd name="T71" fmla="*/ 226 h 397"/>
                <a:gd name="T72" fmla="*/ 239 w 251"/>
                <a:gd name="T73" fmla="*/ 201 h 397"/>
                <a:gd name="T74" fmla="*/ 248 w 251"/>
                <a:gd name="T75" fmla="*/ 174 h 397"/>
                <a:gd name="T76" fmla="*/ 251 w 251"/>
                <a:gd name="T77" fmla="*/ 146 h 397"/>
                <a:gd name="T78" fmla="*/ 248 w 251"/>
                <a:gd name="T79" fmla="*/ 118 h 397"/>
                <a:gd name="T80" fmla="*/ 239 w 251"/>
                <a:gd name="T81" fmla="*/ 91 h 397"/>
                <a:gd name="T82" fmla="*/ 227 w 251"/>
                <a:gd name="T83" fmla="*/ 66 h 397"/>
                <a:gd name="T84" fmla="*/ 208 w 251"/>
                <a:gd name="T85" fmla="*/ 43 h 397"/>
                <a:gd name="T86" fmla="*/ 197 w 251"/>
                <a:gd name="T87" fmla="*/ 33 h 397"/>
                <a:gd name="T88" fmla="*/ 172 w 251"/>
                <a:gd name="T89" fmla="*/ 17 h 397"/>
                <a:gd name="T90" fmla="*/ 146 w 251"/>
                <a:gd name="T91" fmla="*/ 6 h 397"/>
                <a:gd name="T92" fmla="*/ 119 w 251"/>
                <a:gd name="T93" fmla="*/ 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1" h="397">
                  <a:moveTo>
                    <a:pt x="134" y="142"/>
                  </a:moveTo>
                  <a:lnTo>
                    <a:pt x="134" y="142"/>
                  </a:lnTo>
                  <a:lnTo>
                    <a:pt x="130" y="142"/>
                  </a:lnTo>
                  <a:lnTo>
                    <a:pt x="124" y="141"/>
                  </a:lnTo>
                  <a:lnTo>
                    <a:pt x="120" y="138"/>
                  </a:lnTo>
                  <a:lnTo>
                    <a:pt x="116" y="135"/>
                  </a:lnTo>
                  <a:lnTo>
                    <a:pt x="116" y="135"/>
                  </a:lnTo>
                  <a:lnTo>
                    <a:pt x="113" y="131"/>
                  </a:lnTo>
                  <a:lnTo>
                    <a:pt x="110" y="127"/>
                  </a:lnTo>
                  <a:lnTo>
                    <a:pt x="109" y="121"/>
                  </a:lnTo>
                  <a:lnTo>
                    <a:pt x="109" y="116"/>
                  </a:lnTo>
                  <a:lnTo>
                    <a:pt x="109" y="112"/>
                  </a:lnTo>
                  <a:lnTo>
                    <a:pt x="110" y="107"/>
                  </a:lnTo>
                  <a:lnTo>
                    <a:pt x="113" y="102"/>
                  </a:lnTo>
                  <a:lnTo>
                    <a:pt x="116" y="98"/>
                  </a:lnTo>
                  <a:lnTo>
                    <a:pt x="116" y="98"/>
                  </a:lnTo>
                  <a:lnTo>
                    <a:pt x="120" y="95"/>
                  </a:lnTo>
                  <a:lnTo>
                    <a:pt x="124" y="92"/>
                  </a:lnTo>
                  <a:lnTo>
                    <a:pt x="130" y="91"/>
                  </a:lnTo>
                  <a:lnTo>
                    <a:pt x="134" y="91"/>
                  </a:lnTo>
                  <a:lnTo>
                    <a:pt x="134" y="91"/>
                  </a:lnTo>
                  <a:lnTo>
                    <a:pt x="139" y="91"/>
                  </a:lnTo>
                  <a:lnTo>
                    <a:pt x="144" y="92"/>
                  </a:lnTo>
                  <a:lnTo>
                    <a:pt x="148" y="95"/>
                  </a:lnTo>
                  <a:lnTo>
                    <a:pt x="153" y="98"/>
                  </a:lnTo>
                  <a:lnTo>
                    <a:pt x="153" y="98"/>
                  </a:lnTo>
                  <a:lnTo>
                    <a:pt x="156" y="102"/>
                  </a:lnTo>
                  <a:lnTo>
                    <a:pt x="159" y="107"/>
                  </a:lnTo>
                  <a:lnTo>
                    <a:pt x="160" y="112"/>
                  </a:lnTo>
                  <a:lnTo>
                    <a:pt x="160" y="117"/>
                  </a:lnTo>
                  <a:lnTo>
                    <a:pt x="160" y="121"/>
                  </a:lnTo>
                  <a:lnTo>
                    <a:pt x="159" y="127"/>
                  </a:lnTo>
                  <a:lnTo>
                    <a:pt x="156" y="131"/>
                  </a:lnTo>
                  <a:lnTo>
                    <a:pt x="153" y="135"/>
                  </a:lnTo>
                  <a:lnTo>
                    <a:pt x="153" y="135"/>
                  </a:lnTo>
                  <a:lnTo>
                    <a:pt x="148" y="138"/>
                  </a:lnTo>
                  <a:lnTo>
                    <a:pt x="144" y="141"/>
                  </a:lnTo>
                  <a:lnTo>
                    <a:pt x="139" y="142"/>
                  </a:lnTo>
                  <a:lnTo>
                    <a:pt x="134" y="142"/>
                  </a:lnTo>
                  <a:close/>
                  <a:moveTo>
                    <a:pt x="105" y="0"/>
                  </a:moveTo>
                  <a:lnTo>
                    <a:pt x="105" y="0"/>
                  </a:lnTo>
                  <a:lnTo>
                    <a:pt x="91" y="1"/>
                  </a:lnTo>
                  <a:lnTo>
                    <a:pt x="77" y="3"/>
                  </a:lnTo>
                  <a:lnTo>
                    <a:pt x="64" y="6"/>
                  </a:lnTo>
                  <a:lnTo>
                    <a:pt x="50" y="12"/>
                  </a:lnTo>
                  <a:lnTo>
                    <a:pt x="38" y="17"/>
                  </a:lnTo>
                  <a:lnTo>
                    <a:pt x="25" y="24"/>
                  </a:lnTo>
                  <a:lnTo>
                    <a:pt x="13" y="33"/>
                  </a:lnTo>
                  <a:lnTo>
                    <a:pt x="2" y="43"/>
                  </a:lnTo>
                  <a:lnTo>
                    <a:pt x="2" y="43"/>
                  </a:lnTo>
                  <a:lnTo>
                    <a:pt x="0" y="46"/>
                  </a:lnTo>
                  <a:lnTo>
                    <a:pt x="0" y="397"/>
                  </a:lnTo>
                  <a:lnTo>
                    <a:pt x="45" y="351"/>
                  </a:lnTo>
                  <a:lnTo>
                    <a:pt x="17" y="322"/>
                  </a:lnTo>
                  <a:lnTo>
                    <a:pt x="56" y="282"/>
                  </a:lnTo>
                  <a:lnTo>
                    <a:pt x="56" y="282"/>
                  </a:lnTo>
                  <a:lnTo>
                    <a:pt x="68" y="286"/>
                  </a:lnTo>
                  <a:lnTo>
                    <a:pt x="80" y="289"/>
                  </a:lnTo>
                  <a:lnTo>
                    <a:pt x="93" y="291"/>
                  </a:lnTo>
                  <a:lnTo>
                    <a:pt x="106" y="291"/>
                  </a:lnTo>
                  <a:lnTo>
                    <a:pt x="106" y="291"/>
                  </a:lnTo>
                  <a:lnTo>
                    <a:pt x="119" y="291"/>
                  </a:lnTo>
                  <a:lnTo>
                    <a:pt x="133" y="289"/>
                  </a:lnTo>
                  <a:lnTo>
                    <a:pt x="146" y="285"/>
                  </a:lnTo>
                  <a:lnTo>
                    <a:pt x="160" y="280"/>
                  </a:lnTo>
                  <a:lnTo>
                    <a:pt x="172" y="275"/>
                  </a:lnTo>
                  <a:lnTo>
                    <a:pt x="185" y="268"/>
                  </a:lnTo>
                  <a:lnTo>
                    <a:pt x="197" y="259"/>
                  </a:lnTo>
                  <a:lnTo>
                    <a:pt x="208" y="249"/>
                  </a:lnTo>
                  <a:lnTo>
                    <a:pt x="208" y="249"/>
                  </a:lnTo>
                  <a:lnTo>
                    <a:pt x="217" y="237"/>
                  </a:lnTo>
                  <a:lnTo>
                    <a:pt x="227" y="226"/>
                  </a:lnTo>
                  <a:lnTo>
                    <a:pt x="234" y="213"/>
                  </a:lnTo>
                  <a:lnTo>
                    <a:pt x="239" y="201"/>
                  </a:lnTo>
                  <a:lnTo>
                    <a:pt x="245" y="187"/>
                  </a:lnTo>
                  <a:lnTo>
                    <a:pt x="248" y="174"/>
                  </a:lnTo>
                  <a:lnTo>
                    <a:pt x="250" y="160"/>
                  </a:lnTo>
                  <a:lnTo>
                    <a:pt x="251" y="146"/>
                  </a:lnTo>
                  <a:lnTo>
                    <a:pt x="250" y="132"/>
                  </a:lnTo>
                  <a:lnTo>
                    <a:pt x="248" y="118"/>
                  </a:lnTo>
                  <a:lnTo>
                    <a:pt x="245" y="105"/>
                  </a:lnTo>
                  <a:lnTo>
                    <a:pt x="239" y="91"/>
                  </a:lnTo>
                  <a:lnTo>
                    <a:pt x="234" y="78"/>
                  </a:lnTo>
                  <a:lnTo>
                    <a:pt x="227" y="66"/>
                  </a:lnTo>
                  <a:lnTo>
                    <a:pt x="217" y="54"/>
                  </a:lnTo>
                  <a:lnTo>
                    <a:pt x="208" y="43"/>
                  </a:lnTo>
                  <a:lnTo>
                    <a:pt x="208" y="43"/>
                  </a:lnTo>
                  <a:lnTo>
                    <a:pt x="197" y="33"/>
                  </a:lnTo>
                  <a:lnTo>
                    <a:pt x="185" y="24"/>
                  </a:lnTo>
                  <a:lnTo>
                    <a:pt x="172" y="17"/>
                  </a:lnTo>
                  <a:lnTo>
                    <a:pt x="160" y="12"/>
                  </a:lnTo>
                  <a:lnTo>
                    <a:pt x="146" y="6"/>
                  </a:lnTo>
                  <a:lnTo>
                    <a:pt x="133" y="3"/>
                  </a:lnTo>
                  <a:lnTo>
                    <a:pt x="119" y="1"/>
                  </a:lnTo>
                  <a:lnTo>
                    <a:pt x="10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pic>
          <p:nvPicPr>
            <p:cNvPr id="129" name="그림 128"/>
            <p:cNvPicPr>
              <a:picLocks noChangeAspect="1"/>
            </p:cNvPicPr>
            <p:nvPr userDrawn="1"/>
          </p:nvPicPr>
          <p:blipFill>
            <a:blip r:embed="rId3" cstate="screen"/>
            <a:stretch>
              <a:fillRect/>
            </a:stretch>
          </p:blipFill>
          <p:spPr>
            <a:xfrm rot="13500000" flipH="1" flipV="1">
              <a:off x="1847633" y="2516305"/>
              <a:ext cx="337210" cy="823433"/>
            </a:xfrm>
            <a:prstGeom prst="rect">
              <a:avLst/>
            </a:prstGeom>
          </p:spPr>
        </p:pic>
        <p:sp>
          <p:nvSpPr>
            <p:cNvPr id="130" name="Freeform 116"/>
            <p:cNvSpPr/>
            <p:nvPr userDrawn="1"/>
          </p:nvSpPr>
          <p:spPr bwMode="auto">
            <a:xfrm>
              <a:off x="1659537" y="2091295"/>
              <a:ext cx="960910" cy="960910"/>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81A4D"/>
            </a:solidFill>
            <a:ln>
              <a:noFill/>
            </a:ln>
          </p:spPr>
          <p:txBody>
            <a:bodyPr vert="horz" wrap="square" lIns="91440" tIns="45720" rIns="91440" bIns="45720" numCol="1" anchor="t" anchorCtr="0" compatLnSpc="1"/>
            <a:lstStyle/>
            <a:p>
              <a:pPr lvl="0"/>
              <a:endParaRPr lang="ko-KR" altLang="en-US" sz="2400"/>
            </a:p>
          </p:txBody>
        </p:sp>
        <p:pic>
          <p:nvPicPr>
            <p:cNvPr id="131" name="그림 130"/>
            <p:cNvPicPr>
              <a:picLocks noChangeAspect="1"/>
            </p:cNvPicPr>
            <p:nvPr userDrawn="1"/>
          </p:nvPicPr>
          <p:blipFill>
            <a:blip r:embed="rId3" cstate="screen"/>
            <a:stretch>
              <a:fillRect/>
            </a:stretch>
          </p:blipFill>
          <p:spPr>
            <a:xfrm rot="13500000" flipH="1" flipV="1">
              <a:off x="2883716" y="1476207"/>
              <a:ext cx="337210" cy="823433"/>
            </a:xfrm>
            <a:prstGeom prst="rect">
              <a:avLst/>
            </a:prstGeom>
          </p:spPr>
        </p:pic>
        <p:sp>
          <p:nvSpPr>
            <p:cNvPr id="132" name="Freeform 108"/>
            <p:cNvSpPr/>
            <p:nvPr userDrawn="1"/>
          </p:nvSpPr>
          <p:spPr bwMode="auto">
            <a:xfrm>
              <a:off x="2684826" y="1074351"/>
              <a:ext cx="960910" cy="962103"/>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F4879C"/>
            </a:solidFill>
            <a:ln>
              <a:noFill/>
            </a:ln>
          </p:spPr>
          <p:txBody>
            <a:bodyPr vert="horz" wrap="square" lIns="91440" tIns="45720" rIns="91440" bIns="45720" numCol="1" anchor="t" anchorCtr="0" compatLnSpc="1"/>
            <a:lstStyle/>
            <a:p>
              <a:pPr lvl="0"/>
              <a:endParaRPr lang="ko-KR" altLang="en-US" sz="2400"/>
            </a:p>
          </p:txBody>
        </p:sp>
        <p:sp>
          <p:nvSpPr>
            <p:cNvPr id="133" name="Freeform 40"/>
            <p:cNvSpPr/>
            <p:nvPr userDrawn="1"/>
          </p:nvSpPr>
          <p:spPr bwMode="auto">
            <a:xfrm>
              <a:off x="2684826" y="1327973"/>
              <a:ext cx="194328" cy="664054"/>
            </a:xfrm>
            <a:custGeom>
              <a:avLst/>
              <a:gdLst>
                <a:gd name="T0" fmla="*/ 0 w 163"/>
                <a:gd name="T1" fmla="*/ 76 h 557"/>
                <a:gd name="T2" fmla="*/ 10 w 163"/>
                <a:gd name="T3" fmla="*/ 78 h 557"/>
                <a:gd name="T4" fmla="*/ 27 w 163"/>
                <a:gd name="T5" fmla="*/ 86 h 557"/>
                <a:gd name="T6" fmla="*/ 43 w 163"/>
                <a:gd name="T7" fmla="*/ 95 h 557"/>
                <a:gd name="T8" fmla="*/ 57 w 163"/>
                <a:gd name="T9" fmla="*/ 108 h 557"/>
                <a:gd name="T10" fmla="*/ 69 w 163"/>
                <a:gd name="T11" fmla="*/ 122 h 557"/>
                <a:gd name="T12" fmla="*/ 79 w 163"/>
                <a:gd name="T13" fmla="*/ 138 h 557"/>
                <a:gd name="T14" fmla="*/ 85 w 163"/>
                <a:gd name="T15" fmla="*/ 157 h 557"/>
                <a:gd name="T16" fmla="*/ 88 w 163"/>
                <a:gd name="T17" fmla="*/ 175 h 557"/>
                <a:gd name="T18" fmla="*/ 89 w 163"/>
                <a:gd name="T19" fmla="*/ 186 h 557"/>
                <a:gd name="T20" fmla="*/ 87 w 163"/>
                <a:gd name="T21" fmla="*/ 205 h 557"/>
                <a:gd name="T22" fmla="*/ 82 w 163"/>
                <a:gd name="T23" fmla="*/ 224 h 557"/>
                <a:gd name="T24" fmla="*/ 74 w 163"/>
                <a:gd name="T25" fmla="*/ 241 h 557"/>
                <a:gd name="T26" fmla="*/ 63 w 163"/>
                <a:gd name="T27" fmla="*/ 257 h 557"/>
                <a:gd name="T28" fmla="*/ 50 w 163"/>
                <a:gd name="T29" fmla="*/ 270 h 557"/>
                <a:gd name="T30" fmla="*/ 36 w 163"/>
                <a:gd name="T31" fmla="*/ 281 h 557"/>
                <a:gd name="T32" fmla="*/ 18 w 163"/>
                <a:gd name="T33" fmla="*/ 289 h 557"/>
                <a:gd name="T34" fmla="*/ 0 w 163"/>
                <a:gd name="T35" fmla="*/ 295 h 557"/>
                <a:gd name="T36" fmla="*/ 0 w 163"/>
                <a:gd name="T37" fmla="*/ 557 h 557"/>
                <a:gd name="T38" fmla="*/ 46 w 163"/>
                <a:gd name="T39" fmla="*/ 473 h 557"/>
                <a:gd name="T40" fmla="*/ 101 w 163"/>
                <a:gd name="T41" fmla="*/ 369 h 557"/>
                <a:gd name="T42" fmla="*/ 136 w 163"/>
                <a:gd name="T43" fmla="*/ 289 h 557"/>
                <a:gd name="T44" fmla="*/ 153 w 163"/>
                <a:gd name="T45" fmla="*/ 242 h 557"/>
                <a:gd name="T46" fmla="*/ 162 w 163"/>
                <a:gd name="T47" fmla="*/ 202 h 557"/>
                <a:gd name="T48" fmla="*/ 163 w 163"/>
                <a:gd name="T49" fmla="*/ 186 h 557"/>
                <a:gd name="T50" fmla="*/ 160 w 163"/>
                <a:gd name="T51" fmla="*/ 150 h 557"/>
                <a:gd name="T52" fmla="*/ 151 w 163"/>
                <a:gd name="T53" fmla="*/ 118 h 557"/>
                <a:gd name="T54" fmla="*/ 136 w 163"/>
                <a:gd name="T55" fmla="*/ 88 h 557"/>
                <a:gd name="T56" fmla="*/ 116 w 163"/>
                <a:gd name="T57" fmla="*/ 61 h 557"/>
                <a:gd name="T58" fmla="*/ 92 w 163"/>
                <a:gd name="T59" fmla="*/ 38 h 557"/>
                <a:gd name="T60" fmla="*/ 64 w 163"/>
                <a:gd name="T61" fmla="*/ 21 h 557"/>
                <a:gd name="T62" fmla="*/ 34 w 163"/>
                <a:gd name="T63" fmla="*/ 7 h 557"/>
                <a:gd name="T64" fmla="*/ 0 w 163"/>
                <a:gd name="T65"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0" y="0"/>
                  </a:moveTo>
                  <a:lnTo>
                    <a:pt x="0" y="76"/>
                  </a:lnTo>
                  <a:lnTo>
                    <a:pt x="0" y="76"/>
                  </a:lnTo>
                  <a:lnTo>
                    <a:pt x="10" y="78"/>
                  </a:lnTo>
                  <a:lnTo>
                    <a:pt x="18" y="81"/>
                  </a:lnTo>
                  <a:lnTo>
                    <a:pt x="27" y="86"/>
                  </a:lnTo>
                  <a:lnTo>
                    <a:pt x="36" y="90"/>
                  </a:lnTo>
                  <a:lnTo>
                    <a:pt x="43" y="95"/>
                  </a:lnTo>
                  <a:lnTo>
                    <a:pt x="50" y="101"/>
                  </a:lnTo>
                  <a:lnTo>
                    <a:pt x="57" y="108"/>
                  </a:lnTo>
                  <a:lnTo>
                    <a:pt x="63" y="115"/>
                  </a:lnTo>
                  <a:lnTo>
                    <a:pt x="69" y="122"/>
                  </a:lnTo>
                  <a:lnTo>
                    <a:pt x="74" y="129"/>
                  </a:lnTo>
                  <a:lnTo>
                    <a:pt x="79" y="138"/>
                  </a:lnTo>
                  <a:lnTo>
                    <a:pt x="82" y="147"/>
                  </a:lnTo>
                  <a:lnTo>
                    <a:pt x="85" y="157"/>
                  </a:lnTo>
                  <a:lnTo>
                    <a:pt x="87" y="166"/>
                  </a:lnTo>
                  <a:lnTo>
                    <a:pt x="88" y="175"/>
                  </a:lnTo>
                  <a:lnTo>
                    <a:pt x="89" y="186"/>
                  </a:lnTo>
                  <a:lnTo>
                    <a:pt x="89" y="186"/>
                  </a:lnTo>
                  <a:lnTo>
                    <a:pt x="88" y="195"/>
                  </a:lnTo>
                  <a:lnTo>
                    <a:pt x="87" y="205"/>
                  </a:lnTo>
                  <a:lnTo>
                    <a:pt x="85" y="215"/>
                  </a:lnTo>
                  <a:lnTo>
                    <a:pt x="82" y="224"/>
                  </a:lnTo>
                  <a:lnTo>
                    <a:pt x="79" y="233"/>
                  </a:lnTo>
                  <a:lnTo>
                    <a:pt x="74" y="241"/>
                  </a:lnTo>
                  <a:lnTo>
                    <a:pt x="69" y="249"/>
                  </a:lnTo>
                  <a:lnTo>
                    <a:pt x="63" y="257"/>
                  </a:lnTo>
                  <a:lnTo>
                    <a:pt x="57" y="263"/>
                  </a:lnTo>
                  <a:lnTo>
                    <a:pt x="50" y="270"/>
                  </a:lnTo>
                  <a:lnTo>
                    <a:pt x="43" y="276"/>
                  </a:lnTo>
                  <a:lnTo>
                    <a:pt x="36" y="281"/>
                  </a:lnTo>
                  <a:lnTo>
                    <a:pt x="27" y="285"/>
                  </a:lnTo>
                  <a:lnTo>
                    <a:pt x="18" y="289"/>
                  </a:lnTo>
                  <a:lnTo>
                    <a:pt x="10" y="293"/>
                  </a:lnTo>
                  <a:lnTo>
                    <a:pt x="0" y="295"/>
                  </a:lnTo>
                  <a:lnTo>
                    <a:pt x="0" y="557"/>
                  </a:lnTo>
                  <a:lnTo>
                    <a:pt x="0" y="557"/>
                  </a:lnTo>
                  <a:lnTo>
                    <a:pt x="21" y="519"/>
                  </a:lnTo>
                  <a:lnTo>
                    <a:pt x="46" y="473"/>
                  </a:lnTo>
                  <a:lnTo>
                    <a:pt x="73" y="422"/>
                  </a:lnTo>
                  <a:lnTo>
                    <a:pt x="101" y="369"/>
                  </a:lnTo>
                  <a:lnTo>
                    <a:pt x="125" y="316"/>
                  </a:lnTo>
                  <a:lnTo>
                    <a:pt x="136" y="289"/>
                  </a:lnTo>
                  <a:lnTo>
                    <a:pt x="145" y="265"/>
                  </a:lnTo>
                  <a:lnTo>
                    <a:pt x="153" y="242"/>
                  </a:lnTo>
                  <a:lnTo>
                    <a:pt x="158" y="220"/>
                  </a:lnTo>
                  <a:lnTo>
                    <a:pt x="162" y="202"/>
                  </a:lnTo>
                  <a:lnTo>
                    <a:pt x="163" y="186"/>
                  </a:lnTo>
                  <a:lnTo>
                    <a:pt x="163" y="186"/>
                  </a:lnTo>
                  <a:lnTo>
                    <a:pt x="162" y="168"/>
                  </a:lnTo>
                  <a:lnTo>
                    <a:pt x="160" y="150"/>
                  </a:lnTo>
                  <a:lnTo>
                    <a:pt x="156" y="134"/>
                  </a:lnTo>
                  <a:lnTo>
                    <a:pt x="151" y="118"/>
                  </a:lnTo>
                  <a:lnTo>
                    <a:pt x="145" y="102"/>
                  </a:lnTo>
                  <a:lnTo>
                    <a:pt x="136" y="88"/>
                  </a:lnTo>
                  <a:lnTo>
                    <a:pt x="127" y="74"/>
                  </a:lnTo>
                  <a:lnTo>
                    <a:pt x="116" y="61"/>
                  </a:lnTo>
                  <a:lnTo>
                    <a:pt x="105" y="50"/>
                  </a:lnTo>
                  <a:lnTo>
                    <a:pt x="92" y="38"/>
                  </a:lnTo>
                  <a:lnTo>
                    <a:pt x="79" y="29"/>
                  </a:lnTo>
                  <a:lnTo>
                    <a:pt x="64" y="21"/>
                  </a:lnTo>
                  <a:lnTo>
                    <a:pt x="49" y="13"/>
                  </a:lnTo>
                  <a:lnTo>
                    <a:pt x="34" y="7"/>
                  </a:lnTo>
                  <a:lnTo>
                    <a:pt x="17" y="3"/>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46" name="텍스트 개체 틀 3"/>
          <p:cNvSpPr>
            <a:spLocks noGrp="1"/>
          </p:cNvSpPr>
          <p:nvPr>
            <p:ph type="body" sz="quarter" idx="10" hasCustomPrompt="1"/>
          </p:nvPr>
        </p:nvSpPr>
        <p:spPr>
          <a:xfrm>
            <a:off x="4210064" y="2788394"/>
            <a:ext cx="7742587" cy="689045"/>
          </a:xfrm>
          <a:prstGeom prst="rect">
            <a:avLst/>
          </a:prstGeom>
        </p:spPr>
        <p:txBody>
          <a:bodyPr lIns="0" tIns="0" rIns="0" bIns="0"/>
          <a:lstStyle>
            <a:lvl1pPr marL="0" indent="0" algn="l">
              <a:buNone/>
              <a:defRPr sz="4800" b="1" baseline="0">
                <a:solidFill>
                  <a:schemeClr val="tx1">
                    <a:lumMod val="75000"/>
                    <a:lumOff val="25000"/>
                  </a:schemeClr>
                </a:solidFill>
                <a:latin typeface="Tahoma" panose="020B0604030504040204" pitchFamily="34" charset="0"/>
                <a:cs typeface="Tahoma" panose="020B0604030504040204" pitchFamily="34" charset="0"/>
              </a:defRPr>
            </a:lvl1pPr>
          </a:lstStyle>
          <a:p>
            <a:pPr lvl="0"/>
            <a:r>
              <a:rPr lang="en-US" altLang="ko-KR" smtClean="0"/>
              <a:t>Presentation title </a:t>
            </a:r>
            <a:endParaRPr lang="ko-KR" altLang="en-US" smtClean="0"/>
          </a:p>
        </p:txBody>
      </p:sp>
      <p:sp>
        <p:nvSpPr>
          <p:cNvPr id="147" name="텍스트 개체 틀 3"/>
          <p:cNvSpPr>
            <a:spLocks noGrp="1"/>
          </p:cNvSpPr>
          <p:nvPr>
            <p:ph type="body" sz="quarter" idx="11" hasCustomPrompt="1"/>
          </p:nvPr>
        </p:nvSpPr>
        <p:spPr>
          <a:xfrm>
            <a:off x="4210064" y="3525011"/>
            <a:ext cx="7742587" cy="358891"/>
          </a:xfrm>
          <a:prstGeom prst="rect">
            <a:avLst/>
          </a:prstGeom>
        </p:spPr>
        <p:txBody>
          <a:bodyPr lIns="0" tIns="0" rIns="0" bIns="0"/>
          <a:lstStyle>
            <a:lvl1pPr marL="0" indent="0" algn="l">
              <a:buNone/>
              <a:defRPr sz="2400" b="0" baseline="0">
                <a:solidFill>
                  <a:schemeClr val="tx1">
                    <a:lumMod val="75000"/>
                    <a:lumOff val="25000"/>
                  </a:schemeClr>
                </a:solidFill>
                <a:latin typeface="Tahoma" panose="020B0604030504040204" pitchFamily="34" charset="0"/>
                <a:cs typeface="Tahoma" panose="020B0604030504040204" pitchFamily="34" charset="0"/>
              </a:defRPr>
            </a:lvl1pPr>
          </a:lstStyle>
          <a:p>
            <a:pPr lvl="0"/>
            <a:r>
              <a:rPr lang="en-US" altLang="ko-KR" smtClean="0"/>
              <a:t>Presentation sub title</a:t>
            </a:r>
            <a:endParaRPr lang="ko-KR" altLang="en-US" smtClean="0"/>
          </a:p>
        </p:txBody>
      </p:sp>
      <p:grpSp>
        <p:nvGrpSpPr>
          <p:cNvPr id="112" name="그룹 1"/>
          <p:cNvGrpSpPr/>
          <p:nvPr userDrawn="1"/>
        </p:nvGrpSpPr>
        <p:grpSpPr>
          <a:xfrm>
            <a:off x="0" y="76545"/>
            <a:ext cx="6215317" cy="6704913"/>
            <a:chOff x="0" y="57408"/>
            <a:chExt cx="4661488" cy="5028685"/>
          </a:xfrm>
        </p:grpSpPr>
        <p:sp>
          <p:nvSpPr>
            <p:cNvPr id="113" name="Freeform 97"/>
            <p:cNvSpPr/>
            <p:nvPr userDrawn="1"/>
          </p:nvSpPr>
          <p:spPr bwMode="auto">
            <a:xfrm>
              <a:off x="2684826" y="58600"/>
              <a:ext cx="960910" cy="960910"/>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114" name="Freeform 98"/>
            <p:cNvSpPr/>
            <p:nvPr userDrawn="1"/>
          </p:nvSpPr>
          <p:spPr bwMode="auto">
            <a:xfrm>
              <a:off x="0" y="57408"/>
              <a:ext cx="3078251" cy="962103"/>
            </a:xfrm>
            <a:custGeom>
              <a:avLst/>
              <a:gdLst>
                <a:gd name="T0" fmla="*/ 2178 w 2582"/>
                <a:gd name="T1" fmla="*/ 0 h 807"/>
                <a:gd name="T2" fmla="*/ 0 w 2582"/>
                <a:gd name="T3" fmla="*/ 0 h 807"/>
                <a:gd name="T4" fmla="*/ 0 w 2582"/>
                <a:gd name="T5" fmla="*/ 807 h 807"/>
                <a:gd name="T6" fmla="*/ 2178 w 2582"/>
                <a:gd name="T7" fmla="*/ 807 h 807"/>
                <a:gd name="T8" fmla="*/ 2582 w 2582"/>
                <a:gd name="T9" fmla="*/ 404 h 807"/>
                <a:gd name="T10" fmla="*/ 2178 w 2582"/>
                <a:gd name="T11" fmla="*/ 0 h 807"/>
              </a:gdLst>
              <a:ahLst/>
              <a:cxnLst>
                <a:cxn ang="0">
                  <a:pos x="T0" y="T1"/>
                </a:cxn>
                <a:cxn ang="0">
                  <a:pos x="T2" y="T3"/>
                </a:cxn>
                <a:cxn ang="0">
                  <a:pos x="T4" y="T5"/>
                </a:cxn>
                <a:cxn ang="0">
                  <a:pos x="T6" y="T7"/>
                </a:cxn>
                <a:cxn ang="0">
                  <a:pos x="T8" y="T9"/>
                </a:cxn>
                <a:cxn ang="0">
                  <a:pos x="T10" y="T11"/>
                </a:cxn>
              </a:cxnLst>
              <a:rect l="0" t="0" r="r" b="b"/>
              <a:pathLst>
                <a:path w="2582" h="807">
                  <a:moveTo>
                    <a:pt x="2178" y="0"/>
                  </a:moveTo>
                  <a:lnTo>
                    <a:pt x="0" y="0"/>
                  </a:lnTo>
                  <a:lnTo>
                    <a:pt x="0" y="807"/>
                  </a:lnTo>
                  <a:lnTo>
                    <a:pt x="2178" y="807"/>
                  </a:lnTo>
                  <a:lnTo>
                    <a:pt x="2582" y="404"/>
                  </a:lnTo>
                  <a:lnTo>
                    <a:pt x="2178" y="0"/>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115" name="Freeform 99"/>
            <p:cNvSpPr/>
            <p:nvPr userDrawn="1"/>
          </p:nvSpPr>
          <p:spPr bwMode="auto">
            <a:xfrm>
              <a:off x="0" y="1074351"/>
              <a:ext cx="2063692" cy="962103"/>
            </a:xfrm>
            <a:custGeom>
              <a:avLst/>
              <a:gdLst>
                <a:gd name="T0" fmla="*/ 1327 w 1731"/>
                <a:gd name="T1" fmla="*/ 0 h 807"/>
                <a:gd name="T2" fmla="*/ 0 w 1731"/>
                <a:gd name="T3" fmla="*/ 0 h 807"/>
                <a:gd name="T4" fmla="*/ 0 w 1731"/>
                <a:gd name="T5" fmla="*/ 807 h 807"/>
                <a:gd name="T6" fmla="*/ 1327 w 1731"/>
                <a:gd name="T7" fmla="*/ 807 h 807"/>
                <a:gd name="T8" fmla="*/ 1731 w 1731"/>
                <a:gd name="T9" fmla="*/ 403 h 807"/>
                <a:gd name="T10" fmla="*/ 1327 w 1731"/>
                <a:gd name="T11" fmla="*/ 0 h 807"/>
              </a:gdLst>
              <a:ahLst/>
              <a:cxnLst>
                <a:cxn ang="0">
                  <a:pos x="T0" y="T1"/>
                </a:cxn>
                <a:cxn ang="0">
                  <a:pos x="T2" y="T3"/>
                </a:cxn>
                <a:cxn ang="0">
                  <a:pos x="T4" y="T5"/>
                </a:cxn>
                <a:cxn ang="0">
                  <a:pos x="T6" y="T7"/>
                </a:cxn>
                <a:cxn ang="0">
                  <a:pos x="T8" y="T9"/>
                </a:cxn>
                <a:cxn ang="0">
                  <a:pos x="T10" y="T11"/>
                </a:cxn>
              </a:cxnLst>
              <a:rect l="0" t="0" r="r" b="b"/>
              <a:pathLst>
                <a:path w="1731" h="807">
                  <a:moveTo>
                    <a:pt x="1327" y="0"/>
                  </a:moveTo>
                  <a:lnTo>
                    <a:pt x="0" y="0"/>
                  </a:lnTo>
                  <a:lnTo>
                    <a:pt x="0" y="807"/>
                  </a:lnTo>
                  <a:lnTo>
                    <a:pt x="1327" y="807"/>
                  </a:lnTo>
                  <a:lnTo>
                    <a:pt x="1731" y="403"/>
                  </a:lnTo>
                  <a:lnTo>
                    <a:pt x="1327" y="0"/>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116" name="Freeform 100"/>
            <p:cNvSpPr/>
            <p:nvPr userDrawn="1"/>
          </p:nvSpPr>
          <p:spPr bwMode="auto">
            <a:xfrm>
              <a:off x="0" y="2091295"/>
              <a:ext cx="1043172" cy="960910"/>
            </a:xfrm>
            <a:custGeom>
              <a:avLst/>
              <a:gdLst>
                <a:gd name="T0" fmla="*/ 471 w 875"/>
                <a:gd name="T1" fmla="*/ 0 h 806"/>
                <a:gd name="T2" fmla="*/ 0 w 875"/>
                <a:gd name="T3" fmla="*/ 0 h 806"/>
                <a:gd name="T4" fmla="*/ 0 w 875"/>
                <a:gd name="T5" fmla="*/ 806 h 806"/>
                <a:gd name="T6" fmla="*/ 471 w 875"/>
                <a:gd name="T7" fmla="*/ 806 h 806"/>
                <a:gd name="T8" fmla="*/ 875 w 875"/>
                <a:gd name="T9" fmla="*/ 403 h 806"/>
                <a:gd name="T10" fmla="*/ 471 w 875"/>
                <a:gd name="T11" fmla="*/ 0 h 806"/>
              </a:gdLst>
              <a:ahLst/>
              <a:cxnLst>
                <a:cxn ang="0">
                  <a:pos x="T0" y="T1"/>
                </a:cxn>
                <a:cxn ang="0">
                  <a:pos x="T2" y="T3"/>
                </a:cxn>
                <a:cxn ang="0">
                  <a:pos x="T4" y="T5"/>
                </a:cxn>
                <a:cxn ang="0">
                  <a:pos x="T6" y="T7"/>
                </a:cxn>
                <a:cxn ang="0">
                  <a:pos x="T8" y="T9"/>
                </a:cxn>
                <a:cxn ang="0">
                  <a:pos x="T10" y="T11"/>
                </a:cxn>
              </a:cxnLst>
              <a:rect l="0" t="0" r="r" b="b"/>
              <a:pathLst>
                <a:path w="875" h="806">
                  <a:moveTo>
                    <a:pt x="471" y="0"/>
                  </a:moveTo>
                  <a:lnTo>
                    <a:pt x="0" y="0"/>
                  </a:lnTo>
                  <a:lnTo>
                    <a:pt x="0" y="806"/>
                  </a:lnTo>
                  <a:lnTo>
                    <a:pt x="471" y="806"/>
                  </a:lnTo>
                  <a:lnTo>
                    <a:pt x="875" y="403"/>
                  </a:lnTo>
                  <a:lnTo>
                    <a:pt x="471" y="0"/>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134" name="Freeform 101"/>
            <p:cNvSpPr/>
            <p:nvPr userDrawn="1"/>
          </p:nvSpPr>
          <p:spPr bwMode="auto">
            <a:xfrm>
              <a:off x="0" y="4123990"/>
              <a:ext cx="2063692" cy="962103"/>
            </a:xfrm>
            <a:custGeom>
              <a:avLst/>
              <a:gdLst>
                <a:gd name="T0" fmla="*/ 1327 w 1731"/>
                <a:gd name="T1" fmla="*/ 807 h 807"/>
                <a:gd name="T2" fmla="*/ 0 w 1731"/>
                <a:gd name="T3" fmla="*/ 807 h 807"/>
                <a:gd name="T4" fmla="*/ 0 w 1731"/>
                <a:gd name="T5" fmla="*/ 0 h 807"/>
                <a:gd name="T6" fmla="*/ 1327 w 1731"/>
                <a:gd name="T7" fmla="*/ 0 h 807"/>
                <a:gd name="T8" fmla="*/ 1731 w 1731"/>
                <a:gd name="T9" fmla="*/ 403 h 807"/>
                <a:gd name="T10" fmla="*/ 1327 w 1731"/>
                <a:gd name="T11" fmla="*/ 807 h 807"/>
              </a:gdLst>
              <a:ahLst/>
              <a:cxnLst>
                <a:cxn ang="0">
                  <a:pos x="T0" y="T1"/>
                </a:cxn>
                <a:cxn ang="0">
                  <a:pos x="T2" y="T3"/>
                </a:cxn>
                <a:cxn ang="0">
                  <a:pos x="T4" y="T5"/>
                </a:cxn>
                <a:cxn ang="0">
                  <a:pos x="T6" y="T7"/>
                </a:cxn>
                <a:cxn ang="0">
                  <a:pos x="T8" y="T9"/>
                </a:cxn>
                <a:cxn ang="0">
                  <a:pos x="T10" y="T11"/>
                </a:cxn>
              </a:cxnLst>
              <a:rect l="0" t="0" r="r" b="b"/>
              <a:pathLst>
                <a:path w="1731" h="807">
                  <a:moveTo>
                    <a:pt x="1327" y="807"/>
                  </a:moveTo>
                  <a:lnTo>
                    <a:pt x="0" y="807"/>
                  </a:lnTo>
                  <a:lnTo>
                    <a:pt x="0" y="0"/>
                  </a:lnTo>
                  <a:lnTo>
                    <a:pt x="1327" y="0"/>
                  </a:lnTo>
                  <a:lnTo>
                    <a:pt x="1731" y="403"/>
                  </a:lnTo>
                  <a:lnTo>
                    <a:pt x="1327" y="807"/>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135" name="Freeform 102"/>
            <p:cNvSpPr/>
            <p:nvPr userDrawn="1"/>
          </p:nvSpPr>
          <p:spPr bwMode="auto">
            <a:xfrm>
              <a:off x="0" y="3107047"/>
              <a:ext cx="1043172" cy="962103"/>
            </a:xfrm>
            <a:custGeom>
              <a:avLst/>
              <a:gdLst>
                <a:gd name="T0" fmla="*/ 471 w 875"/>
                <a:gd name="T1" fmla="*/ 807 h 807"/>
                <a:gd name="T2" fmla="*/ 0 w 875"/>
                <a:gd name="T3" fmla="*/ 807 h 807"/>
                <a:gd name="T4" fmla="*/ 0 w 875"/>
                <a:gd name="T5" fmla="*/ 0 h 807"/>
                <a:gd name="T6" fmla="*/ 471 w 875"/>
                <a:gd name="T7" fmla="*/ 0 h 807"/>
                <a:gd name="T8" fmla="*/ 875 w 875"/>
                <a:gd name="T9" fmla="*/ 404 h 807"/>
                <a:gd name="T10" fmla="*/ 471 w 875"/>
                <a:gd name="T11" fmla="*/ 807 h 807"/>
              </a:gdLst>
              <a:ahLst/>
              <a:cxnLst>
                <a:cxn ang="0">
                  <a:pos x="T0" y="T1"/>
                </a:cxn>
                <a:cxn ang="0">
                  <a:pos x="T2" y="T3"/>
                </a:cxn>
                <a:cxn ang="0">
                  <a:pos x="T4" y="T5"/>
                </a:cxn>
                <a:cxn ang="0">
                  <a:pos x="T6" y="T7"/>
                </a:cxn>
                <a:cxn ang="0">
                  <a:pos x="T8" y="T9"/>
                </a:cxn>
                <a:cxn ang="0">
                  <a:pos x="T10" y="T11"/>
                </a:cxn>
              </a:cxnLst>
              <a:rect l="0" t="0" r="r" b="b"/>
              <a:pathLst>
                <a:path w="875" h="807">
                  <a:moveTo>
                    <a:pt x="471" y="807"/>
                  </a:moveTo>
                  <a:lnTo>
                    <a:pt x="0" y="807"/>
                  </a:lnTo>
                  <a:lnTo>
                    <a:pt x="0" y="0"/>
                  </a:lnTo>
                  <a:lnTo>
                    <a:pt x="471" y="0"/>
                  </a:lnTo>
                  <a:lnTo>
                    <a:pt x="875" y="404"/>
                  </a:lnTo>
                  <a:lnTo>
                    <a:pt x="471" y="807"/>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136" name="Freeform 103"/>
            <p:cNvSpPr/>
            <p:nvPr userDrawn="1"/>
          </p:nvSpPr>
          <p:spPr bwMode="auto">
            <a:xfrm>
              <a:off x="2684826" y="58600"/>
              <a:ext cx="960910" cy="960910"/>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D5C9E1"/>
            </a:solidFill>
            <a:ln>
              <a:noFill/>
            </a:ln>
          </p:spPr>
          <p:txBody>
            <a:bodyPr vert="horz" wrap="square" lIns="91440" tIns="45720" rIns="91440" bIns="45720" numCol="1" anchor="t" anchorCtr="0" compatLnSpc="1"/>
            <a:lstStyle/>
            <a:p>
              <a:pPr lvl="0"/>
              <a:endParaRPr lang="ko-KR" altLang="en-US" sz="2400"/>
            </a:p>
          </p:txBody>
        </p:sp>
        <p:sp>
          <p:nvSpPr>
            <p:cNvPr id="137" name="Freeform 104"/>
            <p:cNvSpPr/>
            <p:nvPr userDrawn="1"/>
          </p:nvSpPr>
          <p:spPr bwMode="auto">
            <a:xfrm>
              <a:off x="3700578" y="58600"/>
              <a:ext cx="960910" cy="960910"/>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bg1">
                <a:lumMod val="85000"/>
              </a:schemeClr>
            </a:solidFill>
            <a:ln>
              <a:noFill/>
            </a:ln>
          </p:spPr>
          <p:txBody>
            <a:bodyPr vert="horz" wrap="square" lIns="91440" tIns="45720" rIns="91440" bIns="45720" numCol="1" anchor="t" anchorCtr="0" compatLnSpc="1"/>
            <a:lstStyle/>
            <a:p>
              <a:pPr lvl="0"/>
              <a:endParaRPr lang="ko-KR" altLang="en-US" sz="2400"/>
            </a:p>
          </p:txBody>
        </p:sp>
        <p:sp>
          <p:nvSpPr>
            <p:cNvPr id="138" name="Freeform 105"/>
            <p:cNvSpPr/>
            <p:nvPr userDrawn="1"/>
          </p:nvSpPr>
          <p:spPr bwMode="auto">
            <a:xfrm>
              <a:off x="1669075" y="1074351"/>
              <a:ext cx="960910" cy="962103"/>
            </a:xfrm>
            <a:custGeom>
              <a:avLst/>
              <a:gdLst>
                <a:gd name="T0" fmla="*/ 806 w 806"/>
                <a:gd name="T1" fmla="*/ 807 h 807"/>
                <a:gd name="T2" fmla="*/ 0 w 806"/>
                <a:gd name="T3" fmla="*/ 0 h 807"/>
                <a:gd name="T4" fmla="*/ 806 w 806"/>
                <a:gd name="T5" fmla="*/ 0 h 807"/>
                <a:gd name="T6" fmla="*/ 806 w 806"/>
                <a:gd name="T7" fmla="*/ 807 h 807"/>
              </a:gdLst>
              <a:ahLst/>
              <a:cxnLst>
                <a:cxn ang="0">
                  <a:pos x="T0" y="T1"/>
                </a:cxn>
                <a:cxn ang="0">
                  <a:pos x="T2" y="T3"/>
                </a:cxn>
                <a:cxn ang="0">
                  <a:pos x="T4" y="T5"/>
                </a:cxn>
                <a:cxn ang="0">
                  <a:pos x="T6" y="T7"/>
                </a:cxn>
              </a:cxnLst>
              <a:rect l="0" t="0" r="r" b="b"/>
              <a:pathLst>
                <a:path w="806" h="807">
                  <a:moveTo>
                    <a:pt x="806" y="807"/>
                  </a:moveTo>
                  <a:lnTo>
                    <a:pt x="0" y="0"/>
                  </a:lnTo>
                  <a:lnTo>
                    <a:pt x="806" y="0"/>
                  </a:lnTo>
                  <a:lnTo>
                    <a:pt x="806" y="807"/>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139" name="Freeform 106"/>
            <p:cNvSpPr/>
            <p:nvPr userDrawn="1"/>
          </p:nvSpPr>
          <p:spPr bwMode="auto">
            <a:xfrm>
              <a:off x="1669075" y="1074351"/>
              <a:ext cx="960910" cy="962103"/>
            </a:xfrm>
            <a:custGeom>
              <a:avLst/>
              <a:gdLst>
                <a:gd name="T0" fmla="*/ 806 w 806"/>
                <a:gd name="T1" fmla="*/ 0 h 807"/>
                <a:gd name="T2" fmla="*/ 0 w 806"/>
                <a:gd name="T3" fmla="*/ 807 h 807"/>
                <a:gd name="T4" fmla="*/ 806 w 806"/>
                <a:gd name="T5" fmla="*/ 807 h 807"/>
                <a:gd name="T6" fmla="*/ 806 w 806"/>
                <a:gd name="T7" fmla="*/ 0 h 807"/>
              </a:gdLst>
              <a:ahLst/>
              <a:cxnLst>
                <a:cxn ang="0">
                  <a:pos x="T0" y="T1"/>
                </a:cxn>
                <a:cxn ang="0">
                  <a:pos x="T2" y="T3"/>
                </a:cxn>
                <a:cxn ang="0">
                  <a:pos x="T4" y="T5"/>
                </a:cxn>
                <a:cxn ang="0">
                  <a:pos x="T6" y="T7"/>
                </a:cxn>
              </a:cxnLst>
              <a:rect l="0" t="0" r="r" b="b"/>
              <a:pathLst>
                <a:path w="806" h="807">
                  <a:moveTo>
                    <a:pt x="806" y="0"/>
                  </a:moveTo>
                  <a:lnTo>
                    <a:pt x="0" y="807"/>
                  </a:lnTo>
                  <a:lnTo>
                    <a:pt x="806" y="807"/>
                  </a:lnTo>
                  <a:lnTo>
                    <a:pt x="806" y="0"/>
                  </a:lnTo>
                  <a:close/>
                </a:path>
              </a:pathLst>
            </a:custGeom>
            <a:solidFill>
              <a:srgbClr val="6C4C8B"/>
            </a:solidFill>
            <a:ln>
              <a:noFill/>
            </a:ln>
          </p:spPr>
          <p:txBody>
            <a:bodyPr vert="horz" wrap="square" lIns="91440" tIns="45720" rIns="91440" bIns="45720" numCol="1" anchor="t" anchorCtr="0" compatLnSpc="1"/>
            <a:lstStyle/>
            <a:p>
              <a:pPr lvl="0"/>
              <a:endParaRPr lang="ko-KR" altLang="en-US" sz="2400"/>
            </a:p>
          </p:txBody>
        </p:sp>
        <p:sp>
          <p:nvSpPr>
            <p:cNvPr id="140" name="Freeform 107"/>
            <p:cNvSpPr/>
            <p:nvPr userDrawn="1"/>
          </p:nvSpPr>
          <p:spPr bwMode="auto">
            <a:xfrm>
              <a:off x="2684826" y="1074351"/>
              <a:ext cx="960910" cy="962103"/>
            </a:xfrm>
            <a:custGeom>
              <a:avLst/>
              <a:gdLst>
                <a:gd name="T0" fmla="*/ 806 w 806"/>
                <a:gd name="T1" fmla="*/ 807 h 807"/>
                <a:gd name="T2" fmla="*/ 0 w 806"/>
                <a:gd name="T3" fmla="*/ 0 h 807"/>
                <a:gd name="T4" fmla="*/ 0 w 806"/>
                <a:gd name="T5" fmla="*/ 807 h 807"/>
                <a:gd name="T6" fmla="*/ 806 w 806"/>
                <a:gd name="T7" fmla="*/ 807 h 807"/>
              </a:gdLst>
              <a:ahLst/>
              <a:cxnLst>
                <a:cxn ang="0">
                  <a:pos x="T0" y="T1"/>
                </a:cxn>
                <a:cxn ang="0">
                  <a:pos x="T2" y="T3"/>
                </a:cxn>
                <a:cxn ang="0">
                  <a:pos x="T4" y="T5"/>
                </a:cxn>
                <a:cxn ang="0">
                  <a:pos x="T6" y="T7"/>
                </a:cxn>
              </a:cxnLst>
              <a:rect l="0" t="0" r="r" b="b"/>
              <a:pathLst>
                <a:path w="806" h="807">
                  <a:moveTo>
                    <a:pt x="806" y="807"/>
                  </a:moveTo>
                  <a:lnTo>
                    <a:pt x="0" y="0"/>
                  </a:lnTo>
                  <a:lnTo>
                    <a:pt x="0" y="807"/>
                  </a:lnTo>
                  <a:lnTo>
                    <a:pt x="806" y="807"/>
                  </a:lnTo>
                  <a:close/>
                </a:path>
              </a:pathLst>
            </a:custGeom>
            <a:solidFill>
              <a:schemeClr val="bg1">
                <a:lumMod val="8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141" name="Freeform 109"/>
            <p:cNvSpPr/>
            <p:nvPr userDrawn="1"/>
          </p:nvSpPr>
          <p:spPr bwMode="auto">
            <a:xfrm>
              <a:off x="2691890" y="4125183"/>
              <a:ext cx="960910" cy="960910"/>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bg1">
                <a:lumMod val="75000"/>
                <a:alpha val="20000"/>
              </a:schemeClr>
            </a:solidFill>
            <a:ln>
              <a:noFill/>
            </a:ln>
          </p:spPr>
          <p:txBody>
            <a:bodyPr vert="horz" wrap="square" lIns="91440" tIns="45720" rIns="91440" bIns="45720" numCol="1" anchor="t" anchorCtr="0" compatLnSpc="1"/>
            <a:lstStyle/>
            <a:p>
              <a:endParaRPr lang="ko-KR" altLang="en-US" sz="2400"/>
            </a:p>
          </p:txBody>
        </p:sp>
        <p:sp>
          <p:nvSpPr>
            <p:cNvPr id="142" name="Freeform 111"/>
            <p:cNvSpPr/>
            <p:nvPr userDrawn="1"/>
          </p:nvSpPr>
          <p:spPr bwMode="auto">
            <a:xfrm>
              <a:off x="1669075" y="4123990"/>
              <a:ext cx="960910" cy="960910"/>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143" name="Freeform 112"/>
            <p:cNvSpPr/>
            <p:nvPr userDrawn="1"/>
          </p:nvSpPr>
          <p:spPr bwMode="auto">
            <a:xfrm>
              <a:off x="1669075" y="4123990"/>
              <a:ext cx="960910" cy="960910"/>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D5C9E1"/>
            </a:solidFill>
            <a:ln>
              <a:noFill/>
            </a:ln>
          </p:spPr>
          <p:txBody>
            <a:bodyPr vert="horz" wrap="square" lIns="91440" tIns="45720" rIns="91440" bIns="45720" numCol="1" anchor="t" anchorCtr="0" compatLnSpc="1"/>
            <a:lstStyle/>
            <a:p>
              <a:pPr lvl="0"/>
              <a:endParaRPr lang="ko-KR" altLang="en-US" sz="2400"/>
            </a:p>
          </p:txBody>
        </p:sp>
        <p:sp>
          <p:nvSpPr>
            <p:cNvPr id="144" name="Freeform 113"/>
            <p:cNvSpPr/>
            <p:nvPr userDrawn="1"/>
          </p:nvSpPr>
          <p:spPr bwMode="auto">
            <a:xfrm>
              <a:off x="644979" y="2091295"/>
              <a:ext cx="960910" cy="960910"/>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145" name="Freeform 114"/>
            <p:cNvSpPr/>
            <p:nvPr userDrawn="1"/>
          </p:nvSpPr>
          <p:spPr bwMode="auto">
            <a:xfrm>
              <a:off x="644979" y="2091295"/>
              <a:ext cx="960910" cy="960910"/>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F4879C"/>
            </a:solidFill>
            <a:ln>
              <a:noFill/>
            </a:ln>
          </p:spPr>
          <p:txBody>
            <a:bodyPr vert="horz" wrap="square" lIns="91440" tIns="45720" rIns="91440" bIns="45720" numCol="1" anchor="t" anchorCtr="0" compatLnSpc="1"/>
            <a:lstStyle/>
            <a:p>
              <a:pPr lvl="0"/>
              <a:endParaRPr lang="ko-KR" altLang="en-US" sz="2400"/>
            </a:p>
          </p:txBody>
        </p:sp>
        <p:sp>
          <p:nvSpPr>
            <p:cNvPr id="148" name="Freeform 115"/>
            <p:cNvSpPr/>
            <p:nvPr userDrawn="1"/>
          </p:nvSpPr>
          <p:spPr bwMode="auto">
            <a:xfrm>
              <a:off x="1659537" y="2091295"/>
              <a:ext cx="960910" cy="960910"/>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chemeClr val="accent5">
                <a:alpha val="20000"/>
              </a:schemeClr>
            </a:solidFill>
            <a:ln>
              <a:noFill/>
            </a:ln>
          </p:spPr>
          <p:txBody>
            <a:bodyPr vert="horz" wrap="square" lIns="91440" tIns="45720" rIns="91440" bIns="45720" numCol="1" anchor="t" anchorCtr="0" compatLnSpc="1"/>
            <a:lstStyle/>
            <a:p>
              <a:pPr lvl="0"/>
              <a:endParaRPr lang="ko-KR" altLang="en-US" sz="2400"/>
            </a:p>
          </p:txBody>
        </p:sp>
        <p:sp>
          <p:nvSpPr>
            <p:cNvPr id="149" name="Freeform 117"/>
            <p:cNvSpPr/>
            <p:nvPr userDrawn="1"/>
          </p:nvSpPr>
          <p:spPr bwMode="auto">
            <a:xfrm>
              <a:off x="1659537" y="3107047"/>
              <a:ext cx="960910" cy="962103"/>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150" name="Freeform 119"/>
            <p:cNvSpPr/>
            <p:nvPr userDrawn="1"/>
          </p:nvSpPr>
          <p:spPr bwMode="auto">
            <a:xfrm>
              <a:off x="644979" y="3108239"/>
              <a:ext cx="960910" cy="960910"/>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151" name="Freeform 120"/>
            <p:cNvSpPr/>
            <p:nvPr userDrawn="1"/>
          </p:nvSpPr>
          <p:spPr bwMode="auto">
            <a:xfrm>
              <a:off x="643786" y="3107047"/>
              <a:ext cx="962103" cy="962103"/>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rgbClr val="342D57"/>
            </a:solidFill>
            <a:ln>
              <a:noFill/>
            </a:ln>
          </p:spPr>
          <p:txBody>
            <a:bodyPr vert="horz" wrap="square" lIns="91440" tIns="45720" rIns="91440" bIns="45720" numCol="1" anchor="t" anchorCtr="0" compatLnSpc="1"/>
            <a:lstStyle/>
            <a:p>
              <a:pPr lvl="0"/>
              <a:endParaRPr lang="ko-KR" altLang="en-US" sz="2400"/>
            </a:p>
          </p:txBody>
        </p:sp>
        <p:grpSp>
          <p:nvGrpSpPr>
            <p:cNvPr id="174" name="그룹 89"/>
            <p:cNvGrpSpPr/>
            <p:nvPr userDrawn="1"/>
          </p:nvGrpSpPr>
          <p:grpSpPr>
            <a:xfrm>
              <a:off x="1328107" y="3390790"/>
              <a:ext cx="277782" cy="678359"/>
              <a:chOff x="1812925" y="4535488"/>
              <a:chExt cx="369888" cy="903287"/>
            </a:xfrm>
            <a:solidFill>
              <a:schemeClr val="accent2">
                <a:lumMod val="50000"/>
              </a:schemeClr>
            </a:solidFill>
          </p:grpSpPr>
          <p:sp>
            <p:nvSpPr>
              <p:cNvPr id="192" name="Freeform 5"/>
              <p:cNvSpPr/>
              <p:nvPr userDrawn="1"/>
            </p:nvSpPr>
            <p:spPr bwMode="auto">
              <a:xfrm>
                <a:off x="2027238" y="4535488"/>
                <a:ext cx="155575" cy="382588"/>
              </a:xfrm>
              <a:custGeom>
                <a:avLst/>
                <a:gdLst>
                  <a:gd name="T0" fmla="*/ 98 w 98"/>
                  <a:gd name="T1" fmla="*/ 0 h 241"/>
                  <a:gd name="T2" fmla="*/ 98 w 98"/>
                  <a:gd name="T3" fmla="*/ 0 h 241"/>
                  <a:gd name="T4" fmla="*/ 88 w 98"/>
                  <a:gd name="T5" fmla="*/ 2 h 241"/>
                  <a:gd name="T6" fmla="*/ 77 w 98"/>
                  <a:gd name="T7" fmla="*/ 7 h 241"/>
                  <a:gd name="T8" fmla="*/ 68 w 98"/>
                  <a:gd name="T9" fmla="*/ 11 h 241"/>
                  <a:gd name="T10" fmla="*/ 59 w 98"/>
                  <a:gd name="T11" fmla="*/ 16 h 241"/>
                  <a:gd name="T12" fmla="*/ 50 w 98"/>
                  <a:gd name="T13" fmla="*/ 21 h 241"/>
                  <a:gd name="T14" fmla="*/ 43 w 98"/>
                  <a:gd name="T15" fmla="*/ 28 h 241"/>
                  <a:gd name="T16" fmla="*/ 35 w 98"/>
                  <a:gd name="T17" fmla="*/ 35 h 241"/>
                  <a:gd name="T18" fmla="*/ 28 w 98"/>
                  <a:gd name="T19" fmla="*/ 42 h 241"/>
                  <a:gd name="T20" fmla="*/ 22 w 98"/>
                  <a:gd name="T21" fmla="*/ 51 h 241"/>
                  <a:gd name="T22" fmla="*/ 17 w 98"/>
                  <a:gd name="T23" fmla="*/ 60 h 241"/>
                  <a:gd name="T24" fmla="*/ 11 w 98"/>
                  <a:gd name="T25" fmla="*/ 68 h 241"/>
                  <a:gd name="T26" fmla="*/ 7 w 98"/>
                  <a:gd name="T27" fmla="*/ 79 h 241"/>
                  <a:gd name="T28" fmla="*/ 4 w 98"/>
                  <a:gd name="T29" fmla="*/ 88 h 241"/>
                  <a:gd name="T30" fmla="*/ 2 w 98"/>
                  <a:gd name="T31" fmla="*/ 99 h 241"/>
                  <a:gd name="T32" fmla="*/ 1 w 98"/>
                  <a:gd name="T33" fmla="*/ 109 h 241"/>
                  <a:gd name="T34" fmla="*/ 0 w 98"/>
                  <a:gd name="T35" fmla="*/ 121 h 241"/>
                  <a:gd name="T36" fmla="*/ 0 w 98"/>
                  <a:gd name="T37" fmla="*/ 121 h 241"/>
                  <a:gd name="T38" fmla="*/ 1 w 98"/>
                  <a:gd name="T39" fmla="*/ 131 h 241"/>
                  <a:gd name="T40" fmla="*/ 2 w 98"/>
                  <a:gd name="T41" fmla="*/ 143 h 241"/>
                  <a:gd name="T42" fmla="*/ 4 w 98"/>
                  <a:gd name="T43" fmla="*/ 153 h 241"/>
                  <a:gd name="T44" fmla="*/ 7 w 98"/>
                  <a:gd name="T45" fmla="*/ 162 h 241"/>
                  <a:gd name="T46" fmla="*/ 11 w 98"/>
                  <a:gd name="T47" fmla="*/ 172 h 241"/>
                  <a:gd name="T48" fmla="*/ 17 w 98"/>
                  <a:gd name="T49" fmla="*/ 181 h 241"/>
                  <a:gd name="T50" fmla="*/ 22 w 98"/>
                  <a:gd name="T51" fmla="*/ 191 h 241"/>
                  <a:gd name="T52" fmla="*/ 28 w 98"/>
                  <a:gd name="T53" fmla="*/ 199 h 241"/>
                  <a:gd name="T54" fmla="*/ 35 w 98"/>
                  <a:gd name="T55" fmla="*/ 206 h 241"/>
                  <a:gd name="T56" fmla="*/ 43 w 98"/>
                  <a:gd name="T57" fmla="*/ 214 h 241"/>
                  <a:gd name="T58" fmla="*/ 50 w 98"/>
                  <a:gd name="T59" fmla="*/ 220 h 241"/>
                  <a:gd name="T60" fmla="*/ 59 w 98"/>
                  <a:gd name="T61" fmla="*/ 225 h 241"/>
                  <a:gd name="T62" fmla="*/ 68 w 98"/>
                  <a:gd name="T63" fmla="*/ 230 h 241"/>
                  <a:gd name="T64" fmla="*/ 77 w 98"/>
                  <a:gd name="T65" fmla="*/ 235 h 241"/>
                  <a:gd name="T66" fmla="*/ 88 w 98"/>
                  <a:gd name="T67" fmla="*/ 238 h 241"/>
                  <a:gd name="T68" fmla="*/ 98 w 98"/>
                  <a:gd name="T69" fmla="*/ 241 h 241"/>
                  <a:gd name="T70" fmla="*/ 98 w 98"/>
                  <a:gd name="T7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8" h="241">
                    <a:moveTo>
                      <a:pt x="98" y="0"/>
                    </a:moveTo>
                    <a:lnTo>
                      <a:pt x="98" y="0"/>
                    </a:lnTo>
                    <a:lnTo>
                      <a:pt x="88" y="2"/>
                    </a:lnTo>
                    <a:lnTo>
                      <a:pt x="77" y="7"/>
                    </a:lnTo>
                    <a:lnTo>
                      <a:pt x="68" y="11"/>
                    </a:lnTo>
                    <a:lnTo>
                      <a:pt x="59" y="16"/>
                    </a:lnTo>
                    <a:lnTo>
                      <a:pt x="50" y="21"/>
                    </a:lnTo>
                    <a:lnTo>
                      <a:pt x="43" y="28"/>
                    </a:lnTo>
                    <a:lnTo>
                      <a:pt x="35" y="35"/>
                    </a:lnTo>
                    <a:lnTo>
                      <a:pt x="28" y="42"/>
                    </a:lnTo>
                    <a:lnTo>
                      <a:pt x="22" y="51"/>
                    </a:lnTo>
                    <a:lnTo>
                      <a:pt x="17" y="60"/>
                    </a:lnTo>
                    <a:lnTo>
                      <a:pt x="11" y="68"/>
                    </a:lnTo>
                    <a:lnTo>
                      <a:pt x="7" y="79"/>
                    </a:lnTo>
                    <a:lnTo>
                      <a:pt x="4" y="88"/>
                    </a:lnTo>
                    <a:lnTo>
                      <a:pt x="2" y="99"/>
                    </a:lnTo>
                    <a:lnTo>
                      <a:pt x="1" y="109"/>
                    </a:lnTo>
                    <a:lnTo>
                      <a:pt x="0" y="121"/>
                    </a:lnTo>
                    <a:lnTo>
                      <a:pt x="0" y="121"/>
                    </a:lnTo>
                    <a:lnTo>
                      <a:pt x="1" y="131"/>
                    </a:lnTo>
                    <a:lnTo>
                      <a:pt x="2" y="143"/>
                    </a:lnTo>
                    <a:lnTo>
                      <a:pt x="4" y="153"/>
                    </a:lnTo>
                    <a:lnTo>
                      <a:pt x="7" y="162"/>
                    </a:lnTo>
                    <a:lnTo>
                      <a:pt x="11" y="172"/>
                    </a:lnTo>
                    <a:lnTo>
                      <a:pt x="17" y="181"/>
                    </a:lnTo>
                    <a:lnTo>
                      <a:pt x="22" y="191"/>
                    </a:lnTo>
                    <a:lnTo>
                      <a:pt x="28" y="199"/>
                    </a:lnTo>
                    <a:lnTo>
                      <a:pt x="35" y="206"/>
                    </a:lnTo>
                    <a:lnTo>
                      <a:pt x="43" y="214"/>
                    </a:lnTo>
                    <a:lnTo>
                      <a:pt x="50" y="220"/>
                    </a:lnTo>
                    <a:lnTo>
                      <a:pt x="59" y="225"/>
                    </a:lnTo>
                    <a:lnTo>
                      <a:pt x="68" y="230"/>
                    </a:lnTo>
                    <a:lnTo>
                      <a:pt x="77" y="235"/>
                    </a:lnTo>
                    <a:lnTo>
                      <a:pt x="88" y="238"/>
                    </a:lnTo>
                    <a:lnTo>
                      <a:pt x="98" y="241"/>
                    </a:lnTo>
                    <a:lnTo>
                      <a:pt x="98"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93" name="Freeform 7"/>
              <p:cNvSpPr/>
              <p:nvPr userDrawn="1"/>
            </p:nvSpPr>
            <p:spPr bwMode="auto">
              <a:xfrm>
                <a:off x="1812925" y="4949825"/>
                <a:ext cx="369888" cy="488950"/>
              </a:xfrm>
              <a:custGeom>
                <a:avLst/>
                <a:gdLst>
                  <a:gd name="T0" fmla="*/ 203 w 233"/>
                  <a:gd name="T1" fmla="*/ 0 h 308"/>
                  <a:gd name="T2" fmla="*/ 203 w 233"/>
                  <a:gd name="T3" fmla="*/ 0 h 308"/>
                  <a:gd name="T4" fmla="*/ 182 w 233"/>
                  <a:gd name="T5" fmla="*/ 0 h 308"/>
                  <a:gd name="T6" fmla="*/ 157 w 233"/>
                  <a:gd name="T7" fmla="*/ 2 h 308"/>
                  <a:gd name="T8" fmla="*/ 129 w 233"/>
                  <a:gd name="T9" fmla="*/ 6 h 308"/>
                  <a:gd name="T10" fmla="*/ 114 w 233"/>
                  <a:gd name="T11" fmla="*/ 8 h 308"/>
                  <a:gd name="T12" fmla="*/ 99 w 233"/>
                  <a:gd name="T13" fmla="*/ 12 h 308"/>
                  <a:gd name="T14" fmla="*/ 85 w 233"/>
                  <a:gd name="T15" fmla="*/ 16 h 308"/>
                  <a:gd name="T16" fmla="*/ 70 w 233"/>
                  <a:gd name="T17" fmla="*/ 22 h 308"/>
                  <a:gd name="T18" fmla="*/ 56 w 233"/>
                  <a:gd name="T19" fmla="*/ 28 h 308"/>
                  <a:gd name="T20" fmla="*/ 43 w 233"/>
                  <a:gd name="T21" fmla="*/ 35 h 308"/>
                  <a:gd name="T22" fmla="*/ 30 w 233"/>
                  <a:gd name="T23" fmla="*/ 44 h 308"/>
                  <a:gd name="T24" fmla="*/ 19 w 233"/>
                  <a:gd name="T25" fmla="*/ 53 h 308"/>
                  <a:gd name="T26" fmla="*/ 9 w 233"/>
                  <a:gd name="T27" fmla="*/ 63 h 308"/>
                  <a:gd name="T28" fmla="*/ 0 w 233"/>
                  <a:gd name="T29" fmla="*/ 76 h 308"/>
                  <a:gd name="T30" fmla="*/ 233 w 233"/>
                  <a:gd name="T31" fmla="*/ 308 h 308"/>
                  <a:gd name="T32" fmla="*/ 233 w 233"/>
                  <a:gd name="T33" fmla="*/ 1 h 308"/>
                  <a:gd name="T34" fmla="*/ 225 w 233"/>
                  <a:gd name="T35" fmla="*/ 1 h 308"/>
                  <a:gd name="T36" fmla="*/ 225 w 233"/>
                  <a:gd name="T37" fmla="*/ 1 h 308"/>
                  <a:gd name="T38" fmla="*/ 203 w 233"/>
                  <a:gd name="T39"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308">
                    <a:moveTo>
                      <a:pt x="203" y="0"/>
                    </a:moveTo>
                    <a:lnTo>
                      <a:pt x="203" y="0"/>
                    </a:lnTo>
                    <a:lnTo>
                      <a:pt x="182" y="0"/>
                    </a:lnTo>
                    <a:lnTo>
                      <a:pt x="157" y="2"/>
                    </a:lnTo>
                    <a:lnTo>
                      <a:pt x="129" y="6"/>
                    </a:lnTo>
                    <a:lnTo>
                      <a:pt x="114" y="8"/>
                    </a:lnTo>
                    <a:lnTo>
                      <a:pt x="99" y="12"/>
                    </a:lnTo>
                    <a:lnTo>
                      <a:pt x="85" y="16"/>
                    </a:lnTo>
                    <a:lnTo>
                      <a:pt x="70" y="22"/>
                    </a:lnTo>
                    <a:lnTo>
                      <a:pt x="56" y="28"/>
                    </a:lnTo>
                    <a:lnTo>
                      <a:pt x="43" y="35"/>
                    </a:lnTo>
                    <a:lnTo>
                      <a:pt x="30" y="44"/>
                    </a:lnTo>
                    <a:lnTo>
                      <a:pt x="19" y="53"/>
                    </a:lnTo>
                    <a:lnTo>
                      <a:pt x="9" y="63"/>
                    </a:lnTo>
                    <a:lnTo>
                      <a:pt x="0" y="76"/>
                    </a:lnTo>
                    <a:lnTo>
                      <a:pt x="233" y="308"/>
                    </a:lnTo>
                    <a:lnTo>
                      <a:pt x="233" y="1"/>
                    </a:lnTo>
                    <a:lnTo>
                      <a:pt x="225" y="1"/>
                    </a:lnTo>
                    <a:lnTo>
                      <a:pt x="225" y="1"/>
                    </a:lnTo>
                    <a:lnTo>
                      <a:pt x="203"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75" name="Freeform 36"/>
            <p:cNvSpPr/>
            <p:nvPr userDrawn="1"/>
          </p:nvSpPr>
          <p:spPr bwMode="auto">
            <a:xfrm>
              <a:off x="3700578" y="192350"/>
              <a:ext cx="164523" cy="513837"/>
            </a:xfrm>
            <a:custGeom>
              <a:avLst/>
              <a:gdLst>
                <a:gd name="T0" fmla="*/ 0 w 138"/>
                <a:gd name="T1" fmla="*/ 0 h 431"/>
                <a:gd name="T2" fmla="*/ 0 w 138"/>
                <a:gd name="T3" fmla="*/ 85 h 431"/>
                <a:gd name="T4" fmla="*/ 0 w 138"/>
                <a:gd name="T5" fmla="*/ 85 h 431"/>
                <a:gd name="T6" fmla="*/ 15 w 138"/>
                <a:gd name="T7" fmla="*/ 96 h 431"/>
                <a:gd name="T8" fmla="*/ 27 w 138"/>
                <a:gd name="T9" fmla="*/ 110 h 431"/>
                <a:gd name="T10" fmla="*/ 38 w 138"/>
                <a:gd name="T11" fmla="*/ 124 h 431"/>
                <a:gd name="T12" fmla="*/ 47 w 138"/>
                <a:gd name="T13" fmla="*/ 141 h 431"/>
                <a:gd name="T14" fmla="*/ 56 w 138"/>
                <a:gd name="T15" fmla="*/ 158 h 431"/>
                <a:gd name="T16" fmla="*/ 61 w 138"/>
                <a:gd name="T17" fmla="*/ 177 h 431"/>
                <a:gd name="T18" fmla="*/ 64 w 138"/>
                <a:gd name="T19" fmla="*/ 195 h 431"/>
                <a:gd name="T20" fmla="*/ 65 w 138"/>
                <a:gd name="T21" fmla="*/ 215 h 431"/>
                <a:gd name="T22" fmla="*/ 65 w 138"/>
                <a:gd name="T23" fmla="*/ 215 h 431"/>
                <a:gd name="T24" fmla="*/ 64 w 138"/>
                <a:gd name="T25" fmla="*/ 235 h 431"/>
                <a:gd name="T26" fmla="*/ 61 w 138"/>
                <a:gd name="T27" fmla="*/ 254 h 431"/>
                <a:gd name="T28" fmla="*/ 56 w 138"/>
                <a:gd name="T29" fmla="*/ 272 h 431"/>
                <a:gd name="T30" fmla="*/ 47 w 138"/>
                <a:gd name="T31" fmla="*/ 290 h 431"/>
                <a:gd name="T32" fmla="*/ 38 w 138"/>
                <a:gd name="T33" fmla="*/ 305 h 431"/>
                <a:gd name="T34" fmla="*/ 27 w 138"/>
                <a:gd name="T35" fmla="*/ 321 h 431"/>
                <a:gd name="T36" fmla="*/ 15 w 138"/>
                <a:gd name="T37" fmla="*/ 333 h 431"/>
                <a:gd name="T38" fmla="*/ 0 w 138"/>
                <a:gd name="T39" fmla="*/ 346 h 431"/>
                <a:gd name="T40" fmla="*/ 0 w 138"/>
                <a:gd name="T41" fmla="*/ 431 h 431"/>
                <a:gd name="T42" fmla="*/ 0 w 138"/>
                <a:gd name="T43" fmla="*/ 431 h 431"/>
                <a:gd name="T44" fmla="*/ 15 w 138"/>
                <a:gd name="T45" fmla="*/ 423 h 431"/>
                <a:gd name="T46" fmla="*/ 30 w 138"/>
                <a:gd name="T47" fmla="*/ 414 h 431"/>
                <a:gd name="T48" fmla="*/ 43 w 138"/>
                <a:gd name="T49" fmla="*/ 405 h 431"/>
                <a:gd name="T50" fmla="*/ 57 w 138"/>
                <a:gd name="T51" fmla="*/ 394 h 431"/>
                <a:gd name="T52" fmla="*/ 68 w 138"/>
                <a:gd name="T53" fmla="*/ 384 h 431"/>
                <a:gd name="T54" fmla="*/ 80 w 138"/>
                <a:gd name="T55" fmla="*/ 371 h 431"/>
                <a:gd name="T56" fmla="*/ 90 w 138"/>
                <a:gd name="T57" fmla="*/ 359 h 431"/>
                <a:gd name="T58" fmla="*/ 100 w 138"/>
                <a:gd name="T59" fmla="*/ 345 h 431"/>
                <a:gd name="T60" fmla="*/ 109 w 138"/>
                <a:gd name="T61" fmla="*/ 330 h 431"/>
                <a:gd name="T62" fmla="*/ 116 w 138"/>
                <a:gd name="T63" fmla="*/ 316 h 431"/>
                <a:gd name="T64" fmla="*/ 123 w 138"/>
                <a:gd name="T65" fmla="*/ 300 h 431"/>
                <a:gd name="T66" fmla="*/ 128 w 138"/>
                <a:gd name="T67" fmla="*/ 283 h 431"/>
                <a:gd name="T68" fmla="*/ 133 w 138"/>
                <a:gd name="T69" fmla="*/ 268 h 431"/>
                <a:gd name="T70" fmla="*/ 136 w 138"/>
                <a:gd name="T71" fmla="*/ 250 h 431"/>
                <a:gd name="T72" fmla="*/ 138 w 138"/>
                <a:gd name="T73" fmla="*/ 233 h 431"/>
                <a:gd name="T74" fmla="*/ 138 w 138"/>
                <a:gd name="T75" fmla="*/ 215 h 431"/>
                <a:gd name="T76" fmla="*/ 138 w 138"/>
                <a:gd name="T77" fmla="*/ 215 h 431"/>
                <a:gd name="T78" fmla="*/ 138 w 138"/>
                <a:gd name="T79" fmla="*/ 198 h 431"/>
                <a:gd name="T80" fmla="*/ 136 w 138"/>
                <a:gd name="T81" fmla="*/ 180 h 431"/>
                <a:gd name="T82" fmla="*/ 133 w 138"/>
                <a:gd name="T83" fmla="*/ 163 h 431"/>
                <a:gd name="T84" fmla="*/ 128 w 138"/>
                <a:gd name="T85" fmla="*/ 146 h 431"/>
                <a:gd name="T86" fmla="*/ 123 w 138"/>
                <a:gd name="T87" fmla="*/ 131 h 431"/>
                <a:gd name="T88" fmla="*/ 116 w 138"/>
                <a:gd name="T89" fmla="*/ 115 h 431"/>
                <a:gd name="T90" fmla="*/ 109 w 138"/>
                <a:gd name="T91" fmla="*/ 100 h 431"/>
                <a:gd name="T92" fmla="*/ 100 w 138"/>
                <a:gd name="T93" fmla="*/ 86 h 431"/>
                <a:gd name="T94" fmla="*/ 90 w 138"/>
                <a:gd name="T95" fmla="*/ 72 h 431"/>
                <a:gd name="T96" fmla="*/ 80 w 138"/>
                <a:gd name="T97" fmla="*/ 60 h 431"/>
                <a:gd name="T98" fmla="*/ 68 w 138"/>
                <a:gd name="T99" fmla="*/ 47 h 431"/>
                <a:gd name="T100" fmla="*/ 57 w 138"/>
                <a:gd name="T101" fmla="*/ 36 h 431"/>
                <a:gd name="T102" fmla="*/ 43 w 138"/>
                <a:gd name="T103" fmla="*/ 25 h 431"/>
                <a:gd name="T104" fmla="*/ 30 w 138"/>
                <a:gd name="T105" fmla="*/ 16 h 431"/>
                <a:gd name="T106" fmla="*/ 15 w 138"/>
                <a:gd name="T107" fmla="*/ 7 h 431"/>
                <a:gd name="T108" fmla="*/ 0 w 138"/>
                <a:gd name="T10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 h="431">
                  <a:moveTo>
                    <a:pt x="0" y="0"/>
                  </a:moveTo>
                  <a:lnTo>
                    <a:pt x="0" y="85"/>
                  </a:lnTo>
                  <a:lnTo>
                    <a:pt x="0" y="85"/>
                  </a:lnTo>
                  <a:lnTo>
                    <a:pt x="15" y="96"/>
                  </a:lnTo>
                  <a:lnTo>
                    <a:pt x="27" y="110"/>
                  </a:lnTo>
                  <a:lnTo>
                    <a:pt x="38" y="124"/>
                  </a:lnTo>
                  <a:lnTo>
                    <a:pt x="47" y="141"/>
                  </a:lnTo>
                  <a:lnTo>
                    <a:pt x="56" y="158"/>
                  </a:lnTo>
                  <a:lnTo>
                    <a:pt x="61" y="177"/>
                  </a:lnTo>
                  <a:lnTo>
                    <a:pt x="64" y="195"/>
                  </a:lnTo>
                  <a:lnTo>
                    <a:pt x="65" y="215"/>
                  </a:lnTo>
                  <a:lnTo>
                    <a:pt x="65" y="215"/>
                  </a:lnTo>
                  <a:lnTo>
                    <a:pt x="64" y="235"/>
                  </a:lnTo>
                  <a:lnTo>
                    <a:pt x="61" y="254"/>
                  </a:lnTo>
                  <a:lnTo>
                    <a:pt x="56" y="272"/>
                  </a:lnTo>
                  <a:lnTo>
                    <a:pt x="47" y="290"/>
                  </a:lnTo>
                  <a:lnTo>
                    <a:pt x="38" y="305"/>
                  </a:lnTo>
                  <a:lnTo>
                    <a:pt x="27" y="321"/>
                  </a:lnTo>
                  <a:lnTo>
                    <a:pt x="15" y="333"/>
                  </a:lnTo>
                  <a:lnTo>
                    <a:pt x="0" y="346"/>
                  </a:lnTo>
                  <a:lnTo>
                    <a:pt x="0" y="431"/>
                  </a:lnTo>
                  <a:lnTo>
                    <a:pt x="0" y="431"/>
                  </a:lnTo>
                  <a:lnTo>
                    <a:pt x="15" y="423"/>
                  </a:lnTo>
                  <a:lnTo>
                    <a:pt x="30" y="414"/>
                  </a:lnTo>
                  <a:lnTo>
                    <a:pt x="43" y="405"/>
                  </a:lnTo>
                  <a:lnTo>
                    <a:pt x="57" y="394"/>
                  </a:lnTo>
                  <a:lnTo>
                    <a:pt x="68" y="384"/>
                  </a:lnTo>
                  <a:lnTo>
                    <a:pt x="80" y="371"/>
                  </a:lnTo>
                  <a:lnTo>
                    <a:pt x="90" y="359"/>
                  </a:lnTo>
                  <a:lnTo>
                    <a:pt x="100" y="345"/>
                  </a:lnTo>
                  <a:lnTo>
                    <a:pt x="109" y="330"/>
                  </a:lnTo>
                  <a:lnTo>
                    <a:pt x="116" y="316"/>
                  </a:lnTo>
                  <a:lnTo>
                    <a:pt x="123" y="300"/>
                  </a:lnTo>
                  <a:lnTo>
                    <a:pt x="128" y="283"/>
                  </a:lnTo>
                  <a:lnTo>
                    <a:pt x="133" y="268"/>
                  </a:lnTo>
                  <a:lnTo>
                    <a:pt x="136" y="250"/>
                  </a:lnTo>
                  <a:lnTo>
                    <a:pt x="138" y="233"/>
                  </a:lnTo>
                  <a:lnTo>
                    <a:pt x="138" y="215"/>
                  </a:lnTo>
                  <a:lnTo>
                    <a:pt x="138" y="215"/>
                  </a:lnTo>
                  <a:lnTo>
                    <a:pt x="138" y="198"/>
                  </a:lnTo>
                  <a:lnTo>
                    <a:pt x="136" y="180"/>
                  </a:lnTo>
                  <a:lnTo>
                    <a:pt x="133" y="163"/>
                  </a:lnTo>
                  <a:lnTo>
                    <a:pt x="128" y="146"/>
                  </a:lnTo>
                  <a:lnTo>
                    <a:pt x="123" y="131"/>
                  </a:lnTo>
                  <a:lnTo>
                    <a:pt x="116" y="115"/>
                  </a:lnTo>
                  <a:lnTo>
                    <a:pt x="109" y="100"/>
                  </a:lnTo>
                  <a:lnTo>
                    <a:pt x="100" y="86"/>
                  </a:lnTo>
                  <a:lnTo>
                    <a:pt x="90" y="72"/>
                  </a:lnTo>
                  <a:lnTo>
                    <a:pt x="80" y="60"/>
                  </a:lnTo>
                  <a:lnTo>
                    <a:pt x="68" y="47"/>
                  </a:lnTo>
                  <a:lnTo>
                    <a:pt x="57" y="36"/>
                  </a:lnTo>
                  <a:lnTo>
                    <a:pt x="43" y="25"/>
                  </a:lnTo>
                  <a:lnTo>
                    <a:pt x="30" y="16"/>
                  </a:lnTo>
                  <a:lnTo>
                    <a:pt x="15" y="7"/>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76" name="Freeform 38"/>
            <p:cNvSpPr/>
            <p:nvPr userDrawn="1"/>
          </p:nvSpPr>
          <p:spPr bwMode="auto">
            <a:xfrm>
              <a:off x="3195087" y="168988"/>
              <a:ext cx="450650" cy="656901"/>
            </a:xfrm>
            <a:custGeom>
              <a:avLst/>
              <a:gdLst>
                <a:gd name="T0" fmla="*/ 326 w 378"/>
                <a:gd name="T1" fmla="*/ 0 h 551"/>
                <a:gd name="T2" fmla="*/ 286 w 378"/>
                <a:gd name="T3" fmla="*/ 3 h 551"/>
                <a:gd name="T4" fmla="*/ 93 w 378"/>
                <a:gd name="T5" fmla="*/ 198 h 551"/>
                <a:gd name="T6" fmla="*/ 89 w 378"/>
                <a:gd name="T7" fmla="*/ 237 h 551"/>
                <a:gd name="T8" fmla="*/ 90 w 378"/>
                <a:gd name="T9" fmla="*/ 253 h 551"/>
                <a:gd name="T10" fmla="*/ 94 w 378"/>
                <a:gd name="T11" fmla="*/ 283 h 551"/>
                <a:gd name="T12" fmla="*/ 101 w 378"/>
                <a:gd name="T13" fmla="*/ 313 h 551"/>
                <a:gd name="T14" fmla="*/ 113 w 378"/>
                <a:gd name="T15" fmla="*/ 340 h 551"/>
                <a:gd name="T16" fmla="*/ 15 w 378"/>
                <a:gd name="T17" fmla="*/ 458 h 551"/>
                <a:gd name="T18" fmla="*/ 9 w 378"/>
                <a:gd name="T19" fmla="*/ 466 h 551"/>
                <a:gd name="T20" fmla="*/ 1 w 378"/>
                <a:gd name="T21" fmla="*/ 486 h 551"/>
                <a:gd name="T22" fmla="*/ 1 w 378"/>
                <a:gd name="T23" fmla="*/ 507 h 551"/>
                <a:gd name="T24" fmla="*/ 9 w 378"/>
                <a:gd name="T25" fmla="*/ 526 h 551"/>
                <a:gd name="T26" fmla="*/ 15 w 378"/>
                <a:gd name="T27" fmla="*/ 535 h 551"/>
                <a:gd name="T28" fmla="*/ 34 w 378"/>
                <a:gd name="T29" fmla="*/ 547 h 551"/>
                <a:gd name="T30" fmla="*/ 54 w 378"/>
                <a:gd name="T31" fmla="*/ 551 h 551"/>
                <a:gd name="T32" fmla="*/ 65 w 378"/>
                <a:gd name="T33" fmla="*/ 550 h 551"/>
                <a:gd name="T34" fmla="*/ 84 w 378"/>
                <a:gd name="T35" fmla="*/ 542 h 551"/>
                <a:gd name="T36" fmla="*/ 194 w 378"/>
                <a:gd name="T37" fmla="*/ 434 h 551"/>
                <a:gd name="T38" fmla="*/ 209 w 378"/>
                <a:gd name="T39" fmla="*/ 443 h 551"/>
                <a:gd name="T40" fmla="*/ 239 w 378"/>
                <a:gd name="T41" fmla="*/ 458 h 551"/>
                <a:gd name="T42" fmla="*/ 273 w 378"/>
                <a:gd name="T43" fmla="*/ 468 h 551"/>
                <a:gd name="T44" fmla="*/ 308 w 378"/>
                <a:gd name="T45" fmla="*/ 474 h 551"/>
                <a:gd name="T46" fmla="*/ 326 w 378"/>
                <a:gd name="T47" fmla="*/ 475 h 551"/>
                <a:gd name="T48" fmla="*/ 353 w 378"/>
                <a:gd name="T49" fmla="*/ 473 h 551"/>
                <a:gd name="T50" fmla="*/ 378 w 378"/>
                <a:gd name="T51" fmla="*/ 468 h 551"/>
                <a:gd name="T52" fmla="*/ 378 w 378"/>
                <a:gd name="T53" fmla="*/ 393 h 551"/>
                <a:gd name="T54" fmla="*/ 353 w 378"/>
                <a:gd name="T55" fmla="*/ 399 h 551"/>
                <a:gd name="T56" fmla="*/ 326 w 378"/>
                <a:gd name="T57" fmla="*/ 401 h 551"/>
                <a:gd name="T58" fmla="*/ 309 w 378"/>
                <a:gd name="T59" fmla="*/ 400 h 551"/>
                <a:gd name="T60" fmla="*/ 278 w 378"/>
                <a:gd name="T61" fmla="*/ 394 h 551"/>
                <a:gd name="T62" fmla="*/ 249 w 378"/>
                <a:gd name="T63" fmla="*/ 382 h 551"/>
                <a:gd name="T64" fmla="*/ 221 w 378"/>
                <a:gd name="T65" fmla="*/ 364 h 551"/>
                <a:gd name="T66" fmla="*/ 199 w 378"/>
                <a:gd name="T67" fmla="*/ 342 h 551"/>
                <a:gd name="T68" fmla="*/ 182 w 378"/>
                <a:gd name="T69" fmla="*/ 316 h 551"/>
                <a:gd name="T70" fmla="*/ 169 w 378"/>
                <a:gd name="T71" fmla="*/ 285 h 551"/>
                <a:gd name="T72" fmla="*/ 163 w 378"/>
                <a:gd name="T73" fmla="*/ 254 h 551"/>
                <a:gd name="T74" fmla="*/ 162 w 378"/>
                <a:gd name="T75" fmla="*/ 237 h 551"/>
                <a:gd name="T76" fmla="*/ 165 w 378"/>
                <a:gd name="T77" fmla="*/ 204 h 551"/>
                <a:gd name="T78" fmla="*/ 175 w 378"/>
                <a:gd name="T79" fmla="*/ 174 h 551"/>
                <a:gd name="T80" fmla="*/ 190 w 378"/>
                <a:gd name="T81" fmla="*/ 145 h 551"/>
                <a:gd name="T82" fmla="*/ 210 w 378"/>
                <a:gd name="T83" fmla="*/ 121 h 551"/>
                <a:gd name="T84" fmla="*/ 235 w 378"/>
                <a:gd name="T85" fmla="*/ 101 h 551"/>
                <a:gd name="T86" fmla="*/ 262 w 378"/>
                <a:gd name="T87" fmla="*/ 86 h 551"/>
                <a:gd name="T88" fmla="*/ 294 w 378"/>
                <a:gd name="T89" fmla="*/ 76 h 551"/>
                <a:gd name="T90" fmla="*/ 326 w 378"/>
                <a:gd name="T91" fmla="*/ 73 h 551"/>
                <a:gd name="T92" fmla="*/ 340 w 378"/>
                <a:gd name="T93" fmla="*/ 73 h 551"/>
                <a:gd name="T94" fmla="*/ 366 w 378"/>
                <a:gd name="T95" fmla="*/ 77 h 551"/>
                <a:gd name="T96" fmla="*/ 378 w 378"/>
                <a:gd name="T97" fmla="*/ 5 h 551"/>
                <a:gd name="T98" fmla="*/ 366 w 378"/>
                <a:gd name="T99" fmla="*/ 3 h 551"/>
                <a:gd name="T100" fmla="*/ 340 w 378"/>
                <a:gd name="T101"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551">
                  <a:moveTo>
                    <a:pt x="326" y="0"/>
                  </a:moveTo>
                  <a:lnTo>
                    <a:pt x="326" y="0"/>
                  </a:lnTo>
                  <a:lnTo>
                    <a:pt x="306" y="1"/>
                  </a:lnTo>
                  <a:lnTo>
                    <a:pt x="286" y="3"/>
                  </a:lnTo>
                  <a:lnTo>
                    <a:pt x="93" y="198"/>
                  </a:lnTo>
                  <a:lnTo>
                    <a:pt x="93" y="198"/>
                  </a:lnTo>
                  <a:lnTo>
                    <a:pt x="90" y="216"/>
                  </a:lnTo>
                  <a:lnTo>
                    <a:pt x="89" y="237"/>
                  </a:lnTo>
                  <a:lnTo>
                    <a:pt x="89" y="237"/>
                  </a:lnTo>
                  <a:lnTo>
                    <a:pt x="90" y="253"/>
                  </a:lnTo>
                  <a:lnTo>
                    <a:pt x="91" y="269"/>
                  </a:lnTo>
                  <a:lnTo>
                    <a:pt x="94" y="283"/>
                  </a:lnTo>
                  <a:lnTo>
                    <a:pt x="97" y="298"/>
                  </a:lnTo>
                  <a:lnTo>
                    <a:pt x="101" y="313"/>
                  </a:lnTo>
                  <a:lnTo>
                    <a:pt x="106" y="326"/>
                  </a:lnTo>
                  <a:lnTo>
                    <a:pt x="113" y="340"/>
                  </a:lnTo>
                  <a:lnTo>
                    <a:pt x="120" y="353"/>
                  </a:lnTo>
                  <a:lnTo>
                    <a:pt x="15" y="458"/>
                  </a:lnTo>
                  <a:lnTo>
                    <a:pt x="15" y="458"/>
                  </a:lnTo>
                  <a:lnTo>
                    <a:pt x="9" y="466"/>
                  </a:lnTo>
                  <a:lnTo>
                    <a:pt x="4" y="476"/>
                  </a:lnTo>
                  <a:lnTo>
                    <a:pt x="1" y="486"/>
                  </a:lnTo>
                  <a:lnTo>
                    <a:pt x="0" y="497"/>
                  </a:lnTo>
                  <a:lnTo>
                    <a:pt x="1" y="507"/>
                  </a:lnTo>
                  <a:lnTo>
                    <a:pt x="4" y="516"/>
                  </a:lnTo>
                  <a:lnTo>
                    <a:pt x="9" y="526"/>
                  </a:lnTo>
                  <a:lnTo>
                    <a:pt x="15" y="535"/>
                  </a:lnTo>
                  <a:lnTo>
                    <a:pt x="15" y="535"/>
                  </a:lnTo>
                  <a:lnTo>
                    <a:pt x="24" y="542"/>
                  </a:lnTo>
                  <a:lnTo>
                    <a:pt x="34" y="547"/>
                  </a:lnTo>
                  <a:lnTo>
                    <a:pt x="44" y="550"/>
                  </a:lnTo>
                  <a:lnTo>
                    <a:pt x="54" y="551"/>
                  </a:lnTo>
                  <a:lnTo>
                    <a:pt x="54" y="551"/>
                  </a:lnTo>
                  <a:lnTo>
                    <a:pt x="65" y="550"/>
                  </a:lnTo>
                  <a:lnTo>
                    <a:pt x="75" y="547"/>
                  </a:lnTo>
                  <a:lnTo>
                    <a:pt x="84" y="542"/>
                  </a:lnTo>
                  <a:lnTo>
                    <a:pt x="93" y="535"/>
                  </a:lnTo>
                  <a:lnTo>
                    <a:pt x="194" y="434"/>
                  </a:lnTo>
                  <a:lnTo>
                    <a:pt x="194" y="434"/>
                  </a:lnTo>
                  <a:lnTo>
                    <a:pt x="209" y="443"/>
                  </a:lnTo>
                  <a:lnTo>
                    <a:pt x="224" y="451"/>
                  </a:lnTo>
                  <a:lnTo>
                    <a:pt x="239" y="458"/>
                  </a:lnTo>
                  <a:lnTo>
                    <a:pt x="256" y="463"/>
                  </a:lnTo>
                  <a:lnTo>
                    <a:pt x="273" y="468"/>
                  </a:lnTo>
                  <a:lnTo>
                    <a:pt x="290" y="472"/>
                  </a:lnTo>
                  <a:lnTo>
                    <a:pt x="308" y="474"/>
                  </a:lnTo>
                  <a:lnTo>
                    <a:pt x="326" y="475"/>
                  </a:lnTo>
                  <a:lnTo>
                    <a:pt x="326" y="475"/>
                  </a:lnTo>
                  <a:lnTo>
                    <a:pt x="340" y="474"/>
                  </a:lnTo>
                  <a:lnTo>
                    <a:pt x="353" y="473"/>
                  </a:lnTo>
                  <a:lnTo>
                    <a:pt x="366" y="470"/>
                  </a:lnTo>
                  <a:lnTo>
                    <a:pt x="378" y="468"/>
                  </a:lnTo>
                  <a:lnTo>
                    <a:pt x="378" y="393"/>
                  </a:lnTo>
                  <a:lnTo>
                    <a:pt x="378" y="393"/>
                  </a:lnTo>
                  <a:lnTo>
                    <a:pt x="366" y="396"/>
                  </a:lnTo>
                  <a:lnTo>
                    <a:pt x="353" y="399"/>
                  </a:lnTo>
                  <a:lnTo>
                    <a:pt x="340" y="400"/>
                  </a:lnTo>
                  <a:lnTo>
                    <a:pt x="326" y="401"/>
                  </a:lnTo>
                  <a:lnTo>
                    <a:pt x="326" y="401"/>
                  </a:lnTo>
                  <a:lnTo>
                    <a:pt x="309" y="400"/>
                  </a:lnTo>
                  <a:lnTo>
                    <a:pt x="294" y="398"/>
                  </a:lnTo>
                  <a:lnTo>
                    <a:pt x="278" y="394"/>
                  </a:lnTo>
                  <a:lnTo>
                    <a:pt x="262" y="388"/>
                  </a:lnTo>
                  <a:lnTo>
                    <a:pt x="249" y="382"/>
                  </a:lnTo>
                  <a:lnTo>
                    <a:pt x="235" y="373"/>
                  </a:lnTo>
                  <a:lnTo>
                    <a:pt x="221" y="364"/>
                  </a:lnTo>
                  <a:lnTo>
                    <a:pt x="210" y="353"/>
                  </a:lnTo>
                  <a:lnTo>
                    <a:pt x="199" y="342"/>
                  </a:lnTo>
                  <a:lnTo>
                    <a:pt x="190" y="329"/>
                  </a:lnTo>
                  <a:lnTo>
                    <a:pt x="182" y="316"/>
                  </a:lnTo>
                  <a:lnTo>
                    <a:pt x="175" y="301"/>
                  </a:lnTo>
                  <a:lnTo>
                    <a:pt x="169" y="285"/>
                  </a:lnTo>
                  <a:lnTo>
                    <a:pt x="165" y="270"/>
                  </a:lnTo>
                  <a:lnTo>
                    <a:pt x="163" y="254"/>
                  </a:lnTo>
                  <a:lnTo>
                    <a:pt x="162" y="237"/>
                  </a:lnTo>
                  <a:lnTo>
                    <a:pt x="162" y="237"/>
                  </a:lnTo>
                  <a:lnTo>
                    <a:pt x="163" y="221"/>
                  </a:lnTo>
                  <a:lnTo>
                    <a:pt x="165" y="204"/>
                  </a:lnTo>
                  <a:lnTo>
                    <a:pt x="169" y="188"/>
                  </a:lnTo>
                  <a:lnTo>
                    <a:pt x="175" y="174"/>
                  </a:lnTo>
                  <a:lnTo>
                    <a:pt x="182" y="159"/>
                  </a:lnTo>
                  <a:lnTo>
                    <a:pt x="190" y="145"/>
                  </a:lnTo>
                  <a:lnTo>
                    <a:pt x="199" y="133"/>
                  </a:lnTo>
                  <a:lnTo>
                    <a:pt x="210" y="121"/>
                  </a:lnTo>
                  <a:lnTo>
                    <a:pt x="221" y="111"/>
                  </a:lnTo>
                  <a:lnTo>
                    <a:pt x="235" y="101"/>
                  </a:lnTo>
                  <a:lnTo>
                    <a:pt x="249" y="93"/>
                  </a:lnTo>
                  <a:lnTo>
                    <a:pt x="262" y="86"/>
                  </a:lnTo>
                  <a:lnTo>
                    <a:pt x="278" y="81"/>
                  </a:lnTo>
                  <a:lnTo>
                    <a:pt x="294" y="76"/>
                  </a:lnTo>
                  <a:lnTo>
                    <a:pt x="309" y="74"/>
                  </a:lnTo>
                  <a:lnTo>
                    <a:pt x="326" y="73"/>
                  </a:lnTo>
                  <a:lnTo>
                    <a:pt x="326" y="73"/>
                  </a:lnTo>
                  <a:lnTo>
                    <a:pt x="340" y="73"/>
                  </a:lnTo>
                  <a:lnTo>
                    <a:pt x="353" y="75"/>
                  </a:lnTo>
                  <a:lnTo>
                    <a:pt x="366" y="77"/>
                  </a:lnTo>
                  <a:lnTo>
                    <a:pt x="378" y="82"/>
                  </a:lnTo>
                  <a:lnTo>
                    <a:pt x="378" y="5"/>
                  </a:lnTo>
                  <a:lnTo>
                    <a:pt x="378" y="5"/>
                  </a:lnTo>
                  <a:lnTo>
                    <a:pt x="366" y="3"/>
                  </a:lnTo>
                  <a:lnTo>
                    <a:pt x="353" y="1"/>
                  </a:lnTo>
                  <a:lnTo>
                    <a:pt x="340" y="0"/>
                  </a:lnTo>
                  <a:lnTo>
                    <a:pt x="326"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77" name="Freeform 42"/>
            <p:cNvSpPr/>
            <p:nvPr userDrawn="1"/>
          </p:nvSpPr>
          <p:spPr bwMode="auto">
            <a:xfrm>
              <a:off x="2435657" y="1327973"/>
              <a:ext cx="194328" cy="664054"/>
            </a:xfrm>
            <a:custGeom>
              <a:avLst/>
              <a:gdLst>
                <a:gd name="T0" fmla="*/ 74 w 163"/>
                <a:gd name="T1" fmla="*/ 186 h 557"/>
                <a:gd name="T2" fmla="*/ 76 w 163"/>
                <a:gd name="T3" fmla="*/ 166 h 557"/>
                <a:gd name="T4" fmla="*/ 82 w 163"/>
                <a:gd name="T5" fmla="*/ 147 h 557"/>
                <a:gd name="T6" fmla="*/ 89 w 163"/>
                <a:gd name="T7" fmla="*/ 129 h 557"/>
                <a:gd name="T8" fmla="*/ 100 w 163"/>
                <a:gd name="T9" fmla="*/ 115 h 557"/>
                <a:gd name="T10" fmla="*/ 113 w 163"/>
                <a:gd name="T11" fmla="*/ 101 h 557"/>
                <a:gd name="T12" fmla="*/ 128 w 163"/>
                <a:gd name="T13" fmla="*/ 90 h 557"/>
                <a:gd name="T14" fmla="*/ 145 w 163"/>
                <a:gd name="T15" fmla="*/ 81 h 557"/>
                <a:gd name="T16" fmla="*/ 163 w 163"/>
                <a:gd name="T17" fmla="*/ 76 h 557"/>
                <a:gd name="T18" fmla="*/ 163 w 163"/>
                <a:gd name="T19" fmla="*/ 0 h 557"/>
                <a:gd name="T20" fmla="*/ 130 w 163"/>
                <a:gd name="T21" fmla="*/ 7 h 557"/>
                <a:gd name="T22" fmla="*/ 99 w 163"/>
                <a:gd name="T23" fmla="*/ 21 h 557"/>
                <a:gd name="T24" fmla="*/ 71 w 163"/>
                <a:gd name="T25" fmla="*/ 38 h 557"/>
                <a:gd name="T26" fmla="*/ 47 w 163"/>
                <a:gd name="T27" fmla="*/ 61 h 557"/>
                <a:gd name="T28" fmla="*/ 27 w 163"/>
                <a:gd name="T29" fmla="*/ 88 h 557"/>
                <a:gd name="T30" fmla="*/ 13 w 163"/>
                <a:gd name="T31" fmla="*/ 118 h 557"/>
                <a:gd name="T32" fmla="*/ 3 w 163"/>
                <a:gd name="T33" fmla="*/ 150 h 557"/>
                <a:gd name="T34" fmla="*/ 0 w 163"/>
                <a:gd name="T35" fmla="*/ 186 h 557"/>
                <a:gd name="T36" fmla="*/ 1 w 163"/>
                <a:gd name="T37" fmla="*/ 202 h 557"/>
                <a:gd name="T38" fmla="*/ 10 w 163"/>
                <a:gd name="T39" fmla="*/ 242 h 557"/>
                <a:gd name="T40" fmla="*/ 27 w 163"/>
                <a:gd name="T41" fmla="*/ 289 h 557"/>
                <a:gd name="T42" fmla="*/ 63 w 163"/>
                <a:gd name="T43" fmla="*/ 369 h 557"/>
                <a:gd name="T44" fmla="*/ 116 w 163"/>
                <a:gd name="T45" fmla="*/ 473 h 557"/>
                <a:gd name="T46" fmla="*/ 163 w 163"/>
                <a:gd name="T47" fmla="*/ 557 h 557"/>
                <a:gd name="T48" fmla="*/ 163 w 163"/>
                <a:gd name="T49" fmla="*/ 295 h 557"/>
                <a:gd name="T50" fmla="*/ 145 w 163"/>
                <a:gd name="T51" fmla="*/ 289 h 557"/>
                <a:gd name="T52" fmla="*/ 128 w 163"/>
                <a:gd name="T53" fmla="*/ 281 h 557"/>
                <a:gd name="T54" fmla="*/ 113 w 163"/>
                <a:gd name="T55" fmla="*/ 270 h 557"/>
                <a:gd name="T56" fmla="*/ 100 w 163"/>
                <a:gd name="T57" fmla="*/ 257 h 557"/>
                <a:gd name="T58" fmla="*/ 89 w 163"/>
                <a:gd name="T59" fmla="*/ 241 h 557"/>
                <a:gd name="T60" fmla="*/ 82 w 163"/>
                <a:gd name="T61" fmla="*/ 224 h 557"/>
                <a:gd name="T62" fmla="*/ 76 w 163"/>
                <a:gd name="T63" fmla="*/ 205 h 557"/>
                <a:gd name="T64" fmla="*/ 74 w 163"/>
                <a:gd name="T65" fmla="*/ 186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74" y="186"/>
                  </a:moveTo>
                  <a:lnTo>
                    <a:pt x="74" y="186"/>
                  </a:lnTo>
                  <a:lnTo>
                    <a:pt x="75" y="175"/>
                  </a:lnTo>
                  <a:lnTo>
                    <a:pt x="76" y="166"/>
                  </a:lnTo>
                  <a:lnTo>
                    <a:pt x="78" y="157"/>
                  </a:lnTo>
                  <a:lnTo>
                    <a:pt x="82" y="147"/>
                  </a:lnTo>
                  <a:lnTo>
                    <a:pt x="85" y="138"/>
                  </a:lnTo>
                  <a:lnTo>
                    <a:pt x="89" y="129"/>
                  </a:lnTo>
                  <a:lnTo>
                    <a:pt x="94" y="122"/>
                  </a:lnTo>
                  <a:lnTo>
                    <a:pt x="100" y="115"/>
                  </a:lnTo>
                  <a:lnTo>
                    <a:pt x="107" y="108"/>
                  </a:lnTo>
                  <a:lnTo>
                    <a:pt x="113" y="101"/>
                  </a:lnTo>
                  <a:lnTo>
                    <a:pt x="120" y="95"/>
                  </a:lnTo>
                  <a:lnTo>
                    <a:pt x="128" y="90"/>
                  </a:lnTo>
                  <a:lnTo>
                    <a:pt x="136" y="86"/>
                  </a:lnTo>
                  <a:lnTo>
                    <a:pt x="145" y="81"/>
                  </a:lnTo>
                  <a:lnTo>
                    <a:pt x="154" y="78"/>
                  </a:lnTo>
                  <a:lnTo>
                    <a:pt x="163" y="76"/>
                  </a:lnTo>
                  <a:lnTo>
                    <a:pt x="163" y="0"/>
                  </a:lnTo>
                  <a:lnTo>
                    <a:pt x="163" y="0"/>
                  </a:lnTo>
                  <a:lnTo>
                    <a:pt x="146" y="3"/>
                  </a:lnTo>
                  <a:lnTo>
                    <a:pt x="130" y="7"/>
                  </a:lnTo>
                  <a:lnTo>
                    <a:pt x="114" y="13"/>
                  </a:lnTo>
                  <a:lnTo>
                    <a:pt x="99" y="21"/>
                  </a:lnTo>
                  <a:lnTo>
                    <a:pt x="85" y="29"/>
                  </a:lnTo>
                  <a:lnTo>
                    <a:pt x="71" y="38"/>
                  </a:lnTo>
                  <a:lnTo>
                    <a:pt x="59" y="50"/>
                  </a:lnTo>
                  <a:lnTo>
                    <a:pt x="47" y="61"/>
                  </a:lnTo>
                  <a:lnTo>
                    <a:pt x="37" y="74"/>
                  </a:lnTo>
                  <a:lnTo>
                    <a:pt x="27" y="88"/>
                  </a:lnTo>
                  <a:lnTo>
                    <a:pt x="19" y="102"/>
                  </a:lnTo>
                  <a:lnTo>
                    <a:pt x="13" y="118"/>
                  </a:lnTo>
                  <a:lnTo>
                    <a:pt x="7" y="134"/>
                  </a:lnTo>
                  <a:lnTo>
                    <a:pt x="3" y="150"/>
                  </a:lnTo>
                  <a:lnTo>
                    <a:pt x="1" y="168"/>
                  </a:lnTo>
                  <a:lnTo>
                    <a:pt x="0" y="186"/>
                  </a:lnTo>
                  <a:lnTo>
                    <a:pt x="0" y="186"/>
                  </a:lnTo>
                  <a:lnTo>
                    <a:pt x="1" y="202"/>
                  </a:lnTo>
                  <a:lnTo>
                    <a:pt x="5" y="220"/>
                  </a:lnTo>
                  <a:lnTo>
                    <a:pt x="10" y="242"/>
                  </a:lnTo>
                  <a:lnTo>
                    <a:pt x="19" y="265"/>
                  </a:lnTo>
                  <a:lnTo>
                    <a:pt x="27" y="289"/>
                  </a:lnTo>
                  <a:lnTo>
                    <a:pt x="39" y="316"/>
                  </a:lnTo>
                  <a:lnTo>
                    <a:pt x="63" y="369"/>
                  </a:lnTo>
                  <a:lnTo>
                    <a:pt x="90" y="422"/>
                  </a:lnTo>
                  <a:lnTo>
                    <a:pt x="116" y="473"/>
                  </a:lnTo>
                  <a:lnTo>
                    <a:pt x="142" y="519"/>
                  </a:lnTo>
                  <a:lnTo>
                    <a:pt x="163" y="557"/>
                  </a:lnTo>
                  <a:lnTo>
                    <a:pt x="163" y="295"/>
                  </a:lnTo>
                  <a:lnTo>
                    <a:pt x="163" y="295"/>
                  </a:lnTo>
                  <a:lnTo>
                    <a:pt x="154" y="293"/>
                  </a:lnTo>
                  <a:lnTo>
                    <a:pt x="145" y="289"/>
                  </a:lnTo>
                  <a:lnTo>
                    <a:pt x="136" y="285"/>
                  </a:lnTo>
                  <a:lnTo>
                    <a:pt x="128" y="281"/>
                  </a:lnTo>
                  <a:lnTo>
                    <a:pt x="120" y="276"/>
                  </a:lnTo>
                  <a:lnTo>
                    <a:pt x="113" y="270"/>
                  </a:lnTo>
                  <a:lnTo>
                    <a:pt x="107" y="263"/>
                  </a:lnTo>
                  <a:lnTo>
                    <a:pt x="100" y="257"/>
                  </a:lnTo>
                  <a:lnTo>
                    <a:pt x="94" y="249"/>
                  </a:lnTo>
                  <a:lnTo>
                    <a:pt x="89" y="241"/>
                  </a:lnTo>
                  <a:lnTo>
                    <a:pt x="85" y="233"/>
                  </a:lnTo>
                  <a:lnTo>
                    <a:pt x="82" y="224"/>
                  </a:lnTo>
                  <a:lnTo>
                    <a:pt x="78" y="215"/>
                  </a:lnTo>
                  <a:lnTo>
                    <a:pt x="76" y="205"/>
                  </a:lnTo>
                  <a:lnTo>
                    <a:pt x="75" y="195"/>
                  </a:lnTo>
                  <a:lnTo>
                    <a:pt x="74" y="186"/>
                  </a:lnTo>
                  <a:lnTo>
                    <a:pt x="74" y="186"/>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78" name="Freeform 46"/>
            <p:cNvSpPr/>
            <p:nvPr userDrawn="1"/>
          </p:nvSpPr>
          <p:spPr bwMode="auto">
            <a:xfrm>
              <a:off x="2430888" y="4684322"/>
              <a:ext cx="199097" cy="323086"/>
            </a:xfrm>
            <a:custGeom>
              <a:avLst/>
              <a:gdLst>
                <a:gd name="T0" fmla="*/ 167 w 167"/>
                <a:gd name="T1" fmla="*/ 0 h 271"/>
                <a:gd name="T2" fmla="*/ 0 w 167"/>
                <a:gd name="T3" fmla="*/ 167 h 271"/>
                <a:gd name="T4" fmla="*/ 103 w 167"/>
                <a:gd name="T5" fmla="*/ 271 h 271"/>
                <a:gd name="T6" fmla="*/ 137 w 167"/>
                <a:gd name="T7" fmla="*/ 259 h 271"/>
                <a:gd name="T8" fmla="*/ 137 w 167"/>
                <a:gd name="T9" fmla="*/ 201 h 271"/>
                <a:gd name="T10" fmla="*/ 167 w 167"/>
                <a:gd name="T11" fmla="*/ 173 h 271"/>
                <a:gd name="T12" fmla="*/ 167 w 167"/>
                <a:gd name="T13" fmla="*/ 0 h 271"/>
              </a:gdLst>
              <a:ahLst/>
              <a:cxnLst>
                <a:cxn ang="0">
                  <a:pos x="T0" y="T1"/>
                </a:cxn>
                <a:cxn ang="0">
                  <a:pos x="T2" y="T3"/>
                </a:cxn>
                <a:cxn ang="0">
                  <a:pos x="T4" y="T5"/>
                </a:cxn>
                <a:cxn ang="0">
                  <a:pos x="T6" y="T7"/>
                </a:cxn>
                <a:cxn ang="0">
                  <a:pos x="T8" y="T9"/>
                </a:cxn>
                <a:cxn ang="0">
                  <a:pos x="T10" y="T11"/>
                </a:cxn>
                <a:cxn ang="0">
                  <a:pos x="T12" y="T13"/>
                </a:cxn>
              </a:cxnLst>
              <a:rect l="0" t="0" r="r" b="b"/>
              <a:pathLst>
                <a:path w="167" h="271">
                  <a:moveTo>
                    <a:pt x="167" y="0"/>
                  </a:moveTo>
                  <a:lnTo>
                    <a:pt x="0" y="167"/>
                  </a:lnTo>
                  <a:lnTo>
                    <a:pt x="103" y="271"/>
                  </a:lnTo>
                  <a:lnTo>
                    <a:pt x="137" y="259"/>
                  </a:lnTo>
                  <a:lnTo>
                    <a:pt x="137" y="201"/>
                  </a:lnTo>
                  <a:lnTo>
                    <a:pt x="167" y="173"/>
                  </a:lnTo>
                  <a:lnTo>
                    <a:pt x="167"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pic>
          <p:nvPicPr>
            <p:cNvPr id="179" name="그림 120"/>
            <p:cNvPicPr>
              <a:picLocks noChangeAspect="1"/>
            </p:cNvPicPr>
            <p:nvPr userDrawn="1"/>
          </p:nvPicPr>
          <p:blipFill>
            <a:blip r:embed="rId2" cstate="screen"/>
            <a:stretch>
              <a:fillRect/>
            </a:stretch>
          </p:blipFill>
          <p:spPr>
            <a:xfrm rot="8100000" flipH="1">
              <a:off x="1858594" y="2891696"/>
              <a:ext cx="297062" cy="823433"/>
            </a:xfrm>
            <a:prstGeom prst="rect">
              <a:avLst/>
            </a:prstGeom>
          </p:spPr>
        </p:pic>
        <p:sp>
          <p:nvSpPr>
            <p:cNvPr id="180" name="Freeform 118"/>
            <p:cNvSpPr/>
            <p:nvPr userDrawn="1"/>
          </p:nvSpPr>
          <p:spPr bwMode="auto">
            <a:xfrm>
              <a:off x="1659537" y="3107047"/>
              <a:ext cx="960910" cy="962103"/>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rgbClr val="BDA8D1"/>
            </a:solidFill>
            <a:ln>
              <a:noFill/>
            </a:ln>
          </p:spPr>
          <p:txBody>
            <a:bodyPr vert="horz" wrap="square" lIns="91440" tIns="45720" rIns="91440" bIns="45720" numCol="1" anchor="t" anchorCtr="0" compatLnSpc="1"/>
            <a:lstStyle/>
            <a:p>
              <a:pPr lvl="0"/>
              <a:endParaRPr lang="ko-KR" altLang="en-US" sz="2400"/>
            </a:p>
          </p:txBody>
        </p:sp>
        <p:grpSp>
          <p:nvGrpSpPr>
            <p:cNvPr id="181" name="그룹 122"/>
            <p:cNvGrpSpPr/>
            <p:nvPr userDrawn="1"/>
          </p:nvGrpSpPr>
          <p:grpSpPr>
            <a:xfrm>
              <a:off x="1659537" y="3390790"/>
              <a:ext cx="305202" cy="678359"/>
              <a:chOff x="2209800" y="4519614"/>
              <a:chExt cx="406400" cy="903287"/>
            </a:xfrm>
            <a:solidFill>
              <a:schemeClr val="accent1">
                <a:lumMod val="50000"/>
              </a:schemeClr>
            </a:solidFill>
          </p:grpSpPr>
          <p:sp>
            <p:nvSpPr>
              <p:cNvPr id="190" name="Freeform 9"/>
              <p:cNvSpPr/>
              <p:nvPr userDrawn="1"/>
            </p:nvSpPr>
            <p:spPr bwMode="auto">
              <a:xfrm>
                <a:off x="2209800" y="4519614"/>
                <a:ext cx="171450" cy="385763"/>
              </a:xfrm>
              <a:custGeom>
                <a:avLst/>
                <a:gdLst>
                  <a:gd name="T0" fmla="*/ 0 w 108"/>
                  <a:gd name="T1" fmla="*/ 0 h 243"/>
                  <a:gd name="T2" fmla="*/ 0 w 108"/>
                  <a:gd name="T3" fmla="*/ 243 h 243"/>
                  <a:gd name="T4" fmla="*/ 0 w 108"/>
                  <a:gd name="T5" fmla="*/ 243 h 243"/>
                  <a:gd name="T6" fmla="*/ 11 w 108"/>
                  <a:gd name="T7" fmla="*/ 242 h 243"/>
                  <a:gd name="T8" fmla="*/ 22 w 108"/>
                  <a:gd name="T9" fmla="*/ 239 h 243"/>
                  <a:gd name="T10" fmla="*/ 33 w 108"/>
                  <a:gd name="T11" fmla="*/ 234 h 243"/>
                  <a:gd name="T12" fmla="*/ 42 w 108"/>
                  <a:gd name="T13" fmla="*/ 230 h 243"/>
                  <a:gd name="T14" fmla="*/ 51 w 108"/>
                  <a:gd name="T15" fmla="*/ 224 h 243"/>
                  <a:gd name="T16" fmla="*/ 61 w 108"/>
                  <a:gd name="T17" fmla="*/ 218 h 243"/>
                  <a:gd name="T18" fmla="*/ 69 w 108"/>
                  <a:gd name="T19" fmla="*/ 210 h 243"/>
                  <a:gd name="T20" fmla="*/ 77 w 108"/>
                  <a:gd name="T21" fmla="*/ 203 h 243"/>
                  <a:gd name="T22" fmla="*/ 83 w 108"/>
                  <a:gd name="T23" fmla="*/ 195 h 243"/>
                  <a:gd name="T24" fmla="*/ 89 w 108"/>
                  <a:gd name="T25" fmla="*/ 185 h 243"/>
                  <a:gd name="T26" fmla="*/ 94 w 108"/>
                  <a:gd name="T27" fmla="*/ 176 h 243"/>
                  <a:gd name="T28" fmla="*/ 100 w 108"/>
                  <a:gd name="T29" fmla="*/ 165 h 243"/>
                  <a:gd name="T30" fmla="*/ 103 w 108"/>
                  <a:gd name="T31" fmla="*/ 155 h 243"/>
                  <a:gd name="T32" fmla="*/ 106 w 108"/>
                  <a:gd name="T33" fmla="*/ 145 h 243"/>
                  <a:gd name="T34" fmla="*/ 107 w 108"/>
                  <a:gd name="T35" fmla="*/ 133 h 243"/>
                  <a:gd name="T36" fmla="*/ 108 w 108"/>
                  <a:gd name="T37" fmla="*/ 122 h 243"/>
                  <a:gd name="T38" fmla="*/ 108 w 108"/>
                  <a:gd name="T39" fmla="*/ 122 h 243"/>
                  <a:gd name="T40" fmla="*/ 107 w 108"/>
                  <a:gd name="T41" fmla="*/ 110 h 243"/>
                  <a:gd name="T42" fmla="*/ 106 w 108"/>
                  <a:gd name="T43" fmla="*/ 99 h 243"/>
                  <a:gd name="T44" fmla="*/ 103 w 108"/>
                  <a:gd name="T45" fmla="*/ 88 h 243"/>
                  <a:gd name="T46" fmla="*/ 100 w 108"/>
                  <a:gd name="T47" fmla="*/ 77 h 243"/>
                  <a:gd name="T48" fmla="*/ 94 w 108"/>
                  <a:gd name="T49" fmla="*/ 67 h 243"/>
                  <a:gd name="T50" fmla="*/ 89 w 108"/>
                  <a:gd name="T51" fmla="*/ 58 h 243"/>
                  <a:gd name="T52" fmla="*/ 83 w 108"/>
                  <a:gd name="T53" fmla="*/ 48 h 243"/>
                  <a:gd name="T54" fmla="*/ 77 w 108"/>
                  <a:gd name="T55" fmla="*/ 40 h 243"/>
                  <a:gd name="T56" fmla="*/ 69 w 108"/>
                  <a:gd name="T57" fmla="*/ 32 h 243"/>
                  <a:gd name="T58" fmla="*/ 61 w 108"/>
                  <a:gd name="T59" fmla="*/ 25 h 243"/>
                  <a:gd name="T60" fmla="*/ 51 w 108"/>
                  <a:gd name="T61" fmla="*/ 19 h 243"/>
                  <a:gd name="T62" fmla="*/ 42 w 108"/>
                  <a:gd name="T63" fmla="*/ 13 h 243"/>
                  <a:gd name="T64" fmla="*/ 33 w 108"/>
                  <a:gd name="T65" fmla="*/ 9 h 243"/>
                  <a:gd name="T66" fmla="*/ 22 w 108"/>
                  <a:gd name="T67" fmla="*/ 4 h 243"/>
                  <a:gd name="T68" fmla="*/ 11 w 108"/>
                  <a:gd name="T69" fmla="*/ 1 h 243"/>
                  <a:gd name="T70" fmla="*/ 0 w 108"/>
                  <a:gd name="T7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243">
                    <a:moveTo>
                      <a:pt x="0" y="0"/>
                    </a:moveTo>
                    <a:lnTo>
                      <a:pt x="0" y="243"/>
                    </a:lnTo>
                    <a:lnTo>
                      <a:pt x="0" y="243"/>
                    </a:lnTo>
                    <a:lnTo>
                      <a:pt x="11" y="242"/>
                    </a:lnTo>
                    <a:lnTo>
                      <a:pt x="22" y="239"/>
                    </a:lnTo>
                    <a:lnTo>
                      <a:pt x="33" y="234"/>
                    </a:lnTo>
                    <a:lnTo>
                      <a:pt x="42" y="230"/>
                    </a:lnTo>
                    <a:lnTo>
                      <a:pt x="51" y="224"/>
                    </a:lnTo>
                    <a:lnTo>
                      <a:pt x="61" y="218"/>
                    </a:lnTo>
                    <a:lnTo>
                      <a:pt x="69" y="210"/>
                    </a:lnTo>
                    <a:lnTo>
                      <a:pt x="77" y="203"/>
                    </a:lnTo>
                    <a:lnTo>
                      <a:pt x="83" y="195"/>
                    </a:lnTo>
                    <a:lnTo>
                      <a:pt x="89" y="185"/>
                    </a:lnTo>
                    <a:lnTo>
                      <a:pt x="94" y="176"/>
                    </a:lnTo>
                    <a:lnTo>
                      <a:pt x="100" y="165"/>
                    </a:lnTo>
                    <a:lnTo>
                      <a:pt x="103" y="155"/>
                    </a:lnTo>
                    <a:lnTo>
                      <a:pt x="106" y="145"/>
                    </a:lnTo>
                    <a:lnTo>
                      <a:pt x="107" y="133"/>
                    </a:lnTo>
                    <a:lnTo>
                      <a:pt x="108" y="122"/>
                    </a:lnTo>
                    <a:lnTo>
                      <a:pt x="108" y="122"/>
                    </a:lnTo>
                    <a:lnTo>
                      <a:pt x="107" y="110"/>
                    </a:lnTo>
                    <a:lnTo>
                      <a:pt x="106" y="99"/>
                    </a:lnTo>
                    <a:lnTo>
                      <a:pt x="103" y="88"/>
                    </a:lnTo>
                    <a:lnTo>
                      <a:pt x="100" y="77"/>
                    </a:lnTo>
                    <a:lnTo>
                      <a:pt x="94" y="67"/>
                    </a:lnTo>
                    <a:lnTo>
                      <a:pt x="89" y="58"/>
                    </a:lnTo>
                    <a:lnTo>
                      <a:pt x="83" y="48"/>
                    </a:lnTo>
                    <a:lnTo>
                      <a:pt x="77" y="40"/>
                    </a:lnTo>
                    <a:lnTo>
                      <a:pt x="69" y="32"/>
                    </a:lnTo>
                    <a:lnTo>
                      <a:pt x="61" y="25"/>
                    </a:lnTo>
                    <a:lnTo>
                      <a:pt x="51" y="19"/>
                    </a:lnTo>
                    <a:lnTo>
                      <a:pt x="42" y="13"/>
                    </a:lnTo>
                    <a:lnTo>
                      <a:pt x="33" y="9"/>
                    </a:lnTo>
                    <a:lnTo>
                      <a:pt x="22" y="4"/>
                    </a:lnTo>
                    <a:lnTo>
                      <a:pt x="11" y="1"/>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91" name="Freeform 11"/>
              <p:cNvSpPr/>
              <p:nvPr userDrawn="1"/>
            </p:nvSpPr>
            <p:spPr bwMode="auto">
              <a:xfrm>
                <a:off x="2209800" y="4935538"/>
                <a:ext cx="406400" cy="487363"/>
              </a:xfrm>
              <a:custGeom>
                <a:avLst/>
                <a:gdLst>
                  <a:gd name="T0" fmla="*/ 35 w 256"/>
                  <a:gd name="T1" fmla="*/ 0 h 307"/>
                  <a:gd name="T2" fmla="*/ 0 w 256"/>
                  <a:gd name="T3" fmla="*/ 0 h 307"/>
                  <a:gd name="T4" fmla="*/ 0 w 256"/>
                  <a:gd name="T5" fmla="*/ 307 h 307"/>
                  <a:gd name="T6" fmla="*/ 126 w 256"/>
                  <a:gd name="T7" fmla="*/ 307 h 307"/>
                  <a:gd name="T8" fmla="*/ 126 w 256"/>
                  <a:gd name="T9" fmla="*/ 215 h 307"/>
                  <a:gd name="T10" fmla="*/ 144 w 256"/>
                  <a:gd name="T11" fmla="*/ 215 h 307"/>
                  <a:gd name="T12" fmla="*/ 144 w 256"/>
                  <a:gd name="T13" fmla="*/ 307 h 307"/>
                  <a:gd name="T14" fmla="*/ 256 w 256"/>
                  <a:gd name="T15" fmla="*/ 307 h 307"/>
                  <a:gd name="T16" fmla="*/ 256 w 256"/>
                  <a:gd name="T17" fmla="*/ 134 h 307"/>
                  <a:gd name="T18" fmla="*/ 256 w 256"/>
                  <a:gd name="T19" fmla="*/ 134 h 307"/>
                  <a:gd name="T20" fmla="*/ 255 w 256"/>
                  <a:gd name="T21" fmla="*/ 128 h 307"/>
                  <a:gd name="T22" fmla="*/ 255 w 256"/>
                  <a:gd name="T23" fmla="*/ 128 h 307"/>
                  <a:gd name="T24" fmla="*/ 255 w 256"/>
                  <a:gd name="T25" fmla="*/ 123 h 307"/>
                  <a:gd name="T26" fmla="*/ 255 w 256"/>
                  <a:gd name="T27" fmla="*/ 123 h 307"/>
                  <a:gd name="T28" fmla="*/ 254 w 256"/>
                  <a:gd name="T29" fmla="*/ 121 h 307"/>
                  <a:gd name="T30" fmla="*/ 254 w 256"/>
                  <a:gd name="T31" fmla="*/ 121 h 307"/>
                  <a:gd name="T32" fmla="*/ 253 w 256"/>
                  <a:gd name="T33" fmla="*/ 113 h 307"/>
                  <a:gd name="T34" fmla="*/ 251 w 256"/>
                  <a:gd name="T35" fmla="*/ 104 h 307"/>
                  <a:gd name="T36" fmla="*/ 248 w 256"/>
                  <a:gd name="T37" fmla="*/ 97 h 307"/>
                  <a:gd name="T38" fmla="*/ 244 w 256"/>
                  <a:gd name="T39" fmla="*/ 90 h 307"/>
                  <a:gd name="T40" fmla="*/ 240 w 256"/>
                  <a:gd name="T41" fmla="*/ 82 h 307"/>
                  <a:gd name="T42" fmla="*/ 235 w 256"/>
                  <a:gd name="T43" fmla="*/ 76 h 307"/>
                  <a:gd name="T44" fmla="*/ 225 w 256"/>
                  <a:gd name="T45" fmla="*/ 63 h 307"/>
                  <a:gd name="T46" fmla="*/ 212 w 256"/>
                  <a:gd name="T47" fmla="*/ 53 h 307"/>
                  <a:gd name="T48" fmla="*/ 199 w 256"/>
                  <a:gd name="T49" fmla="*/ 44 h 307"/>
                  <a:gd name="T50" fmla="*/ 184 w 256"/>
                  <a:gd name="T51" fmla="*/ 35 h 307"/>
                  <a:gd name="T52" fmla="*/ 169 w 256"/>
                  <a:gd name="T53" fmla="*/ 28 h 307"/>
                  <a:gd name="T54" fmla="*/ 152 w 256"/>
                  <a:gd name="T55" fmla="*/ 22 h 307"/>
                  <a:gd name="T56" fmla="*/ 135 w 256"/>
                  <a:gd name="T57" fmla="*/ 16 h 307"/>
                  <a:gd name="T58" fmla="*/ 119 w 256"/>
                  <a:gd name="T59" fmla="*/ 12 h 307"/>
                  <a:gd name="T60" fmla="*/ 103 w 256"/>
                  <a:gd name="T61" fmla="*/ 8 h 307"/>
                  <a:gd name="T62" fmla="*/ 72 w 256"/>
                  <a:gd name="T63" fmla="*/ 4 h 307"/>
                  <a:gd name="T64" fmla="*/ 46 w 256"/>
                  <a:gd name="T65" fmla="*/ 1 h 307"/>
                  <a:gd name="T66" fmla="*/ 46 w 256"/>
                  <a:gd name="T67" fmla="*/ 1 h 307"/>
                  <a:gd name="T68" fmla="*/ 40 w 256"/>
                  <a:gd name="T69" fmla="*/ 0 h 307"/>
                  <a:gd name="T70" fmla="*/ 35 w 256"/>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307">
                    <a:moveTo>
                      <a:pt x="35" y="0"/>
                    </a:moveTo>
                    <a:lnTo>
                      <a:pt x="0" y="0"/>
                    </a:lnTo>
                    <a:lnTo>
                      <a:pt x="0" y="307"/>
                    </a:lnTo>
                    <a:lnTo>
                      <a:pt x="126" y="307"/>
                    </a:lnTo>
                    <a:lnTo>
                      <a:pt x="126" y="215"/>
                    </a:lnTo>
                    <a:lnTo>
                      <a:pt x="144" y="215"/>
                    </a:lnTo>
                    <a:lnTo>
                      <a:pt x="144" y="307"/>
                    </a:lnTo>
                    <a:lnTo>
                      <a:pt x="256" y="307"/>
                    </a:lnTo>
                    <a:lnTo>
                      <a:pt x="256" y="134"/>
                    </a:lnTo>
                    <a:lnTo>
                      <a:pt x="256" y="134"/>
                    </a:lnTo>
                    <a:lnTo>
                      <a:pt x="255" y="128"/>
                    </a:lnTo>
                    <a:lnTo>
                      <a:pt x="255" y="128"/>
                    </a:lnTo>
                    <a:lnTo>
                      <a:pt x="255" y="123"/>
                    </a:lnTo>
                    <a:lnTo>
                      <a:pt x="255" y="123"/>
                    </a:lnTo>
                    <a:lnTo>
                      <a:pt x="254" y="121"/>
                    </a:lnTo>
                    <a:lnTo>
                      <a:pt x="254" y="121"/>
                    </a:lnTo>
                    <a:lnTo>
                      <a:pt x="253" y="113"/>
                    </a:lnTo>
                    <a:lnTo>
                      <a:pt x="251" y="104"/>
                    </a:lnTo>
                    <a:lnTo>
                      <a:pt x="248" y="97"/>
                    </a:lnTo>
                    <a:lnTo>
                      <a:pt x="244" y="90"/>
                    </a:lnTo>
                    <a:lnTo>
                      <a:pt x="240" y="82"/>
                    </a:lnTo>
                    <a:lnTo>
                      <a:pt x="235" y="76"/>
                    </a:lnTo>
                    <a:lnTo>
                      <a:pt x="225" y="63"/>
                    </a:lnTo>
                    <a:lnTo>
                      <a:pt x="212" y="53"/>
                    </a:lnTo>
                    <a:lnTo>
                      <a:pt x="199" y="44"/>
                    </a:lnTo>
                    <a:lnTo>
                      <a:pt x="184" y="35"/>
                    </a:lnTo>
                    <a:lnTo>
                      <a:pt x="169" y="28"/>
                    </a:lnTo>
                    <a:lnTo>
                      <a:pt x="152" y="22"/>
                    </a:lnTo>
                    <a:lnTo>
                      <a:pt x="135" y="16"/>
                    </a:lnTo>
                    <a:lnTo>
                      <a:pt x="119" y="12"/>
                    </a:lnTo>
                    <a:lnTo>
                      <a:pt x="103" y="8"/>
                    </a:lnTo>
                    <a:lnTo>
                      <a:pt x="72" y="4"/>
                    </a:lnTo>
                    <a:lnTo>
                      <a:pt x="46" y="1"/>
                    </a:lnTo>
                    <a:lnTo>
                      <a:pt x="46" y="1"/>
                    </a:lnTo>
                    <a:lnTo>
                      <a:pt x="40" y="0"/>
                    </a:lnTo>
                    <a:lnTo>
                      <a:pt x="3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pic>
          <p:nvPicPr>
            <p:cNvPr id="182" name="그림 125"/>
            <p:cNvPicPr>
              <a:picLocks noChangeAspect="1"/>
            </p:cNvPicPr>
            <p:nvPr userDrawn="1"/>
          </p:nvPicPr>
          <p:blipFill>
            <a:blip r:embed="rId2" cstate="screen"/>
            <a:stretch>
              <a:fillRect/>
            </a:stretch>
          </p:blipFill>
          <p:spPr>
            <a:xfrm rot="8100000" flipH="1">
              <a:off x="2834439" y="3871555"/>
              <a:ext cx="297062" cy="823433"/>
            </a:xfrm>
            <a:prstGeom prst="rect">
              <a:avLst/>
            </a:prstGeom>
          </p:spPr>
        </p:pic>
        <p:sp>
          <p:nvSpPr>
            <p:cNvPr id="183" name="Freeform 110"/>
            <p:cNvSpPr/>
            <p:nvPr userDrawn="1"/>
          </p:nvSpPr>
          <p:spPr bwMode="auto">
            <a:xfrm>
              <a:off x="2684826" y="4123990"/>
              <a:ext cx="960910" cy="960910"/>
            </a:xfrm>
            <a:custGeom>
              <a:avLst/>
              <a:gdLst>
                <a:gd name="T0" fmla="*/ 0 w 806"/>
                <a:gd name="T1" fmla="*/ 0 h 806"/>
                <a:gd name="T2" fmla="*/ 806 w 806"/>
                <a:gd name="T3" fmla="*/ 806 h 806"/>
                <a:gd name="T4" fmla="*/ 0 w 806"/>
                <a:gd name="T5" fmla="*/ 806 h 806"/>
                <a:gd name="T6" fmla="*/ 0 w 806"/>
                <a:gd name="T7" fmla="*/ 0 h 806"/>
              </a:gdLst>
              <a:ahLst/>
              <a:cxnLst>
                <a:cxn ang="0">
                  <a:pos x="T0" y="T1"/>
                </a:cxn>
                <a:cxn ang="0">
                  <a:pos x="T2" y="T3"/>
                </a:cxn>
                <a:cxn ang="0">
                  <a:pos x="T4" y="T5"/>
                </a:cxn>
                <a:cxn ang="0">
                  <a:pos x="T6" y="T7"/>
                </a:cxn>
              </a:cxnLst>
              <a:rect l="0" t="0" r="r" b="b"/>
              <a:pathLst>
                <a:path w="806" h="806">
                  <a:moveTo>
                    <a:pt x="0" y="0"/>
                  </a:moveTo>
                  <a:lnTo>
                    <a:pt x="806" y="806"/>
                  </a:lnTo>
                  <a:lnTo>
                    <a:pt x="0" y="806"/>
                  </a:lnTo>
                  <a:lnTo>
                    <a:pt x="0" y="0"/>
                  </a:lnTo>
                  <a:close/>
                </a:path>
              </a:pathLst>
            </a:custGeom>
            <a:solidFill>
              <a:schemeClr val="bg1">
                <a:lumMod val="75000"/>
              </a:schemeClr>
            </a:solidFill>
            <a:ln>
              <a:noFill/>
            </a:ln>
          </p:spPr>
          <p:txBody>
            <a:bodyPr vert="horz" wrap="square" lIns="91440" tIns="45720" rIns="91440" bIns="45720" numCol="1" anchor="t" anchorCtr="0" compatLnSpc="1"/>
            <a:lstStyle/>
            <a:p>
              <a:pPr lvl="0"/>
              <a:endParaRPr lang="ko-KR" altLang="en-US" sz="2400"/>
            </a:p>
          </p:txBody>
        </p:sp>
        <p:sp>
          <p:nvSpPr>
            <p:cNvPr id="184" name="Freeform 43"/>
            <p:cNvSpPr>
              <a:spLocks noEditPoints="1"/>
            </p:cNvSpPr>
            <p:nvPr userDrawn="1"/>
          </p:nvSpPr>
          <p:spPr bwMode="auto">
            <a:xfrm>
              <a:off x="2684826" y="4425020"/>
              <a:ext cx="299242" cy="473302"/>
            </a:xfrm>
            <a:custGeom>
              <a:avLst/>
              <a:gdLst>
                <a:gd name="T0" fmla="*/ 134 w 251"/>
                <a:gd name="T1" fmla="*/ 142 h 397"/>
                <a:gd name="T2" fmla="*/ 124 w 251"/>
                <a:gd name="T3" fmla="*/ 141 h 397"/>
                <a:gd name="T4" fmla="*/ 116 w 251"/>
                <a:gd name="T5" fmla="*/ 135 h 397"/>
                <a:gd name="T6" fmla="*/ 113 w 251"/>
                <a:gd name="T7" fmla="*/ 131 h 397"/>
                <a:gd name="T8" fmla="*/ 109 w 251"/>
                <a:gd name="T9" fmla="*/ 121 h 397"/>
                <a:gd name="T10" fmla="*/ 109 w 251"/>
                <a:gd name="T11" fmla="*/ 112 h 397"/>
                <a:gd name="T12" fmla="*/ 113 w 251"/>
                <a:gd name="T13" fmla="*/ 102 h 397"/>
                <a:gd name="T14" fmla="*/ 116 w 251"/>
                <a:gd name="T15" fmla="*/ 98 h 397"/>
                <a:gd name="T16" fmla="*/ 124 w 251"/>
                <a:gd name="T17" fmla="*/ 92 h 397"/>
                <a:gd name="T18" fmla="*/ 134 w 251"/>
                <a:gd name="T19" fmla="*/ 91 h 397"/>
                <a:gd name="T20" fmla="*/ 139 w 251"/>
                <a:gd name="T21" fmla="*/ 91 h 397"/>
                <a:gd name="T22" fmla="*/ 148 w 251"/>
                <a:gd name="T23" fmla="*/ 95 h 397"/>
                <a:gd name="T24" fmla="*/ 153 w 251"/>
                <a:gd name="T25" fmla="*/ 98 h 397"/>
                <a:gd name="T26" fmla="*/ 159 w 251"/>
                <a:gd name="T27" fmla="*/ 107 h 397"/>
                <a:gd name="T28" fmla="*/ 160 w 251"/>
                <a:gd name="T29" fmla="*/ 117 h 397"/>
                <a:gd name="T30" fmla="*/ 159 w 251"/>
                <a:gd name="T31" fmla="*/ 127 h 397"/>
                <a:gd name="T32" fmla="*/ 153 w 251"/>
                <a:gd name="T33" fmla="*/ 135 h 397"/>
                <a:gd name="T34" fmla="*/ 148 w 251"/>
                <a:gd name="T35" fmla="*/ 138 h 397"/>
                <a:gd name="T36" fmla="*/ 139 w 251"/>
                <a:gd name="T37" fmla="*/ 142 h 397"/>
                <a:gd name="T38" fmla="*/ 105 w 251"/>
                <a:gd name="T39" fmla="*/ 0 h 397"/>
                <a:gd name="T40" fmla="*/ 91 w 251"/>
                <a:gd name="T41" fmla="*/ 1 h 397"/>
                <a:gd name="T42" fmla="*/ 64 w 251"/>
                <a:gd name="T43" fmla="*/ 6 h 397"/>
                <a:gd name="T44" fmla="*/ 38 w 251"/>
                <a:gd name="T45" fmla="*/ 17 h 397"/>
                <a:gd name="T46" fmla="*/ 13 w 251"/>
                <a:gd name="T47" fmla="*/ 33 h 397"/>
                <a:gd name="T48" fmla="*/ 2 w 251"/>
                <a:gd name="T49" fmla="*/ 43 h 397"/>
                <a:gd name="T50" fmla="*/ 0 w 251"/>
                <a:gd name="T51" fmla="*/ 397 h 397"/>
                <a:gd name="T52" fmla="*/ 17 w 251"/>
                <a:gd name="T53" fmla="*/ 322 h 397"/>
                <a:gd name="T54" fmla="*/ 56 w 251"/>
                <a:gd name="T55" fmla="*/ 282 h 397"/>
                <a:gd name="T56" fmla="*/ 80 w 251"/>
                <a:gd name="T57" fmla="*/ 289 h 397"/>
                <a:gd name="T58" fmla="*/ 106 w 251"/>
                <a:gd name="T59" fmla="*/ 291 h 397"/>
                <a:gd name="T60" fmla="*/ 119 w 251"/>
                <a:gd name="T61" fmla="*/ 291 h 397"/>
                <a:gd name="T62" fmla="*/ 146 w 251"/>
                <a:gd name="T63" fmla="*/ 285 h 397"/>
                <a:gd name="T64" fmla="*/ 172 w 251"/>
                <a:gd name="T65" fmla="*/ 275 h 397"/>
                <a:gd name="T66" fmla="*/ 197 w 251"/>
                <a:gd name="T67" fmla="*/ 259 h 397"/>
                <a:gd name="T68" fmla="*/ 208 w 251"/>
                <a:gd name="T69" fmla="*/ 249 h 397"/>
                <a:gd name="T70" fmla="*/ 227 w 251"/>
                <a:gd name="T71" fmla="*/ 226 h 397"/>
                <a:gd name="T72" fmla="*/ 239 w 251"/>
                <a:gd name="T73" fmla="*/ 201 h 397"/>
                <a:gd name="T74" fmla="*/ 248 w 251"/>
                <a:gd name="T75" fmla="*/ 174 h 397"/>
                <a:gd name="T76" fmla="*/ 251 w 251"/>
                <a:gd name="T77" fmla="*/ 146 h 397"/>
                <a:gd name="T78" fmla="*/ 248 w 251"/>
                <a:gd name="T79" fmla="*/ 118 h 397"/>
                <a:gd name="T80" fmla="*/ 239 w 251"/>
                <a:gd name="T81" fmla="*/ 91 h 397"/>
                <a:gd name="T82" fmla="*/ 227 w 251"/>
                <a:gd name="T83" fmla="*/ 66 h 397"/>
                <a:gd name="T84" fmla="*/ 208 w 251"/>
                <a:gd name="T85" fmla="*/ 43 h 397"/>
                <a:gd name="T86" fmla="*/ 197 w 251"/>
                <a:gd name="T87" fmla="*/ 33 h 397"/>
                <a:gd name="T88" fmla="*/ 172 w 251"/>
                <a:gd name="T89" fmla="*/ 17 h 397"/>
                <a:gd name="T90" fmla="*/ 146 w 251"/>
                <a:gd name="T91" fmla="*/ 6 h 397"/>
                <a:gd name="T92" fmla="*/ 119 w 251"/>
                <a:gd name="T93" fmla="*/ 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1" h="397">
                  <a:moveTo>
                    <a:pt x="134" y="142"/>
                  </a:moveTo>
                  <a:lnTo>
                    <a:pt x="134" y="142"/>
                  </a:lnTo>
                  <a:lnTo>
                    <a:pt x="130" y="142"/>
                  </a:lnTo>
                  <a:lnTo>
                    <a:pt x="124" y="141"/>
                  </a:lnTo>
                  <a:lnTo>
                    <a:pt x="120" y="138"/>
                  </a:lnTo>
                  <a:lnTo>
                    <a:pt x="116" y="135"/>
                  </a:lnTo>
                  <a:lnTo>
                    <a:pt x="116" y="135"/>
                  </a:lnTo>
                  <a:lnTo>
                    <a:pt x="113" y="131"/>
                  </a:lnTo>
                  <a:lnTo>
                    <a:pt x="110" y="127"/>
                  </a:lnTo>
                  <a:lnTo>
                    <a:pt x="109" y="121"/>
                  </a:lnTo>
                  <a:lnTo>
                    <a:pt x="109" y="116"/>
                  </a:lnTo>
                  <a:lnTo>
                    <a:pt x="109" y="112"/>
                  </a:lnTo>
                  <a:lnTo>
                    <a:pt x="110" y="107"/>
                  </a:lnTo>
                  <a:lnTo>
                    <a:pt x="113" y="102"/>
                  </a:lnTo>
                  <a:lnTo>
                    <a:pt x="116" y="98"/>
                  </a:lnTo>
                  <a:lnTo>
                    <a:pt x="116" y="98"/>
                  </a:lnTo>
                  <a:lnTo>
                    <a:pt x="120" y="95"/>
                  </a:lnTo>
                  <a:lnTo>
                    <a:pt x="124" y="92"/>
                  </a:lnTo>
                  <a:lnTo>
                    <a:pt x="130" y="91"/>
                  </a:lnTo>
                  <a:lnTo>
                    <a:pt x="134" y="91"/>
                  </a:lnTo>
                  <a:lnTo>
                    <a:pt x="134" y="91"/>
                  </a:lnTo>
                  <a:lnTo>
                    <a:pt x="139" y="91"/>
                  </a:lnTo>
                  <a:lnTo>
                    <a:pt x="144" y="92"/>
                  </a:lnTo>
                  <a:lnTo>
                    <a:pt x="148" y="95"/>
                  </a:lnTo>
                  <a:lnTo>
                    <a:pt x="153" y="98"/>
                  </a:lnTo>
                  <a:lnTo>
                    <a:pt x="153" y="98"/>
                  </a:lnTo>
                  <a:lnTo>
                    <a:pt x="156" y="102"/>
                  </a:lnTo>
                  <a:lnTo>
                    <a:pt x="159" y="107"/>
                  </a:lnTo>
                  <a:lnTo>
                    <a:pt x="160" y="112"/>
                  </a:lnTo>
                  <a:lnTo>
                    <a:pt x="160" y="117"/>
                  </a:lnTo>
                  <a:lnTo>
                    <a:pt x="160" y="121"/>
                  </a:lnTo>
                  <a:lnTo>
                    <a:pt x="159" y="127"/>
                  </a:lnTo>
                  <a:lnTo>
                    <a:pt x="156" y="131"/>
                  </a:lnTo>
                  <a:lnTo>
                    <a:pt x="153" y="135"/>
                  </a:lnTo>
                  <a:lnTo>
                    <a:pt x="153" y="135"/>
                  </a:lnTo>
                  <a:lnTo>
                    <a:pt x="148" y="138"/>
                  </a:lnTo>
                  <a:lnTo>
                    <a:pt x="144" y="141"/>
                  </a:lnTo>
                  <a:lnTo>
                    <a:pt x="139" y="142"/>
                  </a:lnTo>
                  <a:lnTo>
                    <a:pt x="134" y="142"/>
                  </a:lnTo>
                  <a:close/>
                  <a:moveTo>
                    <a:pt x="105" y="0"/>
                  </a:moveTo>
                  <a:lnTo>
                    <a:pt x="105" y="0"/>
                  </a:lnTo>
                  <a:lnTo>
                    <a:pt x="91" y="1"/>
                  </a:lnTo>
                  <a:lnTo>
                    <a:pt x="77" y="3"/>
                  </a:lnTo>
                  <a:lnTo>
                    <a:pt x="64" y="6"/>
                  </a:lnTo>
                  <a:lnTo>
                    <a:pt x="50" y="12"/>
                  </a:lnTo>
                  <a:lnTo>
                    <a:pt x="38" y="17"/>
                  </a:lnTo>
                  <a:lnTo>
                    <a:pt x="25" y="24"/>
                  </a:lnTo>
                  <a:lnTo>
                    <a:pt x="13" y="33"/>
                  </a:lnTo>
                  <a:lnTo>
                    <a:pt x="2" y="43"/>
                  </a:lnTo>
                  <a:lnTo>
                    <a:pt x="2" y="43"/>
                  </a:lnTo>
                  <a:lnTo>
                    <a:pt x="0" y="46"/>
                  </a:lnTo>
                  <a:lnTo>
                    <a:pt x="0" y="397"/>
                  </a:lnTo>
                  <a:lnTo>
                    <a:pt x="45" y="351"/>
                  </a:lnTo>
                  <a:lnTo>
                    <a:pt x="17" y="322"/>
                  </a:lnTo>
                  <a:lnTo>
                    <a:pt x="56" y="282"/>
                  </a:lnTo>
                  <a:lnTo>
                    <a:pt x="56" y="282"/>
                  </a:lnTo>
                  <a:lnTo>
                    <a:pt x="68" y="286"/>
                  </a:lnTo>
                  <a:lnTo>
                    <a:pt x="80" y="289"/>
                  </a:lnTo>
                  <a:lnTo>
                    <a:pt x="93" y="291"/>
                  </a:lnTo>
                  <a:lnTo>
                    <a:pt x="106" y="291"/>
                  </a:lnTo>
                  <a:lnTo>
                    <a:pt x="106" y="291"/>
                  </a:lnTo>
                  <a:lnTo>
                    <a:pt x="119" y="291"/>
                  </a:lnTo>
                  <a:lnTo>
                    <a:pt x="133" y="289"/>
                  </a:lnTo>
                  <a:lnTo>
                    <a:pt x="146" y="285"/>
                  </a:lnTo>
                  <a:lnTo>
                    <a:pt x="160" y="280"/>
                  </a:lnTo>
                  <a:lnTo>
                    <a:pt x="172" y="275"/>
                  </a:lnTo>
                  <a:lnTo>
                    <a:pt x="185" y="268"/>
                  </a:lnTo>
                  <a:lnTo>
                    <a:pt x="197" y="259"/>
                  </a:lnTo>
                  <a:lnTo>
                    <a:pt x="208" y="249"/>
                  </a:lnTo>
                  <a:lnTo>
                    <a:pt x="208" y="249"/>
                  </a:lnTo>
                  <a:lnTo>
                    <a:pt x="217" y="237"/>
                  </a:lnTo>
                  <a:lnTo>
                    <a:pt x="227" y="226"/>
                  </a:lnTo>
                  <a:lnTo>
                    <a:pt x="234" y="213"/>
                  </a:lnTo>
                  <a:lnTo>
                    <a:pt x="239" y="201"/>
                  </a:lnTo>
                  <a:lnTo>
                    <a:pt x="245" y="187"/>
                  </a:lnTo>
                  <a:lnTo>
                    <a:pt x="248" y="174"/>
                  </a:lnTo>
                  <a:lnTo>
                    <a:pt x="250" y="160"/>
                  </a:lnTo>
                  <a:lnTo>
                    <a:pt x="251" y="146"/>
                  </a:lnTo>
                  <a:lnTo>
                    <a:pt x="250" y="132"/>
                  </a:lnTo>
                  <a:lnTo>
                    <a:pt x="248" y="118"/>
                  </a:lnTo>
                  <a:lnTo>
                    <a:pt x="245" y="105"/>
                  </a:lnTo>
                  <a:lnTo>
                    <a:pt x="239" y="91"/>
                  </a:lnTo>
                  <a:lnTo>
                    <a:pt x="234" y="78"/>
                  </a:lnTo>
                  <a:lnTo>
                    <a:pt x="227" y="66"/>
                  </a:lnTo>
                  <a:lnTo>
                    <a:pt x="217" y="54"/>
                  </a:lnTo>
                  <a:lnTo>
                    <a:pt x="208" y="43"/>
                  </a:lnTo>
                  <a:lnTo>
                    <a:pt x="208" y="43"/>
                  </a:lnTo>
                  <a:lnTo>
                    <a:pt x="197" y="33"/>
                  </a:lnTo>
                  <a:lnTo>
                    <a:pt x="185" y="24"/>
                  </a:lnTo>
                  <a:lnTo>
                    <a:pt x="172" y="17"/>
                  </a:lnTo>
                  <a:lnTo>
                    <a:pt x="160" y="12"/>
                  </a:lnTo>
                  <a:lnTo>
                    <a:pt x="146" y="6"/>
                  </a:lnTo>
                  <a:lnTo>
                    <a:pt x="133" y="3"/>
                  </a:lnTo>
                  <a:lnTo>
                    <a:pt x="119" y="1"/>
                  </a:lnTo>
                  <a:lnTo>
                    <a:pt x="10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pic>
          <p:nvPicPr>
            <p:cNvPr id="185" name="그림 128"/>
            <p:cNvPicPr>
              <a:picLocks noChangeAspect="1"/>
            </p:cNvPicPr>
            <p:nvPr userDrawn="1"/>
          </p:nvPicPr>
          <p:blipFill>
            <a:blip r:embed="rId3" cstate="screen"/>
            <a:stretch>
              <a:fillRect/>
            </a:stretch>
          </p:blipFill>
          <p:spPr>
            <a:xfrm rot="13500000" flipH="1" flipV="1">
              <a:off x="1847633" y="2516305"/>
              <a:ext cx="337210" cy="823433"/>
            </a:xfrm>
            <a:prstGeom prst="rect">
              <a:avLst/>
            </a:prstGeom>
          </p:spPr>
        </p:pic>
        <p:sp>
          <p:nvSpPr>
            <p:cNvPr id="186" name="Freeform 116"/>
            <p:cNvSpPr/>
            <p:nvPr userDrawn="1"/>
          </p:nvSpPr>
          <p:spPr bwMode="auto">
            <a:xfrm>
              <a:off x="1659537" y="2091295"/>
              <a:ext cx="960910" cy="960910"/>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81A4D"/>
            </a:solidFill>
            <a:ln>
              <a:noFill/>
            </a:ln>
          </p:spPr>
          <p:txBody>
            <a:bodyPr vert="horz" wrap="square" lIns="91440" tIns="45720" rIns="91440" bIns="45720" numCol="1" anchor="t" anchorCtr="0" compatLnSpc="1"/>
            <a:lstStyle/>
            <a:p>
              <a:pPr lvl="0"/>
              <a:endParaRPr lang="ko-KR" altLang="en-US" sz="2400"/>
            </a:p>
          </p:txBody>
        </p:sp>
        <p:pic>
          <p:nvPicPr>
            <p:cNvPr id="187" name="그림 130"/>
            <p:cNvPicPr>
              <a:picLocks noChangeAspect="1"/>
            </p:cNvPicPr>
            <p:nvPr userDrawn="1"/>
          </p:nvPicPr>
          <p:blipFill>
            <a:blip r:embed="rId3" cstate="screen"/>
            <a:stretch>
              <a:fillRect/>
            </a:stretch>
          </p:blipFill>
          <p:spPr>
            <a:xfrm rot="13500000" flipH="1" flipV="1">
              <a:off x="2883716" y="1476207"/>
              <a:ext cx="337210" cy="823433"/>
            </a:xfrm>
            <a:prstGeom prst="rect">
              <a:avLst/>
            </a:prstGeom>
          </p:spPr>
        </p:pic>
        <p:sp>
          <p:nvSpPr>
            <p:cNvPr id="188" name="Freeform 108"/>
            <p:cNvSpPr/>
            <p:nvPr userDrawn="1"/>
          </p:nvSpPr>
          <p:spPr bwMode="auto">
            <a:xfrm>
              <a:off x="2684826" y="1074351"/>
              <a:ext cx="960910" cy="962103"/>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F4879C"/>
            </a:solidFill>
            <a:ln>
              <a:noFill/>
            </a:ln>
          </p:spPr>
          <p:txBody>
            <a:bodyPr vert="horz" wrap="square" lIns="91440" tIns="45720" rIns="91440" bIns="45720" numCol="1" anchor="t" anchorCtr="0" compatLnSpc="1"/>
            <a:lstStyle/>
            <a:p>
              <a:pPr lvl="0"/>
              <a:endParaRPr lang="ko-KR" altLang="en-US" sz="2400"/>
            </a:p>
          </p:txBody>
        </p:sp>
        <p:sp>
          <p:nvSpPr>
            <p:cNvPr id="189" name="Freeform 40"/>
            <p:cNvSpPr/>
            <p:nvPr userDrawn="1"/>
          </p:nvSpPr>
          <p:spPr bwMode="auto">
            <a:xfrm>
              <a:off x="2684826" y="1327973"/>
              <a:ext cx="194328" cy="664054"/>
            </a:xfrm>
            <a:custGeom>
              <a:avLst/>
              <a:gdLst>
                <a:gd name="T0" fmla="*/ 0 w 163"/>
                <a:gd name="T1" fmla="*/ 76 h 557"/>
                <a:gd name="T2" fmla="*/ 10 w 163"/>
                <a:gd name="T3" fmla="*/ 78 h 557"/>
                <a:gd name="T4" fmla="*/ 27 w 163"/>
                <a:gd name="T5" fmla="*/ 86 h 557"/>
                <a:gd name="T6" fmla="*/ 43 w 163"/>
                <a:gd name="T7" fmla="*/ 95 h 557"/>
                <a:gd name="T8" fmla="*/ 57 w 163"/>
                <a:gd name="T9" fmla="*/ 108 h 557"/>
                <a:gd name="T10" fmla="*/ 69 w 163"/>
                <a:gd name="T11" fmla="*/ 122 h 557"/>
                <a:gd name="T12" fmla="*/ 79 w 163"/>
                <a:gd name="T13" fmla="*/ 138 h 557"/>
                <a:gd name="T14" fmla="*/ 85 w 163"/>
                <a:gd name="T15" fmla="*/ 157 h 557"/>
                <a:gd name="T16" fmla="*/ 88 w 163"/>
                <a:gd name="T17" fmla="*/ 175 h 557"/>
                <a:gd name="T18" fmla="*/ 89 w 163"/>
                <a:gd name="T19" fmla="*/ 186 h 557"/>
                <a:gd name="T20" fmla="*/ 87 w 163"/>
                <a:gd name="T21" fmla="*/ 205 h 557"/>
                <a:gd name="T22" fmla="*/ 82 w 163"/>
                <a:gd name="T23" fmla="*/ 224 h 557"/>
                <a:gd name="T24" fmla="*/ 74 w 163"/>
                <a:gd name="T25" fmla="*/ 241 h 557"/>
                <a:gd name="T26" fmla="*/ 63 w 163"/>
                <a:gd name="T27" fmla="*/ 257 h 557"/>
                <a:gd name="T28" fmla="*/ 50 w 163"/>
                <a:gd name="T29" fmla="*/ 270 h 557"/>
                <a:gd name="T30" fmla="*/ 36 w 163"/>
                <a:gd name="T31" fmla="*/ 281 h 557"/>
                <a:gd name="T32" fmla="*/ 18 w 163"/>
                <a:gd name="T33" fmla="*/ 289 h 557"/>
                <a:gd name="T34" fmla="*/ 0 w 163"/>
                <a:gd name="T35" fmla="*/ 295 h 557"/>
                <a:gd name="T36" fmla="*/ 0 w 163"/>
                <a:gd name="T37" fmla="*/ 557 h 557"/>
                <a:gd name="T38" fmla="*/ 46 w 163"/>
                <a:gd name="T39" fmla="*/ 473 h 557"/>
                <a:gd name="T40" fmla="*/ 101 w 163"/>
                <a:gd name="T41" fmla="*/ 369 h 557"/>
                <a:gd name="T42" fmla="*/ 136 w 163"/>
                <a:gd name="T43" fmla="*/ 289 h 557"/>
                <a:gd name="T44" fmla="*/ 153 w 163"/>
                <a:gd name="T45" fmla="*/ 242 h 557"/>
                <a:gd name="T46" fmla="*/ 162 w 163"/>
                <a:gd name="T47" fmla="*/ 202 h 557"/>
                <a:gd name="T48" fmla="*/ 163 w 163"/>
                <a:gd name="T49" fmla="*/ 186 h 557"/>
                <a:gd name="T50" fmla="*/ 160 w 163"/>
                <a:gd name="T51" fmla="*/ 150 h 557"/>
                <a:gd name="T52" fmla="*/ 151 w 163"/>
                <a:gd name="T53" fmla="*/ 118 h 557"/>
                <a:gd name="T54" fmla="*/ 136 w 163"/>
                <a:gd name="T55" fmla="*/ 88 h 557"/>
                <a:gd name="T56" fmla="*/ 116 w 163"/>
                <a:gd name="T57" fmla="*/ 61 h 557"/>
                <a:gd name="T58" fmla="*/ 92 w 163"/>
                <a:gd name="T59" fmla="*/ 38 h 557"/>
                <a:gd name="T60" fmla="*/ 64 w 163"/>
                <a:gd name="T61" fmla="*/ 21 h 557"/>
                <a:gd name="T62" fmla="*/ 34 w 163"/>
                <a:gd name="T63" fmla="*/ 7 h 557"/>
                <a:gd name="T64" fmla="*/ 0 w 163"/>
                <a:gd name="T65"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0" y="0"/>
                  </a:moveTo>
                  <a:lnTo>
                    <a:pt x="0" y="76"/>
                  </a:lnTo>
                  <a:lnTo>
                    <a:pt x="0" y="76"/>
                  </a:lnTo>
                  <a:lnTo>
                    <a:pt x="10" y="78"/>
                  </a:lnTo>
                  <a:lnTo>
                    <a:pt x="18" y="81"/>
                  </a:lnTo>
                  <a:lnTo>
                    <a:pt x="27" y="86"/>
                  </a:lnTo>
                  <a:lnTo>
                    <a:pt x="36" y="90"/>
                  </a:lnTo>
                  <a:lnTo>
                    <a:pt x="43" y="95"/>
                  </a:lnTo>
                  <a:lnTo>
                    <a:pt x="50" y="101"/>
                  </a:lnTo>
                  <a:lnTo>
                    <a:pt x="57" y="108"/>
                  </a:lnTo>
                  <a:lnTo>
                    <a:pt x="63" y="115"/>
                  </a:lnTo>
                  <a:lnTo>
                    <a:pt x="69" y="122"/>
                  </a:lnTo>
                  <a:lnTo>
                    <a:pt x="74" y="129"/>
                  </a:lnTo>
                  <a:lnTo>
                    <a:pt x="79" y="138"/>
                  </a:lnTo>
                  <a:lnTo>
                    <a:pt x="82" y="147"/>
                  </a:lnTo>
                  <a:lnTo>
                    <a:pt x="85" y="157"/>
                  </a:lnTo>
                  <a:lnTo>
                    <a:pt x="87" y="166"/>
                  </a:lnTo>
                  <a:lnTo>
                    <a:pt x="88" y="175"/>
                  </a:lnTo>
                  <a:lnTo>
                    <a:pt x="89" y="186"/>
                  </a:lnTo>
                  <a:lnTo>
                    <a:pt x="89" y="186"/>
                  </a:lnTo>
                  <a:lnTo>
                    <a:pt x="88" y="195"/>
                  </a:lnTo>
                  <a:lnTo>
                    <a:pt x="87" y="205"/>
                  </a:lnTo>
                  <a:lnTo>
                    <a:pt x="85" y="215"/>
                  </a:lnTo>
                  <a:lnTo>
                    <a:pt x="82" y="224"/>
                  </a:lnTo>
                  <a:lnTo>
                    <a:pt x="79" y="233"/>
                  </a:lnTo>
                  <a:lnTo>
                    <a:pt x="74" y="241"/>
                  </a:lnTo>
                  <a:lnTo>
                    <a:pt x="69" y="249"/>
                  </a:lnTo>
                  <a:lnTo>
                    <a:pt x="63" y="257"/>
                  </a:lnTo>
                  <a:lnTo>
                    <a:pt x="57" y="263"/>
                  </a:lnTo>
                  <a:lnTo>
                    <a:pt x="50" y="270"/>
                  </a:lnTo>
                  <a:lnTo>
                    <a:pt x="43" y="276"/>
                  </a:lnTo>
                  <a:lnTo>
                    <a:pt x="36" y="281"/>
                  </a:lnTo>
                  <a:lnTo>
                    <a:pt x="27" y="285"/>
                  </a:lnTo>
                  <a:lnTo>
                    <a:pt x="18" y="289"/>
                  </a:lnTo>
                  <a:lnTo>
                    <a:pt x="10" y="293"/>
                  </a:lnTo>
                  <a:lnTo>
                    <a:pt x="0" y="295"/>
                  </a:lnTo>
                  <a:lnTo>
                    <a:pt x="0" y="557"/>
                  </a:lnTo>
                  <a:lnTo>
                    <a:pt x="0" y="557"/>
                  </a:lnTo>
                  <a:lnTo>
                    <a:pt x="21" y="519"/>
                  </a:lnTo>
                  <a:lnTo>
                    <a:pt x="46" y="473"/>
                  </a:lnTo>
                  <a:lnTo>
                    <a:pt x="73" y="422"/>
                  </a:lnTo>
                  <a:lnTo>
                    <a:pt x="101" y="369"/>
                  </a:lnTo>
                  <a:lnTo>
                    <a:pt x="125" y="316"/>
                  </a:lnTo>
                  <a:lnTo>
                    <a:pt x="136" y="289"/>
                  </a:lnTo>
                  <a:lnTo>
                    <a:pt x="145" y="265"/>
                  </a:lnTo>
                  <a:lnTo>
                    <a:pt x="153" y="242"/>
                  </a:lnTo>
                  <a:lnTo>
                    <a:pt x="158" y="220"/>
                  </a:lnTo>
                  <a:lnTo>
                    <a:pt x="162" y="202"/>
                  </a:lnTo>
                  <a:lnTo>
                    <a:pt x="163" y="186"/>
                  </a:lnTo>
                  <a:lnTo>
                    <a:pt x="163" y="186"/>
                  </a:lnTo>
                  <a:lnTo>
                    <a:pt x="162" y="168"/>
                  </a:lnTo>
                  <a:lnTo>
                    <a:pt x="160" y="150"/>
                  </a:lnTo>
                  <a:lnTo>
                    <a:pt x="156" y="134"/>
                  </a:lnTo>
                  <a:lnTo>
                    <a:pt x="151" y="118"/>
                  </a:lnTo>
                  <a:lnTo>
                    <a:pt x="145" y="102"/>
                  </a:lnTo>
                  <a:lnTo>
                    <a:pt x="136" y="88"/>
                  </a:lnTo>
                  <a:lnTo>
                    <a:pt x="127" y="74"/>
                  </a:lnTo>
                  <a:lnTo>
                    <a:pt x="116" y="61"/>
                  </a:lnTo>
                  <a:lnTo>
                    <a:pt x="105" y="50"/>
                  </a:lnTo>
                  <a:lnTo>
                    <a:pt x="92" y="38"/>
                  </a:lnTo>
                  <a:lnTo>
                    <a:pt x="79" y="29"/>
                  </a:lnTo>
                  <a:lnTo>
                    <a:pt x="64" y="21"/>
                  </a:lnTo>
                  <a:lnTo>
                    <a:pt x="49" y="13"/>
                  </a:lnTo>
                  <a:lnTo>
                    <a:pt x="34" y="7"/>
                  </a:lnTo>
                  <a:lnTo>
                    <a:pt x="17" y="3"/>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Tree>
  </p:cSld>
  <p:clrMapOvr>
    <a:masterClrMapping/>
  </p:clrMapOvr>
  <p:transition advClick="0" advTm="0"/>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제목 및 내용">
    <p:spTree>
      <p:nvGrpSpPr>
        <p:cNvPr id="1" name=""/>
        <p:cNvGrpSpPr/>
        <p:nvPr/>
      </p:nvGrpSpPr>
      <p:grpSpPr>
        <a:xfrm>
          <a:off x="0" y="0"/>
          <a:ext cx="0" cy="0"/>
          <a:chOff x="0" y="0"/>
          <a:chExt cx="0" cy="0"/>
        </a:xfrm>
      </p:grpSpPr>
      <p:grpSp>
        <p:nvGrpSpPr>
          <p:cNvPr id="117" name="그룹 116"/>
          <p:cNvGrpSpPr/>
          <p:nvPr userDrawn="1"/>
        </p:nvGrpSpPr>
        <p:grpSpPr>
          <a:xfrm>
            <a:off x="8082789" y="69450"/>
            <a:ext cx="4109211" cy="6719103"/>
            <a:chOff x="5048873" y="80963"/>
            <a:chExt cx="4095127" cy="6696075"/>
          </a:xfrm>
        </p:grpSpPr>
        <p:sp>
          <p:nvSpPr>
            <p:cNvPr id="118" name="Freeform 6"/>
            <p:cNvSpPr/>
            <p:nvPr userDrawn="1"/>
          </p:nvSpPr>
          <p:spPr bwMode="auto">
            <a:xfrm flipH="1">
              <a:off x="7158660" y="80963"/>
              <a:ext cx="1985340" cy="1281113"/>
            </a:xfrm>
            <a:custGeom>
              <a:avLst/>
              <a:gdLst/>
              <a:ahLst/>
              <a:cxnLst/>
              <a:rect l="l" t="t" r="r" b="b"/>
              <a:pathLst>
                <a:path w="1985340" h="1281113">
                  <a:moveTo>
                    <a:pt x="1345578" y="0"/>
                  </a:moveTo>
                  <a:lnTo>
                    <a:pt x="0" y="0"/>
                  </a:lnTo>
                  <a:lnTo>
                    <a:pt x="0" y="1281113"/>
                  </a:lnTo>
                  <a:lnTo>
                    <a:pt x="1345578" y="1281113"/>
                  </a:lnTo>
                  <a:lnTo>
                    <a:pt x="1985340" y="641350"/>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119" name="Freeform 7"/>
            <p:cNvSpPr/>
            <p:nvPr userDrawn="1"/>
          </p:nvSpPr>
          <p:spPr bwMode="auto">
            <a:xfrm flipH="1">
              <a:off x="6403010" y="82550"/>
              <a:ext cx="1279525" cy="1279525"/>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120" name="Freeform 8"/>
            <p:cNvSpPr/>
            <p:nvPr userDrawn="1"/>
          </p:nvSpPr>
          <p:spPr bwMode="auto">
            <a:xfrm flipH="1">
              <a:off x="5052048" y="1436688"/>
              <a:ext cx="1279525" cy="1279525"/>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121" name="Freeform 9"/>
            <p:cNvSpPr/>
            <p:nvPr userDrawn="1"/>
          </p:nvSpPr>
          <p:spPr bwMode="auto">
            <a:xfrm flipH="1">
              <a:off x="5048873" y="82550"/>
              <a:ext cx="1279525" cy="1279525"/>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342D57">
                <a:alpha val="10196"/>
              </a:srgbClr>
            </a:solidFill>
            <a:ln>
              <a:noFill/>
            </a:ln>
          </p:spPr>
          <p:txBody>
            <a:bodyPr vert="horz" wrap="square" lIns="91440" tIns="45720" rIns="91440" bIns="45720" numCol="1" anchor="t" anchorCtr="0" compatLnSpc="1"/>
            <a:lstStyle/>
            <a:p>
              <a:endParaRPr lang="ko-KR" altLang="en-US" sz="2400"/>
            </a:p>
          </p:txBody>
        </p:sp>
        <p:sp>
          <p:nvSpPr>
            <p:cNvPr id="122" name="Freeform 10"/>
            <p:cNvSpPr/>
            <p:nvPr userDrawn="1"/>
          </p:nvSpPr>
          <p:spPr bwMode="auto">
            <a:xfrm flipH="1">
              <a:off x="5048873" y="82550"/>
              <a:ext cx="1279525" cy="1279525"/>
            </a:xfrm>
            <a:custGeom>
              <a:avLst/>
              <a:gdLst>
                <a:gd name="T0" fmla="*/ 0 w 806"/>
                <a:gd name="T1" fmla="*/ 0 h 806"/>
                <a:gd name="T2" fmla="*/ 806 w 806"/>
                <a:gd name="T3" fmla="*/ 806 h 806"/>
                <a:gd name="T4" fmla="*/ 0 w 806"/>
                <a:gd name="T5" fmla="*/ 806 h 806"/>
                <a:gd name="T6" fmla="*/ 0 w 806"/>
                <a:gd name="T7" fmla="*/ 0 h 806"/>
              </a:gdLst>
              <a:ahLst/>
              <a:cxnLst>
                <a:cxn ang="0">
                  <a:pos x="T0" y="T1"/>
                </a:cxn>
                <a:cxn ang="0">
                  <a:pos x="T2" y="T3"/>
                </a:cxn>
                <a:cxn ang="0">
                  <a:pos x="T4" y="T5"/>
                </a:cxn>
                <a:cxn ang="0">
                  <a:pos x="T6" y="T7"/>
                </a:cxn>
              </a:cxnLst>
              <a:rect l="0" t="0" r="r" b="b"/>
              <a:pathLst>
                <a:path w="806" h="806">
                  <a:moveTo>
                    <a:pt x="0" y="0"/>
                  </a:moveTo>
                  <a:lnTo>
                    <a:pt x="806" y="806"/>
                  </a:lnTo>
                  <a:lnTo>
                    <a:pt x="0" y="806"/>
                  </a:lnTo>
                  <a:lnTo>
                    <a:pt x="0" y="0"/>
                  </a:lnTo>
                  <a:close/>
                </a:path>
              </a:pathLst>
            </a:custGeom>
            <a:solidFill>
              <a:srgbClr val="342D57"/>
            </a:solidFill>
            <a:ln>
              <a:noFill/>
            </a:ln>
          </p:spPr>
          <p:txBody>
            <a:bodyPr vert="horz" wrap="square" lIns="91440" tIns="45720" rIns="91440" bIns="45720" numCol="1" anchor="t" anchorCtr="0" compatLnSpc="1"/>
            <a:lstStyle/>
            <a:p>
              <a:endParaRPr lang="ko-KR" altLang="en-US" sz="2400"/>
            </a:p>
          </p:txBody>
        </p:sp>
        <p:sp>
          <p:nvSpPr>
            <p:cNvPr id="123" name="Freeform 13"/>
            <p:cNvSpPr/>
            <p:nvPr userDrawn="1"/>
          </p:nvSpPr>
          <p:spPr bwMode="auto">
            <a:xfrm flipH="1">
              <a:off x="7158660" y="1435100"/>
              <a:ext cx="1985340" cy="1281113"/>
            </a:xfrm>
            <a:custGeom>
              <a:avLst/>
              <a:gdLst/>
              <a:ahLst/>
              <a:cxnLst/>
              <a:rect l="l" t="t" r="r" b="b"/>
              <a:pathLst>
                <a:path w="1985340" h="1281113">
                  <a:moveTo>
                    <a:pt x="1345578" y="0"/>
                  </a:moveTo>
                  <a:lnTo>
                    <a:pt x="0" y="0"/>
                  </a:lnTo>
                  <a:lnTo>
                    <a:pt x="0" y="1281113"/>
                  </a:lnTo>
                  <a:lnTo>
                    <a:pt x="1345578" y="1281113"/>
                  </a:lnTo>
                  <a:lnTo>
                    <a:pt x="1985340" y="639763"/>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124" name="Freeform 14"/>
            <p:cNvSpPr/>
            <p:nvPr userDrawn="1"/>
          </p:nvSpPr>
          <p:spPr bwMode="auto">
            <a:xfrm flipH="1">
              <a:off x="8517560" y="2802560"/>
              <a:ext cx="626440" cy="1254436"/>
            </a:xfrm>
            <a:custGeom>
              <a:avLst/>
              <a:gdLst/>
              <a:ahLst/>
              <a:cxnLst/>
              <a:rect l="l" t="t" r="r" b="b"/>
              <a:pathLst>
                <a:path w="626440" h="1254436">
                  <a:moveTo>
                    <a:pt x="0" y="0"/>
                  </a:moveTo>
                  <a:lnTo>
                    <a:pt x="0" y="1254436"/>
                  </a:lnTo>
                  <a:lnTo>
                    <a:pt x="626440" y="626441"/>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125" name="Freeform 15"/>
            <p:cNvSpPr/>
            <p:nvPr userDrawn="1"/>
          </p:nvSpPr>
          <p:spPr bwMode="auto">
            <a:xfrm flipH="1">
              <a:off x="6403010" y="1436688"/>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126" name="Freeform 16"/>
            <p:cNvSpPr/>
            <p:nvPr userDrawn="1"/>
          </p:nvSpPr>
          <p:spPr bwMode="auto">
            <a:xfrm flipH="1">
              <a:off x="7768260" y="2789238"/>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127" name="Freeform 17"/>
            <p:cNvSpPr/>
            <p:nvPr userDrawn="1"/>
          </p:nvSpPr>
          <p:spPr bwMode="auto">
            <a:xfrm flipH="1">
              <a:off x="6403010" y="1436688"/>
              <a:ext cx="1279525" cy="1281113"/>
            </a:xfrm>
            <a:custGeom>
              <a:avLst/>
              <a:gdLst>
                <a:gd name="T0" fmla="*/ 806 w 806"/>
                <a:gd name="T1" fmla="*/ 0 h 807"/>
                <a:gd name="T2" fmla="*/ 0 w 806"/>
                <a:gd name="T3" fmla="*/ 807 h 807"/>
                <a:gd name="T4" fmla="*/ 806 w 806"/>
                <a:gd name="T5" fmla="*/ 807 h 807"/>
                <a:gd name="T6" fmla="*/ 806 w 806"/>
                <a:gd name="T7" fmla="*/ 0 h 807"/>
              </a:gdLst>
              <a:ahLst/>
              <a:cxnLst>
                <a:cxn ang="0">
                  <a:pos x="T0" y="T1"/>
                </a:cxn>
                <a:cxn ang="0">
                  <a:pos x="T2" y="T3"/>
                </a:cxn>
                <a:cxn ang="0">
                  <a:pos x="T4" y="T5"/>
                </a:cxn>
                <a:cxn ang="0">
                  <a:pos x="T6" y="T7"/>
                </a:cxn>
              </a:cxnLst>
              <a:rect l="0" t="0" r="r" b="b"/>
              <a:pathLst>
                <a:path w="806" h="807">
                  <a:moveTo>
                    <a:pt x="806" y="0"/>
                  </a:moveTo>
                  <a:lnTo>
                    <a:pt x="0" y="807"/>
                  </a:lnTo>
                  <a:lnTo>
                    <a:pt x="806" y="807"/>
                  </a:lnTo>
                  <a:lnTo>
                    <a:pt x="806" y="0"/>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sp>
          <p:nvSpPr>
            <p:cNvPr id="128" name="Freeform 18"/>
            <p:cNvSpPr/>
            <p:nvPr userDrawn="1"/>
          </p:nvSpPr>
          <p:spPr bwMode="auto">
            <a:xfrm flipH="1">
              <a:off x="7768260" y="2790825"/>
              <a:ext cx="1279525" cy="1279525"/>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sp>
          <p:nvSpPr>
            <p:cNvPr id="129" name="Freeform 19"/>
            <p:cNvSpPr/>
            <p:nvPr userDrawn="1"/>
          </p:nvSpPr>
          <p:spPr bwMode="auto">
            <a:xfrm flipH="1">
              <a:off x="6415710" y="2790825"/>
              <a:ext cx="1279525" cy="1279525"/>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81A4D"/>
            </a:solidFill>
            <a:ln>
              <a:noFill/>
            </a:ln>
          </p:spPr>
          <p:txBody>
            <a:bodyPr vert="horz" wrap="square" lIns="91440" tIns="45720" rIns="91440" bIns="45720" numCol="1" anchor="t" anchorCtr="0" compatLnSpc="1"/>
            <a:lstStyle/>
            <a:p>
              <a:endParaRPr lang="ko-KR" altLang="en-US" sz="2400"/>
            </a:p>
          </p:txBody>
        </p:sp>
        <p:sp>
          <p:nvSpPr>
            <p:cNvPr id="130" name="Freeform 20"/>
            <p:cNvSpPr/>
            <p:nvPr userDrawn="1"/>
          </p:nvSpPr>
          <p:spPr bwMode="auto">
            <a:xfrm flipH="1">
              <a:off x="7158660" y="5495925"/>
              <a:ext cx="1985340" cy="1281113"/>
            </a:xfrm>
            <a:custGeom>
              <a:avLst/>
              <a:gdLst/>
              <a:ahLst/>
              <a:cxnLst/>
              <a:rect l="l" t="t" r="r" b="b"/>
              <a:pathLst>
                <a:path w="1985340" h="1281113">
                  <a:moveTo>
                    <a:pt x="1345578" y="0"/>
                  </a:moveTo>
                  <a:lnTo>
                    <a:pt x="0" y="0"/>
                  </a:lnTo>
                  <a:lnTo>
                    <a:pt x="0" y="1281113"/>
                  </a:lnTo>
                  <a:lnTo>
                    <a:pt x="1345578" y="1281113"/>
                  </a:lnTo>
                  <a:lnTo>
                    <a:pt x="1985340" y="641350"/>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131" name="Freeform 21"/>
            <p:cNvSpPr/>
            <p:nvPr userDrawn="1"/>
          </p:nvSpPr>
          <p:spPr bwMode="auto">
            <a:xfrm flipH="1">
              <a:off x="8517560" y="4155143"/>
              <a:ext cx="626440" cy="1254436"/>
            </a:xfrm>
            <a:custGeom>
              <a:avLst/>
              <a:gdLst/>
              <a:ahLst/>
              <a:cxnLst/>
              <a:rect l="l" t="t" r="r" b="b"/>
              <a:pathLst>
                <a:path w="626440" h="1254436">
                  <a:moveTo>
                    <a:pt x="0" y="0"/>
                  </a:moveTo>
                  <a:lnTo>
                    <a:pt x="0" y="1254436"/>
                  </a:lnTo>
                  <a:lnTo>
                    <a:pt x="626440" y="627995"/>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132" name="Freeform 22"/>
            <p:cNvSpPr/>
            <p:nvPr userDrawn="1"/>
          </p:nvSpPr>
          <p:spPr bwMode="auto">
            <a:xfrm flipH="1">
              <a:off x="5050460" y="5495925"/>
              <a:ext cx="1281113" cy="1279525"/>
            </a:xfrm>
            <a:custGeom>
              <a:avLst/>
              <a:gdLst>
                <a:gd name="T0" fmla="*/ 0 w 807"/>
                <a:gd name="T1" fmla="*/ 806 h 806"/>
                <a:gd name="T2" fmla="*/ 807 w 807"/>
                <a:gd name="T3" fmla="*/ 0 h 806"/>
                <a:gd name="T4" fmla="*/ 0 w 807"/>
                <a:gd name="T5" fmla="*/ 0 h 806"/>
                <a:gd name="T6" fmla="*/ 0 w 807"/>
                <a:gd name="T7" fmla="*/ 806 h 806"/>
              </a:gdLst>
              <a:ahLst/>
              <a:cxnLst>
                <a:cxn ang="0">
                  <a:pos x="T0" y="T1"/>
                </a:cxn>
                <a:cxn ang="0">
                  <a:pos x="T2" y="T3"/>
                </a:cxn>
                <a:cxn ang="0">
                  <a:pos x="T4" y="T5"/>
                </a:cxn>
                <a:cxn ang="0">
                  <a:pos x="T6" y="T7"/>
                </a:cxn>
              </a:cxnLst>
              <a:rect l="0" t="0" r="r" b="b"/>
              <a:pathLst>
                <a:path w="807" h="806">
                  <a:moveTo>
                    <a:pt x="0" y="806"/>
                  </a:moveTo>
                  <a:lnTo>
                    <a:pt x="807" y="0"/>
                  </a:lnTo>
                  <a:lnTo>
                    <a:pt x="0" y="0"/>
                  </a:lnTo>
                  <a:lnTo>
                    <a:pt x="0" y="806"/>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133" name="Freeform 24"/>
            <p:cNvSpPr/>
            <p:nvPr userDrawn="1"/>
          </p:nvSpPr>
          <p:spPr bwMode="auto">
            <a:xfrm flipH="1">
              <a:off x="6403010" y="5495925"/>
              <a:ext cx="1279525" cy="1279525"/>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134" name="Freeform 25"/>
            <p:cNvSpPr/>
            <p:nvPr userDrawn="1"/>
          </p:nvSpPr>
          <p:spPr bwMode="auto">
            <a:xfrm flipH="1">
              <a:off x="6403010" y="5495925"/>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bg1">
                <a:lumMod val="75000"/>
              </a:schemeClr>
            </a:solidFill>
            <a:ln>
              <a:noFill/>
            </a:ln>
          </p:spPr>
          <p:txBody>
            <a:bodyPr vert="horz" wrap="square" lIns="91440" tIns="45720" rIns="91440" bIns="45720" numCol="1" anchor="t" anchorCtr="0" compatLnSpc="1"/>
            <a:lstStyle/>
            <a:p>
              <a:endParaRPr lang="ko-KR" altLang="en-US" sz="2400"/>
            </a:p>
          </p:txBody>
        </p:sp>
        <p:sp>
          <p:nvSpPr>
            <p:cNvPr id="135" name="Freeform 26"/>
            <p:cNvSpPr/>
            <p:nvPr userDrawn="1"/>
          </p:nvSpPr>
          <p:spPr bwMode="auto">
            <a:xfrm flipH="1">
              <a:off x="6415710" y="4143375"/>
              <a:ext cx="1279525" cy="1279525"/>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136" name="Freeform 28"/>
            <p:cNvSpPr/>
            <p:nvPr userDrawn="1"/>
          </p:nvSpPr>
          <p:spPr bwMode="auto">
            <a:xfrm flipH="1">
              <a:off x="7768260" y="4143375"/>
              <a:ext cx="1279525" cy="1279525"/>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137" name="Freeform 29"/>
            <p:cNvSpPr/>
            <p:nvPr userDrawn="1"/>
          </p:nvSpPr>
          <p:spPr bwMode="auto">
            <a:xfrm flipH="1">
              <a:off x="7768260" y="4143375"/>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342D57"/>
            </a:solidFill>
            <a:ln>
              <a:noFill/>
            </a:ln>
          </p:spPr>
          <p:txBody>
            <a:bodyPr vert="horz" wrap="square" lIns="91440" tIns="45720" rIns="91440" bIns="45720" numCol="1" anchor="t" anchorCtr="0" compatLnSpc="1"/>
            <a:lstStyle/>
            <a:p>
              <a:endParaRPr lang="ko-KR" altLang="en-US" sz="2400"/>
            </a:p>
          </p:txBody>
        </p:sp>
        <p:pic>
          <p:nvPicPr>
            <p:cNvPr id="138" name="그림 137"/>
            <p:cNvPicPr>
              <a:picLocks noChangeAspect="1"/>
            </p:cNvPicPr>
            <p:nvPr userDrawn="1"/>
          </p:nvPicPr>
          <p:blipFill>
            <a:blip r:embed="rId2" cstate="screen"/>
            <a:stretch>
              <a:fillRect/>
            </a:stretch>
          </p:blipFill>
          <p:spPr>
            <a:xfrm rot="8100000" flipV="1">
              <a:off x="5630087" y="1977633"/>
              <a:ext cx="449020" cy="1096463"/>
            </a:xfrm>
            <a:prstGeom prst="rect">
              <a:avLst/>
            </a:prstGeom>
          </p:spPr>
        </p:pic>
        <p:sp>
          <p:nvSpPr>
            <p:cNvPr id="139" name="Freeform 12"/>
            <p:cNvSpPr/>
            <p:nvPr userDrawn="1"/>
          </p:nvSpPr>
          <p:spPr bwMode="auto">
            <a:xfrm flipH="1">
              <a:off x="5048873" y="1436688"/>
              <a:ext cx="1279525" cy="1281113"/>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pic>
          <p:nvPicPr>
            <p:cNvPr id="140" name="그림 139"/>
            <p:cNvPicPr>
              <a:picLocks noChangeAspect="1"/>
            </p:cNvPicPr>
            <p:nvPr userDrawn="1"/>
          </p:nvPicPr>
          <p:blipFill>
            <a:blip r:embed="rId3" cstate="screen"/>
            <a:stretch>
              <a:fillRect/>
            </a:stretch>
          </p:blipFill>
          <p:spPr>
            <a:xfrm rot="13500000">
              <a:off x="5735205" y="5159789"/>
              <a:ext cx="395560" cy="1096463"/>
            </a:xfrm>
            <a:prstGeom prst="rect">
              <a:avLst/>
            </a:prstGeom>
          </p:spPr>
        </p:pic>
        <p:sp>
          <p:nvSpPr>
            <p:cNvPr id="141" name="Freeform 23"/>
            <p:cNvSpPr/>
            <p:nvPr userDrawn="1"/>
          </p:nvSpPr>
          <p:spPr bwMode="auto">
            <a:xfrm flipH="1">
              <a:off x="5050460" y="5495925"/>
              <a:ext cx="1281113" cy="1279525"/>
            </a:xfrm>
            <a:custGeom>
              <a:avLst/>
              <a:gdLst>
                <a:gd name="T0" fmla="*/ 0 w 807"/>
                <a:gd name="T1" fmla="*/ 0 h 806"/>
                <a:gd name="T2" fmla="*/ 807 w 807"/>
                <a:gd name="T3" fmla="*/ 806 h 806"/>
                <a:gd name="T4" fmla="*/ 0 w 807"/>
                <a:gd name="T5" fmla="*/ 806 h 806"/>
                <a:gd name="T6" fmla="*/ 0 w 807"/>
                <a:gd name="T7" fmla="*/ 0 h 806"/>
              </a:gdLst>
              <a:ahLst/>
              <a:cxnLst>
                <a:cxn ang="0">
                  <a:pos x="T0" y="T1"/>
                </a:cxn>
                <a:cxn ang="0">
                  <a:pos x="T2" y="T3"/>
                </a:cxn>
                <a:cxn ang="0">
                  <a:pos x="T4" y="T5"/>
                </a:cxn>
                <a:cxn ang="0">
                  <a:pos x="T6" y="T7"/>
                </a:cxn>
              </a:cxnLst>
              <a:rect l="0" t="0" r="r" b="b"/>
              <a:pathLst>
                <a:path w="807" h="806">
                  <a:moveTo>
                    <a:pt x="0" y="0"/>
                  </a:moveTo>
                  <a:lnTo>
                    <a:pt x="807" y="806"/>
                  </a:lnTo>
                  <a:lnTo>
                    <a:pt x="0" y="806"/>
                  </a:lnTo>
                  <a:lnTo>
                    <a:pt x="0" y="0"/>
                  </a:lnTo>
                  <a:close/>
                </a:path>
              </a:pathLst>
            </a:custGeom>
            <a:solidFill>
              <a:srgbClr val="D5C9E1"/>
            </a:solidFill>
            <a:ln>
              <a:noFill/>
            </a:ln>
          </p:spPr>
          <p:txBody>
            <a:bodyPr vert="horz" wrap="square" lIns="91440" tIns="45720" rIns="91440" bIns="45720" numCol="1" anchor="t" anchorCtr="0" compatLnSpc="1"/>
            <a:lstStyle/>
            <a:p>
              <a:pPr lvl="0"/>
              <a:endParaRPr lang="ko-KR" altLang="en-US" sz="2400"/>
            </a:p>
          </p:txBody>
        </p:sp>
        <p:pic>
          <p:nvPicPr>
            <p:cNvPr id="142" name="그림 141"/>
            <p:cNvPicPr>
              <a:picLocks noChangeAspect="1"/>
            </p:cNvPicPr>
            <p:nvPr userDrawn="1"/>
          </p:nvPicPr>
          <p:blipFill>
            <a:blip r:embed="rId3" cstate="screen"/>
            <a:stretch>
              <a:fillRect/>
            </a:stretch>
          </p:blipFill>
          <p:spPr>
            <a:xfrm rot="13500000">
              <a:off x="7034616" y="3855032"/>
              <a:ext cx="395560" cy="1096463"/>
            </a:xfrm>
            <a:prstGeom prst="rect">
              <a:avLst/>
            </a:prstGeom>
          </p:spPr>
        </p:pic>
        <p:sp>
          <p:nvSpPr>
            <p:cNvPr id="143" name="Freeform 27"/>
            <p:cNvSpPr/>
            <p:nvPr userDrawn="1"/>
          </p:nvSpPr>
          <p:spPr bwMode="auto">
            <a:xfrm flipH="1">
              <a:off x="6415710" y="4143375"/>
              <a:ext cx="1279525" cy="1279525"/>
            </a:xfrm>
            <a:custGeom>
              <a:avLst/>
              <a:gdLst>
                <a:gd name="T0" fmla="*/ 0 w 806"/>
                <a:gd name="T1" fmla="*/ 0 h 806"/>
                <a:gd name="T2" fmla="*/ 806 w 806"/>
                <a:gd name="T3" fmla="*/ 806 h 806"/>
                <a:gd name="T4" fmla="*/ 0 w 806"/>
                <a:gd name="T5" fmla="*/ 806 h 806"/>
                <a:gd name="T6" fmla="*/ 0 w 806"/>
                <a:gd name="T7" fmla="*/ 0 h 806"/>
              </a:gdLst>
              <a:ahLst/>
              <a:cxnLst>
                <a:cxn ang="0">
                  <a:pos x="T0" y="T1"/>
                </a:cxn>
                <a:cxn ang="0">
                  <a:pos x="T2" y="T3"/>
                </a:cxn>
                <a:cxn ang="0">
                  <a:pos x="T4" y="T5"/>
                </a:cxn>
                <a:cxn ang="0">
                  <a:pos x="T6" y="T7"/>
                </a:cxn>
              </a:cxnLst>
              <a:rect l="0" t="0" r="r" b="b"/>
              <a:pathLst>
                <a:path w="806" h="806">
                  <a:moveTo>
                    <a:pt x="0" y="0"/>
                  </a:moveTo>
                  <a:lnTo>
                    <a:pt x="806" y="806"/>
                  </a:lnTo>
                  <a:lnTo>
                    <a:pt x="0" y="806"/>
                  </a:lnTo>
                  <a:lnTo>
                    <a:pt x="0" y="0"/>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pic>
          <p:nvPicPr>
            <p:cNvPr id="144" name="그림 143"/>
            <p:cNvPicPr>
              <a:picLocks noChangeAspect="1"/>
            </p:cNvPicPr>
            <p:nvPr userDrawn="1"/>
          </p:nvPicPr>
          <p:blipFill>
            <a:blip r:embed="rId2" cstate="screen"/>
            <a:stretch>
              <a:fillRect/>
            </a:stretch>
          </p:blipFill>
          <p:spPr>
            <a:xfrm rot="13500000" flipH="1" flipV="1">
              <a:off x="6650300" y="618867"/>
              <a:ext cx="449020" cy="1096463"/>
            </a:xfrm>
            <a:prstGeom prst="rect">
              <a:avLst/>
            </a:prstGeom>
          </p:spPr>
        </p:pic>
        <p:sp>
          <p:nvSpPr>
            <p:cNvPr id="145" name="Freeform 11"/>
            <p:cNvSpPr/>
            <p:nvPr userDrawn="1"/>
          </p:nvSpPr>
          <p:spPr bwMode="auto">
            <a:xfrm flipH="1">
              <a:off x="6401423" y="82550"/>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bg1">
                <a:lumMod val="75000"/>
              </a:schemeClr>
            </a:solidFill>
            <a:ln>
              <a:noFill/>
            </a:ln>
          </p:spPr>
          <p:txBody>
            <a:bodyPr vert="horz" wrap="square" lIns="91440" tIns="45720" rIns="91440" bIns="45720" numCol="1" anchor="t" anchorCtr="0" compatLnSpc="1"/>
            <a:lstStyle/>
            <a:p>
              <a:endParaRPr lang="ko-KR" altLang="en-US" sz="2400"/>
            </a:p>
          </p:txBody>
        </p:sp>
        <p:grpSp>
          <p:nvGrpSpPr>
            <p:cNvPr id="146" name="그룹 145"/>
            <p:cNvGrpSpPr/>
            <p:nvPr userDrawn="1"/>
          </p:nvGrpSpPr>
          <p:grpSpPr>
            <a:xfrm flipH="1">
              <a:off x="6401008" y="458788"/>
              <a:ext cx="369888" cy="903287"/>
              <a:chOff x="1812925" y="4535488"/>
              <a:chExt cx="369888" cy="903287"/>
            </a:xfrm>
            <a:solidFill>
              <a:schemeClr val="accent1">
                <a:lumMod val="50000"/>
              </a:schemeClr>
            </a:solidFill>
          </p:grpSpPr>
          <p:sp>
            <p:nvSpPr>
              <p:cNvPr id="155" name="Freeform 5"/>
              <p:cNvSpPr/>
              <p:nvPr userDrawn="1"/>
            </p:nvSpPr>
            <p:spPr bwMode="auto">
              <a:xfrm>
                <a:off x="2027238" y="4535488"/>
                <a:ext cx="155575" cy="382588"/>
              </a:xfrm>
              <a:custGeom>
                <a:avLst/>
                <a:gdLst>
                  <a:gd name="T0" fmla="*/ 98 w 98"/>
                  <a:gd name="T1" fmla="*/ 0 h 241"/>
                  <a:gd name="T2" fmla="*/ 98 w 98"/>
                  <a:gd name="T3" fmla="*/ 0 h 241"/>
                  <a:gd name="T4" fmla="*/ 88 w 98"/>
                  <a:gd name="T5" fmla="*/ 2 h 241"/>
                  <a:gd name="T6" fmla="*/ 77 w 98"/>
                  <a:gd name="T7" fmla="*/ 7 h 241"/>
                  <a:gd name="T8" fmla="*/ 68 w 98"/>
                  <a:gd name="T9" fmla="*/ 11 h 241"/>
                  <a:gd name="T10" fmla="*/ 59 w 98"/>
                  <a:gd name="T11" fmla="*/ 16 h 241"/>
                  <a:gd name="T12" fmla="*/ 50 w 98"/>
                  <a:gd name="T13" fmla="*/ 21 h 241"/>
                  <a:gd name="T14" fmla="*/ 43 w 98"/>
                  <a:gd name="T15" fmla="*/ 28 h 241"/>
                  <a:gd name="T16" fmla="*/ 35 w 98"/>
                  <a:gd name="T17" fmla="*/ 35 h 241"/>
                  <a:gd name="T18" fmla="*/ 28 w 98"/>
                  <a:gd name="T19" fmla="*/ 42 h 241"/>
                  <a:gd name="T20" fmla="*/ 22 w 98"/>
                  <a:gd name="T21" fmla="*/ 51 h 241"/>
                  <a:gd name="T22" fmla="*/ 17 w 98"/>
                  <a:gd name="T23" fmla="*/ 60 h 241"/>
                  <a:gd name="T24" fmla="*/ 11 w 98"/>
                  <a:gd name="T25" fmla="*/ 68 h 241"/>
                  <a:gd name="T26" fmla="*/ 7 w 98"/>
                  <a:gd name="T27" fmla="*/ 79 h 241"/>
                  <a:gd name="T28" fmla="*/ 4 w 98"/>
                  <a:gd name="T29" fmla="*/ 88 h 241"/>
                  <a:gd name="T30" fmla="*/ 2 w 98"/>
                  <a:gd name="T31" fmla="*/ 99 h 241"/>
                  <a:gd name="T32" fmla="*/ 1 w 98"/>
                  <a:gd name="T33" fmla="*/ 109 h 241"/>
                  <a:gd name="T34" fmla="*/ 0 w 98"/>
                  <a:gd name="T35" fmla="*/ 121 h 241"/>
                  <a:gd name="T36" fmla="*/ 0 w 98"/>
                  <a:gd name="T37" fmla="*/ 121 h 241"/>
                  <a:gd name="T38" fmla="*/ 1 w 98"/>
                  <a:gd name="T39" fmla="*/ 131 h 241"/>
                  <a:gd name="T40" fmla="*/ 2 w 98"/>
                  <a:gd name="T41" fmla="*/ 143 h 241"/>
                  <a:gd name="T42" fmla="*/ 4 w 98"/>
                  <a:gd name="T43" fmla="*/ 153 h 241"/>
                  <a:gd name="T44" fmla="*/ 7 w 98"/>
                  <a:gd name="T45" fmla="*/ 162 h 241"/>
                  <a:gd name="T46" fmla="*/ 11 w 98"/>
                  <a:gd name="T47" fmla="*/ 172 h 241"/>
                  <a:gd name="T48" fmla="*/ 17 w 98"/>
                  <a:gd name="T49" fmla="*/ 181 h 241"/>
                  <a:gd name="T50" fmla="*/ 22 w 98"/>
                  <a:gd name="T51" fmla="*/ 191 h 241"/>
                  <a:gd name="T52" fmla="*/ 28 w 98"/>
                  <a:gd name="T53" fmla="*/ 199 h 241"/>
                  <a:gd name="T54" fmla="*/ 35 w 98"/>
                  <a:gd name="T55" fmla="*/ 206 h 241"/>
                  <a:gd name="T56" fmla="*/ 43 w 98"/>
                  <a:gd name="T57" fmla="*/ 214 h 241"/>
                  <a:gd name="T58" fmla="*/ 50 w 98"/>
                  <a:gd name="T59" fmla="*/ 220 h 241"/>
                  <a:gd name="T60" fmla="*/ 59 w 98"/>
                  <a:gd name="T61" fmla="*/ 225 h 241"/>
                  <a:gd name="T62" fmla="*/ 68 w 98"/>
                  <a:gd name="T63" fmla="*/ 230 h 241"/>
                  <a:gd name="T64" fmla="*/ 77 w 98"/>
                  <a:gd name="T65" fmla="*/ 235 h 241"/>
                  <a:gd name="T66" fmla="*/ 88 w 98"/>
                  <a:gd name="T67" fmla="*/ 238 h 241"/>
                  <a:gd name="T68" fmla="*/ 98 w 98"/>
                  <a:gd name="T69" fmla="*/ 241 h 241"/>
                  <a:gd name="T70" fmla="*/ 98 w 98"/>
                  <a:gd name="T7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8" h="241">
                    <a:moveTo>
                      <a:pt x="98" y="0"/>
                    </a:moveTo>
                    <a:lnTo>
                      <a:pt x="98" y="0"/>
                    </a:lnTo>
                    <a:lnTo>
                      <a:pt x="88" y="2"/>
                    </a:lnTo>
                    <a:lnTo>
                      <a:pt x="77" y="7"/>
                    </a:lnTo>
                    <a:lnTo>
                      <a:pt x="68" y="11"/>
                    </a:lnTo>
                    <a:lnTo>
                      <a:pt x="59" y="16"/>
                    </a:lnTo>
                    <a:lnTo>
                      <a:pt x="50" y="21"/>
                    </a:lnTo>
                    <a:lnTo>
                      <a:pt x="43" y="28"/>
                    </a:lnTo>
                    <a:lnTo>
                      <a:pt x="35" y="35"/>
                    </a:lnTo>
                    <a:lnTo>
                      <a:pt x="28" y="42"/>
                    </a:lnTo>
                    <a:lnTo>
                      <a:pt x="22" y="51"/>
                    </a:lnTo>
                    <a:lnTo>
                      <a:pt x="17" y="60"/>
                    </a:lnTo>
                    <a:lnTo>
                      <a:pt x="11" y="68"/>
                    </a:lnTo>
                    <a:lnTo>
                      <a:pt x="7" y="79"/>
                    </a:lnTo>
                    <a:lnTo>
                      <a:pt x="4" y="88"/>
                    </a:lnTo>
                    <a:lnTo>
                      <a:pt x="2" y="99"/>
                    </a:lnTo>
                    <a:lnTo>
                      <a:pt x="1" y="109"/>
                    </a:lnTo>
                    <a:lnTo>
                      <a:pt x="0" y="121"/>
                    </a:lnTo>
                    <a:lnTo>
                      <a:pt x="0" y="121"/>
                    </a:lnTo>
                    <a:lnTo>
                      <a:pt x="1" y="131"/>
                    </a:lnTo>
                    <a:lnTo>
                      <a:pt x="2" y="143"/>
                    </a:lnTo>
                    <a:lnTo>
                      <a:pt x="4" y="153"/>
                    </a:lnTo>
                    <a:lnTo>
                      <a:pt x="7" y="162"/>
                    </a:lnTo>
                    <a:lnTo>
                      <a:pt x="11" y="172"/>
                    </a:lnTo>
                    <a:lnTo>
                      <a:pt x="17" y="181"/>
                    </a:lnTo>
                    <a:lnTo>
                      <a:pt x="22" y="191"/>
                    </a:lnTo>
                    <a:lnTo>
                      <a:pt x="28" y="199"/>
                    </a:lnTo>
                    <a:lnTo>
                      <a:pt x="35" y="206"/>
                    </a:lnTo>
                    <a:lnTo>
                      <a:pt x="43" y="214"/>
                    </a:lnTo>
                    <a:lnTo>
                      <a:pt x="50" y="220"/>
                    </a:lnTo>
                    <a:lnTo>
                      <a:pt x="59" y="225"/>
                    </a:lnTo>
                    <a:lnTo>
                      <a:pt x="68" y="230"/>
                    </a:lnTo>
                    <a:lnTo>
                      <a:pt x="77" y="235"/>
                    </a:lnTo>
                    <a:lnTo>
                      <a:pt x="88" y="238"/>
                    </a:lnTo>
                    <a:lnTo>
                      <a:pt x="98" y="241"/>
                    </a:lnTo>
                    <a:lnTo>
                      <a:pt x="98"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56" name="Freeform 7"/>
              <p:cNvSpPr/>
              <p:nvPr userDrawn="1"/>
            </p:nvSpPr>
            <p:spPr bwMode="auto">
              <a:xfrm>
                <a:off x="1812925" y="4949825"/>
                <a:ext cx="369888" cy="488950"/>
              </a:xfrm>
              <a:custGeom>
                <a:avLst/>
                <a:gdLst>
                  <a:gd name="T0" fmla="*/ 203 w 233"/>
                  <a:gd name="T1" fmla="*/ 0 h 308"/>
                  <a:gd name="T2" fmla="*/ 203 w 233"/>
                  <a:gd name="T3" fmla="*/ 0 h 308"/>
                  <a:gd name="T4" fmla="*/ 182 w 233"/>
                  <a:gd name="T5" fmla="*/ 0 h 308"/>
                  <a:gd name="T6" fmla="*/ 157 w 233"/>
                  <a:gd name="T7" fmla="*/ 2 h 308"/>
                  <a:gd name="T8" fmla="*/ 129 w 233"/>
                  <a:gd name="T9" fmla="*/ 6 h 308"/>
                  <a:gd name="T10" fmla="*/ 114 w 233"/>
                  <a:gd name="T11" fmla="*/ 8 h 308"/>
                  <a:gd name="T12" fmla="*/ 99 w 233"/>
                  <a:gd name="T13" fmla="*/ 12 h 308"/>
                  <a:gd name="T14" fmla="*/ 85 w 233"/>
                  <a:gd name="T15" fmla="*/ 16 h 308"/>
                  <a:gd name="T16" fmla="*/ 70 w 233"/>
                  <a:gd name="T17" fmla="*/ 22 h 308"/>
                  <a:gd name="T18" fmla="*/ 56 w 233"/>
                  <a:gd name="T19" fmla="*/ 28 h 308"/>
                  <a:gd name="T20" fmla="*/ 43 w 233"/>
                  <a:gd name="T21" fmla="*/ 35 h 308"/>
                  <a:gd name="T22" fmla="*/ 30 w 233"/>
                  <a:gd name="T23" fmla="*/ 44 h 308"/>
                  <a:gd name="T24" fmla="*/ 19 w 233"/>
                  <a:gd name="T25" fmla="*/ 53 h 308"/>
                  <a:gd name="T26" fmla="*/ 9 w 233"/>
                  <a:gd name="T27" fmla="*/ 63 h 308"/>
                  <a:gd name="T28" fmla="*/ 0 w 233"/>
                  <a:gd name="T29" fmla="*/ 76 h 308"/>
                  <a:gd name="T30" fmla="*/ 233 w 233"/>
                  <a:gd name="T31" fmla="*/ 308 h 308"/>
                  <a:gd name="T32" fmla="*/ 233 w 233"/>
                  <a:gd name="T33" fmla="*/ 1 h 308"/>
                  <a:gd name="T34" fmla="*/ 225 w 233"/>
                  <a:gd name="T35" fmla="*/ 1 h 308"/>
                  <a:gd name="T36" fmla="*/ 225 w 233"/>
                  <a:gd name="T37" fmla="*/ 1 h 308"/>
                  <a:gd name="T38" fmla="*/ 203 w 233"/>
                  <a:gd name="T39"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308">
                    <a:moveTo>
                      <a:pt x="203" y="0"/>
                    </a:moveTo>
                    <a:lnTo>
                      <a:pt x="203" y="0"/>
                    </a:lnTo>
                    <a:lnTo>
                      <a:pt x="182" y="0"/>
                    </a:lnTo>
                    <a:lnTo>
                      <a:pt x="157" y="2"/>
                    </a:lnTo>
                    <a:lnTo>
                      <a:pt x="129" y="6"/>
                    </a:lnTo>
                    <a:lnTo>
                      <a:pt x="114" y="8"/>
                    </a:lnTo>
                    <a:lnTo>
                      <a:pt x="99" y="12"/>
                    </a:lnTo>
                    <a:lnTo>
                      <a:pt x="85" y="16"/>
                    </a:lnTo>
                    <a:lnTo>
                      <a:pt x="70" y="22"/>
                    </a:lnTo>
                    <a:lnTo>
                      <a:pt x="56" y="28"/>
                    </a:lnTo>
                    <a:lnTo>
                      <a:pt x="43" y="35"/>
                    </a:lnTo>
                    <a:lnTo>
                      <a:pt x="30" y="44"/>
                    </a:lnTo>
                    <a:lnTo>
                      <a:pt x="19" y="53"/>
                    </a:lnTo>
                    <a:lnTo>
                      <a:pt x="9" y="63"/>
                    </a:lnTo>
                    <a:lnTo>
                      <a:pt x="0" y="76"/>
                    </a:lnTo>
                    <a:lnTo>
                      <a:pt x="233" y="308"/>
                    </a:lnTo>
                    <a:lnTo>
                      <a:pt x="233" y="1"/>
                    </a:lnTo>
                    <a:lnTo>
                      <a:pt x="225" y="1"/>
                    </a:lnTo>
                    <a:lnTo>
                      <a:pt x="225" y="1"/>
                    </a:lnTo>
                    <a:lnTo>
                      <a:pt x="203"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47" name="Freeform 38"/>
            <p:cNvSpPr/>
            <p:nvPr userDrawn="1"/>
          </p:nvSpPr>
          <p:spPr bwMode="auto">
            <a:xfrm>
              <a:off x="7095160" y="4305797"/>
              <a:ext cx="600075" cy="874713"/>
            </a:xfrm>
            <a:custGeom>
              <a:avLst/>
              <a:gdLst>
                <a:gd name="T0" fmla="*/ 326 w 378"/>
                <a:gd name="T1" fmla="*/ 0 h 551"/>
                <a:gd name="T2" fmla="*/ 286 w 378"/>
                <a:gd name="T3" fmla="*/ 3 h 551"/>
                <a:gd name="T4" fmla="*/ 93 w 378"/>
                <a:gd name="T5" fmla="*/ 198 h 551"/>
                <a:gd name="T6" fmla="*/ 89 w 378"/>
                <a:gd name="T7" fmla="*/ 237 h 551"/>
                <a:gd name="T8" fmla="*/ 90 w 378"/>
                <a:gd name="T9" fmla="*/ 253 h 551"/>
                <a:gd name="T10" fmla="*/ 94 w 378"/>
                <a:gd name="T11" fmla="*/ 283 h 551"/>
                <a:gd name="T12" fmla="*/ 101 w 378"/>
                <a:gd name="T13" fmla="*/ 313 h 551"/>
                <a:gd name="T14" fmla="*/ 113 w 378"/>
                <a:gd name="T15" fmla="*/ 340 h 551"/>
                <a:gd name="T16" fmla="*/ 15 w 378"/>
                <a:gd name="T17" fmla="*/ 458 h 551"/>
                <a:gd name="T18" fmla="*/ 9 w 378"/>
                <a:gd name="T19" fmla="*/ 466 h 551"/>
                <a:gd name="T20" fmla="*/ 1 w 378"/>
                <a:gd name="T21" fmla="*/ 486 h 551"/>
                <a:gd name="T22" fmla="*/ 1 w 378"/>
                <a:gd name="T23" fmla="*/ 507 h 551"/>
                <a:gd name="T24" fmla="*/ 9 w 378"/>
                <a:gd name="T25" fmla="*/ 526 h 551"/>
                <a:gd name="T26" fmla="*/ 15 w 378"/>
                <a:gd name="T27" fmla="*/ 535 h 551"/>
                <a:gd name="T28" fmla="*/ 34 w 378"/>
                <a:gd name="T29" fmla="*/ 547 h 551"/>
                <a:gd name="T30" fmla="*/ 54 w 378"/>
                <a:gd name="T31" fmla="*/ 551 h 551"/>
                <a:gd name="T32" fmla="*/ 65 w 378"/>
                <a:gd name="T33" fmla="*/ 550 h 551"/>
                <a:gd name="T34" fmla="*/ 84 w 378"/>
                <a:gd name="T35" fmla="*/ 542 h 551"/>
                <a:gd name="T36" fmla="*/ 194 w 378"/>
                <a:gd name="T37" fmla="*/ 434 h 551"/>
                <a:gd name="T38" fmla="*/ 209 w 378"/>
                <a:gd name="T39" fmla="*/ 443 h 551"/>
                <a:gd name="T40" fmla="*/ 239 w 378"/>
                <a:gd name="T41" fmla="*/ 458 h 551"/>
                <a:gd name="T42" fmla="*/ 273 w 378"/>
                <a:gd name="T43" fmla="*/ 468 h 551"/>
                <a:gd name="T44" fmla="*/ 308 w 378"/>
                <a:gd name="T45" fmla="*/ 474 h 551"/>
                <a:gd name="T46" fmla="*/ 326 w 378"/>
                <a:gd name="T47" fmla="*/ 475 h 551"/>
                <a:gd name="T48" fmla="*/ 353 w 378"/>
                <a:gd name="T49" fmla="*/ 473 h 551"/>
                <a:gd name="T50" fmla="*/ 378 w 378"/>
                <a:gd name="T51" fmla="*/ 468 h 551"/>
                <a:gd name="T52" fmla="*/ 378 w 378"/>
                <a:gd name="T53" fmla="*/ 393 h 551"/>
                <a:gd name="T54" fmla="*/ 353 w 378"/>
                <a:gd name="T55" fmla="*/ 399 h 551"/>
                <a:gd name="T56" fmla="*/ 326 w 378"/>
                <a:gd name="T57" fmla="*/ 401 h 551"/>
                <a:gd name="T58" fmla="*/ 309 w 378"/>
                <a:gd name="T59" fmla="*/ 400 h 551"/>
                <a:gd name="T60" fmla="*/ 278 w 378"/>
                <a:gd name="T61" fmla="*/ 394 h 551"/>
                <a:gd name="T62" fmla="*/ 249 w 378"/>
                <a:gd name="T63" fmla="*/ 382 h 551"/>
                <a:gd name="T64" fmla="*/ 221 w 378"/>
                <a:gd name="T65" fmla="*/ 364 h 551"/>
                <a:gd name="T66" fmla="*/ 199 w 378"/>
                <a:gd name="T67" fmla="*/ 342 h 551"/>
                <a:gd name="T68" fmla="*/ 182 w 378"/>
                <a:gd name="T69" fmla="*/ 316 h 551"/>
                <a:gd name="T70" fmla="*/ 169 w 378"/>
                <a:gd name="T71" fmla="*/ 285 h 551"/>
                <a:gd name="T72" fmla="*/ 163 w 378"/>
                <a:gd name="T73" fmla="*/ 254 h 551"/>
                <a:gd name="T74" fmla="*/ 162 w 378"/>
                <a:gd name="T75" fmla="*/ 237 h 551"/>
                <a:gd name="T76" fmla="*/ 165 w 378"/>
                <a:gd name="T77" fmla="*/ 204 h 551"/>
                <a:gd name="T78" fmla="*/ 175 w 378"/>
                <a:gd name="T79" fmla="*/ 174 h 551"/>
                <a:gd name="T80" fmla="*/ 190 w 378"/>
                <a:gd name="T81" fmla="*/ 145 h 551"/>
                <a:gd name="T82" fmla="*/ 210 w 378"/>
                <a:gd name="T83" fmla="*/ 121 h 551"/>
                <a:gd name="T84" fmla="*/ 235 w 378"/>
                <a:gd name="T85" fmla="*/ 101 h 551"/>
                <a:gd name="T86" fmla="*/ 262 w 378"/>
                <a:gd name="T87" fmla="*/ 86 h 551"/>
                <a:gd name="T88" fmla="*/ 294 w 378"/>
                <a:gd name="T89" fmla="*/ 76 h 551"/>
                <a:gd name="T90" fmla="*/ 326 w 378"/>
                <a:gd name="T91" fmla="*/ 73 h 551"/>
                <a:gd name="T92" fmla="*/ 340 w 378"/>
                <a:gd name="T93" fmla="*/ 73 h 551"/>
                <a:gd name="T94" fmla="*/ 366 w 378"/>
                <a:gd name="T95" fmla="*/ 77 h 551"/>
                <a:gd name="T96" fmla="*/ 378 w 378"/>
                <a:gd name="T97" fmla="*/ 5 h 551"/>
                <a:gd name="T98" fmla="*/ 366 w 378"/>
                <a:gd name="T99" fmla="*/ 3 h 551"/>
                <a:gd name="T100" fmla="*/ 340 w 378"/>
                <a:gd name="T101"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551">
                  <a:moveTo>
                    <a:pt x="326" y="0"/>
                  </a:moveTo>
                  <a:lnTo>
                    <a:pt x="326" y="0"/>
                  </a:lnTo>
                  <a:lnTo>
                    <a:pt x="306" y="1"/>
                  </a:lnTo>
                  <a:lnTo>
                    <a:pt x="286" y="3"/>
                  </a:lnTo>
                  <a:lnTo>
                    <a:pt x="93" y="198"/>
                  </a:lnTo>
                  <a:lnTo>
                    <a:pt x="93" y="198"/>
                  </a:lnTo>
                  <a:lnTo>
                    <a:pt x="90" y="216"/>
                  </a:lnTo>
                  <a:lnTo>
                    <a:pt x="89" y="237"/>
                  </a:lnTo>
                  <a:lnTo>
                    <a:pt x="89" y="237"/>
                  </a:lnTo>
                  <a:lnTo>
                    <a:pt x="90" y="253"/>
                  </a:lnTo>
                  <a:lnTo>
                    <a:pt x="91" y="269"/>
                  </a:lnTo>
                  <a:lnTo>
                    <a:pt x="94" y="283"/>
                  </a:lnTo>
                  <a:lnTo>
                    <a:pt x="97" y="298"/>
                  </a:lnTo>
                  <a:lnTo>
                    <a:pt x="101" y="313"/>
                  </a:lnTo>
                  <a:lnTo>
                    <a:pt x="106" y="326"/>
                  </a:lnTo>
                  <a:lnTo>
                    <a:pt x="113" y="340"/>
                  </a:lnTo>
                  <a:lnTo>
                    <a:pt x="120" y="353"/>
                  </a:lnTo>
                  <a:lnTo>
                    <a:pt x="15" y="458"/>
                  </a:lnTo>
                  <a:lnTo>
                    <a:pt x="15" y="458"/>
                  </a:lnTo>
                  <a:lnTo>
                    <a:pt x="9" y="466"/>
                  </a:lnTo>
                  <a:lnTo>
                    <a:pt x="4" y="476"/>
                  </a:lnTo>
                  <a:lnTo>
                    <a:pt x="1" y="486"/>
                  </a:lnTo>
                  <a:lnTo>
                    <a:pt x="0" y="497"/>
                  </a:lnTo>
                  <a:lnTo>
                    <a:pt x="1" y="507"/>
                  </a:lnTo>
                  <a:lnTo>
                    <a:pt x="4" y="516"/>
                  </a:lnTo>
                  <a:lnTo>
                    <a:pt x="9" y="526"/>
                  </a:lnTo>
                  <a:lnTo>
                    <a:pt x="15" y="535"/>
                  </a:lnTo>
                  <a:lnTo>
                    <a:pt x="15" y="535"/>
                  </a:lnTo>
                  <a:lnTo>
                    <a:pt x="24" y="542"/>
                  </a:lnTo>
                  <a:lnTo>
                    <a:pt x="34" y="547"/>
                  </a:lnTo>
                  <a:lnTo>
                    <a:pt x="44" y="550"/>
                  </a:lnTo>
                  <a:lnTo>
                    <a:pt x="54" y="551"/>
                  </a:lnTo>
                  <a:lnTo>
                    <a:pt x="54" y="551"/>
                  </a:lnTo>
                  <a:lnTo>
                    <a:pt x="65" y="550"/>
                  </a:lnTo>
                  <a:lnTo>
                    <a:pt x="75" y="547"/>
                  </a:lnTo>
                  <a:lnTo>
                    <a:pt x="84" y="542"/>
                  </a:lnTo>
                  <a:lnTo>
                    <a:pt x="93" y="535"/>
                  </a:lnTo>
                  <a:lnTo>
                    <a:pt x="194" y="434"/>
                  </a:lnTo>
                  <a:lnTo>
                    <a:pt x="194" y="434"/>
                  </a:lnTo>
                  <a:lnTo>
                    <a:pt x="209" y="443"/>
                  </a:lnTo>
                  <a:lnTo>
                    <a:pt x="224" y="451"/>
                  </a:lnTo>
                  <a:lnTo>
                    <a:pt x="239" y="458"/>
                  </a:lnTo>
                  <a:lnTo>
                    <a:pt x="256" y="463"/>
                  </a:lnTo>
                  <a:lnTo>
                    <a:pt x="273" y="468"/>
                  </a:lnTo>
                  <a:lnTo>
                    <a:pt x="290" y="472"/>
                  </a:lnTo>
                  <a:lnTo>
                    <a:pt x="308" y="474"/>
                  </a:lnTo>
                  <a:lnTo>
                    <a:pt x="326" y="475"/>
                  </a:lnTo>
                  <a:lnTo>
                    <a:pt x="326" y="475"/>
                  </a:lnTo>
                  <a:lnTo>
                    <a:pt x="340" y="474"/>
                  </a:lnTo>
                  <a:lnTo>
                    <a:pt x="353" y="473"/>
                  </a:lnTo>
                  <a:lnTo>
                    <a:pt x="366" y="470"/>
                  </a:lnTo>
                  <a:lnTo>
                    <a:pt x="378" y="468"/>
                  </a:lnTo>
                  <a:lnTo>
                    <a:pt x="378" y="393"/>
                  </a:lnTo>
                  <a:lnTo>
                    <a:pt x="378" y="393"/>
                  </a:lnTo>
                  <a:lnTo>
                    <a:pt x="366" y="396"/>
                  </a:lnTo>
                  <a:lnTo>
                    <a:pt x="353" y="399"/>
                  </a:lnTo>
                  <a:lnTo>
                    <a:pt x="340" y="400"/>
                  </a:lnTo>
                  <a:lnTo>
                    <a:pt x="326" y="401"/>
                  </a:lnTo>
                  <a:lnTo>
                    <a:pt x="326" y="401"/>
                  </a:lnTo>
                  <a:lnTo>
                    <a:pt x="309" y="400"/>
                  </a:lnTo>
                  <a:lnTo>
                    <a:pt x="294" y="398"/>
                  </a:lnTo>
                  <a:lnTo>
                    <a:pt x="278" y="394"/>
                  </a:lnTo>
                  <a:lnTo>
                    <a:pt x="262" y="388"/>
                  </a:lnTo>
                  <a:lnTo>
                    <a:pt x="249" y="382"/>
                  </a:lnTo>
                  <a:lnTo>
                    <a:pt x="235" y="373"/>
                  </a:lnTo>
                  <a:lnTo>
                    <a:pt x="221" y="364"/>
                  </a:lnTo>
                  <a:lnTo>
                    <a:pt x="210" y="353"/>
                  </a:lnTo>
                  <a:lnTo>
                    <a:pt x="199" y="342"/>
                  </a:lnTo>
                  <a:lnTo>
                    <a:pt x="190" y="329"/>
                  </a:lnTo>
                  <a:lnTo>
                    <a:pt x="182" y="316"/>
                  </a:lnTo>
                  <a:lnTo>
                    <a:pt x="175" y="301"/>
                  </a:lnTo>
                  <a:lnTo>
                    <a:pt x="169" y="285"/>
                  </a:lnTo>
                  <a:lnTo>
                    <a:pt x="165" y="270"/>
                  </a:lnTo>
                  <a:lnTo>
                    <a:pt x="163" y="254"/>
                  </a:lnTo>
                  <a:lnTo>
                    <a:pt x="162" y="237"/>
                  </a:lnTo>
                  <a:lnTo>
                    <a:pt x="162" y="237"/>
                  </a:lnTo>
                  <a:lnTo>
                    <a:pt x="163" y="221"/>
                  </a:lnTo>
                  <a:lnTo>
                    <a:pt x="165" y="204"/>
                  </a:lnTo>
                  <a:lnTo>
                    <a:pt x="169" y="188"/>
                  </a:lnTo>
                  <a:lnTo>
                    <a:pt x="175" y="174"/>
                  </a:lnTo>
                  <a:lnTo>
                    <a:pt x="182" y="159"/>
                  </a:lnTo>
                  <a:lnTo>
                    <a:pt x="190" y="145"/>
                  </a:lnTo>
                  <a:lnTo>
                    <a:pt x="199" y="133"/>
                  </a:lnTo>
                  <a:lnTo>
                    <a:pt x="210" y="121"/>
                  </a:lnTo>
                  <a:lnTo>
                    <a:pt x="221" y="111"/>
                  </a:lnTo>
                  <a:lnTo>
                    <a:pt x="235" y="101"/>
                  </a:lnTo>
                  <a:lnTo>
                    <a:pt x="249" y="93"/>
                  </a:lnTo>
                  <a:lnTo>
                    <a:pt x="262" y="86"/>
                  </a:lnTo>
                  <a:lnTo>
                    <a:pt x="278" y="81"/>
                  </a:lnTo>
                  <a:lnTo>
                    <a:pt x="294" y="76"/>
                  </a:lnTo>
                  <a:lnTo>
                    <a:pt x="309" y="74"/>
                  </a:lnTo>
                  <a:lnTo>
                    <a:pt x="326" y="73"/>
                  </a:lnTo>
                  <a:lnTo>
                    <a:pt x="326" y="73"/>
                  </a:lnTo>
                  <a:lnTo>
                    <a:pt x="340" y="73"/>
                  </a:lnTo>
                  <a:lnTo>
                    <a:pt x="353" y="75"/>
                  </a:lnTo>
                  <a:lnTo>
                    <a:pt x="366" y="77"/>
                  </a:lnTo>
                  <a:lnTo>
                    <a:pt x="378" y="82"/>
                  </a:lnTo>
                  <a:lnTo>
                    <a:pt x="378" y="5"/>
                  </a:lnTo>
                  <a:lnTo>
                    <a:pt x="378" y="5"/>
                  </a:lnTo>
                  <a:lnTo>
                    <a:pt x="366" y="3"/>
                  </a:lnTo>
                  <a:lnTo>
                    <a:pt x="353" y="1"/>
                  </a:lnTo>
                  <a:lnTo>
                    <a:pt x="340" y="0"/>
                  </a:lnTo>
                  <a:lnTo>
                    <a:pt x="326"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48" name="Freeform 42"/>
            <p:cNvSpPr/>
            <p:nvPr userDrawn="1"/>
          </p:nvSpPr>
          <p:spPr bwMode="auto">
            <a:xfrm flipH="1">
              <a:off x="7768260" y="3072276"/>
              <a:ext cx="258763" cy="884238"/>
            </a:xfrm>
            <a:custGeom>
              <a:avLst/>
              <a:gdLst>
                <a:gd name="T0" fmla="*/ 74 w 163"/>
                <a:gd name="T1" fmla="*/ 186 h 557"/>
                <a:gd name="T2" fmla="*/ 76 w 163"/>
                <a:gd name="T3" fmla="*/ 166 h 557"/>
                <a:gd name="T4" fmla="*/ 82 w 163"/>
                <a:gd name="T5" fmla="*/ 147 h 557"/>
                <a:gd name="T6" fmla="*/ 89 w 163"/>
                <a:gd name="T7" fmla="*/ 129 h 557"/>
                <a:gd name="T8" fmla="*/ 100 w 163"/>
                <a:gd name="T9" fmla="*/ 115 h 557"/>
                <a:gd name="T10" fmla="*/ 113 w 163"/>
                <a:gd name="T11" fmla="*/ 101 h 557"/>
                <a:gd name="T12" fmla="*/ 128 w 163"/>
                <a:gd name="T13" fmla="*/ 90 h 557"/>
                <a:gd name="T14" fmla="*/ 145 w 163"/>
                <a:gd name="T15" fmla="*/ 81 h 557"/>
                <a:gd name="T16" fmla="*/ 163 w 163"/>
                <a:gd name="T17" fmla="*/ 76 h 557"/>
                <a:gd name="T18" fmla="*/ 163 w 163"/>
                <a:gd name="T19" fmla="*/ 0 h 557"/>
                <a:gd name="T20" fmla="*/ 130 w 163"/>
                <a:gd name="T21" fmla="*/ 7 h 557"/>
                <a:gd name="T22" fmla="*/ 99 w 163"/>
                <a:gd name="T23" fmla="*/ 21 h 557"/>
                <a:gd name="T24" fmla="*/ 71 w 163"/>
                <a:gd name="T25" fmla="*/ 38 h 557"/>
                <a:gd name="T26" fmla="*/ 47 w 163"/>
                <a:gd name="T27" fmla="*/ 61 h 557"/>
                <a:gd name="T28" fmla="*/ 27 w 163"/>
                <a:gd name="T29" fmla="*/ 88 h 557"/>
                <a:gd name="T30" fmla="*/ 13 w 163"/>
                <a:gd name="T31" fmla="*/ 118 h 557"/>
                <a:gd name="T32" fmla="*/ 3 w 163"/>
                <a:gd name="T33" fmla="*/ 150 h 557"/>
                <a:gd name="T34" fmla="*/ 0 w 163"/>
                <a:gd name="T35" fmla="*/ 186 h 557"/>
                <a:gd name="T36" fmla="*/ 1 w 163"/>
                <a:gd name="T37" fmla="*/ 202 h 557"/>
                <a:gd name="T38" fmla="*/ 10 w 163"/>
                <a:gd name="T39" fmla="*/ 242 h 557"/>
                <a:gd name="T40" fmla="*/ 27 w 163"/>
                <a:gd name="T41" fmla="*/ 289 h 557"/>
                <a:gd name="T42" fmla="*/ 63 w 163"/>
                <a:gd name="T43" fmla="*/ 369 h 557"/>
                <a:gd name="T44" fmla="*/ 116 w 163"/>
                <a:gd name="T45" fmla="*/ 473 h 557"/>
                <a:gd name="T46" fmla="*/ 163 w 163"/>
                <a:gd name="T47" fmla="*/ 557 h 557"/>
                <a:gd name="T48" fmla="*/ 163 w 163"/>
                <a:gd name="T49" fmla="*/ 295 h 557"/>
                <a:gd name="T50" fmla="*/ 145 w 163"/>
                <a:gd name="T51" fmla="*/ 289 h 557"/>
                <a:gd name="T52" fmla="*/ 128 w 163"/>
                <a:gd name="T53" fmla="*/ 281 h 557"/>
                <a:gd name="T54" fmla="*/ 113 w 163"/>
                <a:gd name="T55" fmla="*/ 270 h 557"/>
                <a:gd name="T56" fmla="*/ 100 w 163"/>
                <a:gd name="T57" fmla="*/ 257 h 557"/>
                <a:gd name="T58" fmla="*/ 89 w 163"/>
                <a:gd name="T59" fmla="*/ 241 h 557"/>
                <a:gd name="T60" fmla="*/ 82 w 163"/>
                <a:gd name="T61" fmla="*/ 224 h 557"/>
                <a:gd name="T62" fmla="*/ 76 w 163"/>
                <a:gd name="T63" fmla="*/ 205 h 557"/>
                <a:gd name="T64" fmla="*/ 74 w 163"/>
                <a:gd name="T65" fmla="*/ 186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74" y="186"/>
                  </a:moveTo>
                  <a:lnTo>
                    <a:pt x="74" y="186"/>
                  </a:lnTo>
                  <a:lnTo>
                    <a:pt x="75" y="175"/>
                  </a:lnTo>
                  <a:lnTo>
                    <a:pt x="76" y="166"/>
                  </a:lnTo>
                  <a:lnTo>
                    <a:pt x="78" y="157"/>
                  </a:lnTo>
                  <a:lnTo>
                    <a:pt x="82" y="147"/>
                  </a:lnTo>
                  <a:lnTo>
                    <a:pt x="85" y="138"/>
                  </a:lnTo>
                  <a:lnTo>
                    <a:pt x="89" y="129"/>
                  </a:lnTo>
                  <a:lnTo>
                    <a:pt x="94" y="122"/>
                  </a:lnTo>
                  <a:lnTo>
                    <a:pt x="100" y="115"/>
                  </a:lnTo>
                  <a:lnTo>
                    <a:pt x="107" y="108"/>
                  </a:lnTo>
                  <a:lnTo>
                    <a:pt x="113" y="101"/>
                  </a:lnTo>
                  <a:lnTo>
                    <a:pt x="120" y="95"/>
                  </a:lnTo>
                  <a:lnTo>
                    <a:pt x="128" y="90"/>
                  </a:lnTo>
                  <a:lnTo>
                    <a:pt x="136" y="86"/>
                  </a:lnTo>
                  <a:lnTo>
                    <a:pt x="145" y="81"/>
                  </a:lnTo>
                  <a:lnTo>
                    <a:pt x="154" y="78"/>
                  </a:lnTo>
                  <a:lnTo>
                    <a:pt x="163" y="76"/>
                  </a:lnTo>
                  <a:lnTo>
                    <a:pt x="163" y="0"/>
                  </a:lnTo>
                  <a:lnTo>
                    <a:pt x="163" y="0"/>
                  </a:lnTo>
                  <a:lnTo>
                    <a:pt x="146" y="3"/>
                  </a:lnTo>
                  <a:lnTo>
                    <a:pt x="130" y="7"/>
                  </a:lnTo>
                  <a:lnTo>
                    <a:pt x="114" y="13"/>
                  </a:lnTo>
                  <a:lnTo>
                    <a:pt x="99" y="21"/>
                  </a:lnTo>
                  <a:lnTo>
                    <a:pt x="85" y="29"/>
                  </a:lnTo>
                  <a:lnTo>
                    <a:pt x="71" y="38"/>
                  </a:lnTo>
                  <a:lnTo>
                    <a:pt x="59" y="50"/>
                  </a:lnTo>
                  <a:lnTo>
                    <a:pt x="47" y="61"/>
                  </a:lnTo>
                  <a:lnTo>
                    <a:pt x="37" y="74"/>
                  </a:lnTo>
                  <a:lnTo>
                    <a:pt x="27" y="88"/>
                  </a:lnTo>
                  <a:lnTo>
                    <a:pt x="19" y="102"/>
                  </a:lnTo>
                  <a:lnTo>
                    <a:pt x="13" y="118"/>
                  </a:lnTo>
                  <a:lnTo>
                    <a:pt x="7" y="134"/>
                  </a:lnTo>
                  <a:lnTo>
                    <a:pt x="3" y="150"/>
                  </a:lnTo>
                  <a:lnTo>
                    <a:pt x="1" y="168"/>
                  </a:lnTo>
                  <a:lnTo>
                    <a:pt x="0" y="186"/>
                  </a:lnTo>
                  <a:lnTo>
                    <a:pt x="0" y="186"/>
                  </a:lnTo>
                  <a:lnTo>
                    <a:pt x="1" y="202"/>
                  </a:lnTo>
                  <a:lnTo>
                    <a:pt x="5" y="220"/>
                  </a:lnTo>
                  <a:lnTo>
                    <a:pt x="10" y="242"/>
                  </a:lnTo>
                  <a:lnTo>
                    <a:pt x="19" y="265"/>
                  </a:lnTo>
                  <a:lnTo>
                    <a:pt x="27" y="289"/>
                  </a:lnTo>
                  <a:lnTo>
                    <a:pt x="39" y="316"/>
                  </a:lnTo>
                  <a:lnTo>
                    <a:pt x="63" y="369"/>
                  </a:lnTo>
                  <a:lnTo>
                    <a:pt x="90" y="422"/>
                  </a:lnTo>
                  <a:lnTo>
                    <a:pt x="116" y="473"/>
                  </a:lnTo>
                  <a:lnTo>
                    <a:pt x="142" y="519"/>
                  </a:lnTo>
                  <a:lnTo>
                    <a:pt x="163" y="557"/>
                  </a:lnTo>
                  <a:lnTo>
                    <a:pt x="163" y="295"/>
                  </a:lnTo>
                  <a:lnTo>
                    <a:pt x="163" y="295"/>
                  </a:lnTo>
                  <a:lnTo>
                    <a:pt x="154" y="293"/>
                  </a:lnTo>
                  <a:lnTo>
                    <a:pt x="145" y="289"/>
                  </a:lnTo>
                  <a:lnTo>
                    <a:pt x="136" y="285"/>
                  </a:lnTo>
                  <a:lnTo>
                    <a:pt x="128" y="281"/>
                  </a:lnTo>
                  <a:lnTo>
                    <a:pt x="120" y="276"/>
                  </a:lnTo>
                  <a:lnTo>
                    <a:pt x="113" y="270"/>
                  </a:lnTo>
                  <a:lnTo>
                    <a:pt x="107" y="263"/>
                  </a:lnTo>
                  <a:lnTo>
                    <a:pt x="100" y="257"/>
                  </a:lnTo>
                  <a:lnTo>
                    <a:pt x="94" y="249"/>
                  </a:lnTo>
                  <a:lnTo>
                    <a:pt x="89" y="241"/>
                  </a:lnTo>
                  <a:lnTo>
                    <a:pt x="85" y="233"/>
                  </a:lnTo>
                  <a:lnTo>
                    <a:pt x="82" y="224"/>
                  </a:lnTo>
                  <a:lnTo>
                    <a:pt x="78" y="215"/>
                  </a:lnTo>
                  <a:lnTo>
                    <a:pt x="76" y="205"/>
                  </a:lnTo>
                  <a:lnTo>
                    <a:pt x="75" y="195"/>
                  </a:lnTo>
                  <a:lnTo>
                    <a:pt x="74" y="186"/>
                  </a:lnTo>
                  <a:lnTo>
                    <a:pt x="74" y="186"/>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49" name="Freeform 46"/>
            <p:cNvSpPr/>
            <p:nvPr userDrawn="1"/>
          </p:nvSpPr>
          <p:spPr bwMode="auto">
            <a:xfrm flipH="1">
              <a:off x="6403010" y="6242050"/>
              <a:ext cx="265113" cy="430213"/>
            </a:xfrm>
            <a:custGeom>
              <a:avLst/>
              <a:gdLst>
                <a:gd name="T0" fmla="*/ 167 w 167"/>
                <a:gd name="T1" fmla="*/ 0 h 271"/>
                <a:gd name="T2" fmla="*/ 0 w 167"/>
                <a:gd name="T3" fmla="*/ 167 h 271"/>
                <a:gd name="T4" fmla="*/ 103 w 167"/>
                <a:gd name="T5" fmla="*/ 271 h 271"/>
                <a:gd name="T6" fmla="*/ 137 w 167"/>
                <a:gd name="T7" fmla="*/ 259 h 271"/>
                <a:gd name="T8" fmla="*/ 137 w 167"/>
                <a:gd name="T9" fmla="*/ 201 h 271"/>
                <a:gd name="T10" fmla="*/ 167 w 167"/>
                <a:gd name="T11" fmla="*/ 173 h 271"/>
                <a:gd name="T12" fmla="*/ 167 w 167"/>
                <a:gd name="T13" fmla="*/ 0 h 271"/>
              </a:gdLst>
              <a:ahLst/>
              <a:cxnLst>
                <a:cxn ang="0">
                  <a:pos x="T0" y="T1"/>
                </a:cxn>
                <a:cxn ang="0">
                  <a:pos x="T2" y="T3"/>
                </a:cxn>
                <a:cxn ang="0">
                  <a:pos x="T4" y="T5"/>
                </a:cxn>
                <a:cxn ang="0">
                  <a:pos x="T6" y="T7"/>
                </a:cxn>
                <a:cxn ang="0">
                  <a:pos x="T8" y="T9"/>
                </a:cxn>
                <a:cxn ang="0">
                  <a:pos x="T10" y="T11"/>
                </a:cxn>
                <a:cxn ang="0">
                  <a:pos x="T12" y="T13"/>
                </a:cxn>
              </a:cxnLst>
              <a:rect l="0" t="0" r="r" b="b"/>
              <a:pathLst>
                <a:path w="167" h="271">
                  <a:moveTo>
                    <a:pt x="167" y="0"/>
                  </a:moveTo>
                  <a:lnTo>
                    <a:pt x="0" y="167"/>
                  </a:lnTo>
                  <a:lnTo>
                    <a:pt x="103" y="271"/>
                  </a:lnTo>
                  <a:lnTo>
                    <a:pt x="137" y="259"/>
                  </a:lnTo>
                  <a:lnTo>
                    <a:pt x="137" y="201"/>
                  </a:lnTo>
                  <a:lnTo>
                    <a:pt x="167" y="173"/>
                  </a:lnTo>
                  <a:lnTo>
                    <a:pt x="167"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nvGrpSpPr>
            <p:cNvPr id="150" name="그룹 149"/>
            <p:cNvGrpSpPr/>
            <p:nvPr userDrawn="1"/>
          </p:nvGrpSpPr>
          <p:grpSpPr>
            <a:xfrm flipH="1">
              <a:off x="5923171" y="458788"/>
              <a:ext cx="406400" cy="903287"/>
              <a:chOff x="2209800" y="4519614"/>
              <a:chExt cx="406400" cy="903287"/>
            </a:xfrm>
            <a:solidFill>
              <a:schemeClr val="accent2">
                <a:lumMod val="50000"/>
              </a:schemeClr>
            </a:solidFill>
          </p:grpSpPr>
          <p:sp>
            <p:nvSpPr>
              <p:cNvPr id="153" name="Freeform 9"/>
              <p:cNvSpPr/>
              <p:nvPr userDrawn="1"/>
            </p:nvSpPr>
            <p:spPr bwMode="auto">
              <a:xfrm>
                <a:off x="2209800" y="4519614"/>
                <a:ext cx="171450" cy="385763"/>
              </a:xfrm>
              <a:custGeom>
                <a:avLst/>
                <a:gdLst>
                  <a:gd name="T0" fmla="*/ 0 w 108"/>
                  <a:gd name="T1" fmla="*/ 0 h 243"/>
                  <a:gd name="T2" fmla="*/ 0 w 108"/>
                  <a:gd name="T3" fmla="*/ 243 h 243"/>
                  <a:gd name="T4" fmla="*/ 0 w 108"/>
                  <a:gd name="T5" fmla="*/ 243 h 243"/>
                  <a:gd name="T6" fmla="*/ 11 w 108"/>
                  <a:gd name="T7" fmla="*/ 242 h 243"/>
                  <a:gd name="T8" fmla="*/ 22 w 108"/>
                  <a:gd name="T9" fmla="*/ 239 h 243"/>
                  <a:gd name="T10" fmla="*/ 33 w 108"/>
                  <a:gd name="T11" fmla="*/ 234 h 243"/>
                  <a:gd name="T12" fmla="*/ 42 w 108"/>
                  <a:gd name="T13" fmla="*/ 230 h 243"/>
                  <a:gd name="T14" fmla="*/ 51 w 108"/>
                  <a:gd name="T15" fmla="*/ 224 h 243"/>
                  <a:gd name="T16" fmla="*/ 61 w 108"/>
                  <a:gd name="T17" fmla="*/ 218 h 243"/>
                  <a:gd name="T18" fmla="*/ 69 w 108"/>
                  <a:gd name="T19" fmla="*/ 210 h 243"/>
                  <a:gd name="T20" fmla="*/ 77 w 108"/>
                  <a:gd name="T21" fmla="*/ 203 h 243"/>
                  <a:gd name="T22" fmla="*/ 83 w 108"/>
                  <a:gd name="T23" fmla="*/ 195 h 243"/>
                  <a:gd name="T24" fmla="*/ 89 w 108"/>
                  <a:gd name="T25" fmla="*/ 185 h 243"/>
                  <a:gd name="T26" fmla="*/ 94 w 108"/>
                  <a:gd name="T27" fmla="*/ 176 h 243"/>
                  <a:gd name="T28" fmla="*/ 100 w 108"/>
                  <a:gd name="T29" fmla="*/ 165 h 243"/>
                  <a:gd name="T30" fmla="*/ 103 w 108"/>
                  <a:gd name="T31" fmla="*/ 155 h 243"/>
                  <a:gd name="T32" fmla="*/ 106 w 108"/>
                  <a:gd name="T33" fmla="*/ 145 h 243"/>
                  <a:gd name="T34" fmla="*/ 107 w 108"/>
                  <a:gd name="T35" fmla="*/ 133 h 243"/>
                  <a:gd name="T36" fmla="*/ 108 w 108"/>
                  <a:gd name="T37" fmla="*/ 122 h 243"/>
                  <a:gd name="T38" fmla="*/ 108 w 108"/>
                  <a:gd name="T39" fmla="*/ 122 h 243"/>
                  <a:gd name="T40" fmla="*/ 107 w 108"/>
                  <a:gd name="T41" fmla="*/ 110 h 243"/>
                  <a:gd name="T42" fmla="*/ 106 w 108"/>
                  <a:gd name="T43" fmla="*/ 99 h 243"/>
                  <a:gd name="T44" fmla="*/ 103 w 108"/>
                  <a:gd name="T45" fmla="*/ 88 h 243"/>
                  <a:gd name="T46" fmla="*/ 100 w 108"/>
                  <a:gd name="T47" fmla="*/ 77 h 243"/>
                  <a:gd name="T48" fmla="*/ 94 w 108"/>
                  <a:gd name="T49" fmla="*/ 67 h 243"/>
                  <a:gd name="T50" fmla="*/ 89 w 108"/>
                  <a:gd name="T51" fmla="*/ 58 h 243"/>
                  <a:gd name="T52" fmla="*/ 83 w 108"/>
                  <a:gd name="T53" fmla="*/ 48 h 243"/>
                  <a:gd name="T54" fmla="*/ 77 w 108"/>
                  <a:gd name="T55" fmla="*/ 40 h 243"/>
                  <a:gd name="T56" fmla="*/ 69 w 108"/>
                  <a:gd name="T57" fmla="*/ 32 h 243"/>
                  <a:gd name="T58" fmla="*/ 61 w 108"/>
                  <a:gd name="T59" fmla="*/ 25 h 243"/>
                  <a:gd name="T60" fmla="*/ 51 w 108"/>
                  <a:gd name="T61" fmla="*/ 19 h 243"/>
                  <a:gd name="T62" fmla="*/ 42 w 108"/>
                  <a:gd name="T63" fmla="*/ 13 h 243"/>
                  <a:gd name="T64" fmla="*/ 33 w 108"/>
                  <a:gd name="T65" fmla="*/ 9 h 243"/>
                  <a:gd name="T66" fmla="*/ 22 w 108"/>
                  <a:gd name="T67" fmla="*/ 4 h 243"/>
                  <a:gd name="T68" fmla="*/ 11 w 108"/>
                  <a:gd name="T69" fmla="*/ 1 h 243"/>
                  <a:gd name="T70" fmla="*/ 0 w 108"/>
                  <a:gd name="T7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243">
                    <a:moveTo>
                      <a:pt x="0" y="0"/>
                    </a:moveTo>
                    <a:lnTo>
                      <a:pt x="0" y="243"/>
                    </a:lnTo>
                    <a:lnTo>
                      <a:pt x="0" y="243"/>
                    </a:lnTo>
                    <a:lnTo>
                      <a:pt x="11" y="242"/>
                    </a:lnTo>
                    <a:lnTo>
                      <a:pt x="22" y="239"/>
                    </a:lnTo>
                    <a:lnTo>
                      <a:pt x="33" y="234"/>
                    </a:lnTo>
                    <a:lnTo>
                      <a:pt x="42" y="230"/>
                    </a:lnTo>
                    <a:lnTo>
                      <a:pt x="51" y="224"/>
                    </a:lnTo>
                    <a:lnTo>
                      <a:pt x="61" y="218"/>
                    </a:lnTo>
                    <a:lnTo>
                      <a:pt x="69" y="210"/>
                    </a:lnTo>
                    <a:lnTo>
                      <a:pt x="77" y="203"/>
                    </a:lnTo>
                    <a:lnTo>
                      <a:pt x="83" y="195"/>
                    </a:lnTo>
                    <a:lnTo>
                      <a:pt x="89" y="185"/>
                    </a:lnTo>
                    <a:lnTo>
                      <a:pt x="94" y="176"/>
                    </a:lnTo>
                    <a:lnTo>
                      <a:pt x="100" y="165"/>
                    </a:lnTo>
                    <a:lnTo>
                      <a:pt x="103" y="155"/>
                    </a:lnTo>
                    <a:lnTo>
                      <a:pt x="106" y="145"/>
                    </a:lnTo>
                    <a:lnTo>
                      <a:pt x="107" y="133"/>
                    </a:lnTo>
                    <a:lnTo>
                      <a:pt x="108" y="122"/>
                    </a:lnTo>
                    <a:lnTo>
                      <a:pt x="108" y="122"/>
                    </a:lnTo>
                    <a:lnTo>
                      <a:pt x="107" y="110"/>
                    </a:lnTo>
                    <a:lnTo>
                      <a:pt x="106" y="99"/>
                    </a:lnTo>
                    <a:lnTo>
                      <a:pt x="103" y="88"/>
                    </a:lnTo>
                    <a:lnTo>
                      <a:pt x="100" y="77"/>
                    </a:lnTo>
                    <a:lnTo>
                      <a:pt x="94" y="67"/>
                    </a:lnTo>
                    <a:lnTo>
                      <a:pt x="89" y="58"/>
                    </a:lnTo>
                    <a:lnTo>
                      <a:pt x="83" y="48"/>
                    </a:lnTo>
                    <a:lnTo>
                      <a:pt x="77" y="40"/>
                    </a:lnTo>
                    <a:lnTo>
                      <a:pt x="69" y="32"/>
                    </a:lnTo>
                    <a:lnTo>
                      <a:pt x="61" y="25"/>
                    </a:lnTo>
                    <a:lnTo>
                      <a:pt x="51" y="19"/>
                    </a:lnTo>
                    <a:lnTo>
                      <a:pt x="42" y="13"/>
                    </a:lnTo>
                    <a:lnTo>
                      <a:pt x="33" y="9"/>
                    </a:lnTo>
                    <a:lnTo>
                      <a:pt x="22" y="4"/>
                    </a:lnTo>
                    <a:lnTo>
                      <a:pt x="11" y="1"/>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54" name="Freeform 11"/>
              <p:cNvSpPr/>
              <p:nvPr userDrawn="1"/>
            </p:nvSpPr>
            <p:spPr bwMode="auto">
              <a:xfrm>
                <a:off x="2209800" y="4935538"/>
                <a:ext cx="406400" cy="487363"/>
              </a:xfrm>
              <a:custGeom>
                <a:avLst/>
                <a:gdLst>
                  <a:gd name="T0" fmla="*/ 35 w 256"/>
                  <a:gd name="T1" fmla="*/ 0 h 307"/>
                  <a:gd name="T2" fmla="*/ 0 w 256"/>
                  <a:gd name="T3" fmla="*/ 0 h 307"/>
                  <a:gd name="T4" fmla="*/ 0 w 256"/>
                  <a:gd name="T5" fmla="*/ 307 h 307"/>
                  <a:gd name="T6" fmla="*/ 126 w 256"/>
                  <a:gd name="T7" fmla="*/ 307 h 307"/>
                  <a:gd name="T8" fmla="*/ 126 w 256"/>
                  <a:gd name="T9" fmla="*/ 215 h 307"/>
                  <a:gd name="T10" fmla="*/ 144 w 256"/>
                  <a:gd name="T11" fmla="*/ 215 h 307"/>
                  <a:gd name="T12" fmla="*/ 144 w 256"/>
                  <a:gd name="T13" fmla="*/ 307 h 307"/>
                  <a:gd name="T14" fmla="*/ 256 w 256"/>
                  <a:gd name="T15" fmla="*/ 307 h 307"/>
                  <a:gd name="T16" fmla="*/ 256 w 256"/>
                  <a:gd name="T17" fmla="*/ 134 h 307"/>
                  <a:gd name="T18" fmla="*/ 256 w 256"/>
                  <a:gd name="T19" fmla="*/ 134 h 307"/>
                  <a:gd name="T20" fmla="*/ 255 w 256"/>
                  <a:gd name="T21" fmla="*/ 128 h 307"/>
                  <a:gd name="T22" fmla="*/ 255 w 256"/>
                  <a:gd name="T23" fmla="*/ 128 h 307"/>
                  <a:gd name="T24" fmla="*/ 255 w 256"/>
                  <a:gd name="T25" fmla="*/ 123 h 307"/>
                  <a:gd name="T26" fmla="*/ 255 w 256"/>
                  <a:gd name="T27" fmla="*/ 123 h 307"/>
                  <a:gd name="T28" fmla="*/ 254 w 256"/>
                  <a:gd name="T29" fmla="*/ 121 h 307"/>
                  <a:gd name="T30" fmla="*/ 254 w 256"/>
                  <a:gd name="T31" fmla="*/ 121 h 307"/>
                  <a:gd name="T32" fmla="*/ 253 w 256"/>
                  <a:gd name="T33" fmla="*/ 113 h 307"/>
                  <a:gd name="T34" fmla="*/ 251 w 256"/>
                  <a:gd name="T35" fmla="*/ 104 h 307"/>
                  <a:gd name="T36" fmla="*/ 248 w 256"/>
                  <a:gd name="T37" fmla="*/ 97 h 307"/>
                  <a:gd name="T38" fmla="*/ 244 w 256"/>
                  <a:gd name="T39" fmla="*/ 90 h 307"/>
                  <a:gd name="T40" fmla="*/ 240 w 256"/>
                  <a:gd name="T41" fmla="*/ 82 h 307"/>
                  <a:gd name="T42" fmla="*/ 235 w 256"/>
                  <a:gd name="T43" fmla="*/ 76 h 307"/>
                  <a:gd name="T44" fmla="*/ 225 w 256"/>
                  <a:gd name="T45" fmla="*/ 63 h 307"/>
                  <a:gd name="T46" fmla="*/ 212 w 256"/>
                  <a:gd name="T47" fmla="*/ 53 h 307"/>
                  <a:gd name="T48" fmla="*/ 199 w 256"/>
                  <a:gd name="T49" fmla="*/ 44 h 307"/>
                  <a:gd name="T50" fmla="*/ 184 w 256"/>
                  <a:gd name="T51" fmla="*/ 35 h 307"/>
                  <a:gd name="T52" fmla="*/ 169 w 256"/>
                  <a:gd name="T53" fmla="*/ 28 h 307"/>
                  <a:gd name="T54" fmla="*/ 152 w 256"/>
                  <a:gd name="T55" fmla="*/ 22 h 307"/>
                  <a:gd name="T56" fmla="*/ 135 w 256"/>
                  <a:gd name="T57" fmla="*/ 16 h 307"/>
                  <a:gd name="T58" fmla="*/ 119 w 256"/>
                  <a:gd name="T59" fmla="*/ 12 h 307"/>
                  <a:gd name="T60" fmla="*/ 103 w 256"/>
                  <a:gd name="T61" fmla="*/ 8 h 307"/>
                  <a:gd name="T62" fmla="*/ 72 w 256"/>
                  <a:gd name="T63" fmla="*/ 4 h 307"/>
                  <a:gd name="T64" fmla="*/ 46 w 256"/>
                  <a:gd name="T65" fmla="*/ 1 h 307"/>
                  <a:gd name="T66" fmla="*/ 46 w 256"/>
                  <a:gd name="T67" fmla="*/ 1 h 307"/>
                  <a:gd name="T68" fmla="*/ 40 w 256"/>
                  <a:gd name="T69" fmla="*/ 0 h 307"/>
                  <a:gd name="T70" fmla="*/ 35 w 256"/>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307">
                    <a:moveTo>
                      <a:pt x="35" y="0"/>
                    </a:moveTo>
                    <a:lnTo>
                      <a:pt x="0" y="0"/>
                    </a:lnTo>
                    <a:lnTo>
                      <a:pt x="0" y="307"/>
                    </a:lnTo>
                    <a:lnTo>
                      <a:pt x="126" y="307"/>
                    </a:lnTo>
                    <a:lnTo>
                      <a:pt x="126" y="215"/>
                    </a:lnTo>
                    <a:lnTo>
                      <a:pt x="144" y="215"/>
                    </a:lnTo>
                    <a:lnTo>
                      <a:pt x="144" y="307"/>
                    </a:lnTo>
                    <a:lnTo>
                      <a:pt x="256" y="307"/>
                    </a:lnTo>
                    <a:lnTo>
                      <a:pt x="256" y="134"/>
                    </a:lnTo>
                    <a:lnTo>
                      <a:pt x="256" y="134"/>
                    </a:lnTo>
                    <a:lnTo>
                      <a:pt x="255" y="128"/>
                    </a:lnTo>
                    <a:lnTo>
                      <a:pt x="255" y="128"/>
                    </a:lnTo>
                    <a:lnTo>
                      <a:pt x="255" y="123"/>
                    </a:lnTo>
                    <a:lnTo>
                      <a:pt x="255" y="123"/>
                    </a:lnTo>
                    <a:lnTo>
                      <a:pt x="254" y="121"/>
                    </a:lnTo>
                    <a:lnTo>
                      <a:pt x="254" y="121"/>
                    </a:lnTo>
                    <a:lnTo>
                      <a:pt x="253" y="113"/>
                    </a:lnTo>
                    <a:lnTo>
                      <a:pt x="251" y="104"/>
                    </a:lnTo>
                    <a:lnTo>
                      <a:pt x="248" y="97"/>
                    </a:lnTo>
                    <a:lnTo>
                      <a:pt x="244" y="90"/>
                    </a:lnTo>
                    <a:lnTo>
                      <a:pt x="240" y="82"/>
                    </a:lnTo>
                    <a:lnTo>
                      <a:pt x="235" y="76"/>
                    </a:lnTo>
                    <a:lnTo>
                      <a:pt x="225" y="63"/>
                    </a:lnTo>
                    <a:lnTo>
                      <a:pt x="212" y="53"/>
                    </a:lnTo>
                    <a:lnTo>
                      <a:pt x="199" y="44"/>
                    </a:lnTo>
                    <a:lnTo>
                      <a:pt x="184" y="35"/>
                    </a:lnTo>
                    <a:lnTo>
                      <a:pt x="169" y="28"/>
                    </a:lnTo>
                    <a:lnTo>
                      <a:pt x="152" y="22"/>
                    </a:lnTo>
                    <a:lnTo>
                      <a:pt x="135" y="16"/>
                    </a:lnTo>
                    <a:lnTo>
                      <a:pt x="119" y="12"/>
                    </a:lnTo>
                    <a:lnTo>
                      <a:pt x="103" y="8"/>
                    </a:lnTo>
                    <a:lnTo>
                      <a:pt x="72" y="4"/>
                    </a:lnTo>
                    <a:lnTo>
                      <a:pt x="46" y="1"/>
                    </a:lnTo>
                    <a:lnTo>
                      <a:pt x="46" y="1"/>
                    </a:lnTo>
                    <a:lnTo>
                      <a:pt x="40" y="0"/>
                    </a:lnTo>
                    <a:lnTo>
                      <a:pt x="3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51" name="Freeform 43"/>
            <p:cNvSpPr>
              <a:spLocks noEditPoints="1"/>
            </p:cNvSpPr>
            <p:nvPr userDrawn="1"/>
          </p:nvSpPr>
          <p:spPr bwMode="auto">
            <a:xfrm flipH="1">
              <a:off x="5931522" y="5896769"/>
              <a:ext cx="398463" cy="630238"/>
            </a:xfrm>
            <a:custGeom>
              <a:avLst/>
              <a:gdLst>
                <a:gd name="T0" fmla="*/ 134 w 251"/>
                <a:gd name="T1" fmla="*/ 142 h 397"/>
                <a:gd name="T2" fmla="*/ 124 w 251"/>
                <a:gd name="T3" fmla="*/ 141 h 397"/>
                <a:gd name="T4" fmla="*/ 116 w 251"/>
                <a:gd name="T5" fmla="*/ 135 h 397"/>
                <a:gd name="T6" fmla="*/ 113 w 251"/>
                <a:gd name="T7" fmla="*/ 131 h 397"/>
                <a:gd name="T8" fmla="*/ 109 w 251"/>
                <a:gd name="T9" fmla="*/ 121 h 397"/>
                <a:gd name="T10" fmla="*/ 109 w 251"/>
                <a:gd name="T11" fmla="*/ 112 h 397"/>
                <a:gd name="T12" fmla="*/ 113 w 251"/>
                <a:gd name="T13" fmla="*/ 102 h 397"/>
                <a:gd name="T14" fmla="*/ 116 w 251"/>
                <a:gd name="T15" fmla="*/ 98 h 397"/>
                <a:gd name="T16" fmla="*/ 124 w 251"/>
                <a:gd name="T17" fmla="*/ 92 h 397"/>
                <a:gd name="T18" fmla="*/ 134 w 251"/>
                <a:gd name="T19" fmla="*/ 91 h 397"/>
                <a:gd name="T20" fmla="*/ 139 w 251"/>
                <a:gd name="T21" fmla="*/ 91 h 397"/>
                <a:gd name="T22" fmla="*/ 148 w 251"/>
                <a:gd name="T23" fmla="*/ 95 h 397"/>
                <a:gd name="T24" fmla="*/ 153 w 251"/>
                <a:gd name="T25" fmla="*/ 98 h 397"/>
                <a:gd name="T26" fmla="*/ 159 w 251"/>
                <a:gd name="T27" fmla="*/ 107 h 397"/>
                <a:gd name="T28" fmla="*/ 160 w 251"/>
                <a:gd name="T29" fmla="*/ 117 h 397"/>
                <a:gd name="T30" fmla="*/ 159 w 251"/>
                <a:gd name="T31" fmla="*/ 127 h 397"/>
                <a:gd name="T32" fmla="*/ 153 w 251"/>
                <a:gd name="T33" fmla="*/ 135 h 397"/>
                <a:gd name="T34" fmla="*/ 148 w 251"/>
                <a:gd name="T35" fmla="*/ 138 h 397"/>
                <a:gd name="T36" fmla="*/ 139 w 251"/>
                <a:gd name="T37" fmla="*/ 142 h 397"/>
                <a:gd name="T38" fmla="*/ 105 w 251"/>
                <a:gd name="T39" fmla="*/ 0 h 397"/>
                <a:gd name="T40" fmla="*/ 91 w 251"/>
                <a:gd name="T41" fmla="*/ 1 h 397"/>
                <a:gd name="T42" fmla="*/ 64 w 251"/>
                <a:gd name="T43" fmla="*/ 6 h 397"/>
                <a:gd name="T44" fmla="*/ 38 w 251"/>
                <a:gd name="T45" fmla="*/ 17 h 397"/>
                <a:gd name="T46" fmla="*/ 13 w 251"/>
                <a:gd name="T47" fmla="*/ 33 h 397"/>
                <a:gd name="T48" fmla="*/ 2 w 251"/>
                <a:gd name="T49" fmla="*/ 43 h 397"/>
                <a:gd name="T50" fmla="*/ 0 w 251"/>
                <a:gd name="T51" fmla="*/ 397 h 397"/>
                <a:gd name="T52" fmla="*/ 17 w 251"/>
                <a:gd name="T53" fmla="*/ 322 h 397"/>
                <a:gd name="T54" fmla="*/ 56 w 251"/>
                <a:gd name="T55" fmla="*/ 282 h 397"/>
                <a:gd name="T56" fmla="*/ 80 w 251"/>
                <a:gd name="T57" fmla="*/ 289 h 397"/>
                <a:gd name="T58" fmla="*/ 106 w 251"/>
                <a:gd name="T59" fmla="*/ 291 h 397"/>
                <a:gd name="T60" fmla="*/ 119 w 251"/>
                <a:gd name="T61" fmla="*/ 291 h 397"/>
                <a:gd name="T62" fmla="*/ 146 w 251"/>
                <a:gd name="T63" fmla="*/ 285 h 397"/>
                <a:gd name="T64" fmla="*/ 172 w 251"/>
                <a:gd name="T65" fmla="*/ 275 h 397"/>
                <a:gd name="T66" fmla="*/ 197 w 251"/>
                <a:gd name="T67" fmla="*/ 259 h 397"/>
                <a:gd name="T68" fmla="*/ 208 w 251"/>
                <a:gd name="T69" fmla="*/ 249 h 397"/>
                <a:gd name="T70" fmla="*/ 227 w 251"/>
                <a:gd name="T71" fmla="*/ 226 h 397"/>
                <a:gd name="T72" fmla="*/ 239 w 251"/>
                <a:gd name="T73" fmla="*/ 201 h 397"/>
                <a:gd name="T74" fmla="*/ 248 w 251"/>
                <a:gd name="T75" fmla="*/ 174 h 397"/>
                <a:gd name="T76" fmla="*/ 251 w 251"/>
                <a:gd name="T77" fmla="*/ 146 h 397"/>
                <a:gd name="T78" fmla="*/ 248 w 251"/>
                <a:gd name="T79" fmla="*/ 118 h 397"/>
                <a:gd name="T80" fmla="*/ 239 w 251"/>
                <a:gd name="T81" fmla="*/ 91 h 397"/>
                <a:gd name="T82" fmla="*/ 227 w 251"/>
                <a:gd name="T83" fmla="*/ 66 h 397"/>
                <a:gd name="T84" fmla="*/ 208 w 251"/>
                <a:gd name="T85" fmla="*/ 43 h 397"/>
                <a:gd name="T86" fmla="*/ 197 w 251"/>
                <a:gd name="T87" fmla="*/ 33 h 397"/>
                <a:gd name="T88" fmla="*/ 172 w 251"/>
                <a:gd name="T89" fmla="*/ 17 h 397"/>
                <a:gd name="T90" fmla="*/ 146 w 251"/>
                <a:gd name="T91" fmla="*/ 6 h 397"/>
                <a:gd name="T92" fmla="*/ 119 w 251"/>
                <a:gd name="T93" fmla="*/ 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1" h="397">
                  <a:moveTo>
                    <a:pt x="134" y="142"/>
                  </a:moveTo>
                  <a:lnTo>
                    <a:pt x="134" y="142"/>
                  </a:lnTo>
                  <a:lnTo>
                    <a:pt x="130" y="142"/>
                  </a:lnTo>
                  <a:lnTo>
                    <a:pt x="124" y="141"/>
                  </a:lnTo>
                  <a:lnTo>
                    <a:pt x="120" y="138"/>
                  </a:lnTo>
                  <a:lnTo>
                    <a:pt x="116" y="135"/>
                  </a:lnTo>
                  <a:lnTo>
                    <a:pt x="116" y="135"/>
                  </a:lnTo>
                  <a:lnTo>
                    <a:pt x="113" y="131"/>
                  </a:lnTo>
                  <a:lnTo>
                    <a:pt x="110" y="127"/>
                  </a:lnTo>
                  <a:lnTo>
                    <a:pt x="109" y="121"/>
                  </a:lnTo>
                  <a:lnTo>
                    <a:pt x="109" y="116"/>
                  </a:lnTo>
                  <a:lnTo>
                    <a:pt x="109" y="112"/>
                  </a:lnTo>
                  <a:lnTo>
                    <a:pt x="110" y="107"/>
                  </a:lnTo>
                  <a:lnTo>
                    <a:pt x="113" y="102"/>
                  </a:lnTo>
                  <a:lnTo>
                    <a:pt x="116" y="98"/>
                  </a:lnTo>
                  <a:lnTo>
                    <a:pt x="116" y="98"/>
                  </a:lnTo>
                  <a:lnTo>
                    <a:pt x="120" y="95"/>
                  </a:lnTo>
                  <a:lnTo>
                    <a:pt x="124" y="92"/>
                  </a:lnTo>
                  <a:lnTo>
                    <a:pt x="130" y="91"/>
                  </a:lnTo>
                  <a:lnTo>
                    <a:pt x="134" y="91"/>
                  </a:lnTo>
                  <a:lnTo>
                    <a:pt x="134" y="91"/>
                  </a:lnTo>
                  <a:lnTo>
                    <a:pt x="139" y="91"/>
                  </a:lnTo>
                  <a:lnTo>
                    <a:pt x="144" y="92"/>
                  </a:lnTo>
                  <a:lnTo>
                    <a:pt x="148" y="95"/>
                  </a:lnTo>
                  <a:lnTo>
                    <a:pt x="153" y="98"/>
                  </a:lnTo>
                  <a:lnTo>
                    <a:pt x="153" y="98"/>
                  </a:lnTo>
                  <a:lnTo>
                    <a:pt x="156" y="102"/>
                  </a:lnTo>
                  <a:lnTo>
                    <a:pt x="159" y="107"/>
                  </a:lnTo>
                  <a:lnTo>
                    <a:pt x="160" y="112"/>
                  </a:lnTo>
                  <a:lnTo>
                    <a:pt x="160" y="117"/>
                  </a:lnTo>
                  <a:lnTo>
                    <a:pt x="160" y="121"/>
                  </a:lnTo>
                  <a:lnTo>
                    <a:pt x="159" y="127"/>
                  </a:lnTo>
                  <a:lnTo>
                    <a:pt x="156" y="131"/>
                  </a:lnTo>
                  <a:lnTo>
                    <a:pt x="153" y="135"/>
                  </a:lnTo>
                  <a:lnTo>
                    <a:pt x="153" y="135"/>
                  </a:lnTo>
                  <a:lnTo>
                    <a:pt x="148" y="138"/>
                  </a:lnTo>
                  <a:lnTo>
                    <a:pt x="144" y="141"/>
                  </a:lnTo>
                  <a:lnTo>
                    <a:pt x="139" y="142"/>
                  </a:lnTo>
                  <a:lnTo>
                    <a:pt x="134" y="142"/>
                  </a:lnTo>
                  <a:close/>
                  <a:moveTo>
                    <a:pt x="105" y="0"/>
                  </a:moveTo>
                  <a:lnTo>
                    <a:pt x="105" y="0"/>
                  </a:lnTo>
                  <a:lnTo>
                    <a:pt x="91" y="1"/>
                  </a:lnTo>
                  <a:lnTo>
                    <a:pt x="77" y="3"/>
                  </a:lnTo>
                  <a:lnTo>
                    <a:pt x="64" y="6"/>
                  </a:lnTo>
                  <a:lnTo>
                    <a:pt x="50" y="12"/>
                  </a:lnTo>
                  <a:lnTo>
                    <a:pt x="38" y="17"/>
                  </a:lnTo>
                  <a:lnTo>
                    <a:pt x="25" y="24"/>
                  </a:lnTo>
                  <a:lnTo>
                    <a:pt x="13" y="33"/>
                  </a:lnTo>
                  <a:lnTo>
                    <a:pt x="2" y="43"/>
                  </a:lnTo>
                  <a:lnTo>
                    <a:pt x="2" y="43"/>
                  </a:lnTo>
                  <a:lnTo>
                    <a:pt x="0" y="46"/>
                  </a:lnTo>
                  <a:lnTo>
                    <a:pt x="0" y="397"/>
                  </a:lnTo>
                  <a:lnTo>
                    <a:pt x="45" y="351"/>
                  </a:lnTo>
                  <a:lnTo>
                    <a:pt x="17" y="322"/>
                  </a:lnTo>
                  <a:lnTo>
                    <a:pt x="56" y="282"/>
                  </a:lnTo>
                  <a:lnTo>
                    <a:pt x="56" y="282"/>
                  </a:lnTo>
                  <a:lnTo>
                    <a:pt x="68" y="286"/>
                  </a:lnTo>
                  <a:lnTo>
                    <a:pt x="80" y="289"/>
                  </a:lnTo>
                  <a:lnTo>
                    <a:pt x="93" y="291"/>
                  </a:lnTo>
                  <a:lnTo>
                    <a:pt x="106" y="291"/>
                  </a:lnTo>
                  <a:lnTo>
                    <a:pt x="106" y="291"/>
                  </a:lnTo>
                  <a:lnTo>
                    <a:pt x="119" y="291"/>
                  </a:lnTo>
                  <a:lnTo>
                    <a:pt x="133" y="289"/>
                  </a:lnTo>
                  <a:lnTo>
                    <a:pt x="146" y="285"/>
                  </a:lnTo>
                  <a:lnTo>
                    <a:pt x="160" y="280"/>
                  </a:lnTo>
                  <a:lnTo>
                    <a:pt x="172" y="275"/>
                  </a:lnTo>
                  <a:lnTo>
                    <a:pt x="185" y="268"/>
                  </a:lnTo>
                  <a:lnTo>
                    <a:pt x="197" y="259"/>
                  </a:lnTo>
                  <a:lnTo>
                    <a:pt x="208" y="249"/>
                  </a:lnTo>
                  <a:lnTo>
                    <a:pt x="208" y="249"/>
                  </a:lnTo>
                  <a:lnTo>
                    <a:pt x="217" y="237"/>
                  </a:lnTo>
                  <a:lnTo>
                    <a:pt x="227" y="226"/>
                  </a:lnTo>
                  <a:lnTo>
                    <a:pt x="234" y="213"/>
                  </a:lnTo>
                  <a:lnTo>
                    <a:pt x="239" y="201"/>
                  </a:lnTo>
                  <a:lnTo>
                    <a:pt x="245" y="187"/>
                  </a:lnTo>
                  <a:lnTo>
                    <a:pt x="248" y="174"/>
                  </a:lnTo>
                  <a:lnTo>
                    <a:pt x="250" y="160"/>
                  </a:lnTo>
                  <a:lnTo>
                    <a:pt x="251" y="146"/>
                  </a:lnTo>
                  <a:lnTo>
                    <a:pt x="250" y="132"/>
                  </a:lnTo>
                  <a:lnTo>
                    <a:pt x="248" y="118"/>
                  </a:lnTo>
                  <a:lnTo>
                    <a:pt x="245" y="105"/>
                  </a:lnTo>
                  <a:lnTo>
                    <a:pt x="239" y="91"/>
                  </a:lnTo>
                  <a:lnTo>
                    <a:pt x="234" y="78"/>
                  </a:lnTo>
                  <a:lnTo>
                    <a:pt x="227" y="66"/>
                  </a:lnTo>
                  <a:lnTo>
                    <a:pt x="217" y="54"/>
                  </a:lnTo>
                  <a:lnTo>
                    <a:pt x="208" y="43"/>
                  </a:lnTo>
                  <a:lnTo>
                    <a:pt x="208" y="43"/>
                  </a:lnTo>
                  <a:lnTo>
                    <a:pt x="197" y="33"/>
                  </a:lnTo>
                  <a:lnTo>
                    <a:pt x="185" y="24"/>
                  </a:lnTo>
                  <a:lnTo>
                    <a:pt x="172" y="17"/>
                  </a:lnTo>
                  <a:lnTo>
                    <a:pt x="160" y="12"/>
                  </a:lnTo>
                  <a:lnTo>
                    <a:pt x="146" y="6"/>
                  </a:lnTo>
                  <a:lnTo>
                    <a:pt x="133" y="3"/>
                  </a:lnTo>
                  <a:lnTo>
                    <a:pt x="119" y="1"/>
                  </a:lnTo>
                  <a:lnTo>
                    <a:pt x="10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52" name="Freeform 40"/>
            <p:cNvSpPr/>
            <p:nvPr userDrawn="1"/>
          </p:nvSpPr>
          <p:spPr bwMode="auto">
            <a:xfrm flipH="1">
              <a:off x="7436472" y="3072276"/>
              <a:ext cx="258763" cy="884238"/>
            </a:xfrm>
            <a:custGeom>
              <a:avLst/>
              <a:gdLst>
                <a:gd name="T0" fmla="*/ 0 w 163"/>
                <a:gd name="T1" fmla="*/ 76 h 557"/>
                <a:gd name="T2" fmla="*/ 10 w 163"/>
                <a:gd name="T3" fmla="*/ 78 h 557"/>
                <a:gd name="T4" fmla="*/ 27 w 163"/>
                <a:gd name="T5" fmla="*/ 86 h 557"/>
                <a:gd name="T6" fmla="*/ 43 w 163"/>
                <a:gd name="T7" fmla="*/ 95 h 557"/>
                <a:gd name="T8" fmla="*/ 57 w 163"/>
                <a:gd name="T9" fmla="*/ 108 h 557"/>
                <a:gd name="T10" fmla="*/ 69 w 163"/>
                <a:gd name="T11" fmla="*/ 122 h 557"/>
                <a:gd name="T12" fmla="*/ 79 w 163"/>
                <a:gd name="T13" fmla="*/ 138 h 557"/>
                <a:gd name="T14" fmla="*/ 85 w 163"/>
                <a:gd name="T15" fmla="*/ 157 h 557"/>
                <a:gd name="T16" fmla="*/ 88 w 163"/>
                <a:gd name="T17" fmla="*/ 175 h 557"/>
                <a:gd name="T18" fmla="*/ 89 w 163"/>
                <a:gd name="T19" fmla="*/ 186 h 557"/>
                <a:gd name="T20" fmla="*/ 87 w 163"/>
                <a:gd name="T21" fmla="*/ 205 h 557"/>
                <a:gd name="T22" fmla="*/ 82 w 163"/>
                <a:gd name="T23" fmla="*/ 224 h 557"/>
                <a:gd name="T24" fmla="*/ 74 w 163"/>
                <a:gd name="T25" fmla="*/ 241 h 557"/>
                <a:gd name="T26" fmla="*/ 63 w 163"/>
                <a:gd name="T27" fmla="*/ 257 h 557"/>
                <a:gd name="T28" fmla="*/ 50 w 163"/>
                <a:gd name="T29" fmla="*/ 270 h 557"/>
                <a:gd name="T30" fmla="*/ 36 w 163"/>
                <a:gd name="T31" fmla="*/ 281 h 557"/>
                <a:gd name="T32" fmla="*/ 18 w 163"/>
                <a:gd name="T33" fmla="*/ 289 h 557"/>
                <a:gd name="T34" fmla="*/ 0 w 163"/>
                <a:gd name="T35" fmla="*/ 295 h 557"/>
                <a:gd name="T36" fmla="*/ 0 w 163"/>
                <a:gd name="T37" fmla="*/ 557 h 557"/>
                <a:gd name="T38" fmla="*/ 46 w 163"/>
                <a:gd name="T39" fmla="*/ 473 h 557"/>
                <a:gd name="T40" fmla="*/ 101 w 163"/>
                <a:gd name="T41" fmla="*/ 369 h 557"/>
                <a:gd name="T42" fmla="*/ 136 w 163"/>
                <a:gd name="T43" fmla="*/ 289 h 557"/>
                <a:gd name="T44" fmla="*/ 153 w 163"/>
                <a:gd name="T45" fmla="*/ 242 h 557"/>
                <a:gd name="T46" fmla="*/ 162 w 163"/>
                <a:gd name="T47" fmla="*/ 202 h 557"/>
                <a:gd name="T48" fmla="*/ 163 w 163"/>
                <a:gd name="T49" fmla="*/ 186 h 557"/>
                <a:gd name="T50" fmla="*/ 160 w 163"/>
                <a:gd name="T51" fmla="*/ 150 h 557"/>
                <a:gd name="T52" fmla="*/ 151 w 163"/>
                <a:gd name="T53" fmla="*/ 118 h 557"/>
                <a:gd name="T54" fmla="*/ 136 w 163"/>
                <a:gd name="T55" fmla="*/ 88 h 557"/>
                <a:gd name="T56" fmla="*/ 116 w 163"/>
                <a:gd name="T57" fmla="*/ 61 h 557"/>
                <a:gd name="T58" fmla="*/ 92 w 163"/>
                <a:gd name="T59" fmla="*/ 38 h 557"/>
                <a:gd name="T60" fmla="*/ 64 w 163"/>
                <a:gd name="T61" fmla="*/ 21 h 557"/>
                <a:gd name="T62" fmla="*/ 34 w 163"/>
                <a:gd name="T63" fmla="*/ 7 h 557"/>
                <a:gd name="T64" fmla="*/ 0 w 163"/>
                <a:gd name="T65"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0" y="0"/>
                  </a:moveTo>
                  <a:lnTo>
                    <a:pt x="0" y="76"/>
                  </a:lnTo>
                  <a:lnTo>
                    <a:pt x="0" y="76"/>
                  </a:lnTo>
                  <a:lnTo>
                    <a:pt x="10" y="78"/>
                  </a:lnTo>
                  <a:lnTo>
                    <a:pt x="18" y="81"/>
                  </a:lnTo>
                  <a:lnTo>
                    <a:pt x="27" y="86"/>
                  </a:lnTo>
                  <a:lnTo>
                    <a:pt x="36" y="90"/>
                  </a:lnTo>
                  <a:lnTo>
                    <a:pt x="43" y="95"/>
                  </a:lnTo>
                  <a:lnTo>
                    <a:pt x="50" y="101"/>
                  </a:lnTo>
                  <a:lnTo>
                    <a:pt x="57" y="108"/>
                  </a:lnTo>
                  <a:lnTo>
                    <a:pt x="63" y="115"/>
                  </a:lnTo>
                  <a:lnTo>
                    <a:pt x="69" y="122"/>
                  </a:lnTo>
                  <a:lnTo>
                    <a:pt x="74" y="129"/>
                  </a:lnTo>
                  <a:lnTo>
                    <a:pt x="79" y="138"/>
                  </a:lnTo>
                  <a:lnTo>
                    <a:pt x="82" y="147"/>
                  </a:lnTo>
                  <a:lnTo>
                    <a:pt x="85" y="157"/>
                  </a:lnTo>
                  <a:lnTo>
                    <a:pt x="87" y="166"/>
                  </a:lnTo>
                  <a:lnTo>
                    <a:pt x="88" y="175"/>
                  </a:lnTo>
                  <a:lnTo>
                    <a:pt x="89" y="186"/>
                  </a:lnTo>
                  <a:lnTo>
                    <a:pt x="89" y="186"/>
                  </a:lnTo>
                  <a:lnTo>
                    <a:pt x="88" y="195"/>
                  </a:lnTo>
                  <a:lnTo>
                    <a:pt x="87" y="205"/>
                  </a:lnTo>
                  <a:lnTo>
                    <a:pt x="85" y="215"/>
                  </a:lnTo>
                  <a:lnTo>
                    <a:pt x="82" y="224"/>
                  </a:lnTo>
                  <a:lnTo>
                    <a:pt x="79" y="233"/>
                  </a:lnTo>
                  <a:lnTo>
                    <a:pt x="74" y="241"/>
                  </a:lnTo>
                  <a:lnTo>
                    <a:pt x="69" y="249"/>
                  </a:lnTo>
                  <a:lnTo>
                    <a:pt x="63" y="257"/>
                  </a:lnTo>
                  <a:lnTo>
                    <a:pt x="57" y="263"/>
                  </a:lnTo>
                  <a:lnTo>
                    <a:pt x="50" y="270"/>
                  </a:lnTo>
                  <a:lnTo>
                    <a:pt x="43" y="276"/>
                  </a:lnTo>
                  <a:lnTo>
                    <a:pt x="36" y="281"/>
                  </a:lnTo>
                  <a:lnTo>
                    <a:pt x="27" y="285"/>
                  </a:lnTo>
                  <a:lnTo>
                    <a:pt x="18" y="289"/>
                  </a:lnTo>
                  <a:lnTo>
                    <a:pt x="10" y="293"/>
                  </a:lnTo>
                  <a:lnTo>
                    <a:pt x="0" y="295"/>
                  </a:lnTo>
                  <a:lnTo>
                    <a:pt x="0" y="557"/>
                  </a:lnTo>
                  <a:lnTo>
                    <a:pt x="0" y="557"/>
                  </a:lnTo>
                  <a:lnTo>
                    <a:pt x="21" y="519"/>
                  </a:lnTo>
                  <a:lnTo>
                    <a:pt x="46" y="473"/>
                  </a:lnTo>
                  <a:lnTo>
                    <a:pt x="73" y="422"/>
                  </a:lnTo>
                  <a:lnTo>
                    <a:pt x="101" y="369"/>
                  </a:lnTo>
                  <a:lnTo>
                    <a:pt x="125" y="316"/>
                  </a:lnTo>
                  <a:lnTo>
                    <a:pt x="136" y="289"/>
                  </a:lnTo>
                  <a:lnTo>
                    <a:pt x="145" y="265"/>
                  </a:lnTo>
                  <a:lnTo>
                    <a:pt x="153" y="242"/>
                  </a:lnTo>
                  <a:lnTo>
                    <a:pt x="158" y="220"/>
                  </a:lnTo>
                  <a:lnTo>
                    <a:pt x="162" y="202"/>
                  </a:lnTo>
                  <a:lnTo>
                    <a:pt x="163" y="186"/>
                  </a:lnTo>
                  <a:lnTo>
                    <a:pt x="163" y="186"/>
                  </a:lnTo>
                  <a:lnTo>
                    <a:pt x="162" y="168"/>
                  </a:lnTo>
                  <a:lnTo>
                    <a:pt x="160" y="150"/>
                  </a:lnTo>
                  <a:lnTo>
                    <a:pt x="156" y="134"/>
                  </a:lnTo>
                  <a:lnTo>
                    <a:pt x="151" y="118"/>
                  </a:lnTo>
                  <a:lnTo>
                    <a:pt x="145" y="102"/>
                  </a:lnTo>
                  <a:lnTo>
                    <a:pt x="136" y="88"/>
                  </a:lnTo>
                  <a:lnTo>
                    <a:pt x="127" y="74"/>
                  </a:lnTo>
                  <a:lnTo>
                    <a:pt x="116" y="61"/>
                  </a:lnTo>
                  <a:lnTo>
                    <a:pt x="105" y="50"/>
                  </a:lnTo>
                  <a:lnTo>
                    <a:pt x="92" y="38"/>
                  </a:lnTo>
                  <a:lnTo>
                    <a:pt x="79" y="29"/>
                  </a:lnTo>
                  <a:lnTo>
                    <a:pt x="64" y="21"/>
                  </a:lnTo>
                  <a:lnTo>
                    <a:pt x="49" y="13"/>
                  </a:lnTo>
                  <a:lnTo>
                    <a:pt x="34" y="7"/>
                  </a:lnTo>
                  <a:lnTo>
                    <a:pt x="17" y="3"/>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grpSp>
        <p:nvGrpSpPr>
          <p:cNvPr id="95" name="그룹 94"/>
          <p:cNvGrpSpPr/>
          <p:nvPr userDrawn="1"/>
        </p:nvGrpSpPr>
        <p:grpSpPr>
          <a:xfrm>
            <a:off x="532056" y="1428888"/>
            <a:ext cx="1263128" cy="1281259"/>
            <a:chOff x="7668344" y="5495925"/>
            <a:chExt cx="1261419" cy="1279525"/>
          </a:xfrm>
        </p:grpSpPr>
        <p:sp>
          <p:nvSpPr>
            <p:cNvPr id="96" name="Freeform 13"/>
            <p:cNvSpPr/>
            <p:nvPr userDrawn="1"/>
          </p:nvSpPr>
          <p:spPr bwMode="auto">
            <a:xfrm>
              <a:off x="8315651" y="5495925"/>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close/>
                </a:path>
              </a:pathLst>
            </a:custGeom>
            <a:solidFill>
              <a:srgbClr val="F4879C">
                <a:alpha val="20000"/>
              </a:srgbClr>
            </a:solidFill>
            <a:ln>
              <a:noFill/>
            </a:ln>
          </p:spPr>
          <p:txBody>
            <a:bodyPr vert="horz" wrap="square" lIns="91440" tIns="45720" rIns="91440" bIns="45720" numCol="1" anchor="t" anchorCtr="0" compatLnSpc="1"/>
            <a:lstStyle/>
            <a:p>
              <a:endParaRPr lang="ko-KR" altLang="en-US" sz="2400"/>
            </a:p>
          </p:txBody>
        </p:sp>
        <p:sp>
          <p:nvSpPr>
            <p:cNvPr id="97" name="Freeform 14"/>
            <p:cNvSpPr/>
            <p:nvPr userDrawn="1"/>
          </p:nvSpPr>
          <p:spPr bwMode="auto">
            <a:xfrm>
              <a:off x="8315651" y="5495925"/>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98" name="Freeform 15"/>
            <p:cNvSpPr/>
            <p:nvPr userDrawn="1"/>
          </p:nvSpPr>
          <p:spPr bwMode="auto">
            <a:xfrm>
              <a:off x="7668344" y="5495925"/>
              <a:ext cx="612603" cy="614112"/>
            </a:xfrm>
            <a:custGeom>
              <a:avLst/>
              <a:gdLst>
                <a:gd name="T0" fmla="*/ 406 w 406"/>
                <a:gd name="T1" fmla="*/ 0 h 407"/>
                <a:gd name="T2" fmla="*/ 0 w 406"/>
                <a:gd name="T3" fmla="*/ 0 h 407"/>
                <a:gd name="T4" fmla="*/ 406 w 406"/>
                <a:gd name="T5" fmla="*/ 407 h 407"/>
                <a:gd name="T6" fmla="*/ 406 w 406"/>
                <a:gd name="T7" fmla="*/ 0 h 407"/>
              </a:gdLst>
              <a:ahLst/>
              <a:cxnLst>
                <a:cxn ang="0">
                  <a:pos x="T0" y="T1"/>
                </a:cxn>
                <a:cxn ang="0">
                  <a:pos x="T2" y="T3"/>
                </a:cxn>
                <a:cxn ang="0">
                  <a:pos x="T4" y="T5"/>
                </a:cxn>
                <a:cxn ang="0">
                  <a:pos x="T6" y="T7"/>
                </a:cxn>
              </a:cxnLst>
              <a:rect l="0" t="0" r="r" b="b"/>
              <a:pathLst>
                <a:path w="406" h="407">
                  <a:moveTo>
                    <a:pt x="406" y="0"/>
                  </a:moveTo>
                  <a:lnTo>
                    <a:pt x="0" y="0"/>
                  </a:lnTo>
                  <a:lnTo>
                    <a:pt x="406" y="407"/>
                  </a:lnTo>
                  <a:lnTo>
                    <a:pt x="406" y="0"/>
                  </a:lnTo>
                  <a:close/>
                </a:path>
              </a:pathLst>
            </a:custGeom>
            <a:solidFill>
              <a:srgbClr val="6C4C8B">
                <a:alpha val="20000"/>
              </a:srgbClr>
            </a:solidFill>
            <a:ln>
              <a:noFill/>
            </a:ln>
          </p:spPr>
          <p:txBody>
            <a:bodyPr vert="horz" wrap="square" lIns="91440" tIns="45720" rIns="91440" bIns="45720" numCol="1" anchor="t" anchorCtr="0" compatLnSpc="1"/>
            <a:lstStyle/>
            <a:p>
              <a:endParaRPr lang="ko-KR" altLang="en-US" sz="2400"/>
            </a:p>
          </p:txBody>
        </p:sp>
        <p:sp>
          <p:nvSpPr>
            <p:cNvPr id="99" name="Freeform 16"/>
            <p:cNvSpPr/>
            <p:nvPr userDrawn="1"/>
          </p:nvSpPr>
          <p:spPr bwMode="auto">
            <a:xfrm>
              <a:off x="7668344" y="5495925"/>
              <a:ext cx="612603" cy="614112"/>
            </a:xfrm>
            <a:custGeom>
              <a:avLst/>
              <a:gdLst>
                <a:gd name="T0" fmla="*/ 406 w 406"/>
                <a:gd name="T1" fmla="*/ 0 h 407"/>
                <a:gd name="T2" fmla="*/ 0 w 406"/>
                <a:gd name="T3" fmla="*/ 0 h 407"/>
                <a:gd name="T4" fmla="*/ 406 w 406"/>
                <a:gd name="T5" fmla="*/ 407 h 407"/>
                <a:gd name="T6" fmla="*/ 406 w 406"/>
                <a:gd name="T7" fmla="*/ 0 h 407"/>
              </a:gdLst>
              <a:ahLst/>
              <a:cxnLst>
                <a:cxn ang="0">
                  <a:pos x="T0" y="T1"/>
                </a:cxn>
                <a:cxn ang="0">
                  <a:pos x="T2" y="T3"/>
                </a:cxn>
                <a:cxn ang="0">
                  <a:pos x="T4" y="T5"/>
                </a:cxn>
                <a:cxn ang="0">
                  <a:pos x="T6" y="T7"/>
                </a:cxn>
              </a:cxnLst>
              <a:rect l="0" t="0" r="r" b="b"/>
              <a:pathLst>
                <a:path w="406" h="407">
                  <a:moveTo>
                    <a:pt x="406" y="0"/>
                  </a:moveTo>
                  <a:lnTo>
                    <a:pt x="0" y="0"/>
                  </a:lnTo>
                  <a:lnTo>
                    <a:pt x="406" y="407"/>
                  </a:lnTo>
                  <a:lnTo>
                    <a:pt x="4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0" name="Freeform 17"/>
            <p:cNvSpPr/>
            <p:nvPr userDrawn="1"/>
          </p:nvSpPr>
          <p:spPr bwMode="auto">
            <a:xfrm>
              <a:off x="8315651" y="5495925"/>
              <a:ext cx="614112" cy="614112"/>
            </a:xfrm>
            <a:custGeom>
              <a:avLst/>
              <a:gdLst>
                <a:gd name="T0" fmla="*/ 407 w 407"/>
                <a:gd name="T1" fmla="*/ 0 h 407"/>
                <a:gd name="T2" fmla="*/ 0 w 407"/>
                <a:gd name="T3" fmla="*/ 0 h 407"/>
                <a:gd name="T4" fmla="*/ 0 w 407"/>
                <a:gd name="T5" fmla="*/ 407 h 407"/>
                <a:gd name="T6" fmla="*/ 407 w 407"/>
                <a:gd name="T7" fmla="*/ 0 h 407"/>
              </a:gdLst>
              <a:ahLst/>
              <a:cxnLst>
                <a:cxn ang="0">
                  <a:pos x="T0" y="T1"/>
                </a:cxn>
                <a:cxn ang="0">
                  <a:pos x="T2" y="T3"/>
                </a:cxn>
                <a:cxn ang="0">
                  <a:pos x="T4" y="T5"/>
                </a:cxn>
                <a:cxn ang="0">
                  <a:pos x="T6" y="T7"/>
                </a:cxn>
              </a:cxnLst>
              <a:rect l="0" t="0" r="r" b="b"/>
              <a:pathLst>
                <a:path w="407" h="407">
                  <a:moveTo>
                    <a:pt x="407" y="0"/>
                  </a:moveTo>
                  <a:lnTo>
                    <a:pt x="0" y="0"/>
                  </a:lnTo>
                  <a:lnTo>
                    <a:pt x="0" y="407"/>
                  </a:lnTo>
                  <a:lnTo>
                    <a:pt x="407" y="0"/>
                  </a:lnTo>
                  <a:close/>
                </a:path>
              </a:pathLst>
            </a:custGeom>
            <a:solidFill>
              <a:srgbClr val="6C4C8B"/>
            </a:solidFill>
            <a:ln>
              <a:noFill/>
            </a:ln>
          </p:spPr>
          <p:txBody>
            <a:bodyPr vert="horz" wrap="square" lIns="91440" tIns="45720" rIns="91440" bIns="45720" numCol="1" anchor="t" anchorCtr="0" compatLnSpc="1"/>
            <a:lstStyle/>
            <a:p>
              <a:endParaRPr lang="ko-KR" altLang="en-US" sz="2400"/>
            </a:p>
          </p:txBody>
        </p:sp>
        <p:sp>
          <p:nvSpPr>
            <p:cNvPr id="101" name="Freeform 18"/>
            <p:cNvSpPr/>
            <p:nvPr userDrawn="1"/>
          </p:nvSpPr>
          <p:spPr bwMode="auto">
            <a:xfrm>
              <a:off x="8315651" y="6161338"/>
              <a:ext cx="614112" cy="614112"/>
            </a:xfrm>
            <a:custGeom>
              <a:avLst/>
              <a:gdLst>
                <a:gd name="T0" fmla="*/ 407 w 407"/>
                <a:gd name="T1" fmla="*/ 0 h 407"/>
                <a:gd name="T2" fmla="*/ 0 w 407"/>
                <a:gd name="T3" fmla="*/ 0 h 407"/>
                <a:gd name="T4" fmla="*/ 0 w 407"/>
                <a:gd name="T5" fmla="*/ 407 h 407"/>
                <a:gd name="T6" fmla="*/ 0 w 407"/>
                <a:gd name="T7" fmla="*/ 0 h 407"/>
                <a:gd name="T8" fmla="*/ 203 w 407"/>
                <a:gd name="T9" fmla="*/ 204 h 407"/>
                <a:gd name="T10" fmla="*/ 40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407" y="0"/>
                  </a:moveTo>
                  <a:lnTo>
                    <a:pt x="0" y="0"/>
                  </a:lnTo>
                  <a:lnTo>
                    <a:pt x="0" y="407"/>
                  </a:lnTo>
                  <a:lnTo>
                    <a:pt x="0" y="0"/>
                  </a:lnTo>
                  <a:lnTo>
                    <a:pt x="203" y="204"/>
                  </a:lnTo>
                  <a:lnTo>
                    <a:pt x="407" y="0"/>
                  </a:lnTo>
                  <a:close/>
                </a:path>
              </a:pathLst>
            </a:custGeom>
            <a:solidFill>
              <a:srgbClr val="B81A4D">
                <a:alpha val="20000"/>
              </a:srgbClr>
            </a:solidFill>
            <a:ln>
              <a:noFill/>
            </a:ln>
          </p:spPr>
          <p:txBody>
            <a:bodyPr vert="horz" wrap="square" lIns="91440" tIns="45720" rIns="91440" bIns="45720" numCol="1" anchor="t" anchorCtr="0" compatLnSpc="1"/>
            <a:lstStyle/>
            <a:p>
              <a:endParaRPr lang="ko-KR" altLang="en-US" sz="2400"/>
            </a:p>
          </p:txBody>
        </p:sp>
        <p:sp>
          <p:nvSpPr>
            <p:cNvPr id="102" name="Freeform 19"/>
            <p:cNvSpPr/>
            <p:nvPr userDrawn="1"/>
          </p:nvSpPr>
          <p:spPr bwMode="auto">
            <a:xfrm>
              <a:off x="8315651" y="6161338"/>
              <a:ext cx="614112" cy="614112"/>
            </a:xfrm>
            <a:custGeom>
              <a:avLst/>
              <a:gdLst>
                <a:gd name="T0" fmla="*/ 407 w 407"/>
                <a:gd name="T1" fmla="*/ 0 h 407"/>
                <a:gd name="T2" fmla="*/ 0 w 407"/>
                <a:gd name="T3" fmla="*/ 0 h 407"/>
                <a:gd name="T4" fmla="*/ 0 w 407"/>
                <a:gd name="T5" fmla="*/ 407 h 407"/>
                <a:gd name="T6" fmla="*/ 0 w 407"/>
                <a:gd name="T7" fmla="*/ 0 h 407"/>
                <a:gd name="T8" fmla="*/ 203 w 407"/>
                <a:gd name="T9" fmla="*/ 204 h 407"/>
                <a:gd name="T10" fmla="*/ 40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407" y="0"/>
                  </a:moveTo>
                  <a:lnTo>
                    <a:pt x="0" y="0"/>
                  </a:lnTo>
                  <a:lnTo>
                    <a:pt x="0" y="407"/>
                  </a:lnTo>
                  <a:lnTo>
                    <a:pt x="0" y="0"/>
                  </a:lnTo>
                  <a:lnTo>
                    <a:pt x="203" y="204"/>
                  </a:lnTo>
                  <a:lnTo>
                    <a:pt x="4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3" name="Freeform 20"/>
            <p:cNvSpPr/>
            <p:nvPr userDrawn="1"/>
          </p:nvSpPr>
          <p:spPr bwMode="auto">
            <a:xfrm>
              <a:off x="7668344" y="5495925"/>
              <a:ext cx="612603" cy="614112"/>
            </a:xfrm>
            <a:custGeom>
              <a:avLst/>
              <a:gdLst>
                <a:gd name="T0" fmla="*/ 0 w 406"/>
                <a:gd name="T1" fmla="*/ 407 h 407"/>
                <a:gd name="T2" fmla="*/ 406 w 406"/>
                <a:gd name="T3" fmla="*/ 407 h 407"/>
                <a:gd name="T4" fmla="*/ 406 w 406"/>
                <a:gd name="T5" fmla="*/ 0 h 407"/>
                <a:gd name="T6" fmla="*/ 0 w 406"/>
                <a:gd name="T7" fmla="*/ 407 h 407"/>
              </a:gdLst>
              <a:ahLst/>
              <a:cxnLst>
                <a:cxn ang="0">
                  <a:pos x="T0" y="T1"/>
                </a:cxn>
                <a:cxn ang="0">
                  <a:pos x="T2" y="T3"/>
                </a:cxn>
                <a:cxn ang="0">
                  <a:pos x="T4" y="T5"/>
                </a:cxn>
                <a:cxn ang="0">
                  <a:pos x="T6" y="T7"/>
                </a:cxn>
              </a:cxnLst>
              <a:rect l="0" t="0" r="r" b="b"/>
              <a:pathLst>
                <a:path w="406" h="407">
                  <a:moveTo>
                    <a:pt x="0" y="407"/>
                  </a:moveTo>
                  <a:lnTo>
                    <a:pt x="406" y="407"/>
                  </a:lnTo>
                  <a:lnTo>
                    <a:pt x="406" y="0"/>
                  </a:lnTo>
                  <a:lnTo>
                    <a:pt x="0" y="407"/>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sp>
          <p:nvSpPr>
            <p:cNvPr id="104" name="Freeform 23"/>
            <p:cNvSpPr/>
            <p:nvPr userDrawn="1"/>
          </p:nvSpPr>
          <p:spPr bwMode="auto">
            <a:xfrm>
              <a:off x="8280947" y="616133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5" name="Freeform 24"/>
            <p:cNvSpPr/>
            <p:nvPr userDrawn="1"/>
          </p:nvSpPr>
          <p:spPr bwMode="auto">
            <a:xfrm>
              <a:off x="7668344" y="6161338"/>
              <a:ext cx="612603" cy="614112"/>
            </a:xfrm>
            <a:custGeom>
              <a:avLst/>
              <a:gdLst>
                <a:gd name="T0" fmla="*/ 406 w 406"/>
                <a:gd name="T1" fmla="*/ 407 h 407"/>
                <a:gd name="T2" fmla="*/ 406 w 406"/>
                <a:gd name="T3" fmla="*/ 0 h 407"/>
                <a:gd name="T4" fmla="*/ 0 w 406"/>
                <a:gd name="T5" fmla="*/ 0 h 407"/>
                <a:gd name="T6" fmla="*/ 406 w 406"/>
                <a:gd name="T7" fmla="*/ 407 h 407"/>
              </a:gdLst>
              <a:ahLst/>
              <a:cxnLst>
                <a:cxn ang="0">
                  <a:pos x="T0" y="T1"/>
                </a:cxn>
                <a:cxn ang="0">
                  <a:pos x="T2" y="T3"/>
                </a:cxn>
                <a:cxn ang="0">
                  <a:pos x="T4" y="T5"/>
                </a:cxn>
                <a:cxn ang="0">
                  <a:pos x="T6" y="T7"/>
                </a:cxn>
              </a:cxnLst>
              <a:rect l="0" t="0" r="r" b="b"/>
              <a:pathLst>
                <a:path w="406" h="407">
                  <a:moveTo>
                    <a:pt x="406" y="407"/>
                  </a:moveTo>
                  <a:lnTo>
                    <a:pt x="406" y="0"/>
                  </a:lnTo>
                  <a:lnTo>
                    <a:pt x="0" y="0"/>
                  </a:lnTo>
                  <a:lnTo>
                    <a:pt x="406" y="407"/>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sp>
          <p:nvSpPr>
            <p:cNvPr id="106" name="Freeform 25"/>
            <p:cNvSpPr/>
            <p:nvPr userDrawn="1"/>
          </p:nvSpPr>
          <p:spPr bwMode="auto">
            <a:xfrm>
              <a:off x="7668344" y="6161338"/>
              <a:ext cx="612603" cy="614112"/>
            </a:xfrm>
            <a:custGeom>
              <a:avLst/>
              <a:gdLst>
                <a:gd name="T0" fmla="*/ 406 w 406"/>
                <a:gd name="T1" fmla="*/ 407 h 407"/>
                <a:gd name="T2" fmla="*/ 406 w 406"/>
                <a:gd name="T3" fmla="*/ 0 h 407"/>
                <a:gd name="T4" fmla="*/ 0 w 406"/>
                <a:gd name="T5" fmla="*/ 0 h 407"/>
                <a:gd name="T6" fmla="*/ 406 w 406"/>
                <a:gd name="T7" fmla="*/ 407 h 407"/>
              </a:gdLst>
              <a:ahLst/>
              <a:cxnLst>
                <a:cxn ang="0">
                  <a:pos x="T0" y="T1"/>
                </a:cxn>
                <a:cxn ang="0">
                  <a:pos x="T2" y="T3"/>
                </a:cxn>
                <a:cxn ang="0">
                  <a:pos x="T4" y="T5"/>
                </a:cxn>
                <a:cxn ang="0">
                  <a:pos x="T6" y="T7"/>
                </a:cxn>
              </a:cxnLst>
              <a:rect l="0" t="0" r="r" b="b"/>
              <a:pathLst>
                <a:path w="406" h="407">
                  <a:moveTo>
                    <a:pt x="406" y="407"/>
                  </a:moveTo>
                  <a:lnTo>
                    <a:pt x="406" y="0"/>
                  </a:lnTo>
                  <a:lnTo>
                    <a:pt x="0" y="0"/>
                  </a:lnTo>
                  <a:lnTo>
                    <a:pt x="406" y="4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7" name="Freeform 26"/>
            <p:cNvSpPr/>
            <p:nvPr userDrawn="1"/>
          </p:nvSpPr>
          <p:spPr bwMode="auto">
            <a:xfrm>
              <a:off x="8315651" y="6161338"/>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close/>
                </a:path>
              </a:pathLst>
            </a:custGeom>
            <a:solidFill>
              <a:srgbClr val="B81A4D"/>
            </a:solidFill>
            <a:ln>
              <a:noFill/>
            </a:ln>
          </p:spPr>
          <p:txBody>
            <a:bodyPr vert="horz" wrap="square" lIns="91440" tIns="45720" rIns="91440" bIns="45720" numCol="1" anchor="t" anchorCtr="0" compatLnSpc="1"/>
            <a:lstStyle/>
            <a:p>
              <a:endParaRPr lang="ko-KR" altLang="en-US" sz="2400"/>
            </a:p>
          </p:txBody>
        </p:sp>
        <p:sp>
          <p:nvSpPr>
            <p:cNvPr id="108" name="Freeform 27"/>
            <p:cNvSpPr/>
            <p:nvPr userDrawn="1"/>
          </p:nvSpPr>
          <p:spPr bwMode="auto">
            <a:xfrm>
              <a:off x="8315651" y="6161338"/>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9" name="Freeform 28"/>
            <p:cNvSpPr/>
            <p:nvPr userDrawn="1"/>
          </p:nvSpPr>
          <p:spPr bwMode="auto">
            <a:xfrm>
              <a:off x="8197959" y="6292610"/>
              <a:ext cx="82989" cy="203698"/>
            </a:xfrm>
            <a:custGeom>
              <a:avLst/>
              <a:gdLst>
                <a:gd name="T0" fmla="*/ 55 w 55"/>
                <a:gd name="T1" fmla="*/ 0 h 135"/>
                <a:gd name="T2" fmla="*/ 55 w 55"/>
                <a:gd name="T3" fmla="*/ 0 h 135"/>
                <a:gd name="T4" fmla="*/ 44 w 55"/>
                <a:gd name="T5" fmla="*/ 3 h 135"/>
                <a:gd name="T6" fmla="*/ 33 w 55"/>
                <a:gd name="T7" fmla="*/ 8 h 135"/>
                <a:gd name="T8" fmla="*/ 24 w 55"/>
                <a:gd name="T9" fmla="*/ 16 h 135"/>
                <a:gd name="T10" fmla="*/ 16 w 55"/>
                <a:gd name="T11" fmla="*/ 24 h 135"/>
                <a:gd name="T12" fmla="*/ 9 w 55"/>
                <a:gd name="T13" fmla="*/ 34 h 135"/>
                <a:gd name="T14" fmla="*/ 4 w 55"/>
                <a:gd name="T15" fmla="*/ 44 h 135"/>
                <a:gd name="T16" fmla="*/ 1 w 55"/>
                <a:gd name="T17" fmla="*/ 55 h 135"/>
                <a:gd name="T18" fmla="*/ 0 w 55"/>
                <a:gd name="T19" fmla="*/ 68 h 135"/>
                <a:gd name="T20" fmla="*/ 0 w 55"/>
                <a:gd name="T21" fmla="*/ 68 h 135"/>
                <a:gd name="T22" fmla="*/ 1 w 55"/>
                <a:gd name="T23" fmla="*/ 80 h 135"/>
                <a:gd name="T24" fmla="*/ 4 w 55"/>
                <a:gd name="T25" fmla="*/ 91 h 135"/>
                <a:gd name="T26" fmla="*/ 9 w 55"/>
                <a:gd name="T27" fmla="*/ 101 h 135"/>
                <a:gd name="T28" fmla="*/ 16 w 55"/>
                <a:gd name="T29" fmla="*/ 112 h 135"/>
                <a:gd name="T30" fmla="*/ 24 w 55"/>
                <a:gd name="T31" fmla="*/ 119 h 135"/>
                <a:gd name="T32" fmla="*/ 33 w 55"/>
                <a:gd name="T33" fmla="*/ 127 h 135"/>
                <a:gd name="T34" fmla="*/ 44 w 55"/>
                <a:gd name="T35" fmla="*/ 132 h 135"/>
                <a:gd name="T36" fmla="*/ 55 w 55"/>
                <a:gd name="T37" fmla="*/ 135 h 135"/>
                <a:gd name="T38" fmla="*/ 55 w 55"/>
                <a:gd name="T3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5" h="135">
                  <a:moveTo>
                    <a:pt x="55" y="0"/>
                  </a:moveTo>
                  <a:lnTo>
                    <a:pt x="55" y="0"/>
                  </a:lnTo>
                  <a:lnTo>
                    <a:pt x="44" y="3"/>
                  </a:lnTo>
                  <a:lnTo>
                    <a:pt x="33" y="8"/>
                  </a:lnTo>
                  <a:lnTo>
                    <a:pt x="24" y="16"/>
                  </a:lnTo>
                  <a:lnTo>
                    <a:pt x="16" y="24"/>
                  </a:lnTo>
                  <a:lnTo>
                    <a:pt x="9" y="34"/>
                  </a:lnTo>
                  <a:lnTo>
                    <a:pt x="4" y="44"/>
                  </a:lnTo>
                  <a:lnTo>
                    <a:pt x="1" y="55"/>
                  </a:lnTo>
                  <a:lnTo>
                    <a:pt x="0" y="68"/>
                  </a:lnTo>
                  <a:lnTo>
                    <a:pt x="0" y="68"/>
                  </a:lnTo>
                  <a:lnTo>
                    <a:pt x="1" y="80"/>
                  </a:lnTo>
                  <a:lnTo>
                    <a:pt x="4" y="91"/>
                  </a:lnTo>
                  <a:lnTo>
                    <a:pt x="9" y="101"/>
                  </a:lnTo>
                  <a:lnTo>
                    <a:pt x="16" y="112"/>
                  </a:lnTo>
                  <a:lnTo>
                    <a:pt x="24" y="119"/>
                  </a:lnTo>
                  <a:lnTo>
                    <a:pt x="33" y="127"/>
                  </a:lnTo>
                  <a:lnTo>
                    <a:pt x="44" y="132"/>
                  </a:lnTo>
                  <a:lnTo>
                    <a:pt x="55" y="135"/>
                  </a:lnTo>
                  <a:lnTo>
                    <a:pt x="5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10" name="Freeform 30"/>
            <p:cNvSpPr/>
            <p:nvPr userDrawn="1"/>
          </p:nvSpPr>
          <p:spPr bwMode="auto">
            <a:xfrm>
              <a:off x="8083285" y="6512905"/>
              <a:ext cx="197663" cy="262544"/>
            </a:xfrm>
            <a:custGeom>
              <a:avLst/>
              <a:gdLst>
                <a:gd name="T0" fmla="*/ 114 w 131"/>
                <a:gd name="T1" fmla="*/ 0 h 174"/>
                <a:gd name="T2" fmla="*/ 114 w 131"/>
                <a:gd name="T3" fmla="*/ 0 h 174"/>
                <a:gd name="T4" fmla="*/ 102 w 131"/>
                <a:gd name="T5" fmla="*/ 0 h 174"/>
                <a:gd name="T6" fmla="*/ 88 w 131"/>
                <a:gd name="T7" fmla="*/ 1 h 174"/>
                <a:gd name="T8" fmla="*/ 73 w 131"/>
                <a:gd name="T9" fmla="*/ 4 h 174"/>
                <a:gd name="T10" fmla="*/ 56 w 131"/>
                <a:gd name="T11" fmla="*/ 8 h 174"/>
                <a:gd name="T12" fmla="*/ 39 w 131"/>
                <a:gd name="T13" fmla="*/ 13 h 174"/>
                <a:gd name="T14" fmla="*/ 32 w 131"/>
                <a:gd name="T15" fmla="*/ 16 h 174"/>
                <a:gd name="T16" fmla="*/ 25 w 131"/>
                <a:gd name="T17" fmla="*/ 20 h 174"/>
                <a:gd name="T18" fmla="*/ 17 w 131"/>
                <a:gd name="T19" fmla="*/ 24 h 174"/>
                <a:gd name="T20" fmla="*/ 11 w 131"/>
                <a:gd name="T21" fmla="*/ 31 h 174"/>
                <a:gd name="T22" fmla="*/ 5 w 131"/>
                <a:gd name="T23" fmla="*/ 36 h 174"/>
                <a:gd name="T24" fmla="*/ 0 w 131"/>
                <a:gd name="T25" fmla="*/ 43 h 174"/>
                <a:gd name="T26" fmla="*/ 131 w 131"/>
                <a:gd name="T27" fmla="*/ 174 h 174"/>
                <a:gd name="T28" fmla="*/ 131 w 131"/>
                <a:gd name="T29" fmla="*/ 0 h 174"/>
                <a:gd name="T30" fmla="*/ 126 w 131"/>
                <a:gd name="T31" fmla="*/ 0 h 174"/>
                <a:gd name="T32" fmla="*/ 126 w 131"/>
                <a:gd name="T33" fmla="*/ 0 h 174"/>
                <a:gd name="T34" fmla="*/ 114 w 131"/>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174">
                  <a:moveTo>
                    <a:pt x="114" y="0"/>
                  </a:moveTo>
                  <a:lnTo>
                    <a:pt x="114" y="0"/>
                  </a:lnTo>
                  <a:lnTo>
                    <a:pt x="102" y="0"/>
                  </a:lnTo>
                  <a:lnTo>
                    <a:pt x="88" y="1"/>
                  </a:lnTo>
                  <a:lnTo>
                    <a:pt x="73" y="4"/>
                  </a:lnTo>
                  <a:lnTo>
                    <a:pt x="56" y="8"/>
                  </a:lnTo>
                  <a:lnTo>
                    <a:pt x="39" y="13"/>
                  </a:lnTo>
                  <a:lnTo>
                    <a:pt x="32" y="16"/>
                  </a:lnTo>
                  <a:lnTo>
                    <a:pt x="25" y="20"/>
                  </a:lnTo>
                  <a:lnTo>
                    <a:pt x="17" y="24"/>
                  </a:lnTo>
                  <a:lnTo>
                    <a:pt x="11" y="31"/>
                  </a:lnTo>
                  <a:lnTo>
                    <a:pt x="5" y="36"/>
                  </a:lnTo>
                  <a:lnTo>
                    <a:pt x="0" y="43"/>
                  </a:lnTo>
                  <a:lnTo>
                    <a:pt x="131" y="174"/>
                  </a:lnTo>
                  <a:lnTo>
                    <a:pt x="131" y="0"/>
                  </a:lnTo>
                  <a:lnTo>
                    <a:pt x="126" y="0"/>
                  </a:lnTo>
                  <a:lnTo>
                    <a:pt x="126" y="0"/>
                  </a:lnTo>
                  <a:lnTo>
                    <a:pt x="114"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11" name="Freeform 31"/>
            <p:cNvSpPr/>
            <p:nvPr userDrawn="1"/>
          </p:nvSpPr>
          <p:spPr bwMode="auto">
            <a:xfrm>
              <a:off x="8083285" y="6512905"/>
              <a:ext cx="197663" cy="262544"/>
            </a:xfrm>
            <a:custGeom>
              <a:avLst/>
              <a:gdLst>
                <a:gd name="T0" fmla="*/ 114 w 131"/>
                <a:gd name="T1" fmla="*/ 0 h 174"/>
                <a:gd name="T2" fmla="*/ 114 w 131"/>
                <a:gd name="T3" fmla="*/ 0 h 174"/>
                <a:gd name="T4" fmla="*/ 102 w 131"/>
                <a:gd name="T5" fmla="*/ 0 h 174"/>
                <a:gd name="T6" fmla="*/ 88 w 131"/>
                <a:gd name="T7" fmla="*/ 1 h 174"/>
                <a:gd name="T8" fmla="*/ 73 w 131"/>
                <a:gd name="T9" fmla="*/ 4 h 174"/>
                <a:gd name="T10" fmla="*/ 56 w 131"/>
                <a:gd name="T11" fmla="*/ 8 h 174"/>
                <a:gd name="T12" fmla="*/ 39 w 131"/>
                <a:gd name="T13" fmla="*/ 13 h 174"/>
                <a:gd name="T14" fmla="*/ 32 w 131"/>
                <a:gd name="T15" fmla="*/ 16 h 174"/>
                <a:gd name="T16" fmla="*/ 25 w 131"/>
                <a:gd name="T17" fmla="*/ 20 h 174"/>
                <a:gd name="T18" fmla="*/ 17 w 131"/>
                <a:gd name="T19" fmla="*/ 24 h 174"/>
                <a:gd name="T20" fmla="*/ 11 w 131"/>
                <a:gd name="T21" fmla="*/ 31 h 174"/>
                <a:gd name="T22" fmla="*/ 5 w 131"/>
                <a:gd name="T23" fmla="*/ 36 h 174"/>
                <a:gd name="T24" fmla="*/ 0 w 131"/>
                <a:gd name="T25" fmla="*/ 43 h 174"/>
                <a:gd name="T26" fmla="*/ 131 w 131"/>
                <a:gd name="T27" fmla="*/ 174 h 174"/>
                <a:gd name="T28" fmla="*/ 131 w 131"/>
                <a:gd name="T29" fmla="*/ 0 h 174"/>
                <a:gd name="T30" fmla="*/ 126 w 131"/>
                <a:gd name="T31" fmla="*/ 0 h 174"/>
                <a:gd name="T32" fmla="*/ 126 w 131"/>
                <a:gd name="T33" fmla="*/ 0 h 174"/>
                <a:gd name="T34" fmla="*/ 114 w 131"/>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174">
                  <a:moveTo>
                    <a:pt x="114" y="0"/>
                  </a:moveTo>
                  <a:lnTo>
                    <a:pt x="114" y="0"/>
                  </a:lnTo>
                  <a:lnTo>
                    <a:pt x="102" y="0"/>
                  </a:lnTo>
                  <a:lnTo>
                    <a:pt x="88" y="1"/>
                  </a:lnTo>
                  <a:lnTo>
                    <a:pt x="73" y="4"/>
                  </a:lnTo>
                  <a:lnTo>
                    <a:pt x="56" y="8"/>
                  </a:lnTo>
                  <a:lnTo>
                    <a:pt x="39" y="13"/>
                  </a:lnTo>
                  <a:lnTo>
                    <a:pt x="32" y="16"/>
                  </a:lnTo>
                  <a:lnTo>
                    <a:pt x="25" y="20"/>
                  </a:lnTo>
                  <a:lnTo>
                    <a:pt x="17" y="24"/>
                  </a:lnTo>
                  <a:lnTo>
                    <a:pt x="11" y="31"/>
                  </a:lnTo>
                  <a:lnTo>
                    <a:pt x="5" y="36"/>
                  </a:lnTo>
                  <a:lnTo>
                    <a:pt x="0" y="43"/>
                  </a:lnTo>
                  <a:lnTo>
                    <a:pt x="131" y="174"/>
                  </a:lnTo>
                  <a:lnTo>
                    <a:pt x="131" y="0"/>
                  </a:lnTo>
                  <a:lnTo>
                    <a:pt x="126" y="0"/>
                  </a:lnTo>
                  <a:lnTo>
                    <a:pt x="126" y="0"/>
                  </a:lnTo>
                  <a:lnTo>
                    <a:pt x="1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12" name="Freeform 32"/>
            <p:cNvSpPr/>
            <p:nvPr userDrawn="1"/>
          </p:nvSpPr>
          <p:spPr bwMode="auto">
            <a:xfrm>
              <a:off x="8315651" y="6291101"/>
              <a:ext cx="92042" cy="206716"/>
            </a:xfrm>
            <a:custGeom>
              <a:avLst/>
              <a:gdLst>
                <a:gd name="T0" fmla="*/ 0 w 61"/>
                <a:gd name="T1" fmla="*/ 0 h 137"/>
                <a:gd name="T2" fmla="*/ 0 w 61"/>
                <a:gd name="T3" fmla="*/ 137 h 137"/>
                <a:gd name="T4" fmla="*/ 0 w 61"/>
                <a:gd name="T5" fmla="*/ 137 h 137"/>
                <a:gd name="T6" fmla="*/ 12 w 61"/>
                <a:gd name="T7" fmla="*/ 135 h 137"/>
                <a:gd name="T8" fmla="*/ 23 w 61"/>
                <a:gd name="T9" fmla="*/ 130 h 137"/>
                <a:gd name="T10" fmla="*/ 34 w 61"/>
                <a:gd name="T11" fmla="*/ 122 h 137"/>
                <a:gd name="T12" fmla="*/ 43 w 61"/>
                <a:gd name="T13" fmla="*/ 114 h 137"/>
                <a:gd name="T14" fmla="*/ 50 w 61"/>
                <a:gd name="T15" fmla="*/ 105 h 137"/>
                <a:gd name="T16" fmla="*/ 56 w 61"/>
                <a:gd name="T17" fmla="*/ 93 h 137"/>
                <a:gd name="T18" fmla="*/ 59 w 61"/>
                <a:gd name="T19" fmla="*/ 82 h 137"/>
                <a:gd name="T20" fmla="*/ 61 w 61"/>
                <a:gd name="T21" fmla="*/ 69 h 137"/>
                <a:gd name="T22" fmla="*/ 61 w 61"/>
                <a:gd name="T23" fmla="*/ 69 h 137"/>
                <a:gd name="T24" fmla="*/ 59 w 61"/>
                <a:gd name="T25" fmla="*/ 55 h 137"/>
                <a:gd name="T26" fmla="*/ 56 w 61"/>
                <a:gd name="T27" fmla="*/ 44 h 137"/>
                <a:gd name="T28" fmla="*/ 50 w 61"/>
                <a:gd name="T29" fmla="*/ 32 h 137"/>
                <a:gd name="T30" fmla="*/ 43 w 61"/>
                <a:gd name="T31" fmla="*/ 23 h 137"/>
                <a:gd name="T32" fmla="*/ 34 w 61"/>
                <a:gd name="T33" fmla="*/ 15 h 137"/>
                <a:gd name="T34" fmla="*/ 23 w 61"/>
                <a:gd name="T35" fmla="*/ 7 h 137"/>
                <a:gd name="T36" fmla="*/ 12 w 61"/>
                <a:gd name="T37" fmla="*/ 3 h 137"/>
                <a:gd name="T38" fmla="*/ 0 w 61"/>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37">
                  <a:moveTo>
                    <a:pt x="0" y="0"/>
                  </a:moveTo>
                  <a:lnTo>
                    <a:pt x="0" y="137"/>
                  </a:lnTo>
                  <a:lnTo>
                    <a:pt x="0" y="137"/>
                  </a:lnTo>
                  <a:lnTo>
                    <a:pt x="12" y="135"/>
                  </a:lnTo>
                  <a:lnTo>
                    <a:pt x="23" y="130"/>
                  </a:lnTo>
                  <a:lnTo>
                    <a:pt x="34" y="122"/>
                  </a:lnTo>
                  <a:lnTo>
                    <a:pt x="43" y="114"/>
                  </a:lnTo>
                  <a:lnTo>
                    <a:pt x="50" y="105"/>
                  </a:lnTo>
                  <a:lnTo>
                    <a:pt x="56" y="93"/>
                  </a:lnTo>
                  <a:lnTo>
                    <a:pt x="59" y="82"/>
                  </a:lnTo>
                  <a:lnTo>
                    <a:pt x="61" y="69"/>
                  </a:lnTo>
                  <a:lnTo>
                    <a:pt x="61" y="69"/>
                  </a:lnTo>
                  <a:lnTo>
                    <a:pt x="59" y="55"/>
                  </a:lnTo>
                  <a:lnTo>
                    <a:pt x="56" y="44"/>
                  </a:lnTo>
                  <a:lnTo>
                    <a:pt x="50" y="32"/>
                  </a:lnTo>
                  <a:lnTo>
                    <a:pt x="43" y="23"/>
                  </a:lnTo>
                  <a:lnTo>
                    <a:pt x="34" y="15"/>
                  </a:lnTo>
                  <a:lnTo>
                    <a:pt x="23" y="7"/>
                  </a:lnTo>
                  <a:lnTo>
                    <a:pt x="12" y="3"/>
                  </a:lnTo>
                  <a:lnTo>
                    <a:pt x="0" y="0"/>
                  </a:lnTo>
                  <a:close/>
                </a:path>
              </a:pathLst>
            </a:custGeom>
            <a:solidFill>
              <a:srgbClr val="B73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grpSp>
          <p:nvGrpSpPr>
            <p:cNvPr id="113" name="그룹 112"/>
            <p:cNvGrpSpPr/>
            <p:nvPr userDrawn="1"/>
          </p:nvGrpSpPr>
          <p:grpSpPr>
            <a:xfrm>
              <a:off x="8315651" y="6291101"/>
              <a:ext cx="218787" cy="484348"/>
              <a:chOff x="8315651" y="6291101"/>
              <a:chExt cx="218787" cy="484348"/>
            </a:xfrm>
            <a:solidFill>
              <a:schemeClr val="accent5">
                <a:lumMod val="75000"/>
              </a:schemeClr>
            </a:solidFill>
          </p:grpSpPr>
          <p:sp>
            <p:nvSpPr>
              <p:cNvPr id="115" name="Freeform 33"/>
              <p:cNvSpPr/>
              <p:nvPr userDrawn="1"/>
            </p:nvSpPr>
            <p:spPr bwMode="auto">
              <a:xfrm>
                <a:off x="8315651" y="6291101"/>
                <a:ext cx="92042" cy="206716"/>
              </a:xfrm>
              <a:custGeom>
                <a:avLst/>
                <a:gdLst>
                  <a:gd name="T0" fmla="*/ 0 w 61"/>
                  <a:gd name="T1" fmla="*/ 0 h 137"/>
                  <a:gd name="T2" fmla="*/ 0 w 61"/>
                  <a:gd name="T3" fmla="*/ 137 h 137"/>
                  <a:gd name="T4" fmla="*/ 0 w 61"/>
                  <a:gd name="T5" fmla="*/ 137 h 137"/>
                  <a:gd name="T6" fmla="*/ 12 w 61"/>
                  <a:gd name="T7" fmla="*/ 135 h 137"/>
                  <a:gd name="T8" fmla="*/ 23 w 61"/>
                  <a:gd name="T9" fmla="*/ 130 h 137"/>
                  <a:gd name="T10" fmla="*/ 34 w 61"/>
                  <a:gd name="T11" fmla="*/ 122 h 137"/>
                  <a:gd name="T12" fmla="*/ 43 w 61"/>
                  <a:gd name="T13" fmla="*/ 114 h 137"/>
                  <a:gd name="T14" fmla="*/ 50 w 61"/>
                  <a:gd name="T15" fmla="*/ 105 h 137"/>
                  <a:gd name="T16" fmla="*/ 56 w 61"/>
                  <a:gd name="T17" fmla="*/ 93 h 137"/>
                  <a:gd name="T18" fmla="*/ 59 w 61"/>
                  <a:gd name="T19" fmla="*/ 82 h 137"/>
                  <a:gd name="T20" fmla="*/ 61 w 61"/>
                  <a:gd name="T21" fmla="*/ 69 h 137"/>
                  <a:gd name="T22" fmla="*/ 61 w 61"/>
                  <a:gd name="T23" fmla="*/ 69 h 137"/>
                  <a:gd name="T24" fmla="*/ 59 w 61"/>
                  <a:gd name="T25" fmla="*/ 55 h 137"/>
                  <a:gd name="T26" fmla="*/ 56 w 61"/>
                  <a:gd name="T27" fmla="*/ 44 h 137"/>
                  <a:gd name="T28" fmla="*/ 50 w 61"/>
                  <a:gd name="T29" fmla="*/ 32 h 137"/>
                  <a:gd name="T30" fmla="*/ 43 w 61"/>
                  <a:gd name="T31" fmla="*/ 23 h 137"/>
                  <a:gd name="T32" fmla="*/ 34 w 61"/>
                  <a:gd name="T33" fmla="*/ 15 h 137"/>
                  <a:gd name="T34" fmla="*/ 23 w 61"/>
                  <a:gd name="T35" fmla="*/ 7 h 137"/>
                  <a:gd name="T36" fmla="*/ 12 w 61"/>
                  <a:gd name="T37" fmla="*/ 3 h 137"/>
                  <a:gd name="T38" fmla="*/ 0 w 61"/>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37">
                    <a:moveTo>
                      <a:pt x="0" y="0"/>
                    </a:moveTo>
                    <a:lnTo>
                      <a:pt x="0" y="137"/>
                    </a:lnTo>
                    <a:lnTo>
                      <a:pt x="0" y="137"/>
                    </a:lnTo>
                    <a:lnTo>
                      <a:pt x="12" y="135"/>
                    </a:lnTo>
                    <a:lnTo>
                      <a:pt x="23" y="130"/>
                    </a:lnTo>
                    <a:lnTo>
                      <a:pt x="34" y="122"/>
                    </a:lnTo>
                    <a:lnTo>
                      <a:pt x="43" y="114"/>
                    </a:lnTo>
                    <a:lnTo>
                      <a:pt x="50" y="105"/>
                    </a:lnTo>
                    <a:lnTo>
                      <a:pt x="56" y="93"/>
                    </a:lnTo>
                    <a:lnTo>
                      <a:pt x="59" y="82"/>
                    </a:lnTo>
                    <a:lnTo>
                      <a:pt x="61" y="69"/>
                    </a:lnTo>
                    <a:lnTo>
                      <a:pt x="61" y="69"/>
                    </a:lnTo>
                    <a:lnTo>
                      <a:pt x="59" y="55"/>
                    </a:lnTo>
                    <a:lnTo>
                      <a:pt x="56" y="44"/>
                    </a:lnTo>
                    <a:lnTo>
                      <a:pt x="50" y="32"/>
                    </a:lnTo>
                    <a:lnTo>
                      <a:pt x="43" y="23"/>
                    </a:lnTo>
                    <a:lnTo>
                      <a:pt x="34" y="15"/>
                    </a:lnTo>
                    <a:lnTo>
                      <a:pt x="23" y="7"/>
                    </a:lnTo>
                    <a:lnTo>
                      <a:pt x="12" y="3"/>
                    </a:lnTo>
                    <a:lnTo>
                      <a:pt x="0" y="0"/>
                    </a:lnTo>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16" name="Freeform 34"/>
              <p:cNvSpPr/>
              <p:nvPr userDrawn="1"/>
            </p:nvSpPr>
            <p:spPr bwMode="auto">
              <a:xfrm>
                <a:off x="8315651" y="6512905"/>
                <a:ext cx="218787" cy="262544"/>
              </a:xfrm>
              <a:custGeom>
                <a:avLst/>
                <a:gdLst>
                  <a:gd name="T0" fmla="*/ 19 w 145"/>
                  <a:gd name="T1" fmla="*/ 0 h 174"/>
                  <a:gd name="T2" fmla="*/ 0 w 145"/>
                  <a:gd name="T3" fmla="*/ 0 h 174"/>
                  <a:gd name="T4" fmla="*/ 0 w 145"/>
                  <a:gd name="T5" fmla="*/ 174 h 174"/>
                  <a:gd name="T6" fmla="*/ 70 w 145"/>
                  <a:gd name="T7" fmla="*/ 174 h 174"/>
                  <a:gd name="T8" fmla="*/ 70 w 145"/>
                  <a:gd name="T9" fmla="*/ 123 h 174"/>
                  <a:gd name="T10" fmla="*/ 81 w 145"/>
                  <a:gd name="T11" fmla="*/ 123 h 174"/>
                  <a:gd name="T12" fmla="*/ 81 w 145"/>
                  <a:gd name="T13" fmla="*/ 174 h 174"/>
                  <a:gd name="T14" fmla="*/ 145 w 145"/>
                  <a:gd name="T15" fmla="*/ 174 h 174"/>
                  <a:gd name="T16" fmla="*/ 145 w 145"/>
                  <a:gd name="T17" fmla="*/ 77 h 174"/>
                  <a:gd name="T18" fmla="*/ 145 w 145"/>
                  <a:gd name="T19" fmla="*/ 77 h 174"/>
                  <a:gd name="T20" fmla="*/ 144 w 145"/>
                  <a:gd name="T21" fmla="*/ 74 h 174"/>
                  <a:gd name="T22" fmla="*/ 144 w 145"/>
                  <a:gd name="T23" fmla="*/ 74 h 174"/>
                  <a:gd name="T24" fmla="*/ 144 w 145"/>
                  <a:gd name="T25" fmla="*/ 70 h 174"/>
                  <a:gd name="T26" fmla="*/ 144 w 145"/>
                  <a:gd name="T27" fmla="*/ 70 h 174"/>
                  <a:gd name="T28" fmla="*/ 144 w 145"/>
                  <a:gd name="T29" fmla="*/ 69 h 174"/>
                  <a:gd name="T30" fmla="*/ 144 w 145"/>
                  <a:gd name="T31" fmla="*/ 69 h 174"/>
                  <a:gd name="T32" fmla="*/ 141 w 145"/>
                  <a:gd name="T33" fmla="*/ 60 h 174"/>
                  <a:gd name="T34" fmla="*/ 137 w 145"/>
                  <a:gd name="T35" fmla="*/ 52 h 174"/>
                  <a:gd name="T36" fmla="*/ 133 w 145"/>
                  <a:gd name="T37" fmla="*/ 44 h 174"/>
                  <a:gd name="T38" fmla="*/ 127 w 145"/>
                  <a:gd name="T39" fmla="*/ 37 h 174"/>
                  <a:gd name="T40" fmla="*/ 119 w 145"/>
                  <a:gd name="T41" fmla="*/ 31 h 174"/>
                  <a:gd name="T42" fmla="*/ 112 w 145"/>
                  <a:gd name="T43" fmla="*/ 26 h 174"/>
                  <a:gd name="T44" fmla="*/ 104 w 145"/>
                  <a:gd name="T45" fmla="*/ 21 h 174"/>
                  <a:gd name="T46" fmla="*/ 94 w 145"/>
                  <a:gd name="T47" fmla="*/ 17 h 174"/>
                  <a:gd name="T48" fmla="*/ 77 w 145"/>
                  <a:gd name="T49" fmla="*/ 11 h 174"/>
                  <a:gd name="T50" fmla="*/ 58 w 145"/>
                  <a:gd name="T51" fmla="*/ 6 h 174"/>
                  <a:gd name="T52" fmla="*/ 41 w 145"/>
                  <a:gd name="T53" fmla="*/ 4 h 174"/>
                  <a:gd name="T54" fmla="*/ 26 w 145"/>
                  <a:gd name="T55" fmla="*/ 1 h 174"/>
                  <a:gd name="T56" fmla="*/ 26 w 145"/>
                  <a:gd name="T57" fmla="*/ 1 h 174"/>
                  <a:gd name="T58" fmla="*/ 19 w 145"/>
                  <a:gd name="T5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74">
                    <a:moveTo>
                      <a:pt x="19" y="0"/>
                    </a:moveTo>
                    <a:lnTo>
                      <a:pt x="0" y="0"/>
                    </a:lnTo>
                    <a:lnTo>
                      <a:pt x="0" y="174"/>
                    </a:lnTo>
                    <a:lnTo>
                      <a:pt x="70" y="174"/>
                    </a:lnTo>
                    <a:lnTo>
                      <a:pt x="70" y="123"/>
                    </a:lnTo>
                    <a:lnTo>
                      <a:pt x="81" y="123"/>
                    </a:lnTo>
                    <a:lnTo>
                      <a:pt x="81" y="174"/>
                    </a:lnTo>
                    <a:lnTo>
                      <a:pt x="145" y="174"/>
                    </a:lnTo>
                    <a:lnTo>
                      <a:pt x="145" y="77"/>
                    </a:lnTo>
                    <a:lnTo>
                      <a:pt x="145" y="77"/>
                    </a:lnTo>
                    <a:lnTo>
                      <a:pt x="144" y="74"/>
                    </a:lnTo>
                    <a:lnTo>
                      <a:pt x="144" y="74"/>
                    </a:lnTo>
                    <a:lnTo>
                      <a:pt x="144" y="70"/>
                    </a:lnTo>
                    <a:lnTo>
                      <a:pt x="144" y="70"/>
                    </a:lnTo>
                    <a:lnTo>
                      <a:pt x="144" y="69"/>
                    </a:lnTo>
                    <a:lnTo>
                      <a:pt x="144" y="69"/>
                    </a:lnTo>
                    <a:lnTo>
                      <a:pt x="141" y="60"/>
                    </a:lnTo>
                    <a:lnTo>
                      <a:pt x="137" y="52"/>
                    </a:lnTo>
                    <a:lnTo>
                      <a:pt x="133" y="44"/>
                    </a:lnTo>
                    <a:lnTo>
                      <a:pt x="127" y="37"/>
                    </a:lnTo>
                    <a:lnTo>
                      <a:pt x="119" y="31"/>
                    </a:lnTo>
                    <a:lnTo>
                      <a:pt x="112" y="26"/>
                    </a:lnTo>
                    <a:lnTo>
                      <a:pt x="104" y="21"/>
                    </a:lnTo>
                    <a:lnTo>
                      <a:pt x="94" y="17"/>
                    </a:lnTo>
                    <a:lnTo>
                      <a:pt x="77" y="11"/>
                    </a:lnTo>
                    <a:lnTo>
                      <a:pt x="58" y="6"/>
                    </a:lnTo>
                    <a:lnTo>
                      <a:pt x="41" y="4"/>
                    </a:lnTo>
                    <a:lnTo>
                      <a:pt x="26" y="1"/>
                    </a:lnTo>
                    <a:lnTo>
                      <a:pt x="26" y="1"/>
                    </a:lnTo>
                    <a:lnTo>
                      <a:pt x="19"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14" name="Freeform 35"/>
            <p:cNvSpPr/>
            <p:nvPr userDrawn="1"/>
          </p:nvSpPr>
          <p:spPr bwMode="auto">
            <a:xfrm>
              <a:off x="8315651" y="6512905"/>
              <a:ext cx="218787" cy="262544"/>
            </a:xfrm>
            <a:custGeom>
              <a:avLst/>
              <a:gdLst>
                <a:gd name="T0" fmla="*/ 19 w 145"/>
                <a:gd name="T1" fmla="*/ 0 h 174"/>
                <a:gd name="T2" fmla="*/ 0 w 145"/>
                <a:gd name="T3" fmla="*/ 0 h 174"/>
                <a:gd name="T4" fmla="*/ 0 w 145"/>
                <a:gd name="T5" fmla="*/ 174 h 174"/>
                <a:gd name="T6" fmla="*/ 70 w 145"/>
                <a:gd name="T7" fmla="*/ 174 h 174"/>
                <a:gd name="T8" fmla="*/ 70 w 145"/>
                <a:gd name="T9" fmla="*/ 123 h 174"/>
                <a:gd name="T10" fmla="*/ 81 w 145"/>
                <a:gd name="T11" fmla="*/ 123 h 174"/>
                <a:gd name="T12" fmla="*/ 81 w 145"/>
                <a:gd name="T13" fmla="*/ 174 h 174"/>
                <a:gd name="T14" fmla="*/ 145 w 145"/>
                <a:gd name="T15" fmla="*/ 174 h 174"/>
                <a:gd name="T16" fmla="*/ 145 w 145"/>
                <a:gd name="T17" fmla="*/ 77 h 174"/>
                <a:gd name="T18" fmla="*/ 145 w 145"/>
                <a:gd name="T19" fmla="*/ 77 h 174"/>
                <a:gd name="T20" fmla="*/ 144 w 145"/>
                <a:gd name="T21" fmla="*/ 74 h 174"/>
                <a:gd name="T22" fmla="*/ 144 w 145"/>
                <a:gd name="T23" fmla="*/ 74 h 174"/>
                <a:gd name="T24" fmla="*/ 144 w 145"/>
                <a:gd name="T25" fmla="*/ 70 h 174"/>
                <a:gd name="T26" fmla="*/ 144 w 145"/>
                <a:gd name="T27" fmla="*/ 70 h 174"/>
                <a:gd name="T28" fmla="*/ 144 w 145"/>
                <a:gd name="T29" fmla="*/ 69 h 174"/>
                <a:gd name="T30" fmla="*/ 144 w 145"/>
                <a:gd name="T31" fmla="*/ 69 h 174"/>
                <a:gd name="T32" fmla="*/ 141 w 145"/>
                <a:gd name="T33" fmla="*/ 60 h 174"/>
                <a:gd name="T34" fmla="*/ 137 w 145"/>
                <a:gd name="T35" fmla="*/ 52 h 174"/>
                <a:gd name="T36" fmla="*/ 133 w 145"/>
                <a:gd name="T37" fmla="*/ 44 h 174"/>
                <a:gd name="T38" fmla="*/ 127 w 145"/>
                <a:gd name="T39" fmla="*/ 37 h 174"/>
                <a:gd name="T40" fmla="*/ 119 w 145"/>
                <a:gd name="T41" fmla="*/ 31 h 174"/>
                <a:gd name="T42" fmla="*/ 112 w 145"/>
                <a:gd name="T43" fmla="*/ 26 h 174"/>
                <a:gd name="T44" fmla="*/ 104 w 145"/>
                <a:gd name="T45" fmla="*/ 21 h 174"/>
                <a:gd name="T46" fmla="*/ 94 w 145"/>
                <a:gd name="T47" fmla="*/ 17 h 174"/>
                <a:gd name="T48" fmla="*/ 77 w 145"/>
                <a:gd name="T49" fmla="*/ 11 h 174"/>
                <a:gd name="T50" fmla="*/ 58 w 145"/>
                <a:gd name="T51" fmla="*/ 6 h 174"/>
                <a:gd name="T52" fmla="*/ 41 w 145"/>
                <a:gd name="T53" fmla="*/ 4 h 174"/>
                <a:gd name="T54" fmla="*/ 26 w 145"/>
                <a:gd name="T55" fmla="*/ 1 h 174"/>
                <a:gd name="T56" fmla="*/ 26 w 145"/>
                <a:gd name="T57" fmla="*/ 1 h 174"/>
                <a:gd name="T58" fmla="*/ 19 w 145"/>
                <a:gd name="T5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74">
                  <a:moveTo>
                    <a:pt x="19" y="0"/>
                  </a:moveTo>
                  <a:lnTo>
                    <a:pt x="0" y="0"/>
                  </a:lnTo>
                  <a:lnTo>
                    <a:pt x="0" y="174"/>
                  </a:lnTo>
                  <a:lnTo>
                    <a:pt x="70" y="174"/>
                  </a:lnTo>
                  <a:lnTo>
                    <a:pt x="70" y="123"/>
                  </a:lnTo>
                  <a:lnTo>
                    <a:pt x="81" y="123"/>
                  </a:lnTo>
                  <a:lnTo>
                    <a:pt x="81" y="174"/>
                  </a:lnTo>
                  <a:lnTo>
                    <a:pt x="145" y="174"/>
                  </a:lnTo>
                  <a:lnTo>
                    <a:pt x="145" y="77"/>
                  </a:lnTo>
                  <a:lnTo>
                    <a:pt x="145" y="77"/>
                  </a:lnTo>
                  <a:lnTo>
                    <a:pt x="144" y="74"/>
                  </a:lnTo>
                  <a:lnTo>
                    <a:pt x="144" y="74"/>
                  </a:lnTo>
                  <a:lnTo>
                    <a:pt x="144" y="70"/>
                  </a:lnTo>
                  <a:lnTo>
                    <a:pt x="144" y="70"/>
                  </a:lnTo>
                  <a:lnTo>
                    <a:pt x="144" y="69"/>
                  </a:lnTo>
                  <a:lnTo>
                    <a:pt x="144" y="69"/>
                  </a:lnTo>
                  <a:lnTo>
                    <a:pt x="141" y="60"/>
                  </a:lnTo>
                  <a:lnTo>
                    <a:pt x="137" y="52"/>
                  </a:lnTo>
                  <a:lnTo>
                    <a:pt x="133" y="44"/>
                  </a:lnTo>
                  <a:lnTo>
                    <a:pt x="127" y="37"/>
                  </a:lnTo>
                  <a:lnTo>
                    <a:pt x="119" y="31"/>
                  </a:lnTo>
                  <a:lnTo>
                    <a:pt x="112" y="26"/>
                  </a:lnTo>
                  <a:lnTo>
                    <a:pt x="104" y="21"/>
                  </a:lnTo>
                  <a:lnTo>
                    <a:pt x="94" y="17"/>
                  </a:lnTo>
                  <a:lnTo>
                    <a:pt x="77" y="11"/>
                  </a:lnTo>
                  <a:lnTo>
                    <a:pt x="58" y="6"/>
                  </a:lnTo>
                  <a:lnTo>
                    <a:pt x="41" y="4"/>
                  </a:lnTo>
                  <a:lnTo>
                    <a:pt x="26" y="1"/>
                  </a:lnTo>
                  <a:lnTo>
                    <a:pt x="26" y="1"/>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grpSp>
      <p:sp>
        <p:nvSpPr>
          <p:cNvPr id="2" name="텍스트 개체 틀 3"/>
          <p:cNvSpPr>
            <a:spLocks noGrp="1"/>
          </p:cNvSpPr>
          <p:nvPr>
            <p:ph type="body" sz="quarter" idx="10" hasCustomPrompt="1"/>
          </p:nvPr>
        </p:nvSpPr>
        <p:spPr>
          <a:xfrm>
            <a:off x="2255574" y="1493304"/>
            <a:ext cx="5723255" cy="601553"/>
          </a:xfrm>
          <a:prstGeom prst="rect">
            <a:avLst/>
          </a:prstGeom>
        </p:spPr>
        <p:txBody>
          <a:bodyPr lIns="0" tIns="0" rIns="0" bIns="0"/>
          <a:lstStyle>
            <a:lvl1pPr marL="0" indent="0" algn="l">
              <a:buNone/>
              <a:defRPr sz="3735" b="1"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Contents title</a:t>
            </a:r>
            <a:endParaRPr lang="ko-KR" altLang="en-US" smtClean="0"/>
          </a:p>
        </p:txBody>
      </p:sp>
      <p:sp>
        <p:nvSpPr>
          <p:cNvPr id="3" name="텍스트 개체 틀 3"/>
          <p:cNvSpPr>
            <a:spLocks noGrp="1"/>
          </p:cNvSpPr>
          <p:nvPr>
            <p:ph type="body" sz="quarter" idx="11" hasCustomPrompt="1"/>
          </p:nvPr>
        </p:nvSpPr>
        <p:spPr>
          <a:xfrm>
            <a:off x="2255574" y="2970542"/>
            <a:ext cx="5723255" cy="254087"/>
          </a:xfrm>
          <a:prstGeom prst="rect">
            <a:avLst/>
          </a:prstGeom>
        </p:spPr>
        <p:txBody>
          <a:bodyPr lIns="0" tIns="0" rIns="0" bIns="0"/>
          <a:lstStyle>
            <a:lvl1pPr marL="0" indent="0" algn="l">
              <a:buNone/>
              <a:defRPr sz="2135" b="1"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01. Contents title</a:t>
            </a:r>
            <a:endParaRPr lang="ko-KR" altLang="en-US" smtClean="0"/>
          </a:p>
        </p:txBody>
      </p:sp>
      <p:sp>
        <p:nvSpPr>
          <p:cNvPr id="4" name="텍스트 개체 틀 3"/>
          <p:cNvSpPr>
            <a:spLocks noGrp="1"/>
          </p:cNvSpPr>
          <p:nvPr>
            <p:ph type="body" sz="quarter" idx="12" hasCustomPrompt="1"/>
          </p:nvPr>
        </p:nvSpPr>
        <p:spPr>
          <a:xfrm>
            <a:off x="2764689" y="3283494"/>
            <a:ext cx="5214139" cy="214129"/>
          </a:xfrm>
          <a:prstGeom prst="rect">
            <a:avLst/>
          </a:prstGeom>
        </p:spPr>
        <p:txBody>
          <a:bodyPr lIns="0" tIns="0" rIns="0" bIns="0"/>
          <a:lstStyle>
            <a:lvl1pPr marL="0" indent="0" algn="l">
              <a:buNone/>
              <a:defRPr sz="1600" b="0"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 Content sub title</a:t>
            </a:r>
            <a:endParaRPr lang="ko-KR" altLang="en-US" smtClean="0"/>
          </a:p>
        </p:txBody>
      </p:sp>
      <p:sp>
        <p:nvSpPr>
          <p:cNvPr id="5" name="텍스트 개체 틀 3"/>
          <p:cNvSpPr>
            <a:spLocks noGrp="1"/>
          </p:cNvSpPr>
          <p:nvPr>
            <p:ph type="body" sz="quarter" idx="13" hasCustomPrompt="1"/>
          </p:nvPr>
        </p:nvSpPr>
        <p:spPr>
          <a:xfrm>
            <a:off x="2764689" y="3525256"/>
            <a:ext cx="5214139" cy="214129"/>
          </a:xfrm>
          <a:prstGeom prst="rect">
            <a:avLst/>
          </a:prstGeom>
        </p:spPr>
        <p:txBody>
          <a:bodyPr lIns="0" tIns="0" rIns="0" bIns="0"/>
          <a:lstStyle>
            <a:lvl1pPr marL="0" indent="0" algn="l">
              <a:buNone/>
              <a:defRPr sz="1600" b="0"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 Content sub title</a:t>
            </a:r>
            <a:endParaRPr lang="ko-KR" altLang="en-US" smtClean="0"/>
          </a:p>
        </p:txBody>
      </p:sp>
      <p:sp>
        <p:nvSpPr>
          <p:cNvPr id="6" name="텍스트 개체 틀 3"/>
          <p:cNvSpPr>
            <a:spLocks noGrp="1"/>
          </p:cNvSpPr>
          <p:nvPr>
            <p:ph type="body" sz="quarter" idx="14" hasCustomPrompt="1"/>
          </p:nvPr>
        </p:nvSpPr>
        <p:spPr>
          <a:xfrm>
            <a:off x="2255574" y="4167335"/>
            <a:ext cx="5723255" cy="254087"/>
          </a:xfrm>
          <a:prstGeom prst="rect">
            <a:avLst/>
          </a:prstGeom>
        </p:spPr>
        <p:txBody>
          <a:bodyPr lIns="0" tIns="0" rIns="0" bIns="0"/>
          <a:lstStyle>
            <a:lvl1pPr marL="0" indent="0" algn="l">
              <a:buNone/>
              <a:defRPr sz="2135" b="1"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02. Contents title</a:t>
            </a:r>
            <a:endParaRPr lang="ko-KR" altLang="en-US" smtClean="0"/>
          </a:p>
        </p:txBody>
      </p:sp>
      <p:sp>
        <p:nvSpPr>
          <p:cNvPr id="7" name="텍스트 개체 틀 3"/>
          <p:cNvSpPr>
            <a:spLocks noGrp="1"/>
          </p:cNvSpPr>
          <p:nvPr>
            <p:ph type="body" sz="quarter" idx="15" hasCustomPrompt="1"/>
          </p:nvPr>
        </p:nvSpPr>
        <p:spPr>
          <a:xfrm>
            <a:off x="2764689" y="4480288"/>
            <a:ext cx="5214139" cy="214129"/>
          </a:xfrm>
          <a:prstGeom prst="rect">
            <a:avLst/>
          </a:prstGeom>
        </p:spPr>
        <p:txBody>
          <a:bodyPr lIns="0" tIns="0" rIns="0" bIns="0"/>
          <a:lstStyle>
            <a:lvl1pPr marL="0" indent="0" algn="l">
              <a:buNone/>
              <a:defRPr sz="1600" b="0"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 Content sub title</a:t>
            </a:r>
            <a:endParaRPr lang="ko-KR" altLang="en-US" smtClean="0"/>
          </a:p>
        </p:txBody>
      </p:sp>
      <p:sp>
        <p:nvSpPr>
          <p:cNvPr id="8" name="텍스트 개체 틀 3"/>
          <p:cNvSpPr>
            <a:spLocks noGrp="1"/>
          </p:cNvSpPr>
          <p:nvPr>
            <p:ph type="body" sz="quarter" idx="16" hasCustomPrompt="1"/>
          </p:nvPr>
        </p:nvSpPr>
        <p:spPr>
          <a:xfrm>
            <a:off x="2764689" y="4722049"/>
            <a:ext cx="5214139" cy="214129"/>
          </a:xfrm>
          <a:prstGeom prst="rect">
            <a:avLst/>
          </a:prstGeom>
        </p:spPr>
        <p:txBody>
          <a:bodyPr lIns="0" tIns="0" rIns="0" bIns="0"/>
          <a:lstStyle>
            <a:lvl1pPr marL="0" indent="0" algn="l">
              <a:buNone/>
              <a:defRPr sz="1600" b="0"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 Content sub title</a:t>
            </a:r>
            <a:endParaRPr lang="ko-KR" altLang="en-US" smtClean="0"/>
          </a:p>
        </p:txBody>
      </p:sp>
      <p:sp>
        <p:nvSpPr>
          <p:cNvPr id="9" name="텍스트 개체 틀 3"/>
          <p:cNvSpPr>
            <a:spLocks noGrp="1"/>
          </p:cNvSpPr>
          <p:nvPr>
            <p:ph type="body" sz="quarter" idx="17" hasCustomPrompt="1"/>
          </p:nvPr>
        </p:nvSpPr>
        <p:spPr>
          <a:xfrm>
            <a:off x="2255574" y="5349214"/>
            <a:ext cx="5723255" cy="254087"/>
          </a:xfrm>
          <a:prstGeom prst="rect">
            <a:avLst/>
          </a:prstGeom>
        </p:spPr>
        <p:txBody>
          <a:bodyPr lIns="0" tIns="0" rIns="0" bIns="0"/>
          <a:lstStyle>
            <a:lvl1pPr marL="0" indent="0" algn="l">
              <a:buNone/>
              <a:defRPr sz="2135" b="1"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03. Contents title</a:t>
            </a:r>
            <a:endParaRPr lang="ko-KR" altLang="en-US" smtClean="0"/>
          </a:p>
        </p:txBody>
      </p:sp>
      <p:sp>
        <p:nvSpPr>
          <p:cNvPr id="10" name="텍스트 개체 틀 3"/>
          <p:cNvSpPr>
            <a:spLocks noGrp="1"/>
          </p:cNvSpPr>
          <p:nvPr>
            <p:ph type="body" sz="quarter" idx="18" hasCustomPrompt="1"/>
          </p:nvPr>
        </p:nvSpPr>
        <p:spPr>
          <a:xfrm>
            <a:off x="2764689" y="5675565"/>
            <a:ext cx="5214139" cy="214129"/>
          </a:xfrm>
          <a:prstGeom prst="rect">
            <a:avLst/>
          </a:prstGeom>
        </p:spPr>
        <p:txBody>
          <a:bodyPr lIns="0" tIns="0" rIns="0" bIns="0"/>
          <a:lstStyle>
            <a:lvl1pPr marL="0" indent="0" algn="l">
              <a:buNone/>
              <a:defRPr sz="1600" b="0"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 Content sub title</a:t>
            </a:r>
            <a:endParaRPr lang="ko-KR" altLang="en-US" smtClean="0"/>
          </a:p>
        </p:txBody>
      </p:sp>
      <p:sp>
        <p:nvSpPr>
          <p:cNvPr id="11" name="텍스트 개체 틀 3"/>
          <p:cNvSpPr>
            <a:spLocks noGrp="1"/>
          </p:cNvSpPr>
          <p:nvPr>
            <p:ph type="body" sz="quarter" idx="19" hasCustomPrompt="1"/>
          </p:nvPr>
        </p:nvSpPr>
        <p:spPr>
          <a:xfrm>
            <a:off x="2764689" y="5917326"/>
            <a:ext cx="5214139" cy="214129"/>
          </a:xfrm>
          <a:prstGeom prst="rect">
            <a:avLst/>
          </a:prstGeom>
        </p:spPr>
        <p:txBody>
          <a:bodyPr lIns="0" tIns="0" rIns="0" bIns="0"/>
          <a:lstStyle>
            <a:lvl1pPr marL="0" indent="0" algn="l">
              <a:buNone/>
              <a:defRPr sz="1600" b="0"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 Content sub title</a:t>
            </a:r>
            <a:endParaRPr lang="ko-KR" altLang="en-US" smtClean="0"/>
          </a:p>
        </p:txBody>
      </p:sp>
    </p:spTree>
  </p:cSld>
  <p:clrMapOvr>
    <a:masterClrMapping/>
  </p:clrMapOvr>
  <p:transition advClick="0" advTm="0"/>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제목 및 내용">
    <p:spTree>
      <p:nvGrpSpPr>
        <p:cNvPr id="1" name=""/>
        <p:cNvGrpSpPr/>
        <p:nvPr/>
      </p:nvGrpSpPr>
      <p:grpSpPr>
        <a:xfrm>
          <a:off x="0" y="0"/>
          <a:ext cx="0" cy="0"/>
          <a:chOff x="0" y="0"/>
          <a:chExt cx="0" cy="0"/>
        </a:xfrm>
      </p:grpSpPr>
      <p:grpSp>
        <p:nvGrpSpPr>
          <p:cNvPr id="152" name="그룹 151"/>
          <p:cNvGrpSpPr/>
          <p:nvPr/>
        </p:nvGrpSpPr>
        <p:grpSpPr>
          <a:xfrm>
            <a:off x="10569566" y="5478266"/>
            <a:ext cx="1296303" cy="1314909"/>
            <a:chOff x="7668344" y="5495925"/>
            <a:chExt cx="1261419" cy="1279525"/>
          </a:xfrm>
        </p:grpSpPr>
        <p:sp>
          <p:nvSpPr>
            <p:cNvPr id="153" name="Freeform 13"/>
            <p:cNvSpPr/>
            <p:nvPr userDrawn="1"/>
          </p:nvSpPr>
          <p:spPr bwMode="auto">
            <a:xfrm>
              <a:off x="8315651" y="5495925"/>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close/>
                </a:path>
              </a:pathLst>
            </a:custGeom>
            <a:solidFill>
              <a:srgbClr val="F4879C">
                <a:alpha val="20000"/>
              </a:srgbClr>
            </a:solidFill>
            <a:ln>
              <a:noFill/>
            </a:ln>
          </p:spPr>
          <p:txBody>
            <a:bodyPr vert="horz" wrap="square" lIns="91440" tIns="45720" rIns="91440" bIns="45720" numCol="1" anchor="t" anchorCtr="0" compatLnSpc="1"/>
            <a:lstStyle/>
            <a:p>
              <a:endParaRPr lang="ko-KR" altLang="en-US" sz="2400"/>
            </a:p>
          </p:txBody>
        </p:sp>
        <p:sp>
          <p:nvSpPr>
            <p:cNvPr id="154" name="Freeform 14"/>
            <p:cNvSpPr/>
            <p:nvPr userDrawn="1"/>
          </p:nvSpPr>
          <p:spPr bwMode="auto">
            <a:xfrm>
              <a:off x="8315651" y="5495925"/>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55" name="Freeform 15"/>
            <p:cNvSpPr/>
            <p:nvPr userDrawn="1"/>
          </p:nvSpPr>
          <p:spPr bwMode="auto">
            <a:xfrm>
              <a:off x="7668344" y="5495925"/>
              <a:ext cx="612603" cy="614112"/>
            </a:xfrm>
            <a:custGeom>
              <a:avLst/>
              <a:gdLst>
                <a:gd name="T0" fmla="*/ 406 w 406"/>
                <a:gd name="T1" fmla="*/ 0 h 407"/>
                <a:gd name="T2" fmla="*/ 0 w 406"/>
                <a:gd name="T3" fmla="*/ 0 h 407"/>
                <a:gd name="T4" fmla="*/ 406 w 406"/>
                <a:gd name="T5" fmla="*/ 407 h 407"/>
                <a:gd name="T6" fmla="*/ 406 w 406"/>
                <a:gd name="T7" fmla="*/ 0 h 407"/>
              </a:gdLst>
              <a:ahLst/>
              <a:cxnLst>
                <a:cxn ang="0">
                  <a:pos x="T0" y="T1"/>
                </a:cxn>
                <a:cxn ang="0">
                  <a:pos x="T2" y="T3"/>
                </a:cxn>
                <a:cxn ang="0">
                  <a:pos x="T4" y="T5"/>
                </a:cxn>
                <a:cxn ang="0">
                  <a:pos x="T6" y="T7"/>
                </a:cxn>
              </a:cxnLst>
              <a:rect l="0" t="0" r="r" b="b"/>
              <a:pathLst>
                <a:path w="406" h="407">
                  <a:moveTo>
                    <a:pt x="406" y="0"/>
                  </a:moveTo>
                  <a:lnTo>
                    <a:pt x="0" y="0"/>
                  </a:lnTo>
                  <a:lnTo>
                    <a:pt x="406" y="407"/>
                  </a:lnTo>
                  <a:lnTo>
                    <a:pt x="406" y="0"/>
                  </a:lnTo>
                  <a:close/>
                </a:path>
              </a:pathLst>
            </a:custGeom>
            <a:solidFill>
              <a:srgbClr val="6C4C8B">
                <a:alpha val="20000"/>
              </a:srgbClr>
            </a:solidFill>
            <a:ln>
              <a:noFill/>
            </a:ln>
          </p:spPr>
          <p:txBody>
            <a:bodyPr vert="horz" wrap="square" lIns="91440" tIns="45720" rIns="91440" bIns="45720" numCol="1" anchor="t" anchorCtr="0" compatLnSpc="1"/>
            <a:lstStyle/>
            <a:p>
              <a:endParaRPr lang="ko-KR" altLang="en-US" sz="2400"/>
            </a:p>
          </p:txBody>
        </p:sp>
        <p:sp>
          <p:nvSpPr>
            <p:cNvPr id="156" name="Freeform 16"/>
            <p:cNvSpPr/>
            <p:nvPr userDrawn="1"/>
          </p:nvSpPr>
          <p:spPr bwMode="auto">
            <a:xfrm>
              <a:off x="7668344" y="5495925"/>
              <a:ext cx="612603" cy="614112"/>
            </a:xfrm>
            <a:custGeom>
              <a:avLst/>
              <a:gdLst>
                <a:gd name="T0" fmla="*/ 406 w 406"/>
                <a:gd name="T1" fmla="*/ 0 h 407"/>
                <a:gd name="T2" fmla="*/ 0 w 406"/>
                <a:gd name="T3" fmla="*/ 0 h 407"/>
                <a:gd name="T4" fmla="*/ 406 w 406"/>
                <a:gd name="T5" fmla="*/ 407 h 407"/>
                <a:gd name="T6" fmla="*/ 406 w 406"/>
                <a:gd name="T7" fmla="*/ 0 h 407"/>
              </a:gdLst>
              <a:ahLst/>
              <a:cxnLst>
                <a:cxn ang="0">
                  <a:pos x="T0" y="T1"/>
                </a:cxn>
                <a:cxn ang="0">
                  <a:pos x="T2" y="T3"/>
                </a:cxn>
                <a:cxn ang="0">
                  <a:pos x="T4" y="T5"/>
                </a:cxn>
                <a:cxn ang="0">
                  <a:pos x="T6" y="T7"/>
                </a:cxn>
              </a:cxnLst>
              <a:rect l="0" t="0" r="r" b="b"/>
              <a:pathLst>
                <a:path w="406" h="407">
                  <a:moveTo>
                    <a:pt x="406" y="0"/>
                  </a:moveTo>
                  <a:lnTo>
                    <a:pt x="0" y="0"/>
                  </a:lnTo>
                  <a:lnTo>
                    <a:pt x="406" y="407"/>
                  </a:lnTo>
                  <a:lnTo>
                    <a:pt x="4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57" name="Freeform 17"/>
            <p:cNvSpPr/>
            <p:nvPr userDrawn="1"/>
          </p:nvSpPr>
          <p:spPr bwMode="auto">
            <a:xfrm>
              <a:off x="8315651" y="5495925"/>
              <a:ext cx="614112" cy="614112"/>
            </a:xfrm>
            <a:custGeom>
              <a:avLst/>
              <a:gdLst>
                <a:gd name="T0" fmla="*/ 407 w 407"/>
                <a:gd name="T1" fmla="*/ 0 h 407"/>
                <a:gd name="T2" fmla="*/ 0 w 407"/>
                <a:gd name="T3" fmla="*/ 0 h 407"/>
                <a:gd name="T4" fmla="*/ 0 w 407"/>
                <a:gd name="T5" fmla="*/ 407 h 407"/>
                <a:gd name="T6" fmla="*/ 407 w 407"/>
                <a:gd name="T7" fmla="*/ 0 h 407"/>
              </a:gdLst>
              <a:ahLst/>
              <a:cxnLst>
                <a:cxn ang="0">
                  <a:pos x="T0" y="T1"/>
                </a:cxn>
                <a:cxn ang="0">
                  <a:pos x="T2" y="T3"/>
                </a:cxn>
                <a:cxn ang="0">
                  <a:pos x="T4" y="T5"/>
                </a:cxn>
                <a:cxn ang="0">
                  <a:pos x="T6" y="T7"/>
                </a:cxn>
              </a:cxnLst>
              <a:rect l="0" t="0" r="r" b="b"/>
              <a:pathLst>
                <a:path w="407" h="407">
                  <a:moveTo>
                    <a:pt x="407" y="0"/>
                  </a:moveTo>
                  <a:lnTo>
                    <a:pt x="0" y="0"/>
                  </a:lnTo>
                  <a:lnTo>
                    <a:pt x="0" y="407"/>
                  </a:lnTo>
                  <a:lnTo>
                    <a:pt x="407" y="0"/>
                  </a:lnTo>
                  <a:close/>
                </a:path>
              </a:pathLst>
            </a:custGeom>
            <a:solidFill>
              <a:srgbClr val="6C4C8B"/>
            </a:solidFill>
            <a:ln>
              <a:noFill/>
            </a:ln>
          </p:spPr>
          <p:txBody>
            <a:bodyPr vert="horz" wrap="square" lIns="91440" tIns="45720" rIns="91440" bIns="45720" numCol="1" anchor="t" anchorCtr="0" compatLnSpc="1"/>
            <a:lstStyle/>
            <a:p>
              <a:endParaRPr lang="ko-KR" altLang="en-US" sz="2400"/>
            </a:p>
          </p:txBody>
        </p:sp>
        <p:sp>
          <p:nvSpPr>
            <p:cNvPr id="158" name="Freeform 18"/>
            <p:cNvSpPr/>
            <p:nvPr userDrawn="1"/>
          </p:nvSpPr>
          <p:spPr bwMode="auto">
            <a:xfrm>
              <a:off x="8315651" y="6161338"/>
              <a:ext cx="614112" cy="614112"/>
            </a:xfrm>
            <a:custGeom>
              <a:avLst/>
              <a:gdLst>
                <a:gd name="T0" fmla="*/ 407 w 407"/>
                <a:gd name="T1" fmla="*/ 0 h 407"/>
                <a:gd name="T2" fmla="*/ 0 w 407"/>
                <a:gd name="T3" fmla="*/ 0 h 407"/>
                <a:gd name="T4" fmla="*/ 0 w 407"/>
                <a:gd name="T5" fmla="*/ 407 h 407"/>
                <a:gd name="T6" fmla="*/ 0 w 407"/>
                <a:gd name="T7" fmla="*/ 0 h 407"/>
                <a:gd name="T8" fmla="*/ 203 w 407"/>
                <a:gd name="T9" fmla="*/ 204 h 407"/>
                <a:gd name="T10" fmla="*/ 40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407" y="0"/>
                  </a:moveTo>
                  <a:lnTo>
                    <a:pt x="0" y="0"/>
                  </a:lnTo>
                  <a:lnTo>
                    <a:pt x="0" y="407"/>
                  </a:lnTo>
                  <a:lnTo>
                    <a:pt x="0" y="0"/>
                  </a:lnTo>
                  <a:lnTo>
                    <a:pt x="203" y="204"/>
                  </a:lnTo>
                  <a:lnTo>
                    <a:pt x="407" y="0"/>
                  </a:lnTo>
                  <a:close/>
                </a:path>
              </a:pathLst>
            </a:custGeom>
            <a:solidFill>
              <a:srgbClr val="B81A4D">
                <a:alpha val="20000"/>
              </a:srgbClr>
            </a:solidFill>
            <a:ln>
              <a:noFill/>
            </a:ln>
          </p:spPr>
          <p:txBody>
            <a:bodyPr vert="horz" wrap="square" lIns="91440" tIns="45720" rIns="91440" bIns="45720" numCol="1" anchor="t" anchorCtr="0" compatLnSpc="1"/>
            <a:lstStyle/>
            <a:p>
              <a:endParaRPr lang="ko-KR" altLang="en-US" sz="2400"/>
            </a:p>
          </p:txBody>
        </p:sp>
        <p:sp>
          <p:nvSpPr>
            <p:cNvPr id="159" name="Freeform 19"/>
            <p:cNvSpPr/>
            <p:nvPr userDrawn="1"/>
          </p:nvSpPr>
          <p:spPr bwMode="auto">
            <a:xfrm>
              <a:off x="8315651" y="6161338"/>
              <a:ext cx="614112" cy="614112"/>
            </a:xfrm>
            <a:custGeom>
              <a:avLst/>
              <a:gdLst>
                <a:gd name="T0" fmla="*/ 407 w 407"/>
                <a:gd name="T1" fmla="*/ 0 h 407"/>
                <a:gd name="T2" fmla="*/ 0 w 407"/>
                <a:gd name="T3" fmla="*/ 0 h 407"/>
                <a:gd name="T4" fmla="*/ 0 w 407"/>
                <a:gd name="T5" fmla="*/ 407 h 407"/>
                <a:gd name="T6" fmla="*/ 0 w 407"/>
                <a:gd name="T7" fmla="*/ 0 h 407"/>
                <a:gd name="T8" fmla="*/ 203 w 407"/>
                <a:gd name="T9" fmla="*/ 204 h 407"/>
                <a:gd name="T10" fmla="*/ 40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407" y="0"/>
                  </a:moveTo>
                  <a:lnTo>
                    <a:pt x="0" y="0"/>
                  </a:lnTo>
                  <a:lnTo>
                    <a:pt x="0" y="407"/>
                  </a:lnTo>
                  <a:lnTo>
                    <a:pt x="0" y="0"/>
                  </a:lnTo>
                  <a:lnTo>
                    <a:pt x="203" y="204"/>
                  </a:lnTo>
                  <a:lnTo>
                    <a:pt x="4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60" name="Freeform 20"/>
            <p:cNvSpPr/>
            <p:nvPr userDrawn="1"/>
          </p:nvSpPr>
          <p:spPr bwMode="auto">
            <a:xfrm>
              <a:off x="7668344" y="5495925"/>
              <a:ext cx="612603" cy="614112"/>
            </a:xfrm>
            <a:custGeom>
              <a:avLst/>
              <a:gdLst>
                <a:gd name="T0" fmla="*/ 0 w 406"/>
                <a:gd name="T1" fmla="*/ 407 h 407"/>
                <a:gd name="T2" fmla="*/ 406 w 406"/>
                <a:gd name="T3" fmla="*/ 407 h 407"/>
                <a:gd name="T4" fmla="*/ 406 w 406"/>
                <a:gd name="T5" fmla="*/ 0 h 407"/>
                <a:gd name="T6" fmla="*/ 0 w 406"/>
                <a:gd name="T7" fmla="*/ 407 h 407"/>
              </a:gdLst>
              <a:ahLst/>
              <a:cxnLst>
                <a:cxn ang="0">
                  <a:pos x="T0" y="T1"/>
                </a:cxn>
                <a:cxn ang="0">
                  <a:pos x="T2" y="T3"/>
                </a:cxn>
                <a:cxn ang="0">
                  <a:pos x="T4" y="T5"/>
                </a:cxn>
                <a:cxn ang="0">
                  <a:pos x="T6" y="T7"/>
                </a:cxn>
              </a:cxnLst>
              <a:rect l="0" t="0" r="r" b="b"/>
              <a:pathLst>
                <a:path w="406" h="407">
                  <a:moveTo>
                    <a:pt x="0" y="407"/>
                  </a:moveTo>
                  <a:lnTo>
                    <a:pt x="406" y="407"/>
                  </a:lnTo>
                  <a:lnTo>
                    <a:pt x="406" y="0"/>
                  </a:lnTo>
                  <a:lnTo>
                    <a:pt x="0" y="407"/>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sp>
          <p:nvSpPr>
            <p:cNvPr id="161" name="Freeform 23"/>
            <p:cNvSpPr/>
            <p:nvPr userDrawn="1"/>
          </p:nvSpPr>
          <p:spPr bwMode="auto">
            <a:xfrm>
              <a:off x="8280947" y="616133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62" name="Freeform 24"/>
            <p:cNvSpPr/>
            <p:nvPr userDrawn="1"/>
          </p:nvSpPr>
          <p:spPr bwMode="auto">
            <a:xfrm>
              <a:off x="7668344" y="6161338"/>
              <a:ext cx="612603" cy="614112"/>
            </a:xfrm>
            <a:custGeom>
              <a:avLst/>
              <a:gdLst>
                <a:gd name="T0" fmla="*/ 406 w 406"/>
                <a:gd name="T1" fmla="*/ 407 h 407"/>
                <a:gd name="T2" fmla="*/ 406 w 406"/>
                <a:gd name="T3" fmla="*/ 0 h 407"/>
                <a:gd name="T4" fmla="*/ 0 w 406"/>
                <a:gd name="T5" fmla="*/ 0 h 407"/>
                <a:gd name="T6" fmla="*/ 406 w 406"/>
                <a:gd name="T7" fmla="*/ 407 h 407"/>
              </a:gdLst>
              <a:ahLst/>
              <a:cxnLst>
                <a:cxn ang="0">
                  <a:pos x="T0" y="T1"/>
                </a:cxn>
                <a:cxn ang="0">
                  <a:pos x="T2" y="T3"/>
                </a:cxn>
                <a:cxn ang="0">
                  <a:pos x="T4" y="T5"/>
                </a:cxn>
                <a:cxn ang="0">
                  <a:pos x="T6" y="T7"/>
                </a:cxn>
              </a:cxnLst>
              <a:rect l="0" t="0" r="r" b="b"/>
              <a:pathLst>
                <a:path w="406" h="407">
                  <a:moveTo>
                    <a:pt x="406" y="407"/>
                  </a:moveTo>
                  <a:lnTo>
                    <a:pt x="406" y="0"/>
                  </a:lnTo>
                  <a:lnTo>
                    <a:pt x="0" y="0"/>
                  </a:lnTo>
                  <a:lnTo>
                    <a:pt x="406" y="407"/>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sp>
          <p:nvSpPr>
            <p:cNvPr id="163" name="Freeform 25"/>
            <p:cNvSpPr/>
            <p:nvPr userDrawn="1"/>
          </p:nvSpPr>
          <p:spPr bwMode="auto">
            <a:xfrm>
              <a:off x="7668344" y="6161338"/>
              <a:ext cx="612603" cy="614112"/>
            </a:xfrm>
            <a:custGeom>
              <a:avLst/>
              <a:gdLst>
                <a:gd name="T0" fmla="*/ 406 w 406"/>
                <a:gd name="T1" fmla="*/ 407 h 407"/>
                <a:gd name="T2" fmla="*/ 406 w 406"/>
                <a:gd name="T3" fmla="*/ 0 h 407"/>
                <a:gd name="T4" fmla="*/ 0 w 406"/>
                <a:gd name="T5" fmla="*/ 0 h 407"/>
                <a:gd name="T6" fmla="*/ 406 w 406"/>
                <a:gd name="T7" fmla="*/ 407 h 407"/>
              </a:gdLst>
              <a:ahLst/>
              <a:cxnLst>
                <a:cxn ang="0">
                  <a:pos x="T0" y="T1"/>
                </a:cxn>
                <a:cxn ang="0">
                  <a:pos x="T2" y="T3"/>
                </a:cxn>
                <a:cxn ang="0">
                  <a:pos x="T4" y="T5"/>
                </a:cxn>
                <a:cxn ang="0">
                  <a:pos x="T6" y="T7"/>
                </a:cxn>
              </a:cxnLst>
              <a:rect l="0" t="0" r="r" b="b"/>
              <a:pathLst>
                <a:path w="406" h="407">
                  <a:moveTo>
                    <a:pt x="406" y="407"/>
                  </a:moveTo>
                  <a:lnTo>
                    <a:pt x="406" y="0"/>
                  </a:lnTo>
                  <a:lnTo>
                    <a:pt x="0" y="0"/>
                  </a:lnTo>
                  <a:lnTo>
                    <a:pt x="406" y="4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64" name="Freeform 26"/>
            <p:cNvSpPr/>
            <p:nvPr userDrawn="1"/>
          </p:nvSpPr>
          <p:spPr bwMode="auto">
            <a:xfrm>
              <a:off x="8315651" y="6161338"/>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close/>
                </a:path>
              </a:pathLst>
            </a:custGeom>
            <a:solidFill>
              <a:srgbClr val="B81A4D"/>
            </a:solidFill>
            <a:ln>
              <a:noFill/>
            </a:ln>
          </p:spPr>
          <p:txBody>
            <a:bodyPr vert="horz" wrap="square" lIns="91440" tIns="45720" rIns="91440" bIns="45720" numCol="1" anchor="t" anchorCtr="0" compatLnSpc="1"/>
            <a:lstStyle/>
            <a:p>
              <a:endParaRPr lang="ko-KR" altLang="en-US" sz="2400"/>
            </a:p>
          </p:txBody>
        </p:sp>
        <p:sp>
          <p:nvSpPr>
            <p:cNvPr id="165" name="Freeform 27"/>
            <p:cNvSpPr/>
            <p:nvPr userDrawn="1"/>
          </p:nvSpPr>
          <p:spPr bwMode="auto">
            <a:xfrm>
              <a:off x="8315651" y="6161338"/>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66" name="Freeform 28"/>
            <p:cNvSpPr/>
            <p:nvPr userDrawn="1"/>
          </p:nvSpPr>
          <p:spPr bwMode="auto">
            <a:xfrm>
              <a:off x="8197959" y="6292610"/>
              <a:ext cx="82989" cy="203698"/>
            </a:xfrm>
            <a:custGeom>
              <a:avLst/>
              <a:gdLst>
                <a:gd name="T0" fmla="*/ 55 w 55"/>
                <a:gd name="T1" fmla="*/ 0 h 135"/>
                <a:gd name="T2" fmla="*/ 55 w 55"/>
                <a:gd name="T3" fmla="*/ 0 h 135"/>
                <a:gd name="T4" fmla="*/ 44 w 55"/>
                <a:gd name="T5" fmla="*/ 3 h 135"/>
                <a:gd name="T6" fmla="*/ 33 w 55"/>
                <a:gd name="T7" fmla="*/ 8 h 135"/>
                <a:gd name="T8" fmla="*/ 24 w 55"/>
                <a:gd name="T9" fmla="*/ 16 h 135"/>
                <a:gd name="T10" fmla="*/ 16 w 55"/>
                <a:gd name="T11" fmla="*/ 24 h 135"/>
                <a:gd name="T12" fmla="*/ 9 w 55"/>
                <a:gd name="T13" fmla="*/ 34 h 135"/>
                <a:gd name="T14" fmla="*/ 4 w 55"/>
                <a:gd name="T15" fmla="*/ 44 h 135"/>
                <a:gd name="T16" fmla="*/ 1 w 55"/>
                <a:gd name="T17" fmla="*/ 55 h 135"/>
                <a:gd name="T18" fmla="*/ 0 w 55"/>
                <a:gd name="T19" fmla="*/ 68 h 135"/>
                <a:gd name="T20" fmla="*/ 0 w 55"/>
                <a:gd name="T21" fmla="*/ 68 h 135"/>
                <a:gd name="T22" fmla="*/ 1 w 55"/>
                <a:gd name="T23" fmla="*/ 80 h 135"/>
                <a:gd name="T24" fmla="*/ 4 w 55"/>
                <a:gd name="T25" fmla="*/ 91 h 135"/>
                <a:gd name="T26" fmla="*/ 9 w 55"/>
                <a:gd name="T27" fmla="*/ 101 h 135"/>
                <a:gd name="T28" fmla="*/ 16 w 55"/>
                <a:gd name="T29" fmla="*/ 112 h 135"/>
                <a:gd name="T30" fmla="*/ 24 w 55"/>
                <a:gd name="T31" fmla="*/ 119 h 135"/>
                <a:gd name="T32" fmla="*/ 33 w 55"/>
                <a:gd name="T33" fmla="*/ 127 h 135"/>
                <a:gd name="T34" fmla="*/ 44 w 55"/>
                <a:gd name="T35" fmla="*/ 132 h 135"/>
                <a:gd name="T36" fmla="*/ 55 w 55"/>
                <a:gd name="T37" fmla="*/ 135 h 135"/>
                <a:gd name="T38" fmla="*/ 55 w 55"/>
                <a:gd name="T3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5" h="135">
                  <a:moveTo>
                    <a:pt x="55" y="0"/>
                  </a:moveTo>
                  <a:lnTo>
                    <a:pt x="55" y="0"/>
                  </a:lnTo>
                  <a:lnTo>
                    <a:pt x="44" y="3"/>
                  </a:lnTo>
                  <a:lnTo>
                    <a:pt x="33" y="8"/>
                  </a:lnTo>
                  <a:lnTo>
                    <a:pt x="24" y="16"/>
                  </a:lnTo>
                  <a:lnTo>
                    <a:pt x="16" y="24"/>
                  </a:lnTo>
                  <a:lnTo>
                    <a:pt x="9" y="34"/>
                  </a:lnTo>
                  <a:lnTo>
                    <a:pt x="4" y="44"/>
                  </a:lnTo>
                  <a:lnTo>
                    <a:pt x="1" y="55"/>
                  </a:lnTo>
                  <a:lnTo>
                    <a:pt x="0" y="68"/>
                  </a:lnTo>
                  <a:lnTo>
                    <a:pt x="0" y="68"/>
                  </a:lnTo>
                  <a:lnTo>
                    <a:pt x="1" y="80"/>
                  </a:lnTo>
                  <a:lnTo>
                    <a:pt x="4" y="91"/>
                  </a:lnTo>
                  <a:lnTo>
                    <a:pt x="9" y="101"/>
                  </a:lnTo>
                  <a:lnTo>
                    <a:pt x="16" y="112"/>
                  </a:lnTo>
                  <a:lnTo>
                    <a:pt x="24" y="119"/>
                  </a:lnTo>
                  <a:lnTo>
                    <a:pt x="33" y="127"/>
                  </a:lnTo>
                  <a:lnTo>
                    <a:pt x="44" y="132"/>
                  </a:lnTo>
                  <a:lnTo>
                    <a:pt x="55" y="135"/>
                  </a:lnTo>
                  <a:lnTo>
                    <a:pt x="5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67" name="Freeform 30"/>
            <p:cNvSpPr/>
            <p:nvPr userDrawn="1"/>
          </p:nvSpPr>
          <p:spPr bwMode="auto">
            <a:xfrm>
              <a:off x="8083285" y="6512905"/>
              <a:ext cx="197663" cy="262544"/>
            </a:xfrm>
            <a:custGeom>
              <a:avLst/>
              <a:gdLst>
                <a:gd name="T0" fmla="*/ 114 w 131"/>
                <a:gd name="T1" fmla="*/ 0 h 174"/>
                <a:gd name="T2" fmla="*/ 114 w 131"/>
                <a:gd name="T3" fmla="*/ 0 h 174"/>
                <a:gd name="T4" fmla="*/ 102 w 131"/>
                <a:gd name="T5" fmla="*/ 0 h 174"/>
                <a:gd name="T6" fmla="*/ 88 w 131"/>
                <a:gd name="T7" fmla="*/ 1 h 174"/>
                <a:gd name="T8" fmla="*/ 73 w 131"/>
                <a:gd name="T9" fmla="*/ 4 h 174"/>
                <a:gd name="T10" fmla="*/ 56 w 131"/>
                <a:gd name="T11" fmla="*/ 8 h 174"/>
                <a:gd name="T12" fmla="*/ 39 w 131"/>
                <a:gd name="T13" fmla="*/ 13 h 174"/>
                <a:gd name="T14" fmla="*/ 32 w 131"/>
                <a:gd name="T15" fmla="*/ 16 h 174"/>
                <a:gd name="T16" fmla="*/ 25 w 131"/>
                <a:gd name="T17" fmla="*/ 20 h 174"/>
                <a:gd name="T18" fmla="*/ 17 w 131"/>
                <a:gd name="T19" fmla="*/ 24 h 174"/>
                <a:gd name="T20" fmla="*/ 11 w 131"/>
                <a:gd name="T21" fmla="*/ 31 h 174"/>
                <a:gd name="T22" fmla="*/ 5 w 131"/>
                <a:gd name="T23" fmla="*/ 36 h 174"/>
                <a:gd name="T24" fmla="*/ 0 w 131"/>
                <a:gd name="T25" fmla="*/ 43 h 174"/>
                <a:gd name="T26" fmla="*/ 131 w 131"/>
                <a:gd name="T27" fmla="*/ 174 h 174"/>
                <a:gd name="T28" fmla="*/ 131 w 131"/>
                <a:gd name="T29" fmla="*/ 0 h 174"/>
                <a:gd name="T30" fmla="*/ 126 w 131"/>
                <a:gd name="T31" fmla="*/ 0 h 174"/>
                <a:gd name="T32" fmla="*/ 126 w 131"/>
                <a:gd name="T33" fmla="*/ 0 h 174"/>
                <a:gd name="T34" fmla="*/ 114 w 131"/>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174">
                  <a:moveTo>
                    <a:pt x="114" y="0"/>
                  </a:moveTo>
                  <a:lnTo>
                    <a:pt x="114" y="0"/>
                  </a:lnTo>
                  <a:lnTo>
                    <a:pt x="102" y="0"/>
                  </a:lnTo>
                  <a:lnTo>
                    <a:pt x="88" y="1"/>
                  </a:lnTo>
                  <a:lnTo>
                    <a:pt x="73" y="4"/>
                  </a:lnTo>
                  <a:lnTo>
                    <a:pt x="56" y="8"/>
                  </a:lnTo>
                  <a:lnTo>
                    <a:pt x="39" y="13"/>
                  </a:lnTo>
                  <a:lnTo>
                    <a:pt x="32" y="16"/>
                  </a:lnTo>
                  <a:lnTo>
                    <a:pt x="25" y="20"/>
                  </a:lnTo>
                  <a:lnTo>
                    <a:pt x="17" y="24"/>
                  </a:lnTo>
                  <a:lnTo>
                    <a:pt x="11" y="31"/>
                  </a:lnTo>
                  <a:lnTo>
                    <a:pt x="5" y="36"/>
                  </a:lnTo>
                  <a:lnTo>
                    <a:pt x="0" y="43"/>
                  </a:lnTo>
                  <a:lnTo>
                    <a:pt x="131" y="174"/>
                  </a:lnTo>
                  <a:lnTo>
                    <a:pt x="131" y="0"/>
                  </a:lnTo>
                  <a:lnTo>
                    <a:pt x="126" y="0"/>
                  </a:lnTo>
                  <a:lnTo>
                    <a:pt x="126" y="0"/>
                  </a:lnTo>
                  <a:lnTo>
                    <a:pt x="114"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68" name="Freeform 31"/>
            <p:cNvSpPr/>
            <p:nvPr userDrawn="1"/>
          </p:nvSpPr>
          <p:spPr bwMode="auto">
            <a:xfrm>
              <a:off x="8083285" y="6512905"/>
              <a:ext cx="197663" cy="262544"/>
            </a:xfrm>
            <a:custGeom>
              <a:avLst/>
              <a:gdLst>
                <a:gd name="T0" fmla="*/ 114 w 131"/>
                <a:gd name="T1" fmla="*/ 0 h 174"/>
                <a:gd name="T2" fmla="*/ 114 w 131"/>
                <a:gd name="T3" fmla="*/ 0 h 174"/>
                <a:gd name="T4" fmla="*/ 102 w 131"/>
                <a:gd name="T5" fmla="*/ 0 h 174"/>
                <a:gd name="T6" fmla="*/ 88 w 131"/>
                <a:gd name="T7" fmla="*/ 1 h 174"/>
                <a:gd name="T8" fmla="*/ 73 w 131"/>
                <a:gd name="T9" fmla="*/ 4 h 174"/>
                <a:gd name="T10" fmla="*/ 56 w 131"/>
                <a:gd name="T11" fmla="*/ 8 h 174"/>
                <a:gd name="T12" fmla="*/ 39 w 131"/>
                <a:gd name="T13" fmla="*/ 13 h 174"/>
                <a:gd name="T14" fmla="*/ 32 w 131"/>
                <a:gd name="T15" fmla="*/ 16 h 174"/>
                <a:gd name="T16" fmla="*/ 25 w 131"/>
                <a:gd name="T17" fmla="*/ 20 h 174"/>
                <a:gd name="T18" fmla="*/ 17 w 131"/>
                <a:gd name="T19" fmla="*/ 24 h 174"/>
                <a:gd name="T20" fmla="*/ 11 w 131"/>
                <a:gd name="T21" fmla="*/ 31 h 174"/>
                <a:gd name="T22" fmla="*/ 5 w 131"/>
                <a:gd name="T23" fmla="*/ 36 h 174"/>
                <a:gd name="T24" fmla="*/ 0 w 131"/>
                <a:gd name="T25" fmla="*/ 43 h 174"/>
                <a:gd name="T26" fmla="*/ 131 w 131"/>
                <a:gd name="T27" fmla="*/ 174 h 174"/>
                <a:gd name="T28" fmla="*/ 131 w 131"/>
                <a:gd name="T29" fmla="*/ 0 h 174"/>
                <a:gd name="T30" fmla="*/ 126 w 131"/>
                <a:gd name="T31" fmla="*/ 0 h 174"/>
                <a:gd name="T32" fmla="*/ 126 w 131"/>
                <a:gd name="T33" fmla="*/ 0 h 174"/>
                <a:gd name="T34" fmla="*/ 114 w 131"/>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174">
                  <a:moveTo>
                    <a:pt x="114" y="0"/>
                  </a:moveTo>
                  <a:lnTo>
                    <a:pt x="114" y="0"/>
                  </a:lnTo>
                  <a:lnTo>
                    <a:pt x="102" y="0"/>
                  </a:lnTo>
                  <a:lnTo>
                    <a:pt x="88" y="1"/>
                  </a:lnTo>
                  <a:lnTo>
                    <a:pt x="73" y="4"/>
                  </a:lnTo>
                  <a:lnTo>
                    <a:pt x="56" y="8"/>
                  </a:lnTo>
                  <a:lnTo>
                    <a:pt x="39" y="13"/>
                  </a:lnTo>
                  <a:lnTo>
                    <a:pt x="32" y="16"/>
                  </a:lnTo>
                  <a:lnTo>
                    <a:pt x="25" y="20"/>
                  </a:lnTo>
                  <a:lnTo>
                    <a:pt x="17" y="24"/>
                  </a:lnTo>
                  <a:lnTo>
                    <a:pt x="11" y="31"/>
                  </a:lnTo>
                  <a:lnTo>
                    <a:pt x="5" y="36"/>
                  </a:lnTo>
                  <a:lnTo>
                    <a:pt x="0" y="43"/>
                  </a:lnTo>
                  <a:lnTo>
                    <a:pt x="131" y="174"/>
                  </a:lnTo>
                  <a:lnTo>
                    <a:pt x="131" y="0"/>
                  </a:lnTo>
                  <a:lnTo>
                    <a:pt x="126" y="0"/>
                  </a:lnTo>
                  <a:lnTo>
                    <a:pt x="126" y="0"/>
                  </a:lnTo>
                  <a:lnTo>
                    <a:pt x="1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69" name="Freeform 32"/>
            <p:cNvSpPr/>
            <p:nvPr userDrawn="1"/>
          </p:nvSpPr>
          <p:spPr bwMode="auto">
            <a:xfrm>
              <a:off x="8315651" y="6291101"/>
              <a:ext cx="92042" cy="206716"/>
            </a:xfrm>
            <a:custGeom>
              <a:avLst/>
              <a:gdLst>
                <a:gd name="T0" fmla="*/ 0 w 61"/>
                <a:gd name="T1" fmla="*/ 0 h 137"/>
                <a:gd name="T2" fmla="*/ 0 w 61"/>
                <a:gd name="T3" fmla="*/ 137 h 137"/>
                <a:gd name="T4" fmla="*/ 0 w 61"/>
                <a:gd name="T5" fmla="*/ 137 h 137"/>
                <a:gd name="T6" fmla="*/ 12 w 61"/>
                <a:gd name="T7" fmla="*/ 135 h 137"/>
                <a:gd name="T8" fmla="*/ 23 w 61"/>
                <a:gd name="T9" fmla="*/ 130 h 137"/>
                <a:gd name="T10" fmla="*/ 34 w 61"/>
                <a:gd name="T11" fmla="*/ 122 h 137"/>
                <a:gd name="T12" fmla="*/ 43 w 61"/>
                <a:gd name="T13" fmla="*/ 114 h 137"/>
                <a:gd name="T14" fmla="*/ 50 w 61"/>
                <a:gd name="T15" fmla="*/ 105 h 137"/>
                <a:gd name="T16" fmla="*/ 56 w 61"/>
                <a:gd name="T17" fmla="*/ 93 h 137"/>
                <a:gd name="T18" fmla="*/ 59 w 61"/>
                <a:gd name="T19" fmla="*/ 82 h 137"/>
                <a:gd name="T20" fmla="*/ 61 w 61"/>
                <a:gd name="T21" fmla="*/ 69 h 137"/>
                <a:gd name="T22" fmla="*/ 61 w 61"/>
                <a:gd name="T23" fmla="*/ 69 h 137"/>
                <a:gd name="T24" fmla="*/ 59 w 61"/>
                <a:gd name="T25" fmla="*/ 55 h 137"/>
                <a:gd name="T26" fmla="*/ 56 w 61"/>
                <a:gd name="T27" fmla="*/ 44 h 137"/>
                <a:gd name="T28" fmla="*/ 50 w 61"/>
                <a:gd name="T29" fmla="*/ 32 h 137"/>
                <a:gd name="T30" fmla="*/ 43 w 61"/>
                <a:gd name="T31" fmla="*/ 23 h 137"/>
                <a:gd name="T32" fmla="*/ 34 w 61"/>
                <a:gd name="T33" fmla="*/ 15 h 137"/>
                <a:gd name="T34" fmla="*/ 23 w 61"/>
                <a:gd name="T35" fmla="*/ 7 h 137"/>
                <a:gd name="T36" fmla="*/ 12 w 61"/>
                <a:gd name="T37" fmla="*/ 3 h 137"/>
                <a:gd name="T38" fmla="*/ 0 w 61"/>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37">
                  <a:moveTo>
                    <a:pt x="0" y="0"/>
                  </a:moveTo>
                  <a:lnTo>
                    <a:pt x="0" y="137"/>
                  </a:lnTo>
                  <a:lnTo>
                    <a:pt x="0" y="137"/>
                  </a:lnTo>
                  <a:lnTo>
                    <a:pt x="12" y="135"/>
                  </a:lnTo>
                  <a:lnTo>
                    <a:pt x="23" y="130"/>
                  </a:lnTo>
                  <a:lnTo>
                    <a:pt x="34" y="122"/>
                  </a:lnTo>
                  <a:lnTo>
                    <a:pt x="43" y="114"/>
                  </a:lnTo>
                  <a:lnTo>
                    <a:pt x="50" y="105"/>
                  </a:lnTo>
                  <a:lnTo>
                    <a:pt x="56" y="93"/>
                  </a:lnTo>
                  <a:lnTo>
                    <a:pt x="59" y="82"/>
                  </a:lnTo>
                  <a:lnTo>
                    <a:pt x="61" y="69"/>
                  </a:lnTo>
                  <a:lnTo>
                    <a:pt x="61" y="69"/>
                  </a:lnTo>
                  <a:lnTo>
                    <a:pt x="59" y="55"/>
                  </a:lnTo>
                  <a:lnTo>
                    <a:pt x="56" y="44"/>
                  </a:lnTo>
                  <a:lnTo>
                    <a:pt x="50" y="32"/>
                  </a:lnTo>
                  <a:lnTo>
                    <a:pt x="43" y="23"/>
                  </a:lnTo>
                  <a:lnTo>
                    <a:pt x="34" y="15"/>
                  </a:lnTo>
                  <a:lnTo>
                    <a:pt x="23" y="7"/>
                  </a:lnTo>
                  <a:lnTo>
                    <a:pt x="12" y="3"/>
                  </a:lnTo>
                  <a:lnTo>
                    <a:pt x="0" y="0"/>
                  </a:lnTo>
                  <a:close/>
                </a:path>
              </a:pathLst>
            </a:custGeom>
            <a:solidFill>
              <a:srgbClr val="B73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grpSp>
          <p:nvGrpSpPr>
            <p:cNvPr id="170" name="그룹 169"/>
            <p:cNvGrpSpPr/>
            <p:nvPr userDrawn="1"/>
          </p:nvGrpSpPr>
          <p:grpSpPr>
            <a:xfrm>
              <a:off x="8315651" y="6291101"/>
              <a:ext cx="218787" cy="484348"/>
              <a:chOff x="8315651" y="6291101"/>
              <a:chExt cx="218787" cy="484348"/>
            </a:xfrm>
            <a:solidFill>
              <a:schemeClr val="accent5">
                <a:lumMod val="75000"/>
              </a:schemeClr>
            </a:solidFill>
          </p:grpSpPr>
          <p:sp>
            <p:nvSpPr>
              <p:cNvPr id="172" name="Freeform 33"/>
              <p:cNvSpPr/>
              <p:nvPr userDrawn="1"/>
            </p:nvSpPr>
            <p:spPr bwMode="auto">
              <a:xfrm>
                <a:off x="8315651" y="6291101"/>
                <a:ext cx="92042" cy="206716"/>
              </a:xfrm>
              <a:custGeom>
                <a:avLst/>
                <a:gdLst>
                  <a:gd name="T0" fmla="*/ 0 w 61"/>
                  <a:gd name="T1" fmla="*/ 0 h 137"/>
                  <a:gd name="T2" fmla="*/ 0 w 61"/>
                  <a:gd name="T3" fmla="*/ 137 h 137"/>
                  <a:gd name="T4" fmla="*/ 0 w 61"/>
                  <a:gd name="T5" fmla="*/ 137 h 137"/>
                  <a:gd name="T6" fmla="*/ 12 w 61"/>
                  <a:gd name="T7" fmla="*/ 135 h 137"/>
                  <a:gd name="T8" fmla="*/ 23 w 61"/>
                  <a:gd name="T9" fmla="*/ 130 h 137"/>
                  <a:gd name="T10" fmla="*/ 34 w 61"/>
                  <a:gd name="T11" fmla="*/ 122 h 137"/>
                  <a:gd name="T12" fmla="*/ 43 w 61"/>
                  <a:gd name="T13" fmla="*/ 114 h 137"/>
                  <a:gd name="T14" fmla="*/ 50 w 61"/>
                  <a:gd name="T15" fmla="*/ 105 h 137"/>
                  <a:gd name="T16" fmla="*/ 56 w 61"/>
                  <a:gd name="T17" fmla="*/ 93 h 137"/>
                  <a:gd name="T18" fmla="*/ 59 w 61"/>
                  <a:gd name="T19" fmla="*/ 82 h 137"/>
                  <a:gd name="T20" fmla="*/ 61 w 61"/>
                  <a:gd name="T21" fmla="*/ 69 h 137"/>
                  <a:gd name="T22" fmla="*/ 61 w 61"/>
                  <a:gd name="T23" fmla="*/ 69 h 137"/>
                  <a:gd name="T24" fmla="*/ 59 w 61"/>
                  <a:gd name="T25" fmla="*/ 55 h 137"/>
                  <a:gd name="T26" fmla="*/ 56 w 61"/>
                  <a:gd name="T27" fmla="*/ 44 h 137"/>
                  <a:gd name="T28" fmla="*/ 50 w 61"/>
                  <a:gd name="T29" fmla="*/ 32 h 137"/>
                  <a:gd name="T30" fmla="*/ 43 w 61"/>
                  <a:gd name="T31" fmla="*/ 23 h 137"/>
                  <a:gd name="T32" fmla="*/ 34 w 61"/>
                  <a:gd name="T33" fmla="*/ 15 h 137"/>
                  <a:gd name="T34" fmla="*/ 23 w 61"/>
                  <a:gd name="T35" fmla="*/ 7 h 137"/>
                  <a:gd name="T36" fmla="*/ 12 w 61"/>
                  <a:gd name="T37" fmla="*/ 3 h 137"/>
                  <a:gd name="T38" fmla="*/ 0 w 61"/>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37">
                    <a:moveTo>
                      <a:pt x="0" y="0"/>
                    </a:moveTo>
                    <a:lnTo>
                      <a:pt x="0" y="137"/>
                    </a:lnTo>
                    <a:lnTo>
                      <a:pt x="0" y="137"/>
                    </a:lnTo>
                    <a:lnTo>
                      <a:pt x="12" y="135"/>
                    </a:lnTo>
                    <a:lnTo>
                      <a:pt x="23" y="130"/>
                    </a:lnTo>
                    <a:lnTo>
                      <a:pt x="34" y="122"/>
                    </a:lnTo>
                    <a:lnTo>
                      <a:pt x="43" y="114"/>
                    </a:lnTo>
                    <a:lnTo>
                      <a:pt x="50" y="105"/>
                    </a:lnTo>
                    <a:lnTo>
                      <a:pt x="56" y="93"/>
                    </a:lnTo>
                    <a:lnTo>
                      <a:pt x="59" y="82"/>
                    </a:lnTo>
                    <a:lnTo>
                      <a:pt x="61" y="69"/>
                    </a:lnTo>
                    <a:lnTo>
                      <a:pt x="61" y="69"/>
                    </a:lnTo>
                    <a:lnTo>
                      <a:pt x="59" y="55"/>
                    </a:lnTo>
                    <a:lnTo>
                      <a:pt x="56" y="44"/>
                    </a:lnTo>
                    <a:lnTo>
                      <a:pt x="50" y="32"/>
                    </a:lnTo>
                    <a:lnTo>
                      <a:pt x="43" y="23"/>
                    </a:lnTo>
                    <a:lnTo>
                      <a:pt x="34" y="15"/>
                    </a:lnTo>
                    <a:lnTo>
                      <a:pt x="23" y="7"/>
                    </a:lnTo>
                    <a:lnTo>
                      <a:pt x="12" y="3"/>
                    </a:lnTo>
                    <a:lnTo>
                      <a:pt x="0" y="0"/>
                    </a:lnTo>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73" name="Freeform 34"/>
              <p:cNvSpPr/>
              <p:nvPr userDrawn="1"/>
            </p:nvSpPr>
            <p:spPr bwMode="auto">
              <a:xfrm>
                <a:off x="8315651" y="6512905"/>
                <a:ext cx="218787" cy="262544"/>
              </a:xfrm>
              <a:custGeom>
                <a:avLst/>
                <a:gdLst>
                  <a:gd name="T0" fmla="*/ 19 w 145"/>
                  <a:gd name="T1" fmla="*/ 0 h 174"/>
                  <a:gd name="T2" fmla="*/ 0 w 145"/>
                  <a:gd name="T3" fmla="*/ 0 h 174"/>
                  <a:gd name="T4" fmla="*/ 0 w 145"/>
                  <a:gd name="T5" fmla="*/ 174 h 174"/>
                  <a:gd name="T6" fmla="*/ 70 w 145"/>
                  <a:gd name="T7" fmla="*/ 174 h 174"/>
                  <a:gd name="T8" fmla="*/ 70 w 145"/>
                  <a:gd name="T9" fmla="*/ 123 h 174"/>
                  <a:gd name="T10" fmla="*/ 81 w 145"/>
                  <a:gd name="T11" fmla="*/ 123 h 174"/>
                  <a:gd name="T12" fmla="*/ 81 w 145"/>
                  <a:gd name="T13" fmla="*/ 174 h 174"/>
                  <a:gd name="T14" fmla="*/ 145 w 145"/>
                  <a:gd name="T15" fmla="*/ 174 h 174"/>
                  <a:gd name="T16" fmla="*/ 145 w 145"/>
                  <a:gd name="T17" fmla="*/ 77 h 174"/>
                  <a:gd name="T18" fmla="*/ 145 w 145"/>
                  <a:gd name="T19" fmla="*/ 77 h 174"/>
                  <a:gd name="T20" fmla="*/ 144 w 145"/>
                  <a:gd name="T21" fmla="*/ 74 h 174"/>
                  <a:gd name="T22" fmla="*/ 144 w 145"/>
                  <a:gd name="T23" fmla="*/ 74 h 174"/>
                  <a:gd name="T24" fmla="*/ 144 w 145"/>
                  <a:gd name="T25" fmla="*/ 70 h 174"/>
                  <a:gd name="T26" fmla="*/ 144 w 145"/>
                  <a:gd name="T27" fmla="*/ 70 h 174"/>
                  <a:gd name="T28" fmla="*/ 144 w 145"/>
                  <a:gd name="T29" fmla="*/ 69 h 174"/>
                  <a:gd name="T30" fmla="*/ 144 w 145"/>
                  <a:gd name="T31" fmla="*/ 69 h 174"/>
                  <a:gd name="T32" fmla="*/ 141 w 145"/>
                  <a:gd name="T33" fmla="*/ 60 h 174"/>
                  <a:gd name="T34" fmla="*/ 137 w 145"/>
                  <a:gd name="T35" fmla="*/ 52 h 174"/>
                  <a:gd name="T36" fmla="*/ 133 w 145"/>
                  <a:gd name="T37" fmla="*/ 44 h 174"/>
                  <a:gd name="T38" fmla="*/ 127 w 145"/>
                  <a:gd name="T39" fmla="*/ 37 h 174"/>
                  <a:gd name="T40" fmla="*/ 119 w 145"/>
                  <a:gd name="T41" fmla="*/ 31 h 174"/>
                  <a:gd name="T42" fmla="*/ 112 w 145"/>
                  <a:gd name="T43" fmla="*/ 26 h 174"/>
                  <a:gd name="T44" fmla="*/ 104 w 145"/>
                  <a:gd name="T45" fmla="*/ 21 h 174"/>
                  <a:gd name="T46" fmla="*/ 94 w 145"/>
                  <a:gd name="T47" fmla="*/ 17 h 174"/>
                  <a:gd name="T48" fmla="*/ 77 w 145"/>
                  <a:gd name="T49" fmla="*/ 11 h 174"/>
                  <a:gd name="T50" fmla="*/ 58 w 145"/>
                  <a:gd name="T51" fmla="*/ 6 h 174"/>
                  <a:gd name="T52" fmla="*/ 41 w 145"/>
                  <a:gd name="T53" fmla="*/ 4 h 174"/>
                  <a:gd name="T54" fmla="*/ 26 w 145"/>
                  <a:gd name="T55" fmla="*/ 1 h 174"/>
                  <a:gd name="T56" fmla="*/ 26 w 145"/>
                  <a:gd name="T57" fmla="*/ 1 h 174"/>
                  <a:gd name="T58" fmla="*/ 19 w 145"/>
                  <a:gd name="T5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74">
                    <a:moveTo>
                      <a:pt x="19" y="0"/>
                    </a:moveTo>
                    <a:lnTo>
                      <a:pt x="0" y="0"/>
                    </a:lnTo>
                    <a:lnTo>
                      <a:pt x="0" y="174"/>
                    </a:lnTo>
                    <a:lnTo>
                      <a:pt x="70" y="174"/>
                    </a:lnTo>
                    <a:lnTo>
                      <a:pt x="70" y="123"/>
                    </a:lnTo>
                    <a:lnTo>
                      <a:pt x="81" y="123"/>
                    </a:lnTo>
                    <a:lnTo>
                      <a:pt x="81" y="174"/>
                    </a:lnTo>
                    <a:lnTo>
                      <a:pt x="145" y="174"/>
                    </a:lnTo>
                    <a:lnTo>
                      <a:pt x="145" y="77"/>
                    </a:lnTo>
                    <a:lnTo>
                      <a:pt x="145" y="77"/>
                    </a:lnTo>
                    <a:lnTo>
                      <a:pt x="144" y="74"/>
                    </a:lnTo>
                    <a:lnTo>
                      <a:pt x="144" y="74"/>
                    </a:lnTo>
                    <a:lnTo>
                      <a:pt x="144" y="70"/>
                    </a:lnTo>
                    <a:lnTo>
                      <a:pt x="144" y="70"/>
                    </a:lnTo>
                    <a:lnTo>
                      <a:pt x="144" y="69"/>
                    </a:lnTo>
                    <a:lnTo>
                      <a:pt x="144" y="69"/>
                    </a:lnTo>
                    <a:lnTo>
                      <a:pt x="141" y="60"/>
                    </a:lnTo>
                    <a:lnTo>
                      <a:pt x="137" y="52"/>
                    </a:lnTo>
                    <a:lnTo>
                      <a:pt x="133" y="44"/>
                    </a:lnTo>
                    <a:lnTo>
                      <a:pt x="127" y="37"/>
                    </a:lnTo>
                    <a:lnTo>
                      <a:pt x="119" y="31"/>
                    </a:lnTo>
                    <a:lnTo>
                      <a:pt x="112" y="26"/>
                    </a:lnTo>
                    <a:lnTo>
                      <a:pt x="104" y="21"/>
                    </a:lnTo>
                    <a:lnTo>
                      <a:pt x="94" y="17"/>
                    </a:lnTo>
                    <a:lnTo>
                      <a:pt x="77" y="11"/>
                    </a:lnTo>
                    <a:lnTo>
                      <a:pt x="58" y="6"/>
                    </a:lnTo>
                    <a:lnTo>
                      <a:pt x="41" y="4"/>
                    </a:lnTo>
                    <a:lnTo>
                      <a:pt x="26" y="1"/>
                    </a:lnTo>
                    <a:lnTo>
                      <a:pt x="26" y="1"/>
                    </a:lnTo>
                    <a:lnTo>
                      <a:pt x="19"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71" name="Freeform 35"/>
            <p:cNvSpPr/>
            <p:nvPr userDrawn="1"/>
          </p:nvSpPr>
          <p:spPr bwMode="auto">
            <a:xfrm>
              <a:off x="8315651" y="6512905"/>
              <a:ext cx="218787" cy="262544"/>
            </a:xfrm>
            <a:custGeom>
              <a:avLst/>
              <a:gdLst>
                <a:gd name="T0" fmla="*/ 19 w 145"/>
                <a:gd name="T1" fmla="*/ 0 h 174"/>
                <a:gd name="T2" fmla="*/ 0 w 145"/>
                <a:gd name="T3" fmla="*/ 0 h 174"/>
                <a:gd name="T4" fmla="*/ 0 w 145"/>
                <a:gd name="T5" fmla="*/ 174 h 174"/>
                <a:gd name="T6" fmla="*/ 70 w 145"/>
                <a:gd name="T7" fmla="*/ 174 h 174"/>
                <a:gd name="T8" fmla="*/ 70 w 145"/>
                <a:gd name="T9" fmla="*/ 123 h 174"/>
                <a:gd name="T10" fmla="*/ 81 w 145"/>
                <a:gd name="T11" fmla="*/ 123 h 174"/>
                <a:gd name="T12" fmla="*/ 81 w 145"/>
                <a:gd name="T13" fmla="*/ 174 h 174"/>
                <a:gd name="T14" fmla="*/ 145 w 145"/>
                <a:gd name="T15" fmla="*/ 174 h 174"/>
                <a:gd name="T16" fmla="*/ 145 w 145"/>
                <a:gd name="T17" fmla="*/ 77 h 174"/>
                <a:gd name="T18" fmla="*/ 145 w 145"/>
                <a:gd name="T19" fmla="*/ 77 h 174"/>
                <a:gd name="T20" fmla="*/ 144 w 145"/>
                <a:gd name="T21" fmla="*/ 74 h 174"/>
                <a:gd name="T22" fmla="*/ 144 w 145"/>
                <a:gd name="T23" fmla="*/ 74 h 174"/>
                <a:gd name="T24" fmla="*/ 144 w 145"/>
                <a:gd name="T25" fmla="*/ 70 h 174"/>
                <a:gd name="T26" fmla="*/ 144 w 145"/>
                <a:gd name="T27" fmla="*/ 70 h 174"/>
                <a:gd name="T28" fmla="*/ 144 w 145"/>
                <a:gd name="T29" fmla="*/ 69 h 174"/>
                <a:gd name="T30" fmla="*/ 144 w 145"/>
                <a:gd name="T31" fmla="*/ 69 h 174"/>
                <a:gd name="T32" fmla="*/ 141 w 145"/>
                <a:gd name="T33" fmla="*/ 60 h 174"/>
                <a:gd name="T34" fmla="*/ 137 w 145"/>
                <a:gd name="T35" fmla="*/ 52 h 174"/>
                <a:gd name="T36" fmla="*/ 133 w 145"/>
                <a:gd name="T37" fmla="*/ 44 h 174"/>
                <a:gd name="T38" fmla="*/ 127 w 145"/>
                <a:gd name="T39" fmla="*/ 37 h 174"/>
                <a:gd name="T40" fmla="*/ 119 w 145"/>
                <a:gd name="T41" fmla="*/ 31 h 174"/>
                <a:gd name="T42" fmla="*/ 112 w 145"/>
                <a:gd name="T43" fmla="*/ 26 h 174"/>
                <a:gd name="T44" fmla="*/ 104 w 145"/>
                <a:gd name="T45" fmla="*/ 21 h 174"/>
                <a:gd name="T46" fmla="*/ 94 w 145"/>
                <a:gd name="T47" fmla="*/ 17 h 174"/>
                <a:gd name="T48" fmla="*/ 77 w 145"/>
                <a:gd name="T49" fmla="*/ 11 h 174"/>
                <a:gd name="T50" fmla="*/ 58 w 145"/>
                <a:gd name="T51" fmla="*/ 6 h 174"/>
                <a:gd name="T52" fmla="*/ 41 w 145"/>
                <a:gd name="T53" fmla="*/ 4 h 174"/>
                <a:gd name="T54" fmla="*/ 26 w 145"/>
                <a:gd name="T55" fmla="*/ 1 h 174"/>
                <a:gd name="T56" fmla="*/ 26 w 145"/>
                <a:gd name="T57" fmla="*/ 1 h 174"/>
                <a:gd name="T58" fmla="*/ 19 w 145"/>
                <a:gd name="T5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74">
                  <a:moveTo>
                    <a:pt x="19" y="0"/>
                  </a:moveTo>
                  <a:lnTo>
                    <a:pt x="0" y="0"/>
                  </a:lnTo>
                  <a:lnTo>
                    <a:pt x="0" y="174"/>
                  </a:lnTo>
                  <a:lnTo>
                    <a:pt x="70" y="174"/>
                  </a:lnTo>
                  <a:lnTo>
                    <a:pt x="70" y="123"/>
                  </a:lnTo>
                  <a:lnTo>
                    <a:pt x="81" y="123"/>
                  </a:lnTo>
                  <a:lnTo>
                    <a:pt x="81" y="174"/>
                  </a:lnTo>
                  <a:lnTo>
                    <a:pt x="145" y="174"/>
                  </a:lnTo>
                  <a:lnTo>
                    <a:pt x="145" y="77"/>
                  </a:lnTo>
                  <a:lnTo>
                    <a:pt x="145" y="77"/>
                  </a:lnTo>
                  <a:lnTo>
                    <a:pt x="144" y="74"/>
                  </a:lnTo>
                  <a:lnTo>
                    <a:pt x="144" y="74"/>
                  </a:lnTo>
                  <a:lnTo>
                    <a:pt x="144" y="70"/>
                  </a:lnTo>
                  <a:lnTo>
                    <a:pt x="144" y="70"/>
                  </a:lnTo>
                  <a:lnTo>
                    <a:pt x="144" y="69"/>
                  </a:lnTo>
                  <a:lnTo>
                    <a:pt x="144" y="69"/>
                  </a:lnTo>
                  <a:lnTo>
                    <a:pt x="141" y="60"/>
                  </a:lnTo>
                  <a:lnTo>
                    <a:pt x="137" y="52"/>
                  </a:lnTo>
                  <a:lnTo>
                    <a:pt x="133" y="44"/>
                  </a:lnTo>
                  <a:lnTo>
                    <a:pt x="127" y="37"/>
                  </a:lnTo>
                  <a:lnTo>
                    <a:pt x="119" y="31"/>
                  </a:lnTo>
                  <a:lnTo>
                    <a:pt x="112" y="26"/>
                  </a:lnTo>
                  <a:lnTo>
                    <a:pt x="104" y="21"/>
                  </a:lnTo>
                  <a:lnTo>
                    <a:pt x="94" y="17"/>
                  </a:lnTo>
                  <a:lnTo>
                    <a:pt x="77" y="11"/>
                  </a:lnTo>
                  <a:lnTo>
                    <a:pt x="58" y="6"/>
                  </a:lnTo>
                  <a:lnTo>
                    <a:pt x="41" y="4"/>
                  </a:lnTo>
                  <a:lnTo>
                    <a:pt x="26" y="1"/>
                  </a:lnTo>
                  <a:lnTo>
                    <a:pt x="26" y="1"/>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grpSp>
      <p:grpSp>
        <p:nvGrpSpPr>
          <p:cNvPr id="2" name="그룹 1"/>
          <p:cNvGrpSpPr/>
          <p:nvPr/>
        </p:nvGrpSpPr>
        <p:grpSpPr>
          <a:xfrm>
            <a:off x="0" y="76545"/>
            <a:ext cx="6215317" cy="6704913"/>
            <a:chOff x="0" y="57408"/>
            <a:chExt cx="4661488" cy="5028685"/>
          </a:xfrm>
        </p:grpSpPr>
        <p:sp>
          <p:nvSpPr>
            <p:cNvPr id="68" name="Freeform 97"/>
            <p:cNvSpPr/>
            <p:nvPr userDrawn="1"/>
          </p:nvSpPr>
          <p:spPr bwMode="auto">
            <a:xfrm>
              <a:off x="2684826" y="58600"/>
              <a:ext cx="960910" cy="960910"/>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69" name="Freeform 98"/>
            <p:cNvSpPr/>
            <p:nvPr userDrawn="1"/>
          </p:nvSpPr>
          <p:spPr bwMode="auto">
            <a:xfrm>
              <a:off x="0" y="57408"/>
              <a:ext cx="3078251" cy="962103"/>
            </a:xfrm>
            <a:custGeom>
              <a:avLst/>
              <a:gdLst>
                <a:gd name="T0" fmla="*/ 2178 w 2582"/>
                <a:gd name="T1" fmla="*/ 0 h 807"/>
                <a:gd name="T2" fmla="*/ 0 w 2582"/>
                <a:gd name="T3" fmla="*/ 0 h 807"/>
                <a:gd name="T4" fmla="*/ 0 w 2582"/>
                <a:gd name="T5" fmla="*/ 807 h 807"/>
                <a:gd name="T6" fmla="*/ 2178 w 2582"/>
                <a:gd name="T7" fmla="*/ 807 h 807"/>
                <a:gd name="T8" fmla="*/ 2582 w 2582"/>
                <a:gd name="T9" fmla="*/ 404 h 807"/>
                <a:gd name="T10" fmla="*/ 2178 w 2582"/>
                <a:gd name="T11" fmla="*/ 0 h 807"/>
              </a:gdLst>
              <a:ahLst/>
              <a:cxnLst>
                <a:cxn ang="0">
                  <a:pos x="T0" y="T1"/>
                </a:cxn>
                <a:cxn ang="0">
                  <a:pos x="T2" y="T3"/>
                </a:cxn>
                <a:cxn ang="0">
                  <a:pos x="T4" y="T5"/>
                </a:cxn>
                <a:cxn ang="0">
                  <a:pos x="T6" y="T7"/>
                </a:cxn>
                <a:cxn ang="0">
                  <a:pos x="T8" y="T9"/>
                </a:cxn>
                <a:cxn ang="0">
                  <a:pos x="T10" y="T11"/>
                </a:cxn>
              </a:cxnLst>
              <a:rect l="0" t="0" r="r" b="b"/>
              <a:pathLst>
                <a:path w="2582" h="807">
                  <a:moveTo>
                    <a:pt x="2178" y="0"/>
                  </a:moveTo>
                  <a:lnTo>
                    <a:pt x="0" y="0"/>
                  </a:lnTo>
                  <a:lnTo>
                    <a:pt x="0" y="807"/>
                  </a:lnTo>
                  <a:lnTo>
                    <a:pt x="2178" y="807"/>
                  </a:lnTo>
                  <a:lnTo>
                    <a:pt x="2582" y="404"/>
                  </a:lnTo>
                  <a:lnTo>
                    <a:pt x="2178" y="0"/>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70" name="Freeform 99"/>
            <p:cNvSpPr/>
            <p:nvPr userDrawn="1"/>
          </p:nvSpPr>
          <p:spPr bwMode="auto">
            <a:xfrm>
              <a:off x="0" y="1074351"/>
              <a:ext cx="2063692" cy="962103"/>
            </a:xfrm>
            <a:custGeom>
              <a:avLst/>
              <a:gdLst>
                <a:gd name="T0" fmla="*/ 1327 w 1731"/>
                <a:gd name="T1" fmla="*/ 0 h 807"/>
                <a:gd name="T2" fmla="*/ 0 w 1731"/>
                <a:gd name="T3" fmla="*/ 0 h 807"/>
                <a:gd name="T4" fmla="*/ 0 w 1731"/>
                <a:gd name="T5" fmla="*/ 807 h 807"/>
                <a:gd name="T6" fmla="*/ 1327 w 1731"/>
                <a:gd name="T7" fmla="*/ 807 h 807"/>
                <a:gd name="T8" fmla="*/ 1731 w 1731"/>
                <a:gd name="T9" fmla="*/ 403 h 807"/>
                <a:gd name="T10" fmla="*/ 1327 w 1731"/>
                <a:gd name="T11" fmla="*/ 0 h 807"/>
              </a:gdLst>
              <a:ahLst/>
              <a:cxnLst>
                <a:cxn ang="0">
                  <a:pos x="T0" y="T1"/>
                </a:cxn>
                <a:cxn ang="0">
                  <a:pos x="T2" y="T3"/>
                </a:cxn>
                <a:cxn ang="0">
                  <a:pos x="T4" y="T5"/>
                </a:cxn>
                <a:cxn ang="0">
                  <a:pos x="T6" y="T7"/>
                </a:cxn>
                <a:cxn ang="0">
                  <a:pos x="T8" y="T9"/>
                </a:cxn>
                <a:cxn ang="0">
                  <a:pos x="T10" y="T11"/>
                </a:cxn>
              </a:cxnLst>
              <a:rect l="0" t="0" r="r" b="b"/>
              <a:pathLst>
                <a:path w="1731" h="807">
                  <a:moveTo>
                    <a:pt x="1327" y="0"/>
                  </a:moveTo>
                  <a:lnTo>
                    <a:pt x="0" y="0"/>
                  </a:lnTo>
                  <a:lnTo>
                    <a:pt x="0" y="807"/>
                  </a:lnTo>
                  <a:lnTo>
                    <a:pt x="1327" y="807"/>
                  </a:lnTo>
                  <a:lnTo>
                    <a:pt x="1731" y="403"/>
                  </a:lnTo>
                  <a:lnTo>
                    <a:pt x="1327" y="0"/>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71" name="Freeform 100"/>
            <p:cNvSpPr/>
            <p:nvPr userDrawn="1"/>
          </p:nvSpPr>
          <p:spPr bwMode="auto">
            <a:xfrm>
              <a:off x="0" y="2091295"/>
              <a:ext cx="1043172" cy="960910"/>
            </a:xfrm>
            <a:custGeom>
              <a:avLst/>
              <a:gdLst>
                <a:gd name="T0" fmla="*/ 471 w 875"/>
                <a:gd name="T1" fmla="*/ 0 h 806"/>
                <a:gd name="T2" fmla="*/ 0 w 875"/>
                <a:gd name="T3" fmla="*/ 0 h 806"/>
                <a:gd name="T4" fmla="*/ 0 w 875"/>
                <a:gd name="T5" fmla="*/ 806 h 806"/>
                <a:gd name="T6" fmla="*/ 471 w 875"/>
                <a:gd name="T7" fmla="*/ 806 h 806"/>
                <a:gd name="T8" fmla="*/ 875 w 875"/>
                <a:gd name="T9" fmla="*/ 403 h 806"/>
                <a:gd name="T10" fmla="*/ 471 w 875"/>
                <a:gd name="T11" fmla="*/ 0 h 806"/>
              </a:gdLst>
              <a:ahLst/>
              <a:cxnLst>
                <a:cxn ang="0">
                  <a:pos x="T0" y="T1"/>
                </a:cxn>
                <a:cxn ang="0">
                  <a:pos x="T2" y="T3"/>
                </a:cxn>
                <a:cxn ang="0">
                  <a:pos x="T4" y="T5"/>
                </a:cxn>
                <a:cxn ang="0">
                  <a:pos x="T6" y="T7"/>
                </a:cxn>
                <a:cxn ang="0">
                  <a:pos x="T8" y="T9"/>
                </a:cxn>
                <a:cxn ang="0">
                  <a:pos x="T10" y="T11"/>
                </a:cxn>
              </a:cxnLst>
              <a:rect l="0" t="0" r="r" b="b"/>
              <a:pathLst>
                <a:path w="875" h="806">
                  <a:moveTo>
                    <a:pt x="471" y="0"/>
                  </a:moveTo>
                  <a:lnTo>
                    <a:pt x="0" y="0"/>
                  </a:lnTo>
                  <a:lnTo>
                    <a:pt x="0" y="806"/>
                  </a:lnTo>
                  <a:lnTo>
                    <a:pt x="471" y="806"/>
                  </a:lnTo>
                  <a:lnTo>
                    <a:pt x="875" y="403"/>
                  </a:lnTo>
                  <a:lnTo>
                    <a:pt x="471" y="0"/>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72" name="Freeform 101"/>
            <p:cNvSpPr/>
            <p:nvPr userDrawn="1"/>
          </p:nvSpPr>
          <p:spPr bwMode="auto">
            <a:xfrm>
              <a:off x="0" y="4123990"/>
              <a:ext cx="2063692" cy="962103"/>
            </a:xfrm>
            <a:custGeom>
              <a:avLst/>
              <a:gdLst>
                <a:gd name="T0" fmla="*/ 1327 w 1731"/>
                <a:gd name="T1" fmla="*/ 807 h 807"/>
                <a:gd name="T2" fmla="*/ 0 w 1731"/>
                <a:gd name="T3" fmla="*/ 807 h 807"/>
                <a:gd name="T4" fmla="*/ 0 w 1731"/>
                <a:gd name="T5" fmla="*/ 0 h 807"/>
                <a:gd name="T6" fmla="*/ 1327 w 1731"/>
                <a:gd name="T7" fmla="*/ 0 h 807"/>
                <a:gd name="T8" fmla="*/ 1731 w 1731"/>
                <a:gd name="T9" fmla="*/ 403 h 807"/>
                <a:gd name="T10" fmla="*/ 1327 w 1731"/>
                <a:gd name="T11" fmla="*/ 807 h 807"/>
              </a:gdLst>
              <a:ahLst/>
              <a:cxnLst>
                <a:cxn ang="0">
                  <a:pos x="T0" y="T1"/>
                </a:cxn>
                <a:cxn ang="0">
                  <a:pos x="T2" y="T3"/>
                </a:cxn>
                <a:cxn ang="0">
                  <a:pos x="T4" y="T5"/>
                </a:cxn>
                <a:cxn ang="0">
                  <a:pos x="T6" y="T7"/>
                </a:cxn>
                <a:cxn ang="0">
                  <a:pos x="T8" y="T9"/>
                </a:cxn>
                <a:cxn ang="0">
                  <a:pos x="T10" y="T11"/>
                </a:cxn>
              </a:cxnLst>
              <a:rect l="0" t="0" r="r" b="b"/>
              <a:pathLst>
                <a:path w="1731" h="807">
                  <a:moveTo>
                    <a:pt x="1327" y="807"/>
                  </a:moveTo>
                  <a:lnTo>
                    <a:pt x="0" y="807"/>
                  </a:lnTo>
                  <a:lnTo>
                    <a:pt x="0" y="0"/>
                  </a:lnTo>
                  <a:lnTo>
                    <a:pt x="1327" y="0"/>
                  </a:lnTo>
                  <a:lnTo>
                    <a:pt x="1731" y="403"/>
                  </a:lnTo>
                  <a:lnTo>
                    <a:pt x="1327" y="807"/>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73" name="Freeform 102"/>
            <p:cNvSpPr/>
            <p:nvPr userDrawn="1"/>
          </p:nvSpPr>
          <p:spPr bwMode="auto">
            <a:xfrm>
              <a:off x="0" y="3107047"/>
              <a:ext cx="1043172" cy="962103"/>
            </a:xfrm>
            <a:custGeom>
              <a:avLst/>
              <a:gdLst>
                <a:gd name="T0" fmla="*/ 471 w 875"/>
                <a:gd name="T1" fmla="*/ 807 h 807"/>
                <a:gd name="T2" fmla="*/ 0 w 875"/>
                <a:gd name="T3" fmla="*/ 807 h 807"/>
                <a:gd name="T4" fmla="*/ 0 w 875"/>
                <a:gd name="T5" fmla="*/ 0 h 807"/>
                <a:gd name="T6" fmla="*/ 471 w 875"/>
                <a:gd name="T7" fmla="*/ 0 h 807"/>
                <a:gd name="T8" fmla="*/ 875 w 875"/>
                <a:gd name="T9" fmla="*/ 404 h 807"/>
                <a:gd name="T10" fmla="*/ 471 w 875"/>
                <a:gd name="T11" fmla="*/ 807 h 807"/>
              </a:gdLst>
              <a:ahLst/>
              <a:cxnLst>
                <a:cxn ang="0">
                  <a:pos x="T0" y="T1"/>
                </a:cxn>
                <a:cxn ang="0">
                  <a:pos x="T2" y="T3"/>
                </a:cxn>
                <a:cxn ang="0">
                  <a:pos x="T4" y="T5"/>
                </a:cxn>
                <a:cxn ang="0">
                  <a:pos x="T6" y="T7"/>
                </a:cxn>
                <a:cxn ang="0">
                  <a:pos x="T8" y="T9"/>
                </a:cxn>
                <a:cxn ang="0">
                  <a:pos x="T10" y="T11"/>
                </a:cxn>
              </a:cxnLst>
              <a:rect l="0" t="0" r="r" b="b"/>
              <a:pathLst>
                <a:path w="875" h="807">
                  <a:moveTo>
                    <a:pt x="471" y="807"/>
                  </a:moveTo>
                  <a:lnTo>
                    <a:pt x="0" y="807"/>
                  </a:lnTo>
                  <a:lnTo>
                    <a:pt x="0" y="0"/>
                  </a:lnTo>
                  <a:lnTo>
                    <a:pt x="471" y="0"/>
                  </a:lnTo>
                  <a:lnTo>
                    <a:pt x="875" y="404"/>
                  </a:lnTo>
                  <a:lnTo>
                    <a:pt x="471" y="807"/>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74" name="Freeform 103"/>
            <p:cNvSpPr/>
            <p:nvPr userDrawn="1"/>
          </p:nvSpPr>
          <p:spPr bwMode="auto">
            <a:xfrm>
              <a:off x="2684826" y="58600"/>
              <a:ext cx="960910" cy="960910"/>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D5C9E1"/>
            </a:solidFill>
            <a:ln>
              <a:noFill/>
            </a:ln>
          </p:spPr>
          <p:txBody>
            <a:bodyPr vert="horz" wrap="square" lIns="91440" tIns="45720" rIns="91440" bIns="45720" numCol="1" anchor="t" anchorCtr="0" compatLnSpc="1"/>
            <a:lstStyle/>
            <a:p>
              <a:pPr lvl="0"/>
              <a:endParaRPr lang="ko-KR" altLang="en-US" sz="2400"/>
            </a:p>
          </p:txBody>
        </p:sp>
        <p:sp>
          <p:nvSpPr>
            <p:cNvPr id="75" name="Freeform 104"/>
            <p:cNvSpPr/>
            <p:nvPr userDrawn="1"/>
          </p:nvSpPr>
          <p:spPr bwMode="auto">
            <a:xfrm>
              <a:off x="3700578" y="58600"/>
              <a:ext cx="960910" cy="960910"/>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bg1">
                <a:lumMod val="85000"/>
              </a:schemeClr>
            </a:solidFill>
            <a:ln>
              <a:noFill/>
            </a:ln>
          </p:spPr>
          <p:txBody>
            <a:bodyPr vert="horz" wrap="square" lIns="91440" tIns="45720" rIns="91440" bIns="45720" numCol="1" anchor="t" anchorCtr="0" compatLnSpc="1"/>
            <a:lstStyle/>
            <a:p>
              <a:pPr lvl="0"/>
              <a:endParaRPr lang="ko-KR" altLang="en-US" sz="2400"/>
            </a:p>
          </p:txBody>
        </p:sp>
        <p:sp>
          <p:nvSpPr>
            <p:cNvPr id="76" name="Freeform 105"/>
            <p:cNvSpPr/>
            <p:nvPr userDrawn="1"/>
          </p:nvSpPr>
          <p:spPr bwMode="auto">
            <a:xfrm>
              <a:off x="1669075" y="1074351"/>
              <a:ext cx="960910" cy="962103"/>
            </a:xfrm>
            <a:custGeom>
              <a:avLst/>
              <a:gdLst>
                <a:gd name="T0" fmla="*/ 806 w 806"/>
                <a:gd name="T1" fmla="*/ 807 h 807"/>
                <a:gd name="T2" fmla="*/ 0 w 806"/>
                <a:gd name="T3" fmla="*/ 0 h 807"/>
                <a:gd name="T4" fmla="*/ 806 w 806"/>
                <a:gd name="T5" fmla="*/ 0 h 807"/>
                <a:gd name="T6" fmla="*/ 806 w 806"/>
                <a:gd name="T7" fmla="*/ 807 h 807"/>
              </a:gdLst>
              <a:ahLst/>
              <a:cxnLst>
                <a:cxn ang="0">
                  <a:pos x="T0" y="T1"/>
                </a:cxn>
                <a:cxn ang="0">
                  <a:pos x="T2" y="T3"/>
                </a:cxn>
                <a:cxn ang="0">
                  <a:pos x="T4" y="T5"/>
                </a:cxn>
                <a:cxn ang="0">
                  <a:pos x="T6" y="T7"/>
                </a:cxn>
              </a:cxnLst>
              <a:rect l="0" t="0" r="r" b="b"/>
              <a:pathLst>
                <a:path w="806" h="807">
                  <a:moveTo>
                    <a:pt x="806" y="807"/>
                  </a:moveTo>
                  <a:lnTo>
                    <a:pt x="0" y="0"/>
                  </a:lnTo>
                  <a:lnTo>
                    <a:pt x="806" y="0"/>
                  </a:lnTo>
                  <a:lnTo>
                    <a:pt x="806" y="807"/>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77" name="Freeform 106"/>
            <p:cNvSpPr/>
            <p:nvPr userDrawn="1"/>
          </p:nvSpPr>
          <p:spPr bwMode="auto">
            <a:xfrm>
              <a:off x="1669075" y="1074351"/>
              <a:ext cx="960910" cy="962103"/>
            </a:xfrm>
            <a:custGeom>
              <a:avLst/>
              <a:gdLst>
                <a:gd name="T0" fmla="*/ 806 w 806"/>
                <a:gd name="T1" fmla="*/ 0 h 807"/>
                <a:gd name="T2" fmla="*/ 0 w 806"/>
                <a:gd name="T3" fmla="*/ 807 h 807"/>
                <a:gd name="T4" fmla="*/ 806 w 806"/>
                <a:gd name="T5" fmla="*/ 807 h 807"/>
                <a:gd name="T6" fmla="*/ 806 w 806"/>
                <a:gd name="T7" fmla="*/ 0 h 807"/>
              </a:gdLst>
              <a:ahLst/>
              <a:cxnLst>
                <a:cxn ang="0">
                  <a:pos x="T0" y="T1"/>
                </a:cxn>
                <a:cxn ang="0">
                  <a:pos x="T2" y="T3"/>
                </a:cxn>
                <a:cxn ang="0">
                  <a:pos x="T4" y="T5"/>
                </a:cxn>
                <a:cxn ang="0">
                  <a:pos x="T6" y="T7"/>
                </a:cxn>
              </a:cxnLst>
              <a:rect l="0" t="0" r="r" b="b"/>
              <a:pathLst>
                <a:path w="806" h="807">
                  <a:moveTo>
                    <a:pt x="806" y="0"/>
                  </a:moveTo>
                  <a:lnTo>
                    <a:pt x="0" y="807"/>
                  </a:lnTo>
                  <a:lnTo>
                    <a:pt x="806" y="807"/>
                  </a:lnTo>
                  <a:lnTo>
                    <a:pt x="806" y="0"/>
                  </a:lnTo>
                  <a:close/>
                </a:path>
              </a:pathLst>
            </a:custGeom>
            <a:solidFill>
              <a:srgbClr val="6C4C8B"/>
            </a:solidFill>
            <a:ln>
              <a:noFill/>
            </a:ln>
          </p:spPr>
          <p:txBody>
            <a:bodyPr vert="horz" wrap="square" lIns="91440" tIns="45720" rIns="91440" bIns="45720" numCol="1" anchor="t" anchorCtr="0" compatLnSpc="1"/>
            <a:lstStyle/>
            <a:p>
              <a:pPr lvl="0"/>
              <a:endParaRPr lang="ko-KR" altLang="en-US" sz="2400"/>
            </a:p>
          </p:txBody>
        </p:sp>
        <p:sp>
          <p:nvSpPr>
            <p:cNvPr id="78" name="Freeform 107"/>
            <p:cNvSpPr/>
            <p:nvPr userDrawn="1"/>
          </p:nvSpPr>
          <p:spPr bwMode="auto">
            <a:xfrm>
              <a:off x="2684826" y="1074351"/>
              <a:ext cx="960910" cy="962103"/>
            </a:xfrm>
            <a:custGeom>
              <a:avLst/>
              <a:gdLst>
                <a:gd name="T0" fmla="*/ 806 w 806"/>
                <a:gd name="T1" fmla="*/ 807 h 807"/>
                <a:gd name="T2" fmla="*/ 0 w 806"/>
                <a:gd name="T3" fmla="*/ 0 h 807"/>
                <a:gd name="T4" fmla="*/ 0 w 806"/>
                <a:gd name="T5" fmla="*/ 807 h 807"/>
                <a:gd name="T6" fmla="*/ 806 w 806"/>
                <a:gd name="T7" fmla="*/ 807 h 807"/>
              </a:gdLst>
              <a:ahLst/>
              <a:cxnLst>
                <a:cxn ang="0">
                  <a:pos x="T0" y="T1"/>
                </a:cxn>
                <a:cxn ang="0">
                  <a:pos x="T2" y="T3"/>
                </a:cxn>
                <a:cxn ang="0">
                  <a:pos x="T4" y="T5"/>
                </a:cxn>
                <a:cxn ang="0">
                  <a:pos x="T6" y="T7"/>
                </a:cxn>
              </a:cxnLst>
              <a:rect l="0" t="0" r="r" b="b"/>
              <a:pathLst>
                <a:path w="806" h="807">
                  <a:moveTo>
                    <a:pt x="806" y="807"/>
                  </a:moveTo>
                  <a:lnTo>
                    <a:pt x="0" y="0"/>
                  </a:lnTo>
                  <a:lnTo>
                    <a:pt x="0" y="807"/>
                  </a:lnTo>
                  <a:lnTo>
                    <a:pt x="806" y="807"/>
                  </a:lnTo>
                  <a:close/>
                </a:path>
              </a:pathLst>
            </a:custGeom>
            <a:solidFill>
              <a:schemeClr val="bg1">
                <a:lumMod val="8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79" name="Freeform 109"/>
            <p:cNvSpPr/>
            <p:nvPr userDrawn="1"/>
          </p:nvSpPr>
          <p:spPr bwMode="auto">
            <a:xfrm>
              <a:off x="2691890" y="4125183"/>
              <a:ext cx="960910" cy="960910"/>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bg1">
                <a:lumMod val="75000"/>
                <a:alpha val="20000"/>
              </a:schemeClr>
            </a:solidFill>
            <a:ln>
              <a:noFill/>
            </a:ln>
          </p:spPr>
          <p:txBody>
            <a:bodyPr vert="horz" wrap="square" lIns="91440" tIns="45720" rIns="91440" bIns="45720" numCol="1" anchor="t" anchorCtr="0" compatLnSpc="1"/>
            <a:lstStyle/>
            <a:p>
              <a:endParaRPr lang="ko-KR" altLang="en-US" sz="2400"/>
            </a:p>
          </p:txBody>
        </p:sp>
        <p:sp>
          <p:nvSpPr>
            <p:cNvPr id="80" name="Freeform 111"/>
            <p:cNvSpPr/>
            <p:nvPr userDrawn="1"/>
          </p:nvSpPr>
          <p:spPr bwMode="auto">
            <a:xfrm>
              <a:off x="1669075" y="4123990"/>
              <a:ext cx="960910" cy="960910"/>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81" name="Freeform 112"/>
            <p:cNvSpPr/>
            <p:nvPr userDrawn="1"/>
          </p:nvSpPr>
          <p:spPr bwMode="auto">
            <a:xfrm>
              <a:off x="1669075" y="4123990"/>
              <a:ext cx="960910" cy="960910"/>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D5C9E1"/>
            </a:solidFill>
            <a:ln>
              <a:noFill/>
            </a:ln>
          </p:spPr>
          <p:txBody>
            <a:bodyPr vert="horz" wrap="square" lIns="91440" tIns="45720" rIns="91440" bIns="45720" numCol="1" anchor="t" anchorCtr="0" compatLnSpc="1"/>
            <a:lstStyle/>
            <a:p>
              <a:pPr lvl="0"/>
              <a:endParaRPr lang="ko-KR" altLang="en-US" sz="2400"/>
            </a:p>
          </p:txBody>
        </p:sp>
        <p:sp>
          <p:nvSpPr>
            <p:cNvPr id="82" name="Freeform 113"/>
            <p:cNvSpPr/>
            <p:nvPr userDrawn="1"/>
          </p:nvSpPr>
          <p:spPr bwMode="auto">
            <a:xfrm>
              <a:off x="644979" y="2091295"/>
              <a:ext cx="960910" cy="960910"/>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83" name="Freeform 114"/>
            <p:cNvSpPr/>
            <p:nvPr userDrawn="1"/>
          </p:nvSpPr>
          <p:spPr bwMode="auto">
            <a:xfrm>
              <a:off x="644979" y="2091295"/>
              <a:ext cx="960910" cy="960910"/>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F4879C"/>
            </a:solidFill>
            <a:ln>
              <a:noFill/>
            </a:ln>
          </p:spPr>
          <p:txBody>
            <a:bodyPr vert="horz" wrap="square" lIns="91440" tIns="45720" rIns="91440" bIns="45720" numCol="1" anchor="t" anchorCtr="0" compatLnSpc="1"/>
            <a:lstStyle/>
            <a:p>
              <a:pPr lvl="0"/>
              <a:endParaRPr lang="ko-KR" altLang="en-US" sz="2400"/>
            </a:p>
          </p:txBody>
        </p:sp>
        <p:sp>
          <p:nvSpPr>
            <p:cNvPr id="84" name="Freeform 115"/>
            <p:cNvSpPr/>
            <p:nvPr userDrawn="1"/>
          </p:nvSpPr>
          <p:spPr bwMode="auto">
            <a:xfrm>
              <a:off x="1659537" y="2091295"/>
              <a:ext cx="960910" cy="960910"/>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chemeClr val="accent5">
                <a:alpha val="20000"/>
              </a:schemeClr>
            </a:solidFill>
            <a:ln>
              <a:noFill/>
            </a:ln>
          </p:spPr>
          <p:txBody>
            <a:bodyPr vert="horz" wrap="square" lIns="91440" tIns="45720" rIns="91440" bIns="45720" numCol="1" anchor="t" anchorCtr="0" compatLnSpc="1"/>
            <a:lstStyle/>
            <a:p>
              <a:pPr lvl="0"/>
              <a:endParaRPr lang="ko-KR" altLang="en-US" sz="2400"/>
            </a:p>
          </p:txBody>
        </p:sp>
        <p:sp>
          <p:nvSpPr>
            <p:cNvPr id="85" name="Freeform 117"/>
            <p:cNvSpPr/>
            <p:nvPr userDrawn="1"/>
          </p:nvSpPr>
          <p:spPr bwMode="auto">
            <a:xfrm>
              <a:off x="1659537" y="3107047"/>
              <a:ext cx="960910" cy="962103"/>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86" name="Freeform 119"/>
            <p:cNvSpPr/>
            <p:nvPr userDrawn="1"/>
          </p:nvSpPr>
          <p:spPr bwMode="auto">
            <a:xfrm>
              <a:off x="644979" y="3108239"/>
              <a:ext cx="960910" cy="960910"/>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87" name="Freeform 120"/>
            <p:cNvSpPr/>
            <p:nvPr userDrawn="1"/>
          </p:nvSpPr>
          <p:spPr bwMode="auto">
            <a:xfrm>
              <a:off x="643786" y="3107047"/>
              <a:ext cx="962103" cy="962103"/>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rgbClr val="342D57"/>
            </a:solidFill>
            <a:ln>
              <a:noFill/>
            </a:ln>
          </p:spPr>
          <p:txBody>
            <a:bodyPr vert="horz" wrap="square" lIns="91440" tIns="45720" rIns="91440" bIns="45720" numCol="1" anchor="t" anchorCtr="0" compatLnSpc="1"/>
            <a:lstStyle/>
            <a:p>
              <a:pPr lvl="0"/>
              <a:endParaRPr lang="ko-KR" altLang="en-US" sz="2400"/>
            </a:p>
          </p:txBody>
        </p:sp>
        <p:grpSp>
          <p:nvGrpSpPr>
            <p:cNvPr id="90" name="그룹 89"/>
            <p:cNvGrpSpPr/>
            <p:nvPr userDrawn="1"/>
          </p:nvGrpSpPr>
          <p:grpSpPr>
            <a:xfrm>
              <a:off x="1328107" y="3390790"/>
              <a:ext cx="277782" cy="678359"/>
              <a:chOff x="1812925" y="4535488"/>
              <a:chExt cx="369888" cy="903287"/>
            </a:xfrm>
            <a:solidFill>
              <a:schemeClr val="accent2">
                <a:lumMod val="50000"/>
              </a:schemeClr>
            </a:solidFill>
          </p:grpSpPr>
          <p:sp>
            <p:nvSpPr>
              <p:cNvPr id="91" name="Freeform 5"/>
              <p:cNvSpPr/>
              <p:nvPr userDrawn="1"/>
            </p:nvSpPr>
            <p:spPr bwMode="auto">
              <a:xfrm>
                <a:off x="2027238" y="4535488"/>
                <a:ext cx="155575" cy="382588"/>
              </a:xfrm>
              <a:custGeom>
                <a:avLst/>
                <a:gdLst>
                  <a:gd name="T0" fmla="*/ 98 w 98"/>
                  <a:gd name="T1" fmla="*/ 0 h 241"/>
                  <a:gd name="T2" fmla="*/ 98 w 98"/>
                  <a:gd name="T3" fmla="*/ 0 h 241"/>
                  <a:gd name="T4" fmla="*/ 88 w 98"/>
                  <a:gd name="T5" fmla="*/ 2 h 241"/>
                  <a:gd name="T6" fmla="*/ 77 w 98"/>
                  <a:gd name="T7" fmla="*/ 7 h 241"/>
                  <a:gd name="T8" fmla="*/ 68 w 98"/>
                  <a:gd name="T9" fmla="*/ 11 h 241"/>
                  <a:gd name="T10" fmla="*/ 59 w 98"/>
                  <a:gd name="T11" fmla="*/ 16 h 241"/>
                  <a:gd name="T12" fmla="*/ 50 w 98"/>
                  <a:gd name="T13" fmla="*/ 21 h 241"/>
                  <a:gd name="T14" fmla="*/ 43 w 98"/>
                  <a:gd name="T15" fmla="*/ 28 h 241"/>
                  <a:gd name="T16" fmla="*/ 35 w 98"/>
                  <a:gd name="T17" fmla="*/ 35 h 241"/>
                  <a:gd name="T18" fmla="*/ 28 w 98"/>
                  <a:gd name="T19" fmla="*/ 42 h 241"/>
                  <a:gd name="T20" fmla="*/ 22 w 98"/>
                  <a:gd name="T21" fmla="*/ 51 h 241"/>
                  <a:gd name="T22" fmla="*/ 17 w 98"/>
                  <a:gd name="T23" fmla="*/ 60 h 241"/>
                  <a:gd name="T24" fmla="*/ 11 w 98"/>
                  <a:gd name="T25" fmla="*/ 68 h 241"/>
                  <a:gd name="T26" fmla="*/ 7 w 98"/>
                  <a:gd name="T27" fmla="*/ 79 h 241"/>
                  <a:gd name="T28" fmla="*/ 4 w 98"/>
                  <a:gd name="T29" fmla="*/ 88 h 241"/>
                  <a:gd name="T30" fmla="*/ 2 w 98"/>
                  <a:gd name="T31" fmla="*/ 99 h 241"/>
                  <a:gd name="T32" fmla="*/ 1 w 98"/>
                  <a:gd name="T33" fmla="*/ 109 h 241"/>
                  <a:gd name="T34" fmla="*/ 0 w 98"/>
                  <a:gd name="T35" fmla="*/ 121 h 241"/>
                  <a:gd name="T36" fmla="*/ 0 w 98"/>
                  <a:gd name="T37" fmla="*/ 121 h 241"/>
                  <a:gd name="T38" fmla="*/ 1 w 98"/>
                  <a:gd name="T39" fmla="*/ 131 h 241"/>
                  <a:gd name="T40" fmla="*/ 2 w 98"/>
                  <a:gd name="T41" fmla="*/ 143 h 241"/>
                  <a:gd name="T42" fmla="*/ 4 w 98"/>
                  <a:gd name="T43" fmla="*/ 153 h 241"/>
                  <a:gd name="T44" fmla="*/ 7 w 98"/>
                  <a:gd name="T45" fmla="*/ 162 h 241"/>
                  <a:gd name="T46" fmla="*/ 11 w 98"/>
                  <a:gd name="T47" fmla="*/ 172 h 241"/>
                  <a:gd name="T48" fmla="*/ 17 w 98"/>
                  <a:gd name="T49" fmla="*/ 181 h 241"/>
                  <a:gd name="T50" fmla="*/ 22 w 98"/>
                  <a:gd name="T51" fmla="*/ 191 h 241"/>
                  <a:gd name="T52" fmla="*/ 28 w 98"/>
                  <a:gd name="T53" fmla="*/ 199 h 241"/>
                  <a:gd name="T54" fmla="*/ 35 w 98"/>
                  <a:gd name="T55" fmla="*/ 206 h 241"/>
                  <a:gd name="T56" fmla="*/ 43 w 98"/>
                  <a:gd name="T57" fmla="*/ 214 h 241"/>
                  <a:gd name="T58" fmla="*/ 50 w 98"/>
                  <a:gd name="T59" fmla="*/ 220 h 241"/>
                  <a:gd name="T60" fmla="*/ 59 w 98"/>
                  <a:gd name="T61" fmla="*/ 225 h 241"/>
                  <a:gd name="T62" fmla="*/ 68 w 98"/>
                  <a:gd name="T63" fmla="*/ 230 h 241"/>
                  <a:gd name="T64" fmla="*/ 77 w 98"/>
                  <a:gd name="T65" fmla="*/ 235 h 241"/>
                  <a:gd name="T66" fmla="*/ 88 w 98"/>
                  <a:gd name="T67" fmla="*/ 238 h 241"/>
                  <a:gd name="T68" fmla="*/ 98 w 98"/>
                  <a:gd name="T69" fmla="*/ 241 h 241"/>
                  <a:gd name="T70" fmla="*/ 98 w 98"/>
                  <a:gd name="T7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8" h="241">
                    <a:moveTo>
                      <a:pt x="98" y="0"/>
                    </a:moveTo>
                    <a:lnTo>
                      <a:pt x="98" y="0"/>
                    </a:lnTo>
                    <a:lnTo>
                      <a:pt x="88" y="2"/>
                    </a:lnTo>
                    <a:lnTo>
                      <a:pt x="77" y="7"/>
                    </a:lnTo>
                    <a:lnTo>
                      <a:pt x="68" y="11"/>
                    </a:lnTo>
                    <a:lnTo>
                      <a:pt x="59" y="16"/>
                    </a:lnTo>
                    <a:lnTo>
                      <a:pt x="50" y="21"/>
                    </a:lnTo>
                    <a:lnTo>
                      <a:pt x="43" y="28"/>
                    </a:lnTo>
                    <a:lnTo>
                      <a:pt x="35" y="35"/>
                    </a:lnTo>
                    <a:lnTo>
                      <a:pt x="28" y="42"/>
                    </a:lnTo>
                    <a:lnTo>
                      <a:pt x="22" y="51"/>
                    </a:lnTo>
                    <a:lnTo>
                      <a:pt x="17" y="60"/>
                    </a:lnTo>
                    <a:lnTo>
                      <a:pt x="11" y="68"/>
                    </a:lnTo>
                    <a:lnTo>
                      <a:pt x="7" y="79"/>
                    </a:lnTo>
                    <a:lnTo>
                      <a:pt x="4" y="88"/>
                    </a:lnTo>
                    <a:lnTo>
                      <a:pt x="2" y="99"/>
                    </a:lnTo>
                    <a:lnTo>
                      <a:pt x="1" y="109"/>
                    </a:lnTo>
                    <a:lnTo>
                      <a:pt x="0" y="121"/>
                    </a:lnTo>
                    <a:lnTo>
                      <a:pt x="0" y="121"/>
                    </a:lnTo>
                    <a:lnTo>
                      <a:pt x="1" y="131"/>
                    </a:lnTo>
                    <a:lnTo>
                      <a:pt x="2" y="143"/>
                    </a:lnTo>
                    <a:lnTo>
                      <a:pt x="4" y="153"/>
                    </a:lnTo>
                    <a:lnTo>
                      <a:pt x="7" y="162"/>
                    </a:lnTo>
                    <a:lnTo>
                      <a:pt x="11" y="172"/>
                    </a:lnTo>
                    <a:lnTo>
                      <a:pt x="17" y="181"/>
                    </a:lnTo>
                    <a:lnTo>
                      <a:pt x="22" y="191"/>
                    </a:lnTo>
                    <a:lnTo>
                      <a:pt x="28" y="199"/>
                    </a:lnTo>
                    <a:lnTo>
                      <a:pt x="35" y="206"/>
                    </a:lnTo>
                    <a:lnTo>
                      <a:pt x="43" y="214"/>
                    </a:lnTo>
                    <a:lnTo>
                      <a:pt x="50" y="220"/>
                    </a:lnTo>
                    <a:lnTo>
                      <a:pt x="59" y="225"/>
                    </a:lnTo>
                    <a:lnTo>
                      <a:pt x="68" y="230"/>
                    </a:lnTo>
                    <a:lnTo>
                      <a:pt x="77" y="235"/>
                    </a:lnTo>
                    <a:lnTo>
                      <a:pt x="88" y="238"/>
                    </a:lnTo>
                    <a:lnTo>
                      <a:pt x="98" y="241"/>
                    </a:lnTo>
                    <a:lnTo>
                      <a:pt x="98"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92" name="Freeform 7"/>
              <p:cNvSpPr/>
              <p:nvPr userDrawn="1"/>
            </p:nvSpPr>
            <p:spPr bwMode="auto">
              <a:xfrm>
                <a:off x="1812925" y="4949825"/>
                <a:ext cx="369888" cy="488950"/>
              </a:xfrm>
              <a:custGeom>
                <a:avLst/>
                <a:gdLst>
                  <a:gd name="T0" fmla="*/ 203 w 233"/>
                  <a:gd name="T1" fmla="*/ 0 h 308"/>
                  <a:gd name="T2" fmla="*/ 203 w 233"/>
                  <a:gd name="T3" fmla="*/ 0 h 308"/>
                  <a:gd name="T4" fmla="*/ 182 w 233"/>
                  <a:gd name="T5" fmla="*/ 0 h 308"/>
                  <a:gd name="T6" fmla="*/ 157 w 233"/>
                  <a:gd name="T7" fmla="*/ 2 h 308"/>
                  <a:gd name="T8" fmla="*/ 129 w 233"/>
                  <a:gd name="T9" fmla="*/ 6 h 308"/>
                  <a:gd name="T10" fmla="*/ 114 w 233"/>
                  <a:gd name="T11" fmla="*/ 8 h 308"/>
                  <a:gd name="T12" fmla="*/ 99 w 233"/>
                  <a:gd name="T13" fmla="*/ 12 h 308"/>
                  <a:gd name="T14" fmla="*/ 85 w 233"/>
                  <a:gd name="T15" fmla="*/ 16 h 308"/>
                  <a:gd name="T16" fmla="*/ 70 w 233"/>
                  <a:gd name="T17" fmla="*/ 22 h 308"/>
                  <a:gd name="T18" fmla="*/ 56 w 233"/>
                  <a:gd name="T19" fmla="*/ 28 h 308"/>
                  <a:gd name="T20" fmla="*/ 43 w 233"/>
                  <a:gd name="T21" fmla="*/ 35 h 308"/>
                  <a:gd name="T22" fmla="*/ 30 w 233"/>
                  <a:gd name="T23" fmla="*/ 44 h 308"/>
                  <a:gd name="T24" fmla="*/ 19 w 233"/>
                  <a:gd name="T25" fmla="*/ 53 h 308"/>
                  <a:gd name="T26" fmla="*/ 9 w 233"/>
                  <a:gd name="T27" fmla="*/ 63 h 308"/>
                  <a:gd name="T28" fmla="*/ 0 w 233"/>
                  <a:gd name="T29" fmla="*/ 76 h 308"/>
                  <a:gd name="T30" fmla="*/ 233 w 233"/>
                  <a:gd name="T31" fmla="*/ 308 h 308"/>
                  <a:gd name="T32" fmla="*/ 233 w 233"/>
                  <a:gd name="T33" fmla="*/ 1 h 308"/>
                  <a:gd name="T34" fmla="*/ 225 w 233"/>
                  <a:gd name="T35" fmla="*/ 1 h 308"/>
                  <a:gd name="T36" fmla="*/ 225 w 233"/>
                  <a:gd name="T37" fmla="*/ 1 h 308"/>
                  <a:gd name="T38" fmla="*/ 203 w 233"/>
                  <a:gd name="T39"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308">
                    <a:moveTo>
                      <a:pt x="203" y="0"/>
                    </a:moveTo>
                    <a:lnTo>
                      <a:pt x="203" y="0"/>
                    </a:lnTo>
                    <a:lnTo>
                      <a:pt x="182" y="0"/>
                    </a:lnTo>
                    <a:lnTo>
                      <a:pt x="157" y="2"/>
                    </a:lnTo>
                    <a:lnTo>
                      <a:pt x="129" y="6"/>
                    </a:lnTo>
                    <a:lnTo>
                      <a:pt x="114" y="8"/>
                    </a:lnTo>
                    <a:lnTo>
                      <a:pt x="99" y="12"/>
                    </a:lnTo>
                    <a:lnTo>
                      <a:pt x="85" y="16"/>
                    </a:lnTo>
                    <a:lnTo>
                      <a:pt x="70" y="22"/>
                    </a:lnTo>
                    <a:lnTo>
                      <a:pt x="56" y="28"/>
                    </a:lnTo>
                    <a:lnTo>
                      <a:pt x="43" y="35"/>
                    </a:lnTo>
                    <a:lnTo>
                      <a:pt x="30" y="44"/>
                    </a:lnTo>
                    <a:lnTo>
                      <a:pt x="19" y="53"/>
                    </a:lnTo>
                    <a:lnTo>
                      <a:pt x="9" y="63"/>
                    </a:lnTo>
                    <a:lnTo>
                      <a:pt x="0" y="76"/>
                    </a:lnTo>
                    <a:lnTo>
                      <a:pt x="233" y="308"/>
                    </a:lnTo>
                    <a:lnTo>
                      <a:pt x="233" y="1"/>
                    </a:lnTo>
                    <a:lnTo>
                      <a:pt x="225" y="1"/>
                    </a:lnTo>
                    <a:lnTo>
                      <a:pt x="225" y="1"/>
                    </a:lnTo>
                    <a:lnTo>
                      <a:pt x="203"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17" name="Freeform 36"/>
            <p:cNvSpPr/>
            <p:nvPr userDrawn="1"/>
          </p:nvSpPr>
          <p:spPr bwMode="auto">
            <a:xfrm>
              <a:off x="3700578" y="192350"/>
              <a:ext cx="164523" cy="513837"/>
            </a:xfrm>
            <a:custGeom>
              <a:avLst/>
              <a:gdLst>
                <a:gd name="T0" fmla="*/ 0 w 138"/>
                <a:gd name="T1" fmla="*/ 0 h 431"/>
                <a:gd name="T2" fmla="*/ 0 w 138"/>
                <a:gd name="T3" fmla="*/ 85 h 431"/>
                <a:gd name="T4" fmla="*/ 0 w 138"/>
                <a:gd name="T5" fmla="*/ 85 h 431"/>
                <a:gd name="T6" fmla="*/ 15 w 138"/>
                <a:gd name="T7" fmla="*/ 96 h 431"/>
                <a:gd name="T8" fmla="*/ 27 w 138"/>
                <a:gd name="T9" fmla="*/ 110 h 431"/>
                <a:gd name="T10" fmla="*/ 38 w 138"/>
                <a:gd name="T11" fmla="*/ 124 h 431"/>
                <a:gd name="T12" fmla="*/ 47 w 138"/>
                <a:gd name="T13" fmla="*/ 141 h 431"/>
                <a:gd name="T14" fmla="*/ 56 w 138"/>
                <a:gd name="T15" fmla="*/ 158 h 431"/>
                <a:gd name="T16" fmla="*/ 61 w 138"/>
                <a:gd name="T17" fmla="*/ 177 h 431"/>
                <a:gd name="T18" fmla="*/ 64 w 138"/>
                <a:gd name="T19" fmla="*/ 195 h 431"/>
                <a:gd name="T20" fmla="*/ 65 w 138"/>
                <a:gd name="T21" fmla="*/ 215 h 431"/>
                <a:gd name="T22" fmla="*/ 65 w 138"/>
                <a:gd name="T23" fmla="*/ 215 h 431"/>
                <a:gd name="T24" fmla="*/ 64 w 138"/>
                <a:gd name="T25" fmla="*/ 235 h 431"/>
                <a:gd name="T26" fmla="*/ 61 w 138"/>
                <a:gd name="T27" fmla="*/ 254 h 431"/>
                <a:gd name="T28" fmla="*/ 56 w 138"/>
                <a:gd name="T29" fmla="*/ 272 h 431"/>
                <a:gd name="T30" fmla="*/ 47 w 138"/>
                <a:gd name="T31" fmla="*/ 290 h 431"/>
                <a:gd name="T32" fmla="*/ 38 w 138"/>
                <a:gd name="T33" fmla="*/ 305 h 431"/>
                <a:gd name="T34" fmla="*/ 27 w 138"/>
                <a:gd name="T35" fmla="*/ 321 h 431"/>
                <a:gd name="T36" fmla="*/ 15 w 138"/>
                <a:gd name="T37" fmla="*/ 333 h 431"/>
                <a:gd name="T38" fmla="*/ 0 w 138"/>
                <a:gd name="T39" fmla="*/ 346 h 431"/>
                <a:gd name="T40" fmla="*/ 0 w 138"/>
                <a:gd name="T41" fmla="*/ 431 h 431"/>
                <a:gd name="T42" fmla="*/ 0 w 138"/>
                <a:gd name="T43" fmla="*/ 431 h 431"/>
                <a:gd name="T44" fmla="*/ 15 w 138"/>
                <a:gd name="T45" fmla="*/ 423 h 431"/>
                <a:gd name="T46" fmla="*/ 30 w 138"/>
                <a:gd name="T47" fmla="*/ 414 h 431"/>
                <a:gd name="T48" fmla="*/ 43 w 138"/>
                <a:gd name="T49" fmla="*/ 405 h 431"/>
                <a:gd name="T50" fmla="*/ 57 w 138"/>
                <a:gd name="T51" fmla="*/ 394 h 431"/>
                <a:gd name="T52" fmla="*/ 68 w 138"/>
                <a:gd name="T53" fmla="*/ 384 h 431"/>
                <a:gd name="T54" fmla="*/ 80 w 138"/>
                <a:gd name="T55" fmla="*/ 371 h 431"/>
                <a:gd name="T56" fmla="*/ 90 w 138"/>
                <a:gd name="T57" fmla="*/ 359 h 431"/>
                <a:gd name="T58" fmla="*/ 100 w 138"/>
                <a:gd name="T59" fmla="*/ 345 h 431"/>
                <a:gd name="T60" fmla="*/ 109 w 138"/>
                <a:gd name="T61" fmla="*/ 330 h 431"/>
                <a:gd name="T62" fmla="*/ 116 w 138"/>
                <a:gd name="T63" fmla="*/ 316 h 431"/>
                <a:gd name="T64" fmla="*/ 123 w 138"/>
                <a:gd name="T65" fmla="*/ 300 h 431"/>
                <a:gd name="T66" fmla="*/ 128 w 138"/>
                <a:gd name="T67" fmla="*/ 283 h 431"/>
                <a:gd name="T68" fmla="*/ 133 w 138"/>
                <a:gd name="T69" fmla="*/ 268 h 431"/>
                <a:gd name="T70" fmla="*/ 136 w 138"/>
                <a:gd name="T71" fmla="*/ 250 h 431"/>
                <a:gd name="T72" fmla="*/ 138 w 138"/>
                <a:gd name="T73" fmla="*/ 233 h 431"/>
                <a:gd name="T74" fmla="*/ 138 w 138"/>
                <a:gd name="T75" fmla="*/ 215 h 431"/>
                <a:gd name="T76" fmla="*/ 138 w 138"/>
                <a:gd name="T77" fmla="*/ 215 h 431"/>
                <a:gd name="T78" fmla="*/ 138 w 138"/>
                <a:gd name="T79" fmla="*/ 198 h 431"/>
                <a:gd name="T80" fmla="*/ 136 w 138"/>
                <a:gd name="T81" fmla="*/ 180 h 431"/>
                <a:gd name="T82" fmla="*/ 133 w 138"/>
                <a:gd name="T83" fmla="*/ 163 h 431"/>
                <a:gd name="T84" fmla="*/ 128 w 138"/>
                <a:gd name="T85" fmla="*/ 146 h 431"/>
                <a:gd name="T86" fmla="*/ 123 w 138"/>
                <a:gd name="T87" fmla="*/ 131 h 431"/>
                <a:gd name="T88" fmla="*/ 116 w 138"/>
                <a:gd name="T89" fmla="*/ 115 h 431"/>
                <a:gd name="T90" fmla="*/ 109 w 138"/>
                <a:gd name="T91" fmla="*/ 100 h 431"/>
                <a:gd name="T92" fmla="*/ 100 w 138"/>
                <a:gd name="T93" fmla="*/ 86 h 431"/>
                <a:gd name="T94" fmla="*/ 90 w 138"/>
                <a:gd name="T95" fmla="*/ 72 h 431"/>
                <a:gd name="T96" fmla="*/ 80 w 138"/>
                <a:gd name="T97" fmla="*/ 60 h 431"/>
                <a:gd name="T98" fmla="*/ 68 w 138"/>
                <a:gd name="T99" fmla="*/ 47 h 431"/>
                <a:gd name="T100" fmla="*/ 57 w 138"/>
                <a:gd name="T101" fmla="*/ 36 h 431"/>
                <a:gd name="T102" fmla="*/ 43 w 138"/>
                <a:gd name="T103" fmla="*/ 25 h 431"/>
                <a:gd name="T104" fmla="*/ 30 w 138"/>
                <a:gd name="T105" fmla="*/ 16 h 431"/>
                <a:gd name="T106" fmla="*/ 15 w 138"/>
                <a:gd name="T107" fmla="*/ 7 h 431"/>
                <a:gd name="T108" fmla="*/ 0 w 138"/>
                <a:gd name="T10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 h="431">
                  <a:moveTo>
                    <a:pt x="0" y="0"/>
                  </a:moveTo>
                  <a:lnTo>
                    <a:pt x="0" y="85"/>
                  </a:lnTo>
                  <a:lnTo>
                    <a:pt x="0" y="85"/>
                  </a:lnTo>
                  <a:lnTo>
                    <a:pt x="15" y="96"/>
                  </a:lnTo>
                  <a:lnTo>
                    <a:pt x="27" y="110"/>
                  </a:lnTo>
                  <a:lnTo>
                    <a:pt x="38" y="124"/>
                  </a:lnTo>
                  <a:lnTo>
                    <a:pt x="47" y="141"/>
                  </a:lnTo>
                  <a:lnTo>
                    <a:pt x="56" y="158"/>
                  </a:lnTo>
                  <a:lnTo>
                    <a:pt x="61" y="177"/>
                  </a:lnTo>
                  <a:lnTo>
                    <a:pt x="64" y="195"/>
                  </a:lnTo>
                  <a:lnTo>
                    <a:pt x="65" y="215"/>
                  </a:lnTo>
                  <a:lnTo>
                    <a:pt x="65" y="215"/>
                  </a:lnTo>
                  <a:lnTo>
                    <a:pt x="64" y="235"/>
                  </a:lnTo>
                  <a:lnTo>
                    <a:pt x="61" y="254"/>
                  </a:lnTo>
                  <a:lnTo>
                    <a:pt x="56" y="272"/>
                  </a:lnTo>
                  <a:lnTo>
                    <a:pt x="47" y="290"/>
                  </a:lnTo>
                  <a:lnTo>
                    <a:pt x="38" y="305"/>
                  </a:lnTo>
                  <a:lnTo>
                    <a:pt x="27" y="321"/>
                  </a:lnTo>
                  <a:lnTo>
                    <a:pt x="15" y="333"/>
                  </a:lnTo>
                  <a:lnTo>
                    <a:pt x="0" y="346"/>
                  </a:lnTo>
                  <a:lnTo>
                    <a:pt x="0" y="431"/>
                  </a:lnTo>
                  <a:lnTo>
                    <a:pt x="0" y="431"/>
                  </a:lnTo>
                  <a:lnTo>
                    <a:pt x="15" y="423"/>
                  </a:lnTo>
                  <a:lnTo>
                    <a:pt x="30" y="414"/>
                  </a:lnTo>
                  <a:lnTo>
                    <a:pt x="43" y="405"/>
                  </a:lnTo>
                  <a:lnTo>
                    <a:pt x="57" y="394"/>
                  </a:lnTo>
                  <a:lnTo>
                    <a:pt x="68" y="384"/>
                  </a:lnTo>
                  <a:lnTo>
                    <a:pt x="80" y="371"/>
                  </a:lnTo>
                  <a:lnTo>
                    <a:pt x="90" y="359"/>
                  </a:lnTo>
                  <a:lnTo>
                    <a:pt x="100" y="345"/>
                  </a:lnTo>
                  <a:lnTo>
                    <a:pt x="109" y="330"/>
                  </a:lnTo>
                  <a:lnTo>
                    <a:pt x="116" y="316"/>
                  </a:lnTo>
                  <a:lnTo>
                    <a:pt x="123" y="300"/>
                  </a:lnTo>
                  <a:lnTo>
                    <a:pt x="128" y="283"/>
                  </a:lnTo>
                  <a:lnTo>
                    <a:pt x="133" y="268"/>
                  </a:lnTo>
                  <a:lnTo>
                    <a:pt x="136" y="250"/>
                  </a:lnTo>
                  <a:lnTo>
                    <a:pt x="138" y="233"/>
                  </a:lnTo>
                  <a:lnTo>
                    <a:pt x="138" y="215"/>
                  </a:lnTo>
                  <a:lnTo>
                    <a:pt x="138" y="215"/>
                  </a:lnTo>
                  <a:lnTo>
                    <a:pt x="138" y="198"/>
                  </a:lnTo>
                  <a:lnTo>
                    <a:pt x="136" y="180"/>
                  </a:lnTo>
                  <a:lnTo>
                    <a:pt x="133" y="163"/>
                  </a:lnTo>
                  <a:lnTo>
                    <a:pt x="128" y="146"/>
                  </a:lnTo>
                  <a:lnTo>
                    <a:pt x="123" y="131"/>
                  </a:lnTo>
                  <a:lnTo>
                    <a:pt x="116" y="115"/>
                  </a:lnTo>
                  <a:lnTo>
                    <a:pt x="109" y="100"/>
                  </a:lnTo>
                  <a:lnTo>
                    <a:pt x="100" y="86"/>
                  </a:lnTo>
                  <a:lnTo>
                    <a:pt x="90" y="72"/>
                  </a:lnTo>
                  <a:lnTo>
                    <a:pt x="80" y="60"/>
                  </a:lnTo>
                  <a:lnTo>
                    <a:pt x="68" y="47"/>
                  </a:lnTo>
                  <a:lnTo>
                    <a:pt x="57" y="36"/>
                  </a:lnTo>
                  <a:lnTo>
                    <a:pt x="43" y="25"/>
                  </a:lnTo>
                  <a:lnTo>
                    <a:pt x="30" y="16"/>
                  </a:lnTo>
                  <a:lnTo>
                    <a:pt x="15" y="7"/>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18" name="Freeform 38"/>
            <p:cNvSpPr/>
            <p:nvPr userDrawn="1"/>
          </p:nvSpPr>
          <p:spPr bwMode="auto">
            <a:xfrm>
              <a:off x="3195087" y="168988"/>
              <a:ext cx="450650" cy="656901"/>
            </a:xfrm>
            <a:custGeom>
              <a:avLst/>
              <a:gdLst>
                <a:gd name="T0" fmla="*/ 326 w 378"/>
                <a:gd name="T1" fmla="*/ 0 h 551"/>
                <a:gd name="T2" fmla="*/ 286 w 378"/>
                <a:gd name="T3" fmla="*/ 3 h 551"/>
                <a:gd name="T4" fmla="*/ 93 w 378"/>
                <a:gd name="T5" fmla="*/ 198 h 551"/>
                <a:gd name="T6" fmla="*/ 89 w 378"/>
                <a:gd name="T7" fmla="*/ 237 h 551"/>
                <a:gd name="T8" fmla="*/ 90 w 378"/>
                <a:gd name="T9" fmla="*/ 253 h 551"/>
                <a:gd name="T10" fmla="*/ 94 w 378"/>
                <a:gd name="T11" fmla="*/ 283 h 551"/>
                <a:gd name="T12" fmla="*/ 101 w 378"/>
                <a:gd name="T13" fmla="*/ 313 h 551"/>
                <a:gd name="T14" fmla="*/ 113 w 378"/>
                <a:gd name="T15" fmla="*/ 340 h 551"/>
                <a:gd name="T16" fmla="*/ 15 w 378"/>
                <a:gd name="T17" fmla="*/ 458 h 551"/>
                <a:gd name="T18" fmla="*/ 9 w 378"/>
                <a:gd name="T19" fmla="*/ 466 h 551"/>
                <a:gd name="T20" fmla="*/ 1 w 378"/>
                <a:gd name="T21" fmla="*/ 486 h 551"/>
                <a:gd name="T22" fmla="*/ 1 w 378"/>
                <a:gd name="T23" fmla="*/ 507 h 551"/>
                <a:gd name="T24" fmla="*/ 9 w 378"/>
                <a:gd name="T25" fmla="*/ 526 h 551"/>
                <a:gd name="T26" fmla="*/ 15 w 378"/>
                <a:gd name="T27" fmla="*/ 535 h 551"/>
                <a:gd name="T28" fmla="*/ 34 w 378"/>
                <a:gd name="T29" fmla="*/ 547 h 551"/>
                <a:gd name="T30" fmla="*/ 54 w 378"/>
                <a:gd name="T31" fmla="*/ 551 h 551"/>
                <a:gd name="T32" fmla="*/ 65 w 378"/>
                <a:gd name="T33" fmla="*/ 550 h 551"/>
                <a:gd name="T34" fmla="*/ 84 w 378"/>
                <a:gd name="T35" fmla="*/ 542 h 551"/>
                <a:gd name="T36" fmla="*/ 194 w 378"/>
                <a:gd name="T37" fmla="*/ 434 h 551"/>
                <a:gd name="T38" fmla="*/ 209 w 378"/>
                <a:gd name="T39" fmla="*/ 443 h 551"/>
                <a:gd name="T40" fmla="*/ 239 w 378"/>
                <a:gd name="T41" fmla="*/ 458 h 551"/>
                <a:gd name="T42" fmla="*/ 273 w 378"/>
                <a:gd name="T43" fmla="*/ 468 h 551"/>
                <a:gd name="T44" fmla="*/ 308 w 378"/>
                <a:gd name="T45" fmla="*/ 474 h 551"/>
                <a:gd name="T46" fmla="*/ 326 w 378"/>
                <a:gd name="T47" fmla="*/ 475 h 551"/>
                <a:gd name="T48" fmla="*/ 353 w 378"/>
                <a:gd name="T49" fmla="*/ 473 h 551"/>
                <a:gd name="T50" fmla="*/ 378 w 378"/>
                <a:gd name="T51" fmla="*/ 468 h 551"/>
                <a:gd name="T52" fmla="*/ 378 w 378"/>
                <a:gd name="T53" fmla="*/ 393 h 551"/>
                <a:gd name="T54" fmla="*/ 353 w 378"/>
                <a:gd name="T55" fmla="*/ 399 h 551"/>
                <a:gd name="T56" fmla="*/ 326 w 378"/>
                <a:gd name="T57" fmla="*/ 401 h 551"/>
                <a:gd name="T58" fmla="*/ 309 w 378"/>
                <a:gd name="T59" fmla="*/ 400 h 551"/>
                <a:gd name="T60" fmla="*/ 278 w 378"/>
                <a:gd name="T61" fmla="*/ 394 h 551"/>
                <a:gd name="T62" fmla="*/ 249 w 378"/>
                <a:gd name="T63" fmla="*/ 382 h 551"/>
                <a:gd name="T64" fmla="*/ 221 w 378"/>
                <a:gd name="T65" fmla="*/ 364 h 551"/>
                <a:gd name="T66" fmla="*/ 199 w 378"/>
                <a:gd name="T67" fmla="*/ 342 h 551"/>
                <a:gd name="T68" fmla="*/ 182 w 378"/>
                <a:gd name="T69" fmla="*/ 316 h 551"/>
                <a:gd name="T70" fmla="*/ 169 w 378"/>
                <a:gd name="T71" fmla="*/ 285 h 551"/>
                <a:gd name="T72" fmla="*/ 163 w 378"/>
                <a:gd name="T73" fmla="*/ 254 h 551"/>
                <a:gd name="T74" fmla="*/ 162 w 378"/>
                <a:gd name="T75" fmla="*/ 237 h 551"/>
                <a:gd name="T76" fmla="*/ 165 w 378"/>
                <a:gd name="T77" fmla="*/ 204 h 551"/>
                <a:gd name="T78" fmla="*/ 175 w 378"/>
                <a:gd name="T79" fmla="*/ 174 h 551"/>
                <a:gd name="T80" fmla="*/ 190 w 378"/>
                <a:gd name="T81" fmla="*/ 145 h 551"/>
                <a:gd name="T82" fmla="*/ 210 w 378"/>
                <a:gd name="T83" fmla="*/ 121 h 551"/>
                <a:gd name="T84" fmla="*/ 235 w 378"/>
                <a:gd name="T85" fmla="*/ 101 h 551"/>
                <a:gd name="T86" fmla="*/ 262 w 378"/>
                <a:gd name="T87" fmla="*/ 86 h 551"/>
                <a:gd name="T88" fmla="*/ 294 w 378"/>
                <a:gd name="T89" fmla="*/ 76 h 551"/>
                <a:gd name="T90" fmla="*/ 326 w 378"/>
                <a:gd name="T91" fmla="*/ 73 h 551"/>
                <a:gd name="T92" fmla="*/ 340 w 378"/>
                <a:gd name="T93" fmla="*/ 73 h 551"/>
                <a:gd name="T94" fmla="*/ 366 w 378"/>
                <a:gd name="T95" fmla="*/ 77 h 551"/>
                <a:gd name="T96" fmla="*/ 378 w 378"/>
                <a:gd name="T97" fmla="*/ 5 h 551"/>
                <a:gd name="T98" fmla="*/ 366 w 378"/>
                <a:gd name="T99" fmla="*/ 3 h 551"/>
                <a:gd name="T100" fmla="*/ 340 w 378"/>
                <a:gd name="T101"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551">
                  <a:moveTo>
                    <a:pt x="326" y="0"/>
                  </a:moveTo>
                  <a:lnTo>
                    <a:pt x="326" y="0"/>
                  </a:lnTo>
                  <a:lnTo>
                    <a:pt x="306" y="1"/>
                  </a:lnTo>
                  <a:lnTo>
                    <a:pt x="286" y="3"/>
                  </a:lnTo>
                  <a:lnTo>
                    <a:pt x="93" y="198"/>
                  </a:lnTo>
                  <a:lnTo>
                    <a:pt x="93" y="198"/>
                  </a:lnTo>
                  <a:lnTo>
                    <a:pt x="90" y="216"/>
                  </a:lnTo>
                  <a:lnTo>
                    <a:pt x="89" y="237"/>
                  </a:lnTo>
                  <a:lnTo>
                    <a:pt x="89" y="237"/>
                  </a:lnTo>
                  <a:lnTo>
                    <a:pt x="90" y="253"/>
                  </a:lnTo>
                  <a:lnTo>
                    <a:pt x="91" y="269"/>
                  </a:lnTo>
                  <a:lnTo>
                    <a:pt x="94" y="283"/>
                  </a:lnTo>
                  <a:lnTo>
                    <a:pt x="97" y="298"/>
                  </a:lnTo>
                  <a:lnTo>
                    <a:pt x="101" y="313"/>
                  </a:lnTo>
                  <a:lnTo>
                    <a:pt x="106" y="326"/>
                  </a:lnTo>
                  <a:lnTo>
                    <a:pt x="113" y="340"/>
                  </a:lnTo>
                  <a:lnTo>
                    <a:pt x="120" y="353"/>
                  </a:lnTo>
                  <a:lnTo>
                    <a:pt x="15" y="458"/>
                  </a:lnTo>
                  <a:lnTo>
                    <a:pt x="15" y="458"/>
                  </a:lnTo>
                  <a:lnTo>
                    <a:pt x="9" y="466"/>
                  </a:lnTo>
                  <a:lnTo>
                    <a:pt x="4" y="476"/>
                  </a:lnTo>
                  <a:lnTo>
                    <a:pt x="1" y="486"/>
                  </a:lnTo>
                  <a:lnTo>
                    <a:pt x="0" y="497"/>
                  </a:lnTo>
                  <a:lnTo>
                    <a:pt x="1" y="507"/>
                  </a:lnTo>
                  <a:lnTo>
                    <a:pt x="4" y="516"/>
                  </a:lnTo>
                  <a:lnTo>
                    <a:pt x="9" y="526"/>
                  </a:lnTo>
                  <a:lnTo>
                    <a:pt x="15" y="535"/>
                  </a:lnTo>
                  <a:lnTo>
                    <a:pt x="15" y="535"/>
                  </a:lnTo>
                  <a:lnTo>
                    <a:pt x="24" y="542"/>
                  </a:lnTo>
                  <a:lnTo>
                    <a:pt x="34" y="547"/>
                  </a:lnTo>
                  <a:lnTo>
                    <a:pt x="44" y="550"/>
                  </a:lnTo>
                  <a:lnTo>
                    <a:pt x="54" y="551"/>
                  </a:lnTo>
                  <a:lnTo>
                    <a:pt x="54" y="551"/>
                  </a:lnTo>
                  <a:lnTo>
                    <a:pt x="65" y="550"/>
                  </a:lnTo>
                  <a:lnTo>
                    <a:pt x="75" y="547"/>
                  </a:lnTo>
                  <a:lnTo>
                    <a:pt x="84" y="542"/>
                  </a:lnTo>
                  <a:lnTo>
                    <a:pt x="93" y="535"/>
                  </a:lnTo>
                  <a:lnTo>
                    <a:pt x="194" y="434"/>
                  </a:lnTo>
                  <a:lnTo>
                    <a:pt x="194" y="434"/>
                  </a:lnTo>
                  <a:lnTo>
                    <a:pt x="209" y="443"/>
                  </a:lnTo>
                  <a:lnTo>
                    <a:pt x="224" y="451"/>
                  </a:lnTo>
                  <a:lnTo>
                    <a:pt x="239" y="458"/>
                  </a:lnTo>
                  <a:lnTo>
                    <a:pt x="256" y="463"/>
                  </a:lnTo>
                  <a:lnTo>
                    <a:pt x="273" y="468"/>
                  </a:lnTo>
                  <a:lnTo>
                    <a:pt x="290" y="472"/>
                  </a:lnTo>
                  <a:lnTo>
                    <a:pt x="308" y="474"/>
                  </a:lnTo>
                  <a:lnTo>
                    <a:pt x="326" y="475"/>
                  </a:lnTo>
                  <a:lnTo>
                    <a:pt x="326" y="475"/>
                  </a:lnTo>
                  <a:lnTo>
                    <a:pt x="340" y="474"/>
                  </a:lnTo>
                  <a:lnTo>
                    <a:pt x="353" y="473"/>
                  </a:lnTo>
                  <a:lnTo>
                    <a:pt x="366" y="470"/>
                  </a:lnTo>
                  <a:lnTo>
                    <a:pt x="378" y="468"/>
                  </a:lnTo>
                  <a:lnTo>
                    <a:pt x="378" y="393"/>
                  </a:lnTo>
                  <a:lnTo>
                    <a:pt x="378" y="393"/>
                  </a:lnTo>
                  <a:lnTo>
                    <a:pt x="366" y="396"/>
                  </a:lnTo>
                  <a:lnTo>
                    <a:pt x="353" y="399"/>
                  </a:lnTo>
                  <a:lnTo>
                    <a:pt x="340" y="400"/>
                  </a:lnTo>
                  <a:lnTo>
                    <a:pt x="326" y="401"/>
                  </a:lnTo>
                  <a:lnTo>
                    <a:pt x="326" y="401"/>
                  </a:lnTo>
                  <a:lnTo>
                    <a:pt x="309" y="400"/>
                  </a:lnTo>
                  <a:lnTo>
                    <a:pt x="294" y="398"/>
                  </a:lnTo>
                  <a:lnTo>
                    <a:pt x="278" y="394"/>
                  </a:lnTo>
                  <a:lnTo>
                    <a:pt x="262" y="388"/>
                  </a:lnTo>
                  <a:lnTo>
                    <a:pt x="249" y="382"/>
                  </a:lnTo>
                  <a:lnTo>
                    <a:pt x="235" y="373"/>
                  </a:lnTo>
                  <a:lnTo>
                    <a:pt x="221" y="364"/>
                  </a:lnTo>
                  <a:lnTo>
                    <a:pt x="210" y="353"/>
                  </a:lnTo>
                  <a:lnTo>
                    <a:pt x="199" y="342"/>
                  </a:lnTo>
                  <a:lnTo>
                    <a:pt x="190" y="329"/>
                  </a:lnTo>
                  <a:lnTo>
                    <a:pt x="182" y="316"/>
                  </a:lnTo>
                  <a:lnTo>
                    <a:pt x="175" y="301"/>
                  </a:lnTo>
                  <a:lnTo>
                    <a:pt x="169" y="285"/>
                  </a:lnTo>
                  <a:lnTo>
                    <a:pt x="165" y="270"/>
                  </a:lnTo>
                  <a:lnTo>
                    <a:pt x="163" y="254"/>
                  </a:lnTo>
                  <a:lnTo>
                    <a:pt x="162" y="237"/>
                  </a:lnTo>
                  <a:lnTo>
                    <a:pt x="162" y="237"/>
                  </a:lnTo>
                  <a:lnTo>
                    <a:pt x="163" y="221"/>
                  </a:lnTo>
                  <a:lnTo>
                    <a:pt x="165" y="204"/>
                  </a:lnTo>
                  <a:lnTo>
                    <a:pt x="169" y="188"/>
                  </a:lnTo>
                  <a:lnTo>
                    <a:pt x="175" y="174"/>
                  </a:lnTo>
                  <a:lnTo>
                    <a:pt x="182" y="159"/>
                  </a:lnTo>
                  <a:lnTo>
                    <a:pt x="190" y="145"/>
                  </a:lnTo>
                  <a:lnTo>
                    <a:pt x="199" y="133"/>
                  </a:lnTo>
                  <a:lnTo>
                    <a:pt x="210" y="121"/>
                  </a:lnTo>
                  <a:lnTo>
                    <a:pt x="221" y="111"/>
                  </a:lnTo>
                  <a:lnTo>
                    <a:pt x="235" y="101"/>
                  </a:lnTo>
                  <a:lnTo>
                    <a:pt x="249" y="93"/>
                  </a:lnTo>
                  <a:lnTo>
                    <a:pt x="262" y="86"/>
                  </a:lnTo>
                  <a:lnTo>
                    <a:pt x="278" y="81"/>
                  </a:lnTo>
                  <a:lnTo>
                    <a:pt x="294" y="76"/>
                  </a:lnTo>
                  <a:lnTo>
                    <a:pt x="309" y="74"/>
                  </a:lnTo>
                  <a:lnTo>
                    <a:pt x="326" y="73"/>
                  </a:lnTo>
                  <a:lnTo>
                    <a:pt x="326" y="73"/>
                  </a:lnTo>
                  <a:lnTo>
                    <a:pt x="340" y="73"/>
                  </a:lnTo>
                  <a:lnTo>
                    <a:pt x="353" y="75"/>
                  </a:lnTo>
                  <a:lnTo>
                    <a:pt x="366" y="77"/>
                  </a:lnTo>
                  <a:lnTo>
                    <a:pt x="378" y="82"/>
                  </a:lnTo>
                  <a:lnTo>
                    <a:pt x="378" y="5"/>
                  </a:lnTo>
                  <a:lnTo>
                    <a:pt x="378" y="5"/>
                  </a:lnTo>
                  <a:lnTo>
                    <a:pt x="366" y="3"/>
                  </a:lnTo>
                  <a:lnTo>
                    <a:pt x="353" y="1"/>
                  </a:lnTo>
                  <a:lnTo>
                    <a:pt x="340" y="0"/>
                  </a:lnTo>
                  <a:lnTo>
                    <a:pt x="326"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19" name="Freeform 42"/>
            <p:cNvSpPr/>
            <p:nvPr userDrawn="1"/>
          </p:nvSpPr>
          <p:spPr bwMode="auto">
            <a:xfrm>
              <a:off x="2435657" y="1327973"/>
              <a:ext cx="194328" cy="664054"/>
            </a:xfrm>
            <a:custGeom>
              <a:avLst/>
              <a:gdLst>
                <a:gd name="T0" fmla="*/ 74 w 163"/>
                <a:gd name="T1" fmla="*/ 186 h 557"/>
                <a:gd name="T2" fmla="*/ 76 w 163"/>
                <a:gd name="T3" fmla="*/ 166 h 557"/>
                <a:gd name="T4" fmla="*/ 82 w 163"/>
                <a:gd name="T5" fmla="*/ 147 h 557"/>
                <a:gd name="T6" fmla="*/ 89 w 163"/>
                <a:gd name="T7" fmla="*/ 129 h 557"/>
                <a:gd name="T8" fmla="*/ 100 w 163"/>
                <a:gd name="T9" fmla="*/ 115 h 557"/>
                <a:gd name="T10" fmla="*/ 113 w 163"/>
                <a:gd name="T11" fmla="*/ 101 h 557"/>
                <a:gd name="T12" fmla="*/ 128 w 163"/>
                <a:gd name="T13" fmla="*/ 90 h 557"/>
                <a:gd name="T14" fmla="*/ 145 w 163"/>
                <a:gd name="T15" fmla="*/ 81 h 557"/>
                <a:gd name="T16" fmla="*/ 163 w 163"/>
                <a:gd name="T17" fmla="*/ 76 h 557"/>
                <a:gd name="T18" fmla="*/ 163 w 163"/>
                <a:gd name="T19" fmla="*/ 0 h 557"/>
                <a:gd name="T20" fmla="*/ 130 w 163"/>
                <a:gd name="T21" fmla="*/ 7 h 557"/>
                <a:gd name="T22" fmla="*/ 99 w 163"/>
                <a:gd name="T23" fmla="*/ 21 h 557"/>
                <a:gd name="T24" fmla="*/ 71 w 163"/>
                <a:gd name="T25" fmla="*/ 38 h 557"/>
                <a:gd name="T26" fmla="*/ 47 w 163"/>
                <a:gd name="T27" fmla="*/ 61 h 557"/>
                <a:gd name="T28" fmla="*/ 27 w 163"/>
                <a:gd name="T29" fmla="*/ 88 h 557"/>
                <a:gd name="T30" fmla="*/ 13 w 163"/>
                <a:gd name="T31" fmla="*/ 118 h 557"/>
                <a:gd name="T32" fmla="*/ 3 w 163"/>
                <a:gd name="T33" fmla="*/ 150 h 557"/>
                <a:gd name="T34" fmla="*/ 0 w 163"/>
                <a:gd name="T35" fmla="*/ 186 h 557"/>
                <a:gd name="T36" fmla="*/ 1 w 163"/>
                <a:gd name="T37" fmla="*/ 202 h 557"/>
                <a:gd name="T38" fmla="*/ 10 w 163"/>
                <a:gd name="T39" fmla="*/ 242 h 557"/>
                <a:gd name="T40" fmla="*/ 27 w 163"/>
                <a:gd name="T41" fmla="*/ 289 h 557"/>
                <a:gd name="T42" fmla="*/ 63 w 163"/>
                <a:gd name="T43" fmla="*/ 369 h 557"/>
                <a:gd name="T44" fmla="*/ 116 w 163"/>
                <a:gd name="T45" fmla="*/ 473 h 557"/>
                <a:gd name="T46" fmla="*/ 163 w 163"/>
                <a:gd name="T47" fmla="*/ 557 h 557"/>
                <a:gd name="T48" fmla="*/ 163 w 163"/>
                <a:gd name="T49" fmla="*/ 295 h 557"/>
                <a:gd name="T50" fmla="*/ 145 w 163"/>
                <a:gd name="T51" fmla="*/ 289 h 557"/>
                <a:gd name="T52" fmla="*/ 128 w 163"/>
                <a:gd name="T53" fmla="*/ 281 h 557"/>
                <a:gd name="T54" fmla="*/ 113 w 163"/>
                <a:gd name="T55" fmla="*/ 270 h 557"/>
                <a:gd name="T56" fmla="*/ 100 w 163"/>
                <a:gd name="T57" fmla="*/ 257 h 557"/>
                <a:gd name="T58" fmla="*/ 89 w 163"/>
                <a:gd name="T59" fmla="*/ 241 h 557"/>
                <a:gd name="T60" fmla="*/ 82 w 163"/>
                <a:gd name="T61" fmla="*/ 224 h 557"/>
                <a:gd name="T62" fmla="*/ 76 w 163"/>
                <a:gd name="T63" fmla="*/ 205 h 557"/>
                <a:gd name="T64" fmla="*/ 74 w 163"/>
                <a:gd name="T65" fmla="*/ 186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74" y="186"/>
                  </a:moveTo>
                  <a:lnTo>
                    <a:pt x="74" y="186"/>
                  </a:lnTo>
                  <a:lnTo>
                    <a:pt x="75" y="175"/>
                  </a:lnTo>
                  <a:lnTo>
                    <a:pt x="76" y="166"/>
                  </a:lnTo>
                  <a:lnTo>
                    <a:pt x="78" y="157"/>
                  </a:lnTo>
                  <a:lnTo>
                    <a:pt x="82" y="147"/>
                  </a:lnTo>
                  <a:lnTo>
                    <a:pt x="85" y="138"/>
                  </a:lnTo>
                  <a:lnTo>
                    <a:pt x="89" y="129"/>
                  </a:lnTo>
                  <a:lnTo>
                    <a:pt x="94" y="122"/>
                  </a:lnTo>
                  <a:lnTo>
                    <a:pt x="100" y="115"/>
                  </a:lnTo>
                  <a:lnTo>
                    <a:pt x="107" y="108"/>
                  </a:lnTo>
                  <a:lnTo>
                    <a:pt x="113" y="101"/>
                  </a:lnTo>
                  <a:lnTo>
                    <a:pt x="120" y="95"/>
                  </a:lnTo>
                  <a:lnTo>
                    <a:pt x="128" y="90"/>
                  </a:lnTo>
                  <a:lnTo>
                    <a:pt x="136" y="86"/>
                  </a:lnTo>
                  <a:lnTo>
                    <a:pt x="145" y="81"/>
                  </a:lnTo>
                  <a:lnTo>
                    <a:pt x="154" y="78"/>
                  </a:lnTo>
                  <a:lnTo>
                    <a:pt x="163" y="76"/>
                  </a:lnTo>
                  <a:lnTo>
                    <a:pt x="163" y="0"/>
                  </a:lnTo>
                  <a:lnTo>
                    <a:pt x="163" y="0"/>
                  </a:lnTo>
                  <a:lnTo>
                    <a:pt x="146" y="3"/>
                  </a:lnTo>
                  <a:lnTo>
                    <a:pt x="130" y="7"/>
                  </a:lnTo>
                  <a:lnTo>
                    <a:pt x="114" y="13"/>
                  </a:lnTo>
                  <a:lnTo>
                    <a:pt x="99" y="21"/>
                  </a:lnTo>
                  <a:lnTo>
                    <a:pt x="85" y="29"/>
                  </a:lnTo>
                  <a:lnTo>
                    <a:pt x="71" y="38"/>
                  </a:lnTo>
                  <a:lnTo>
                    <a:pt x="59" y="50"/>
                  </a:lnTo>
                  <a:lnTo>
                    <a:pt x="47" y="61"/>
                  </a:lnTo>
                  <a:lnTo>
                    <a:pt x="37" y="74"/>
                  </a:lnTo>
                  <a:lnTo>
                    <a:pt x="27" y="88"/>
                  </a:lnTo>
                  <a:lnTo>
                    <a:pt x="19" y="102"/>
                  </a:lnTo>
                  <a:lnTo>
                    <a:pt x="13" y="118"/>
                  </a:lnTo>
                  <a:lnTo>
                    <a:pt x="7" y="134"/>
                  </a:lnTo>
                  <a:lnTo>
                    <a:pt x="3" y="150"/>
                  </a:lnTo>
                  <a:lnTo>
                    <a:pt x="1" y="168"/>
                  </a:lnTo>
                  <a:lnTo>
                    <a:pt x="0" y="186"/>
                  </a:lnTo>
                  <a:lnTo>
                    <a:pt x="0" y="186"/>
                  </a:lnTo>
                  <a:lnTo>
                    <a:pt x="1" y="202"/>
                  </a:lnTo>
                  <a:lnTo>
                    <a:pt x="5" y="220"/>
                  </a:lnTo>
                  <a:lnTo>
                    <a:pt x="10" y="242"/>
                  </a:lnTo>
                  <a:lnTo>
                    <a:pt x="19" y="265"/>
                  </a:lnTo>
                  <a:lnTo>
                    <a:pt x="27" y="289"/>
                  </a:lnTo>
                  <a:lnTo>
                    <a:pt x="39" y="316"/>
                  </a:lnTo>
                  <a:lnTo>
                    <a:pt x="63" y="369"/>
                  </a:lnTo>
                  <a:lnTo>
                    <a:pt x="90" y="422"/>
                  </a:lnTo>
                  <a:lnTo>
                    <a:pt x="116" y="473"/>
                  </a:lnTo>
                  <a:lnTo>
                    <a:pt x="142" y="519"/>
                  </a:lnTo>
                  <a:lnTo>
                    <a:pt x="163" y="557"/>
                  </a:lnTo>
                  <a:lnTo>
                    <a:pt x="163" y="295"/>
                  </a:lnTo>
                  <a:lnTo>
                    <a:pt x="163" y="295"/>
                  </a:lnTo>
                  <a:lnTo>
                    <a:pt x="154" y="293"/>
                  </a:lnTo>
                  <a:lnTo>
                    <a:pt x="145" y="289"/>
                  </a:lnTo>
                  <a:lnTo>
                    <a:pt x="136" y="285"/>
                  </a:lnTo>
                  <a:lnTo>
                    <a:pt x="128" y="281"/>
                  </a:lnTo>
                  <a:lnTo>
                    <a:pt x="120" y="276"/>
                  </a:lnTo>
                  <a:lnTo>
                    <a:pt x="113" y="270"/>
                  </a:lnTo>
                  <a:lnTo>
                    <a:pt x="107" y="263"/>
                  </a:lnTo>
                  <a:lnTo>
                    <a:pt x="100" y="257"/>
                  </a:lnTo>
                  <a:lnTo>
                    <a:pt x="94" y="249"/>
                  </a:lnTo>
                  <a:lnTo>
                    <a:pt x="89" y="241"/>
                  </a:lnTo>
                  <a:lnTo>
                    <a:pt x="85" y="233"/>
                  </a:lnTo>
                  <a:lnTo>
                    <a:pt x="82" y="224"/>
                  </a:lnTo>
                  <a:lnTo>
                    <a:pt x="78" y="215"/>
                  </a:lnTo>
                  <a:lnTo>
                    <a:pt x="76" y="205"/>
                  </a:lnTo>
                  <a:lnTo>
                    <a:pt x="75" y="195"/>
                  </a:lnTo>
                  <a:lnTo>
                    <a:pt x="74" y="186"/>
                  </a:lnTo>
                  <a:lnTo>
                    <a:pt x="74" y="186"/>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20" name="Freeform 46"/>
            <p:cNvSpPr/>
            <p:nvPr userDrawn="1"/>
          </p:nvSpPr>
          <p:spPr bwMode="auto">
            <a:xfrm>
              <a:off x="2430888" y="4684322"/>
              <a:ext cx="199097" cy="323086"/>
            </a:xfrm>
            <a:custGeom>
              <a:avLst/>
              <a:gdLst>
                <a:gd name="T0" fmla="*/ 167 w 167"/>
                <a:gd name="T1" fmla="*/ 0 h 271"/>
                <a:gd name="T2" fmla="*/ 0 w 167"/>
                <a:gd name="T3" fmla="*/ 167 h 271"/>
                <a:gd name="T4" fmla="*/ 103 w 167"/>
                <a:gd name="T5" fmla="*/ 271 h 271"/>
                <a:gd name="T6" fmla="*/ 137 w 167"/>
                <a:gd name="T7" fmla="*/ 259 h 271"/>
                <a:gd name="T8" fmla="*/ 137 w 167"/>
                <a:gd name="T9" fmla="*/ 201 h 271"/>
                <a:gd name="T10" fmla="*/ 167 w 167"/>
                <a:gd name="T11" fmla="*/ 173 h 271"/>
                <a:gd name="T12" fmla="*/ 167 w 167"/>
                <a:gd name="T13" fmla="*/ 0 h 271"/>
              </a:gdLst>
              <a:ahLst/>
              <a:cxnLst>
                <a:cxn ang="0">
                  <a:pos x="T0" y="T1"/>
                </a:cxn>
                <a:cxn ang="0">
                  <a:pos x="T2" y="T3"/>
                </a:cxn>
                <a:cxn ang="0">
                  <a:pos x="T4" y="T5"/>
                </a:cxn>
                <a:cxn ang="0">
                  <a:pos x="T6" y="T7"/>
                </a:cxn>
                <a:cxn ang="0">
                  <a:pos x="T8" y="T9"/>
                </a:cxn>
                <a:cxn ang="0">
                  <a:pos x="T10" y="T11"/>
                </a:cxn>
                <a:cxn ang="0">
                  <a:pos x="T12" y="T13"/>
                </a:cxn>
              </a:cxnLst>
              <a:rect l="0" t="0" r="r" b="b"/>
              <a:pathLst>
                <a:path w="167" h="271">
                  <a:moveTo>
                    <a:pt x="167" y="0"/>
                  </a:moveTo>
                  <a:lnTo>
                    <a:pt x="0" y="167"/>
                  </a:lnTo>
                  <a:lnTo>
                    <a:pt x="103" y="271"/>
                  </a:lnTo>
                  <a:lnTo>
                    <a:pt x="137" y="259"/>
                  </a:lnTo>
                  <a:lnTo>
                    <a:pt x="137" y="201"/>
                  </a:lnTo>
                  <a:lnTo>
                    <a:pt x="167" y="173"/>
                  </a:lnTo>
                  <a:lnTo>
                    <a:pt x="167"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pic>
          <p:nvPicPr>
            <p:cNvPr id="121" name="그림 120"/>
            <p:cNvPicPr>
              <a:picLocks noChangeAspect="1"/>
            </p:cNvPicPr>
            <p:nvPr userDrawn="1"/>
          </p:nvPicPr>
          <p:blipFill>
            <a:blip r:embed="rId2" cstate="screen"/>
            <a:stretch>
              <a:fillRect/>
            </a:stretch>
          </p:blipFill>
          <p:spPr>
            <a:xfrm rot="8100000" flipH="1">
              <a:off x="1858594" y="2891696"/>
              <a:ext cx="297062" cy="823433"/>
            </a:xfrm>
            <a:prstGeom prst="rect">
              <a:avLst/>
            </a:prstGeom>
          </p:spPr>
        </p:pic>
        <p:sp>
          <p:nvSpPr>
            <p:cNvPr id="122" name="Freeform 118"/>
            <p:cNvSpPr/>
            <p:nvPr userDrawn="1"/>
          </p:nvSpPr>
          <p:spPr bwMode="auto">
            <a:xfrm>
              <a:off x="1659537" y="3107047"/>
              <a:ext cx="960910" cy="962103"/>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rgbClr val="BDA8D1"/>
            </a:solidFill>
            <a:ln>
              <a:noFill/>
            </a:ln>
          </p:spPr>
          <p:txBody>
            <a:bodyPr vert="horz" wrap="square" lIns="91440" tIns="45720" rIns="91440" bIns="45720" numCol="1" anchor="t" anchorCtr="0" compatLnSpc="1"/>
            <a:lstStyle/>
            <a:p>
              <a:pPr lvl="0"/>
              <a:endParaRPr lang="ko-KR" altLang="en-US" sz="2400"/>
            </a:p>
          </p:txBody>
        </p:sp>
        <p:grpSp>
          <p:nvGrpSpPr>
            <p:cNvPr id="123" name="그룹 122"/>
            <p:cNvGrpSpPr/>
            <p:nvPr userDrawn="1"/>
          </p:nvGrpSpPr>
          <p:grpSpPr>
            <a:xfrm>
              <a:off x="1659537" y="3390790"/>
              <a:ext cx="305202" cy="678359"/>
              <a:chOff x="2209800" y="4519614"/>
              <a:chExt cx="406400" cy="903287"/>
            </a:xfrm>
            <a:solidFill>
              <a:schemeClr val="accent1">
                <a:lumMod val="50000"/>
              </a:schemeClr>
            </a:solidFill>
          </p:grpSpPr>
          <p:sp>
            <p:nvSpPr>
              <p:cNvPr id="124" name="Freeform 9"/>
              <p:cNvSpPr/>
              <p:nvPr userDrawn="1"/>
            </p:nvSpPr>
            <p:spPr bwMode="auto">
              <a:xfrm>
                <a:off x="2209800" y="4519614"/>
                <a:ext cx="171450" cy="385763"/>
              </a:xfrm>
              <a:custGeom>
                <a:avLst/>
                <a:gdLst>
                  <a:gd name="T0" fmla="*/ 0 w 108"/>
                  <a:gd name="T1" fmla="*/ 0 h 243"/>
                  <a:gd name="T2" fmla="*/ 0 w 108"/>
                  <a:gd name="T3" fmla="*/ 243 h 243"/>
                  <a:gd name="T4" fmla="*/ 0 w 108"/>
                  <a:gd name="T5" fmla="*/ 243 h 243"/>
                  <a:gd name="T6" fmla="*/ 11 w 108"/>
                  <a:gd name="T7" fmla="*/ 242 h 243"/>
                  <a:gd name="T8" fmla="*/ 22 w 108"/>
                  <a:gd name="T9" fmla="*/ 239 h 243"/>
                  <a:gd name="T10" fmla="*/ 33 w 108"/>
                  <a:gd name="T11" fmla="*/ 234 h 243"/>
                  <a:gd name="T12" fmla="*/ 42 w 108"/>
                  <a:gd name="T13" fmla="*/ 230 h 243"/>
                  <a:gd name="T14" fmla="*/ 51 w 108"/>
                  <a:gd name="T15" fmla="*/ 224 h 243"/>
                  <a:gd name="T16" fmla="*/ 61 w 108"/>
                  <a:gd name="T17" fmla="*/ 218 h 243"/>
                  <a:gd name="T18" fmla="*/ 69 w 108"/>
                  <a:gd name="T19" fmla="*/ 210 h 243"/>
                  <a:gd name="T20" fmla="*/ 77 w 108"/>
                  <a:gd name="T21" fmla="*/ 203 h 243"/>
                  <a:gd name="T22" fmla="*/ 83 w 108"/>
                  <a:gd name="T23" fmla="*/ 195 h 243"/>
                  <a:gd name="T24" fmla="*/ 89 w 108"/>
                  <a:gd name="T25" fmla="*/ 185 h 243"/>
                  <a:gd name="T26" fmla="*/ 94 w 108"/>
                  <a:gd name="T27" fmla="*/ 176 h 243"/>
                  <a:gd name="T28" fmla="*/ 100 w 108"/>
                  <a:gd name="T29" fmla="*/ 165 h 243"/>
                  <a:gd name="T30" fmla="*/ 103 w 108"/>
                  <a:gd name="T31" fmla="*/ 155 h 243"/>
                  <a:gd name="T32" fmla="*/ 106 w 108"/>
                  <a:gd name="T33" fmla="*/ 145 h 243"/>
                  <a:gd name="T34" fmla="*/ 107 w 108"/>
                  <a:gd name="T35" fmla="*/ 133 h 243"/>
                  <a:gd name="T36" fmla="*/ 108 w 108"/>
                  <a:gd name="T37" fmla="*/ 122 h 243"/>
                  <a:gd name="T38" fmla="*/ 108 w 108"/>
                  <a:gd name="T39" fmla="*/ 122 h 243"/>
                  <a:gd name="T40" fmla="*/ 107 w 108"/>
                  <a:gd name="T41" fmla="*/ 110 h 243"/>
                  <a:gd name="T42" fmla="*/ 106 w 108"/>
                  <a:gd name="T43" fmla="*/ 99 h 243"/>
                  <a:gd name="T44" fmla="*/ 103 w 108"/>
                  <a:gd name="T45" fmla="*/ 88 h 243"/>
                  <a:gd name="T46" fmla="*/ 100 w 108"/>
                  <a:gd name="T47" fmla="*/ 77 h 243"/>
                  <a:gd name="T48" fmla="*/ 94 w 108"/>
                  <a:gd name="T49" fmla="*/ 67 h 243"/>
                  <a:gd name="T50" fmla="*/ 89 w 108"/>
                  <a:gd name="T51" fmla="*/ 58 h 243"/>
                  <a:gd name="T52" fmla="*/ 83 w 108"/>
                  <a:gd name="T53" fmla="*/ 48 h 243"/>
                  <a:gd name="T54" fmla="*/ 77 w 108"/>
                  <a:gd name="T55" fmla="*/ 40 h 243"/>
                  <a:gd name="T56" fmla="*/ 69 w 108"/>
                  <a:gd name="T57" fmla="*/ 32 h 243"/>
                  <a:gd name="T58" fmla="*/ 61 w 108"/>
                  <a:gd name="T59" fmla="*/ 25 h 243"/>
                  <a:gd name="T60" fmla="*/ 51 w 108"/>
                  <a:gd name="T61" fmla="*/ 19 h 243"/>
                  <a:gd name="T62" fmla="*/ 42 w 108"/>
                  <a:gd name="T63" fmla="*/ 13 h 243"/>
                  <a:gd name="T64" fmla="*/ 33 w 108"/>
                  <a:gd name="T65" fmla="*/ 9 h 243"/>
                  <a:gd name="T66" fmla="*/ 22 w 108"/>
                  <a:gd name="T67" fmla="*/ 4 h 243"/>
                  <a:gd name="T68" fmla="*/ 11 w 108"/>
                  <a:gd name="T69" fmla="*/ 1 h 243"/>
                  <a:gd name="T70" fmla="*/ 0 w 108"/>
                  <a:gd name="T7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243">
                    <a:moveTo>
                      <a:pt x="0" y="0"/>
                    </a:moveTo>
                    <a:lnTo>
                      <a:pt x="0" y="243"/>
                    </a:lnTo>
                    <a:lnTo>
                      <a:pt x="0" y="243"/>
                    </a:lnTo>
                    <a:lnTo>
                      <a:pt x="11" y="242"/>
                    </a:lnTo>
                    <a:lnTo>
                      <a:pt x="22" y="239"/>
                    </a:lnTo>
                    <a:lnTo>
                      <a:pt x="33" y="234"/>
                    </a:lnTo>
                    <a:lnTo>
                      <a:pt x="42" y="230"/>
                    </a:lnTo>
                    <a:lnTo>
                      <a:pt x="51" y="224"/>
                    </a:lnTo>
                    <a:lnTo>
                      <a:pt x="61" y="218"/>
                    </a:lnTo>
                    <a:lnTo>
                      <a:pt x="69" y="210"/>
                    </a:lnTo>
                    <a:lnTo>
                      <a:pt x="77" y="203"/>
                    </a:lnTo>
                    <a:lnTo>
                      <a:pt x="83" y="195"/>
                    </a:lnTo>
                    <a:lnTo>
                      <a:pt x="89" y="185"/>
                    </a:lnTo>
                    <a:lnTo>
                      <a:pt x="94" y="176"/>
                    </a:lnTo>
                    <a:lnTo>
                      <a:pt x="100" y="165"/>
                    </a:lnTo>
                    <a:lnTo>
                      <a:pt x="103" y="155"/>
                    </a:lnTo>
                    <a:lnTo>
                      <a:pt x="106" y="145"/>
                    </a:lnTo>
                    <a:lnTo>
                      <a:pt x="107" y="133"/>
                    </a:lnTo>
                    <a:lnTo>
                      <a:pt x="108" y="122"/>
                    </a:lnTo>
                    <a:lnTo>
                      <a:pt x="108" y="122"/>
                    </a:lnTo>
                    <a:lnTo>
                      <a:pt x="107" y="110"/>
                    </a:lnTo>
                    <a:lnTo>
                      <a:pt x="106" y="99"/>
                    </a:lnTo>
                    <a:lnTo>
                      <a:pt x="103" y="88"/>
                    </a:lnTo>
                    <a:lnTo>
                      <a:pt x="100" y="77"/>
                    </a:lnTo>
                    <a:lnTo>
                      <a:pt x="94" y="67"/>
                    </a:lnTo>
                    <a:lnTo>
                      <a:pt x="89" y="58"/>
                    </a:lnTo>
                    <a:lnTo>
                      <a:pt x="83" y="48"/>
                    </a:lnTo>
                    <a:lnTo>
                      <a:pt x="77" y="40"/>
                    </a:lnTo>
                    <a:lnTo>
                      <a:pt x="69" y="32"/>
                    </a:lnTo>
                    <a:lnTo>
                      <a:pt x="61" y="25"/>
                    </a:lnTo>
                    <a:lnTo>
                      <a:pt x="51" y="19"/>
                    </a:lnTo>
                    <a:lnTo>
                      <a:pt x="42" y="13"/>
                    </a:lnTo>
                    <a:lnTo>
                      <a:pt x="33" y="9"/>
                    </a:lnTo>
                    <a:lnTo>
                      <a:pt x="22" y="4"/>
                    </a:lnTo>
                    <a:lnTo>
                      <a:pt x="11" y="1"/>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25" name="Freeform 11"/>
              <p:cNvSpPr/>
              <p:nvPr userDrawn="1"/>
            </p:nvSpPr>
            <p:spPr bwMode="auto">
              <a:xfrm>
                <a:off x="2209800" y="4935538"/>
                <a:ext cx="406400" cy="487363"/>
              </a:xfrm>
              <a:custGeom>
                <a:avLst/>
                <a:gdLst>
                  <a:gd name="T0" fmla="*/ 35 w 256"/>
                  <a:gd name="T1" fmla="*/ 0 h 307"/>
                  <a:gd name="T2" fmla="*/ 0 w 256"/>
                  <a:gd name="T3" fmla="*/ 0 h 307"/>
                  <a:gd name="T4" fmla="*/ 0 w 256"/>
                  <a:gd name="T5" fmla="*/ 307 h 307"/>
                  <a:gd name="T6" fmla="*/ 126 w 256"/>
                  <a:gd name="T7" fmla="*/ 307 h 307"/>
                  <a:gd name="T8" fmla="*/ 126 w 256"/>
                  <a:gd name="T9" fmla="*/ 215 h 307"/>
                  <a:gd name="T10" fmla="*/ 144 w 256"/>
                  <a:gd name="T11" fmla="*/ 215 h 307"/>
                  <a:gd name="T12" fmla="*/ 144 w 256"/>
                  <a:gd name="T13" fmla="*/ 307 h 307"/>
                  <a:gd name="T14" fmla="*/ 256 w 256"/>
                  <a:gd name="T15" fmla="*/ 307 h 307"/>
                  <a:gd name="T16" fmla="*/ 256 w 256"/>
                  <a:gd name="T17" fmla="*/ 134 h 307"/>
                  <a:gd name="T18" fmla="*/ 256 w 256"/>
                  <a:gd name="T19" fmla="*/ 134 h 307"/>
                  <a:gd name="T20" fmla="*/ 255 w 256"/>
                  <a:gd name="T21" fmla="*/ 128 h 307"/>
                  <a:gd name="T22" fmla="*/ 255 w 256"/>
                  <a:gd name="T23" fmla="*/ 128 h 307"/>
                  <a:gd name="T24" fmla="*/ 255 w 256"/>
                  <a:gd name="T25" fmla="*/ 123 h 307"/>
                  <a:gd name="T26" fmla="*/ 255 w 256"/>
                  <a:gd name="T27" fmla="*/ 123 h 307"/>
                  <a:gd name="T28" fmla="*/ 254 w 256"/>
                  <a:gd name="T29" fmla="*/ 121 h 307"/>
                  <a:gd name="T30" fmla="*/ 254 w 256"/>
                  <a:gd name="T31" fmla="*/ 121 h 307"/>
                  <a:gd name="T32" fmla="*/ 253 w 256"/>
                  <a:gd name="T33" fmla="*/ 113 h 307"/>
                  <a:gd name="T34" fmla="*/ 251 w 256"/>
                  <a:gd name="T35" fmla="*/ 104 h 307"/>
                  <a:gd name="T36" fmla="*/ 248 w 256"/>
                  <a:gd name="T37" fmla="*/ 97 h 307"/>
                  <a:gd name="T38" fmla="*/ 244 w 256"/>
                  <a:gd name="T39" fmla="*/ 90 h 307"/>
                  <a:gd name="T40" fmla="*/ 240 w 256"/>
                  <a:gd name="T41" fmla="*/ 82 h 307"/>
                  <a:gd name="T42" fmla="*/ 235 w 256"/>
                  <a:gd name="T43" fmla="*/ 76 h 307"/>
                  <a:gd name="T44" fmla="*/ 225 w 256"/>
                  <a:gd name="T45" fmla="*/ 63 h 307"/>
                  <a:gd name="T46" fmla="*/ 212 w 256"/>
                  <a:gd name="T47" fmla="*/ 53 h 307"/>
                  <a:gd name="T48" fmla="*/ 199 w 256"/>
                  <a:gd name="T49" fmla="*/ 44 h 307"/>
                  <a:gd name="T50" fmla="*/ 184 w 256"/>
                  <a:gd name="T51" fmla="*/ 35 h 307"/>
                  <a:gd name="T52" fmla="*/ 169 w 256"/>
                  <a:gd name="T53" fmla="*/ 28 h 307"/>
                  <a:gd name="T54" fmla="*/ 152 w 256"/>
                  <a:gd name="T55" fmla="*/ 22 h 307"/>
                  <a:gd name="T56" fmla="*/ 135 w 256"/>
                  <a:gd name="T57" fmla="*/ 16 h 307"/>
                  <a:gd name="T58" fmla="*/ 119 w 256"/>
                  <a:gd name="T59" fmla="*/ 12 h 307"/>
                  <a:gd name="T60" fmla="*/ 103 w 256"/>
                  <a:gd name="T61" fmla="*/ 8 h 307"/>
                  <a:gd name="T62" fmla="*/ 72 w 256"/>
                  <a:gd name="T63" fmla="*/ 4 h 307"/>
                  <a:gd name="T64" fmla="*/ 46 w 256"/>
                  <a:gd name="T65" fmla="*/ 1 h 307"/>
                  <a:gd name="T66" fmla="*/ 46 w 256"/>
                  <a:gd name="T67" fmla="*/ 1 h 307"/>
                  <a:gd name="T68" fmla="*/ 40 w 256"/>
                  <a:gd name="T69" fmla="*/ 0 h 307"/>
                  <a:gd name="T70" fmla="*/ 35 w 256"/>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307">
                    <a:moveTo>
                      <a:pt x="35" y="0"/>
                    </a:moveTo>
                    <a:lnTo>
                      <a:pt x="0" y="0"/>
                    </a:lnTo>
                    <a:lnTo>
                      <a:pt x="0" y="307"/>
                    </a:lnTo>
                    <a:lnTo>
                      <a:pt x="126" y="307"/>
                    </a:lnTo>
                    <a:lnTo>
                      <a:pt x="126" y="215"/>
                    </a:lnTo>
                    <a:lnTo>
                      <a:pt x="144" y="215"/>
                    </a:lnTo>
                    <a:lnTo>
                      <a:pt x="144" y="307"/>
                    </a:lnTo>
                    <a:lnTo>
                      <a:pt x="256" y="307"/>
                    </a:lnTo>
                    <a:lnTo>
                      <a:pt x="256" y="134"/>
                    </a:lnTo>
                    <a:lnTo>
                      <a:pt x="256" y="134"/>
                    </a:lnTo>
                    <a:lnTo>
                      <a:pt x="255" y="128"/>
                    </a:lnTo>
                    <a:lnTo>
                      <a:pt x="255" y="128"/>
                    </a:lnTo>
                    <a:lnTo>
                      <a:pt x="255" y="123"/>
                    </a:lnTo>
                    <a:lnTo>
                      <a:pt x="255" y="123"/>
                    </a:lnTo>
                    <a:lnTo>
                      <a:pt x="254" y="121"/>
                    </a:lnTo>
                    <a:lnTo>
                      <a:pt x="254" y="121"/>
                    </a:lnTo>
                    <a:lnTo>
                      <a:pt x="253" y="113"/>
                    </a:lnTo>
                    <a:lnTo>
                      <a:pt x="251" y="104"/>
                    </a:lnTo>
                    <a:lnTo>
                      <a:pt x="248" y="97"/>
                    </a:lnTo>
                    <a:lnTo>
                      <a:pt x="244" y="90"/>
                    </a:lnTo>
                    <a:lnTo>
                      <a:pt x="240" y="82"/>
                    </a:lnTo>
                    <a:lnTo>
                      <a:pt x="235" y="76"/>
                    </a:lnTo>
                    <a:lnTo>
                      <a:pt x="225" y="63"/>
                    </a:lnTo>
                    <a:lnTo>
                      <a:pt x="212" y="53"/>
                    </a:lnTo>
                    <a:lnTo>
                      <a:pt x="199" y="44"/>
                    </a:lnTo>
                    <a:lnTo>
                      <a:pt x="184" y="35"/>
                    </a:lnTo>
                    <a:lnTo>
                      <a:pt x="169" y="28"/>
                    </a:lnTo>
                    <a:lnTo>
                      <a:pt x="152" y="22"/>
                    </a:lnTo>
                    <a:lnTo>
                      <a:pt x="135" y="16"/>
                    </a:lnTo>
                    <a:lnTo>
                      <a:pt x="119" y="12"/>
                    </a:lnTo>
                    <a:lnTo>
                      <a:pt x="103" y="8"/>
                    </a:lnTo>
                    <a:lnTo>
                      <a:pt x="72" y="4"/>
                    </a:lnTo>
                    <a:lnTo>
                      <a:pt x="46" y="1"/>
                    </a:lnTo>
                    <a:lnTo>
                      <a:pt x="46" y="1"/>
                    </a:lnTo>
                    <a:lnTo>
                      <a:pt x="40" y="0"/>
                    </a:lnTo>
                    <a:lnTo>
                      <a:pt x="3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pic>
          <p:nvPicPr>
            <p:cNvPr id="126" name="그림 125"/>
            <p:cNvPicPr>
              <a:picLocks noChangeAspect="1"/>
            </p:cNvPicPr>
            <p:nvPr userDrawn="1"/>
          </p:nvPicPr>
          <p:blipFill>
            <a:blip r:embed="rId2" cstate="screen"/>
            <a:stretch>
              <a:fillRect/>
            </a:stretch>
          </p:blipFill>
          <p:spPr>
            <a:xfrm rot="8100000" flipH="1">
              <a:off x="2834439" y="3871555"/>
              <a:ext cx="297062" cy="823433"/>
            </a:xfrm>
            <a:prstGeom prst="rect">
              <a:avLst/>
            </a:prstGeom>
          </p:spPr>
        </p:pic>
        <p:sp>
          <p:nvSpPr>
            <p:cNvPr id="127" name="Freeform 110"/>
            <p:cNvSpPr/>
            <p:nvPr userDrawn="1"/>
          </p:nvSpPr>
          <p:spPr bwMode="auto">
            <a:xfrm>
              <a:off x="2684826" y="4123990"/>
              <a:ext cx="960910" cy="960910"/>
            </a:xfrm>
            <a:custGeom>
              <a:avLst/>
              <a:gdLst>
                <a:gd name="T0" fmla="*/ 0 w 806"/>
                <a:gd name="T1" fmla="*/ 0 h 806"/>
                <a:gd name="T2" fmla="*/ 806 w 806"/>
                <a:gd name="T3" fmla="*/ 806 h 806"/>
                <a:gd name="T4" fmla="*/ 0 w 806"/>
                <a:gd name="T5" fmla="*/ 806 h 806"/>
                <a:gd name="T6" fmla="*/ 0 w 806"/>
                <a:gd name="T7" fmla="*/ 0 h 806"/>
              </a:gdLst>
              <a:ahLst/>
              <a:cxnLst>
                <a:cxn ang="0">
                  <a:pos x="T0" y="T1"/>
                </a:cxn>
                <a:cxn ang="0">
                  <a:pos x="T2" y="T3"/>
                </a:cxn>
                <a:cxn ang="0">
                  <a:pos x="T4" y="T5"/>
                </a:cxn>
                <a:cxn ang="0">
                  <a:pos x="T6" y="T7"/>
                </a:cxn>
              </a:cxnLst>
              <a:rect l="0" t="0" r="r" b="b"/>
              <a:pathLst>
                <a:path w="806" h="806">
                  <a:moveTo>
                    <a:pt x="0" y="0"/>
                  </a:moveTo>
                  <a:lnTo>
                    <a:pt x="806" y="806"/>
                  </a:lnTo>
                  <a:lnTo>
                    <a:pt x="0" y="806"/>
                  </a:lnTo>
                  <a:lnTo>
                    <a:pt x="0" y="0"/>
                  </a:lnTo>
                  <a:close/>
                </a:path>
              </a:pathLst>
            </a:custGeom>
            <a:solidFill>
              <a:schemeClr val="bg1">
                <a:lumMod val="75000"/>
              </a:schemeClr>
            </a:solidFill>
            <a:ln>
              <a:noFill/>
            </a:ln>
          </p:spPr>
          <p:txBody>
            <a:bodyPr vert="horz" wrap="square" lIns="91440" tIns="45720" rIns="91440" bIns="45720" numCol="1" anchor="t" anchorCtr="0" compatLnSpc="1"/>
            <a:lstStyle/>
            <a:p>
              <a:pPr lvl="0"/>
              <a:endParaRPr lang="ko-KR" altLang="en-US" sz="2400"/>
            </a:p>
          </p:txBody>
        </p:sp>
        <p:sp>
          <p:nvSpPr>
            <p:cNvPr id="128" name="Freeform 43"/>
            <p:cNvSpPr>
              <a:spLocks noEditPoints="1"/>
            </p:cNvSpPr>
            <p:nvPr userDrawn="1"/>
          </p:nvSpPr>
          <p:spPr bwMode="auto">
            <a:xfrm>
              <a:off x="2684826" y="4425020"/>
              <a:ext cx="299242" cy="473302"/>
            </a:xfrm>
            <a:custGeom>
              <a:avLst/>
              <a:gdLst>
                <a:gd name="T0" fmla="*/ 134 w 251"/>
                <a:gd name="T1" fmla="*/ 142 h 397"/>
                <a:gd name="T2" fmla="*/ 124 w 251"/>
                <a:gd name="T3" fmla="*/ 141 h 397"/>
                <a:gd name="T4" fmla="*/ 116 w 251"/>
                <a:gd name="T5" fmla="*/ 135 h 397"/>
                <a:gd name="T6" fmla="*/ 113 w 251"/>
                <a:gd name="T7" fmla="*/ 131 h 397"/>
                <a:gd name="T8" fmla="*/ 109 w 251"/>
                <a:gd name="T9" fmla="*/ 121 h 397"/>
                <a:gd name="T10" fmla="*/ 109 w 251"/>
                <a:gd name="T11" fmla="*/ 112 h 397"/>
                <a:gd name="T12" fmla="*/ 113 w 251"/>
                <a:gd name="T13" fmla="*/ 102 h 397"/>
                <a:gd name="T14" fmla="*/ 116 w 251"/>
                <a:gd name="T15" fmla="*/ 98 h 397"/>
                <a:gd name="T16" fmla="*/ 124 w 251"/>
                <a:gd name="T17" fmla="*/ 92 h 397"/>
                <a:gd name="T18" fmla="*/ 134 w 251"/>
                <a:gd name="T19" fmla="*/ 91 h 397"/>
                <a:gd name="T20" fmla="*/ 139 w 251"/>
                <a:gd name="T21" fmla="*/ 91 h 397"/>
                <a:gd name="T22" fmla="*/ 148 w 251"/>
                <a:gd name="T23" fmla="*/ 95 h 397"/>
                <a:gd name="T24" fmla="*/ 153 w 251"/>
                <a:gd name="T25" fmla="*/ 98 h 397"/>
                <a:gd name="T26" fmla="*/ 159 w 251"/>
                <a:gd name="T27" fmla="*/ 107 h 397"/>
                <a:gd name="T28" fmla="*/ 160 w 251"/>
                <a:gd name="T29" fmla="*/ 117 h 397"/>
                <a:gd name="T30" fmla="*/ 159 w 251"/>
                <a:gd name="T31" fmla="*/ 127 h 397"/>
                <a:gd name="T32" fmla="*/ 153 w 251"/>
                <a:gd name="T33" fmla="*/ 135 h 397"/>
                <a:gd name="T34" fmla="*/ 148 w 251"/>
                <a:gd name="T35" fmla="*/ 138 h 397"/>
                <a:gd name="T36" fmla="*/ 139 w 251"/>
                <a:gd name="T37" fmla="*/ 142 h 397"/>
                <a:gd name="T38" fmla="*/ 105 w 251"/>
                <a:gd name="T39" fmla="*/ 0 h 397"/>
                <a:gd name="T40" fmla="*/ 91 w 251"/>
                <a:gd name="T41" fmla="*/ 1 h 397"/>
                <a:gd name="T42" fmla="*/ 64 w 251"/>
                <a:gd name="T43" fmla="*/ 6 h 397"/>
                <a:gd name="T44" fmla="*/ 38 w 251"/>
                <a:gd name="T45" fmla="*/ 17 h 397"/>
                <a:gd name="T46" fmla="*/ 13 w 251"/>
                <a:gd name="T47" fmla="*/ 33 h 397"/>
                <a:gd name="T48" fmla="*/ 2 w 251"/>
                <a:gd name="T49" fmla="*/ 43 h 397"/>
                <a:gd name="T50" fmla="*/ 0 w 251"/>
                <a:gd name="T51" fmla="*/ 397 h 397"/>
                <a:gd name="T52" fmla="*/ 17 w 251"/>
                <a:gd name="T53" fmla="*/ 322 h 397"/>
                <a:gd name="T54" fmla="*/ 56 w 251"/>
                <a:gd name="T55" fmla="*/ 282 h 397"/>
                <a:gd name="T56" fmla="*/ 80 w 251"/>
                <a:gd name="T57" fmla="*/ 289 h 397"/>
                <a:gd name="T58" fmla="*/ 106 w 251"/>
                <a:gd name="T59" fmla="*/ 291 h 397"/>
                <a:gd name="T60" fmla="*/ 119 w 251"/>
                <a:gd name="T61" fmla="*/ 291 h 397"/>
                <a:gd name="T62" fmla="*/ 146 w 251"/>
                <a:gd name="T63" fmla="*/ 285 h 397"/>
                <a:gd name="T64" fmla="*/ 172 w 251"/>
                <a:gd name="T65" fmla="*/ 275 h 397"/>
                <a:gd name="T66" fmla="*/ 197 w 251"/>
                <a:gd name="T67" fmla="*/ 259 h 397"/>
                <a:gd name="T68" fmla="*/ 208 w 251"/>
                <a:gd name="T69" fmla="*/ 249 h 397"/>
                <a:gd name="T70" fmla="*/ 227 w 251"/>
                <a:gd name="T71" fmla="*/ 226 h 397"/>
                <a:gd name="T72" fmla="*/ 239 w 251"/>
                <a:gd name="T73" fmla="*/ 201 h 397"/>
                <a:gd name="T74" fmla="*/ 248 w 251"/>
                <a:gd name="T75" fmla="*/ 174 h 397"/>
                <a:gd name="T76" fmla="*/ 251 w 251"/>
                <a:gd name="T77" fmla="*/ 146 h 397"/>
                <a:gd name="T78" fmla="*/ 248 w 251"/>
                <a:gd name="T79" fmla="*/ 118 h 397"/>
                <a:gd name="T80" fmla="*/ 239 w 251"/>
                <a:gd name="T81" fmla="*/ 91 h 397"/>
                <a:gd name="T82" fmla="*/ 227 w 251"/>
                <a:gd name="T83" fmla="*/ 66 h 397"/>
                <a:gd name="T84" fmla="*/ 208 w 251"/>
                <a:gd name="T85" fmla="*/ 43 h 397"/>
                <a:gd name="T86" fmla="*/ 197 w 251"/>
                <a:gd name="T87" fmla="*/ 33 h 397"/>
                <a:gd name="T88" fmla="*/ 172 w 251"/>
                <a:gd name="T89" fmla="*/ 17 h 397"/>
                <a:gd name="T90" fmla="*/ 146 w 251"/>
                <a:gd name="T91" fmla="*/ 6 h 397"/>
                <a:gd name="T92" fmla="*/ 119 w 251"/>
                <a:gd name="T93" fmla="*/ 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1" h="397">
                  <a:moveTo>
                    <a:pt x="134" y="142"/>
                  </a:moveTo>
                  <a:lnTo>
                    <a:pt x="134" y="142"/>
                  </a:lnTo>
                  <a:lnTo>
                    <a:pt x="130" y="142"/>
                  </a:lnTo>
                  <a:lnTo>
                    <a:pt x="124" y="141"/>
                  </a:lnTo>
                  <a:lnTo>
                    <a:pt x="120" y="138"/>
                  </a:lnTo>
                  <a:lnTo>
                    <a:pt x="116" y="135"/>
                  </a:lnTo>
                  <a:lnTo>
                    <a:pt x="116" y="135"/>
                  </a:lnTo>
                  <a:lnTo>
                    <a:pt x="113" y="131"/>
                  </a:lnTo>
                  <a:lnTo>
                    <a:pt x="110" y="127"/>
                  </a:lnTo>
                  <a:lnTo>
                    <a:pt x="109" y="121"/>
                  </a:lnTo>
                  <a:lnTo>
                    <a:pt x="109" y="116"/>
                  </a:lnTo>
                  <a:lnTo>
                    <a:pt x="109" y="112"/>
                  </a:lnTo>
                  <a:lnTo>
                    <a:pt x="110" y="107"/>
                  </a:lnTo>
                  <a:lnTo>
                    <a:pt x="113" y="102"/>
                  </a:lnTo>
                  <a:lnTo>
                    <a:pt x="116" y="98"/>
                  </a:lnTo>
                  <a:lnTo>
                    <a:pt x="116" y="98"/>
                  </a:lnTo>
                  <a:lnTo>
                    <a:pt x="120" y="95"/>
                  </a:lnTo>
                  <a:lnTo>
                    <a:pt x="124" y="92"/>
                  </a:lnTo>
                  <a:lnTo>
                    <a:pt x="130" y="91"/>
                  </a:lnTo>
                  <a:lnTo>
                    <a:pt x="134" y="91"/>
                  </a:lnTo>
                  <a:lnTo>
                    <a:pt x="134" y="91"/>
                  </a:lnTo>
                  <a:lnTo>
                    <a:pt x="139" y="91"/>
                  </a:lnTo>
                  <a:lnTo>
                    <a:pt x="144" y="92"/>
                  </a:lnTo>
                  <a:lnTo>
                    <a:pt x="148" y="95"/>
                  </a:lnTo>
                  <a:lnTo>
                    <a:pt x="153" y="98"/>
                  </a:lnTo>
                  <a:lnTo>
                    <a:pt x="153" y="98"/>
                  </a:lnTo>
                  <a:lnTo>
                    <a:pt x="156" y="102"/>
                  </a:lnTo>
                  <a:lnTo>
                    <a:pt x="159" y="107"/>
                  </a:lnTo>
                  <a:lnTo>
                    <a:pt x="160" y="112"/>
                  </a:lnTo>
                  <a:lnTo>
                    <a:pt x="160" y="117"/>
                  </a:lnTo>
                  <a:lnTo>
                    <a:pt x="160" y="121"/>
                  </a:lnTo>
                  <a:lnTo>
                    <a:pt x="159" y="127"/>
                  </a:lnTo>
                  <a:lnTo>
                    <a:pt x="156" y="131"/>
                  </a:lnTo>
                  <a:lnTo>
                    <a:pt x="153" y="135"/>
                  </a:lnTo>
                  <a:lnTo>
                    <a:pt x="153" y="135"/>
                  </a:lnTo>
                  <a:lnTo>
                    <a:pt x="148" y="138"/>
                  </a:lnTo>
                  <a:lnTo>
                    <a:pt x="144" y="141"/>
                  </a:lnTo>
                  <a:lnTo>
                    <a:pt x="139" y="142"/>
                  </a:lnTo>
                  <a:lnTo>
                    <a:pt x="134" y="142"/>
                  </a:lnTo>
                  <a:close/>
                  <a:moveTo>
                    <a:pt x="105" y="0"/>
                  </a:moveTo>
                  <a:lnTo>
                    <a:pt x="105" y="0"/>
                  </a:lnTo>
                  <a:lnTo>
                    <a:pt x="91" y="1"/>
                  </a:lnTo>
                  <a:lnTo>
                    <a:pt x="77" y="3"/>
                  </a:lnTo>
                  <a:lnTo>
                    <a:pt x="64" y="6"/>
                  </a:lnTo>
                  <a:lnTo>
                    <a:pt x="50" y="12"/>
                  </a:lnTo>
                  <a:lnTo>
                    <a:pt x="38" y="17"/>
                  </a:lnTo>
                  <a:lnTo>
                    <a:pt x="25" y="24"/>
                  </a:lnTo>
                  <a:lnTo>
                    <a:pt x="13" y="33"/>
                  </a:lnTo>
                  <a:lnTo>
                    <a:pt x="2" y="43"/>
                  </a:lnTo>
                  <a:lnTo>
                    <a:pt x="2" y="43"/>
                  </a:lnTo>
                  <a:lnTo>
                    <a:pt x="0" y="46"/>
                  </a:lnTo>
                  <a:lnTo>
                    <a:pt x="0" y="397"/>
                  </a:lnTo>
                  <a:lnTo>
                    <a:pt x="45" y="351"/>
                  </a:lnTo>
                  <a:lnTo>
                    <a:pt x="17" y="322"/>
                  </a:lnTo>
                  <a:lnTo>
                    <a:pt x="56" y="282"/>
                  </a:lnTo>
                  <a:lnTo>
                    <a:pt x="56" y="282"/>
                  </a:lnTo>
                  <a:lnTo>
                    <a:pt x="68" y="286"/>
                  </a:lnTo>
                  <a:lnTo>
                    <a:pt x="80" y="289"/>
                  </a:lnTo>
                  <a:lnTo>
                    <a:pt x="93" y="291"/>
                  </a:lnTo>
                  <a:lnTo>
                    <a:pt x="106" y="291"/>
                  </a:lnTo>
                  <a:lnTo>
                    <a:pt x="106" y="291"/>
                  </a:lnTo>
                  <a:lnTo>
                    <a:pt x="119" y="291"/>
                  </a:lnTo>
                  <a:lnTo>
                    <a:pt x="133" y="289"/>
                  </a:lnTo>
                  <a:lnTo>
                    <a:pt x="146" y="285"/>
                  </a:lnTo>
                  <a:lnTo>
                    <a:pt x="160" y="280"/>
                  </a:lnTo>
                  <a:lnTo>
                    <a:pt x="172" y="275"/>
                  </a:lnTo>
                  <a:lnTo>
                    <a:pt x="185" y="268"/>
                  </a:lnTo>
                  <a:lnTo>
                    <a:pt x="197" y="259"/>
                  </a:lnTo>
                  <a:lnTo>
                    <a:pt x="208" y="249"/>
                  </a:lnTo>
                  <a:lnTo>
                    <a:pt x="208" y="249"/>
                  </a:lnTo>
                  <a:lnTo>
                    <a:pt x="217" y="237"/>
                  </a:lnTo>
                  <a:lnTo>
                    <a:pt x="227" y="226"/>
                  </a:lnTo>
                  <a:lnTo>
                    <a:pt x="234" y="213"/>
                  </a:lnTo>
                  <a:lnTo>
                    <a:pt x="239" y="201"/>
                  </a:lnTo>
                  <a:lnTo>
                    <a:pt x="245" y="187"/>
                  </a:lnTo>
                  <a:lnTo>
                    <a:pt x="248" y="174"/>
                  </a:lnTo>
                  <a:lnTo>
                    <a:pt x="250" y="160"/>
                  </a:lnTo>
                  <a:lnTo>
                    <a:pt x="251" y="146"/>
                  </a:lnTo>
                  <a:lnTo>
                    <a:pt x="250" y="132"/>
                  </a:lnTo>
                  <a:lnTo>
                    <a:pt x="248" y="118"/>
                  </a:lnTo>
                  <a:lnTo>
                    <a:pt x="245" y="105"/>
                  </a:lnTo>
                  <a:lnTo>
                    <a:pt x="239" y="91"/>
                  </a:lnTo>
                  <a:lnTo>
                    <a:pt x="234" y="78"/>
                  </a:lnTo>
                  <a:lnTo>
                    <a:pt x="227" y="66"/>
                  </a:lnTo>
                  <a:lnTo>
                    <a:pt x="217" y="54"/>
                  </a:lnTo>
                  <a:lnTo>
                    <a:pt x="208" y="43"/>
                  </a:lnTo>
                  <a:lnTo>
                    <a:pt x="208" y="43"/>
                  </a:lnTo>
                  <a:lnTo>
                    <a:pt x="197" y="33"/>
                  </a:lnTo>
                  <a:lnTo>
                    <a:pt x="185" y="24"/>
                  </a:lnTo>
                  <a:lnTo>
                    <a:pt x="172" y="17"/>
                  </a:lnTo>
                  <a:lnTo>
                    <a:pt x="160" y="12"/>
                  </a:lnTo>
                  <a:lnTo>
                    <a:pt x="146" y="6"/>
                  </a:lnTo>
                  <a:lnTo>
                    <a:pt x="133" y="3"/>
                  </a:lnTo>
                  <a:lnTo>
                    <a:pt x="119" y="1"/>
                  </a:lnTo>
                  <a:lnTo>
                    <a:pt x="10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pic>
          <p:nvPicPr>
            <p:cNvPr id="129" name="그림 128"/>
            <p:cNvPicPr>
              <a:picLocks noChangeAspect="1"/>
            </p:cNvPicPr>
            <p:nvPr userDrawn="1"/>
          </p:nvPicPr>
          <p:blipFill>
            <a:blip r:embed="rId3" cstate="screen"/>
            <a:stretch>
              <a:fillRect/>
            </a:stretch>
          </p:blipFill>
          <p:spPr>
            <a:xfrm rot="13500000" flipH="1" flipV="1">
              <a:off x="1847633" y="2516305"/>
              <a:ext cx="337210" cy="823433"/>
            </a:xfrm>
            <a:prstGeom prst="rect">
              <a:avLst/>
            </a:prstGeom>
          </p:spPr>
        </p:pic>
        <p:sp>
          <p:nvSpPr>
            <p:cNvPr id="130" name="Freeform 116"/>
            <p:cNvSpPr/>
            <p:nvPr userDrawn="1"/>
          </p:nvSpPr>
          <p:spPr bwMode="auto">
            <a:xfrm>
              <a:off x="1659537" y="2091295"/>
              <a:ext cx="960910" cy="960910"/>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81A4D"/>
            </a:solidFill>
            <a:ln>
              <a:noFill/>
            </a:ln>
          </p:spPr>
          <p:txBody>
            <a:bodyPr vert="horz" wrap="square" lIns="91440" tIns="45720" rIns="91440" bIns="45720" numCol="1" anchor="t" anchorCtr="0" compatLnSpc="1"/>
            <a:lstStyle/>
            <a:p>
              <a:pPr lvl="0"/>
              <a:endParaRPr lang="ko-KR" altLang="en-US" sz="2400"/>
            </a:p>
          </p:txBody>
        </p:sp>
        <p:pic>
          <p:nvPicPr>
            <p:cNvPr id="131" name="그림 130"/>
            <p:cNvPicPr>
              <a:picLocks noChangeAspect="1"/>
            </p:cNvPicPr>
            <p:nvPr userDrawn="1"/>
          </p:nvPicPr>
          <p:blipFill>
            <a:blip r:embed="rId3" cstate="screen"/>
            <a:stretch>
              <a:fillRect/>
            </a:stretch>
          </p:blipFill>
          <p:spPr>
            <a:xfrm rot="13500000" flipH="1" flipV="1">
              <a:off x="2883716" y="1476207"/>
              <a:ext cx="337210" cy="823433"/>
            </a:xfrm>
            <a:prstGeom prst="rect">
              <a:avLst/>
            </a:prstGeom>
          </p:spPr>
        </p:pic>
        <p:sp>
          <p:nvSpPr>
            <p:cNvPr id="132" name="Freeform 108"/>
            <p:cNvSpPr/>
            <p:nvPr userDrawn="1"/>
          </p:nvSpPr>
          <p:spPr bwMode="auto">
            <a:xfrm>
              <a:off x="2684826" y="1074351"/>
              <a:ext cx="960910" cy="962103"/>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F4879C"/>
            </a:solidFill>
            <a:ln>
              <a:noFill/>
            </a:ln>
          </p:spPr>
          <p:txBody>
            <a:bodyPr vert="horz" wrap="square" lIns="91440" tIns="45720" rIns="91440" bIns="45720" numCol="1" anchor="t" anchorCtr="0" compatLnSpc="1"/>
            <a:lstStyle/>
            <a:p>
              <a:pPr lvl="0"/>
              <a:endParaRPr lang="ko-KR" altLang="en-US" sz="2400"/>
            </a:p>
          </p:txBody>
        </p:sp>
        <p:sp>
          <p:nvSpPr>
            <p:cNvPr id="133" name="Freeform 40"/>
            <p:cNvSpPr/>
            <p:nvPr userDrawn="1"/>
          </p:nvSpPr>
          <p:spPr bwMode="auto">
            <a:xfrm>
              <a:off x="2684826" y="1327973"/>
              <a:ext cx="194328" cy="664054"/>
            </a:xfrm>
            <a:custGeom>
              <a:avLst/>
              <a:gdLst>
                <a:gd name="T0" fmla="*/ 0 w 163"/>
                <a:gd name="T1" fmla="*/ 76 h 557"/>
                <a:gd name="T2" fmla="*/ 10 w 163"/>
                <a:gd name="T3" fmla="*/ 78 h 557"/>
                <a:gd name="T4" fmla="*/ 27 w 163"/>
                <a:gd name="T5" fmla="*/ 86 h 557"/>
                <a:gd name="T6" fmla="*/ 43 w 163"/>
                <a:gd name="T7" fmla="*/ 95 h 557"/>
                <a:gd name="T8" fmla="*/ 57 w 163"/>
                <a:gd name="T9" fmla="*/ 108 h 557"/>
                <a:gd name="T10" fmla="*/ 69 w 163"/>
                <a:gd name="T11" fmla="*/ 122 h 557"/>
                <a:gd name="T12" fmla="*/ 79 w 163"/>
                <a:gd name="T13" fmla="*/ 138 h 557"/>
                <a:gd name="T14" fmla="*/ 85 w 163"/>
                <a:gd name="T15" fmla="*/ 157 h 557"/>
                <a:gd name="T16" fmla="*/ 88 w 163"/>
                <a:gd name="T17" fmla="*/ 175 h 557"/>
                <a:gd name="T18" fmla="*/ 89 w 163"/>
                <a:gd name="T19" fmla="*/ 186 h 557"/>
                <a:gd name="T20" fmla="*/ 87 w 163"/>
                <a:gd name="T21" fmla="*/ 205 h 557"/>
                <a:gd name="T22" fmla="*/ 82 w 163"/>
                <a:gd name="T23" fmla="*/ 224 h 557"/>
                <a:gd name="T24" fmla="*/ 74 w 163"/>
                <a:gd name="T25" fmla="*/ 241 h 557"/>
                <a:gd name="T26" fmla="*/ 63 w 163"/>
                <a:gd name="T27" fmla="*/ 257 h 557"/>
                <a:gd name="T28" fmla="*/ 50 w 163"/>
                <a:gd name="T29" fmla="*/ 270 h 557"/>
                <a:gd name="T30" fmla="*/ 36 w 163"/>
                <a:gd name="T31" fmla="*/ 281 h 557"/>
                <a:gd name="T32" fmla="*/ 18 w 163"/>
                <a:gd name="T33" fmla="*/ 289 h 557"/>
                <a:gd name="T34" fmla="*/ 0 w 163"/>
                <a:gd name="T35" fmla="*/ 295 h 557"/>
                <a:gd name="T36" fmla="*/ 0 w 163"/>
                <a:gd name="T37" fmla="*/ 557 h 557"/>
                <a:gd name="T38" fmla="*/ 46 w 163"/>
                <a:gd name="T39" fmla="*/ 473 h 557"/>
                <a:gd name="T40" fmla="*/ 101 w 163"/>
                <a:gd name="T41" fmla="*/ 369 h 557"/>
                <a:gd name="T42" fmla="*/ 136 w 163"/>
                <a:gd name="T43" fmla="*/ 289 h 557"/>
                <a:gd name="T44" fmla="*/ 153 w 163"/>
                <a:gd name="T45" fmla="*/ 242 h 557"/>
                <a:gd name="T46" fmla="*/ 162 w 163"/>
                <a:gd name="T47" fmla="*/ 202 h 557"/>
                <a:gd name="T48" fmla="*/ 163 w 163"/>
                <a:gd name="T49" fmla="*/ 186 h 557"/>
                <a:gd name="T50" fmla="*/ 160 w 163"/>
                <a:gd name="T51" fmla="*/ 150 h 557"/>
                <a:gd name="T52" fmla="*/ 151 w 163"/>
                <a:gd name="T53" fmla="*/ 118 h 557"/>
                <a:gd name="T54" fmla="*/ 136 w 163"/>
                <a:gd name="T55" fmla="*/ 88 h 557"/>
                <a:gd name="T56" fmla="*/ 116 w 163"/>
                <a:gd name="T57" fmla="*/ 61 h 557"/>
                <a:gd name="T58" fmla="*/ 92 w 163"/>
                <a:gd name="T59" fmla="*/ 38 h 557"/>
                <a:gd name="T60" fmla="*/ 64 w 163"/>
                <a:gd name="T61" fmla="*/ 21 h 557"/>
                <a:gd name="T62" fmla="*/ 34 w 163"/>
                <a:gd name="T63" fmla="*/ 7 h 557"/>
                <a:gd name="T64" fmla="*/ 0 w 163"/>
                <a:gd name="T65"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0" y="0"/>
                  </a:moveTo>
                  <a:lnTo>
                    <a:pt x="0" y="76"/>
                  </a:lnTo>
                  <a:lnTo>
                    <a:pt x="0" y="76"/>
                  </a:lnTo>
                  <a:lnTo>
                    <a:pt x="10" y="78"/>
                  </a:lnTo>
                  <a:lnTo>
                    <a:pt x="18" y="81"/>
                  </a:lnTo>
                  <a:lnTo>
                    <a:pt x="27" y="86"/>
                  </a:lnTo>
                  <a:lnTo>
                    <a:pt x="36" y="90"/>
                  </a:lnTo>
                  <a:lnTo>
                    <a:pt x="43" y="95"/>
                  </a:lnTo>
                  <a:lnTo>
                    <a:pt x="50" y="101"/>
                  </a:lnTo>
                  <a:lnTo>
                    <a:pt x="57" y="108"/>
                  </a:lnTo>
                  <a:lnTo>
                    <a:pt x="63" y="115"/>
                  </a:lnTo>
                  <a:lnTo>
                    <a:pt x="69" y="122"/>
                  </a:lnTo>
                  <a:lnTo>
                    <a:pt x="74" y="129"/>
                  </a:lnTo>
                  <a:lnTo>
                    <a:pt x="79" y="138"/>
                  </a:lnTo>
                  <a:lnTo>
                    <a:pt x="82" y="147"/>
                  </a:lnTo>
                  <a:lnTo>
                    <a:pt x="85" y="157"/>
                  </a:lnTo>
                  <a:lnTo>
                    <a:pt x="87" y="166"/>
                  </a:lnTo>
                  <a:lnTo>
                    <a:pt x="88" y="175"/>
                  </a:lnTo>
                  <a:lnTo>
                    <a:pt x="89" y="186"/>
                  </a:lnTo>
                  <a:lnTo>
                    <a:pt x="89" y="186"/>
                  </a:lnTo>
                  <a:lnTo>
                    <a:pt x="88" y="195"/>
                  </a:lnTo>
                  <a:lnTo>
                    <a:pt x="87" y="205"/>
                  </a:lnTo>
                  <a:lnTo>
                    <a:pt x="85" y="215"/>
                  </a:lnTo>
                  <a:lnTo>
                    <a:pt x="82" y="224"/>
                  </a:lnTo>
                  <a:lnTo>
                    <a:pt x="79" y="233"/>
                  </a:lnTo>
                  <a:lnTo>
                    <a:pt x="74" y="241"/>
                  </a:lnTo>
                  <a:lnTo>
                    <a:pt x="69" y="249"/>
                  </a:lnTo>
                  <a:lnTo>
                    <a:pt x="63" y="257"/>
                  </a:lnTo>
                  <a:lnTo>
                    <a:pt x="57" y="263"/>
                  </a:lnTo>
                  <a:lnTo>
                    <a:pt x="50" y="270"/>
                  </a:lnTo>
                  <a:lnTo>
                    <a:pt x="43" y="276"/>
                  </a:lnTo>
                  <a:lnTo>
                    <a:pt x="36" y="281"/>
                  </a:lnTo>
                  <a:lnTo>
                    <a:pt x="27" y="285"/>
                  </a:lnTo>
                  <a:lnTo>
                    <a:pt x="18" y="289"/>
                  </a:lnTo>
                  <a:lnTo>
                    <a:pt x="10" y="293"/>
                  </a:lnTo>
                  <a:lnTo>
                    <a:pt x="0" y="295"/>
                  </a:lnTo>
                  <a:lnTo>
                    <a:pt x="0" y="557"/>
                  </a:lnTo>
                  <a:lnTo>
                    <a:pt x="0" y="557"/>
                  </a:lnTo>
                  <a:lnTo>
                    <a:pt x="21" y="519"/>
                  </a:lnTo>
                  <a:lnTo>
                    <a:pt x="46" y="473"/>
                  </a:lnTo>
                  <a:lnTo>
                    <a:pt x="73" y="422"/>
                  </a:lnTo>
                  <a:lnTo>
                    <a:pt x="101" y="369"/>
                  </a:lnTo>
                  <a:lnTo>
                    <a:pt x="125" y="316"/>
                  </a:lnTo>
                  <a:lnTo>
                    <a:pt x="136" y="289"/>
                  </a:lnTo>
                  <a:lnTo>
                    <a:pt x="145" y="265"/>
                  </a:lnTo>
                  <a:lnTo>
                    <a:pt x="153" y="242"/>
                  </a:lnTo>
                  <a:lnTo>
                    <a:pt x="158" y="220"/>
                  </a:lnTo>
                  <a:lnTo>
                    <a:pt x="162" y="202"/>
                  </a:lnTo>
                  <a:lnTo>
                    <a:pt x="163" y="186"/>
                  </a:lnTo>
                  <a:lnTo>
                    <a:pt x="163" y="186"/>
                  </a:lnTo>
                  <a:lnTo>
                    <a:pt x="162" y="168"/>
                  </a:lnTo>
                  <a:lnTo>
                    <a:pt x="160" y="150"/>
                  </a:lnTo>
                  <a:lnTo>
                    <a:pt x="156" y="134"/>
                  </a:lnTo>
                  <a:lnTo>
                    <a:pt x="151" y="118"/>
                  </a:lnTo>
                  <a:lnTo>
                    <a:pt x="145" y="102"/>
                  </a:lnTo>
                  <a:lnTo>
                    <a:pt x="136" y="88"/>
                  </a:lnTo>
                  <a:lnTo>
                    <a:pt x="127" y="74"/>
                  </a:lnTo>
                  <a:lnTo>
                    <a:pt x="116" y="61"/>
                  </a:lnTo>
                  <a:lnTo>
                    <a:pt x="105" y="50"/>
                  </a:lnTo>
                  <a:lnTo>
                    <a:pt x="92" y="38"/>
                  </a:lnTo>
                  <a:lnTo>
                    <a:pt x="79" y="29"/>
                  </a:lnTo>
                  <a:lnTo>
                    <a:pt x="64" y="21"/>
                  </a:lnTo>
                  <a:lnTo>
                    <a:pt x="49" y="13"/>
                  </a:lnTo>
                  <a:lnTo>
                    <a:pt x="34" y="7"/>
                  </a:lnTo>
                  <a:lnTo>
                    <a:pt x="17" y="3"/>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46" name="텍스트 개체 틀 3"/>
          <p:cNvSpPr>
            <a:spLocks noGrp="1"/>
          </p:cNvSpPr>
          <p:nvPr>
            <p:ph type="body" sz="quarter" idx="10" hasCustomPrompt="1"/>
          </p:nvPr>
        </p:nvSpPr>
        <p:spPr>
          <a:xfrm>
            <a:off x="4210064" y="2788394"/>
            <a:ext cx="7742587" cy="689045"/>
          </a:xfrm>
          <a:prstGeom prst="rect">
            <a:avLst/>
          </a:prstGeom>
        </p:spPr>
        <p:txBody>
          <a:bodyPr lIns="0" tIns="0" rIns="0" bIns="0"/>
          <a:lstStyle>
            <a:lvl1pPr marL="0" indent="0" algn="l">
              <a:buNone/>
              <a:defRPr sz="4800" b="1" baseline="0">
                <a:solidFill>
                  <a:schemeClr val="tx1">
                    <a:lumMod val="75000"/>
                    <a:lumOff val="25000"/>
                  </a:schemeClr>
                </a:solidFill>
                <a:latin typeface="Tahoma" panose="020B0604030504040204" pitchFamily="34" charset="0"/>
                <a:cs typeface="Tahoma" panose="020B0604030504040204" pitchFamily="34" charset="0"/>
              </a:defRPr>
            </a:lvl1pPr>
          </a:lstStyle>
          <a:p>
            <a:pPr lvl="0"/>
            <a:r>
              <a:rPr lang="en-US" altLang="ko-KR" smtClean="0"/>
              <a:t>Presentation title </a:t>
            </a:r>
            <a:endParaRPr lang="ko-KR" altLang="en-US" smtClean="0"/>
          </a:p>
        </p:txBody>
      </p:sp>
      <p:sp>
        <p:nvSpPr>
          <p:cNvPr id="147" name="텍스트 개체 틀 3"/>
          <p:cNvSpPr>
            <a:spLocks noGrp="1"/>
          </p:cNvSpPr>
          <p:nvPr>
            <p:ph type="body" sz="quarter" idx="11" hasCustomPrompt="1"/>
          </p:nvPr>
        </p:nvSpPr>
        <p:spPr>
          <a:xfrm>
            <a:off x="4210064" y="3525011"/>
            <a:ext cx="7742587" cy="358891"/>
          </a:xfrm>
          <a:prstGeom prst="rect">
            <a:avLst/>
          </a:prstGeom>
        </p:spPr>
        <p:txBody>
          <a:bodyPr lIns="0" tIns="0" rIns="0" bIns="0"/>
          <a:lstStyle>
            <a:lvl1pPr marL="0" indent="0" algn="l">
              <a:buNone/>
              <a:defRPr sz="2400" b="0" baseline="0">
                <a:solidFill>
                  <a:schemeClr val="tx1">
                    <a:lumMod val="75000"/>
                    <a:lumOff val="25000"/>
                  </a:schemeClr>
                </a:solidFill>
                <a:latin typeface="Tahoma" panose="020B0604030504040204" pitchFamily="34" charset="0"/>
                <a:cs typeface="Tahoma" panose="020B0604030504040204" pitchFamily="34" charset="0"/>
              </a:defRPr>
            </a:lvl1pPr>
          </a:lstStyle>
          <a:p>
            <a:pPr lvl="0"/>
            <a:r>
              <a:rPr lang="en-US" altLang="ko-KR" smtClean="0"/>
              <a:t>Presentation sub title</a:t>
            </a:r>
            <a:endParaRPr lang="ko-KR" altLang="en-US" smtClean="0"/>
          </a:p>
        </p:txBody>
      </p:sp>
      <p:grpSp>
        <p:nvGrpSpPr>
          <p:cNvPr id="67" name="그룹 151"/>
          <p:cNvGrpSpPr/>
          <p:nvPr userDrawn="1"/>
        </p:nvGrpSpPr>
        <p:grpSpPr>
          <a:xfrm>
            <a:off x="10569566" y="5478266"/>
            <a:ext cx="1296303" cy="1314909"/>
            <a:chOff x="7668344" y="5495925"/>
            <a:chExt cx="1261419" cy="1279525"/>
          </a:xfrm>
        </p:grpSpPr>
        <p:sp>
          <p:nvSpPr>
            <p:cNvPr id="88" name="Freeform 13"/>
            <p:cNvSpPr/>
            <p:nvPr userDrawn="1"/>
          </p:nvSpPr>
          <p:spPr bwMode="auto">
            <a:xfrm>
              <a:off x="8315651" y="5495925"/>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close/>
                </a:path>
              </a:pathLst>
            </a:custGeom>
            <a:solidFill>
              <a:srgbClr val="F4879C">
                <a:alpha val="20000"/>
              </a:srgbClr>
            </a:solidFill>
            <a:ln>
              <a:noFill/>
            </a:ln>
          </p:spPr>
          <p:txBody>
            <a:bodyPr vert="horz" wrap="square" lIns="91440" tIns="45720" rIns="91440" bIns="45720" numCol="1" anchor="t" anchorCtr="0" compatLnSpc="1"/>
            <a:lstStyle/>
            <a:p>
              <a:endParaRPr lang="ko-KR" altLang="en-US" sz="2400"/>
            </a:p>
          </p:txBody>
        </p:sp>
        <p:sp>
          <p:nvSpPr>
            <p:cNvPr id="89" name="Freeform 14"/>
            <p:cNvSpPr/>
            <p:nvPr userDrawn="1"/>
          </p:nvSpPr>
          <p:spPr bwMode="auto">
            <a:xfrm>
              <a:off x="8315651" y="5495925"/>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93" name="Freeform 15"/>
            <p:cNvSpPr/>
            <p:nvPr userDrawn="1"/>
          </p:nvSpPr>
          <p:spPr bwMode="auto">
            <a:xfrm>
              <a:off x="7668344" y="5495925"/>
              <a:ext cx="612603" cy="614112"/>
            </a:xfrm>
            <a:custGeom>
              <a:avLst/>
              <a:gdLst>
                <a:gd name="T0" fmla="*/ 406 w 406"/>
                <a:gd name="T1" fmla="*/ 0 h 407"/>
                <a:gd name="T2" fmla="*/ 0 w 406"/>
                <a:gd name="T3" fmla="*/ 0 h 407"/>
                <a:gd name="T4" fmla="*/ 406 w 406"/>
                <a:gd name="T5" fmla="*/ 407 h 407"/>
                <a:gd name="T6" fmla="*/ 406 w 406"/>
                <a:gd name="T7" fmla="*/ 0 h 407"/>
              </a:gdLst>
              <a:ahLst/>
              <a:cxnLst>
                <a:cxn ang="0">
                  <a:pos x="T0" y="T1"/>
                </a:cxn>
                <a:cxn ang="0">
                  <a:pos x="T2" y="T3"/>
                </a:cxn>
                <a:cxn ang="0">
                  <a:pos x="T4" y="T5"/>
                </a:cxn>
                <a:cxn ang="0">
                  <a:pos x="T6" y="T7"/>
                </a:cxn>
              </a:cxnLst>
              <a:rect l="0" t="0" r="r" b="b"/>
              <a:pathLst>
                <a:path w="406" h="407">
                  <a:moveTo>
                    <a:pt x="406" y="0"/>
                  </a:moveTo>
                  <a:lnTo>
                    <a:pt x="0" y="0"/>
                  </a:lnTo>
                  <a:lnTo>
                    <a:pt x="406" y="407"/>
                  </a:lnTo>
                  <a:lnTo>
                    <a:pt x="406" y="0"/>
                  </a:lnTo>
                  <a:close/>
                </a:path>
              </a:pathLst>
            </a:custGeom>
            <a:solidFill>
              <a:srgbClr val="6C4C8B">
                <a:alpha val="20000"/>
              </a:srgbClr>
            </a:solidFill>
            <a:ln>
              <a:noFill/>
            </a:ln>
          </p:spPr>
          <p:txBody>
            <a:bodyPr vert="horz" wrap="square" lIns="91440" tIns="45720" rIns="91440" bIns="45720" numCol="1" anchor="t" anchorCtr="0" compatLnSpc="1"/>
            <a:lstStyle/>
            <a:p>
              <a:endParaRPr lang="ko-KR" altLang="en-US" sz="2400"/>
            </a:p>
          </p:txBody>
        </p:sp>
        <p:sp>
          <p:nvSpPr>
            <p:cNvPr id="94" name="Freeform 16"/>
            <p:cNvSpPr/>
            <p:nvPr userDrawn="1"/>
          </p:nvSpPr>
          <p:spPr bwMode="auto">
            <a:xfrm>
              <a:off x="7668344" y="5495925"/>
              <a:ext cx="612603" cy="614112"/>
            </a:xfrm>
            <a:custGeom>
              <a:avLst/>
              <a:gdLst>
                <a:gd name="T0" fmla="*/ 406 w 406"/>
                <a:gd name="T1" fmla="*/ 0 h 407"/>
                <a:gd name="T2" fmla="*/ 0 w 406"/>
                <a:gd name="T3" fmla="*/ 0 h 407"/>
                <a:gd name="T4" fmla="*/ 406 w 406"/>
                <a:gd name="T5" fmla="*/ 407 h 407"/>
                <a:gd name="T6" fmla="*/ 406 w 406"/>
                <a:gd name="T7" fmla="*/ 0 h 407"/>
              </a:gdLst>
              <a:ahLst/>
              <a:cxnLst>
                <a:cxn ang="0">
                  <a:pos x="T0" y="T1"/>
                </a:cxn>
                <a:cxn ang="0">
                  <a:pos x="T2" y="T3"/>
                </a:cxn>
                <a:cxn ang="0">
                  <a:pos x="T4" y="T5"/>
                </a:cxn>
                <a:cxn ang="0">
                  <a:pos x="T6" y="T7"/>
                </a:cxn>
              </a:cxnLst>
              <a:rect l="0" t="0" r="r" b="b"/>
              <a:pathLst>
                <a:path w="406" h="407">
                  <a:moveTo>
                    <a:pt x="406" y="0"/>
                  </a:moveTo>
                  <a:lnTo>
                    <a:pt x="0" y="0"/>
                  </a:lnTo>
                  <a:lnTo>
                    <a:pt x="406" y="407"/>
                  </a:lnTo>
                  <a:lnTo>
                    <a:pt x="4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95" name="Freeform 17"/>
            <p:cNvSpPr/>
            <p:nvPr userDrawn="1"/>
          </p:nvSpPr>
          <p:spPr bwMode="auto">
            <a:xfrm>
              <a:off x="8315651" y="5495925"/>
              <a:ext cx="614112" cy="614112"/>
            </a:xfrm>
            <a:custGeom>
              <a:avLst/>
              <a:gdLst>
                <a:gd name="T0" fmla="*/ 407 w 407"/>
                <a:gd name="T1" fmla="*/ 0 h 407"/>
                <a:gd name="T2" fmla="*/ 0 w 407"/>
                <a:gd name="T3" fmla="*/ 0 h 407"/>
                <a:gd name="T4" fmla="*/ 0 w 407"/>
                <a:gd name="T5" fmla="*/ 407 h 407"/>
                <a:gd name="T6" fmla="*/ 407 w 407"/>
                <a:gd name="T7" fmla="*/ 0 h 407"/>
              </a:gdLst>
              <a:ahLst/>
              <a:cxnLst>
                <a:cxn ang="0">
                  <a:pos x="T0" y="T1"/>
                </a:cxn>
                <a:cxn ang="0">
                  <a:pos x="T2" y="T3"/>
                </a:cxn>
                <a:cxn ang="0">
                  <a:pos x="T4" y="T5"/>
                </a:cxn>
                <a:cxn ang="0">
                  <a:pos x="T6" y="T7"/>
                </a:cxn>
              </a:cxnLst>
              <a:rect l="0" t="0" r="r" b="b"/>
              <a:pathLst>
                <a:path w="407" h="407">
                  <a:moveTo>
                    <a:pt x="407" y="0"/>
                  </a:moveTo>
                  <a:lnTo>
                    <a:pt x="0" y="0"/>
                  </a:lnTo>
                  <a:lnTo>
                    <a:pt x="0" y="407"/>
                  </a:lnTo>
                  <a:lnTo>
                    <a:pt x="407" y="0"/>
                  </a:lnTo>
                  <a:close/>
                </a:path>
              </a:pathLst>
            </a:custGeom>
            <a:solidFill>
              <a:srgbClr val="6C4C8B"/>
            </a:solidFill>
            <a:ln>
              <a:noFill/>
            </a:ln>
          </p:spPr>
          <p:txBody>
            <a:bodyPr vert="horz" wrap="square" lIns="91440" tIns="45720" rIns="91440" bIns="45720" numCol="1" anchor="t" anchorCtr="0" compatLnSpc="1"/>
            <a:lstStyle/>
            <a:p>
              <a:endParaRPr lang="ko-KR" altLang="en-US" sz="2400"/>
            </a:p>
          </p:txBody>
        </p:sp>
        <p:sp>
          <p:nvSpPr>
            <p:cNvPr id="96" name="Freeform 18"/>
            <p:cNvSpPr/>
            <p:nvPr userDrawn="1"/>
          </p:nvSpPr>
          <p:spPr bwMode="auto">
            <a:xfrm>
              <a:off x="8315651" y="6161338"/>
              <a:ext cx="614112" cy="614112"/>
            </a:xfrm>
            <a:custGeom>
              <a:avLst/>
              <a:gdLst>
                <a:gd name="T0" fmla="*/ 407 w 407"/>
                <a:gd name="T1" fmla="*/ 0 h 407"/>
                <a:gd name="T2" fmla="*/ 0 w 407"/>
                <a:gd name="T3" fmla="*/ 0 h 407"/>
                <a:gd name="T4" fmla="*/ 0 w 407"/>
                <a:gd name="T5" fmla="*/ 407 h 407"/>
                <a:gd name="T6" fmla="*/ 0 w 407"/>
                <a:gd name="T7" fmla="*/ 0 h 407"/>
                <a:gd name="T8" fmla="*/ 203 w 407"/>
                <a:gd name="T9" fmla="*/ 204 h 407"/>
                <a:gd name="T10" fmla="*/ 40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407" y="0"/>
                  </a:moveTo>
                  <a:lnTo>
                    <a:pt x="0" y="0"/>
                  </a:lnTo>
                  <a:lnTo>
                    <a:pt x="0" y="407"/>
                  </a:lnTo>
                  <a:lnTo>
                    <a:pt x="0" y="0"/>
                  </a:lnTo>
                  <a:lnTo>
                    <a:pt x="203" y="204"/>
                  </a:lnTo>
                  <a:lnTo>
                    <a:pt x="407" y="0"/>
                  </a:lnTo>
                  <a:close/>
                </a:path>
              </a:pathLst>
            </a:custGeom>
            <a:solidFill>
              <a:srgbClr val="B81A4D">
                <a:alpha val="20000"/>
              </a:srgbClr>
            </a:solidFill>
            <a:ln>
              <a:noFill/>
            </a:ln>
          </p:spPr>
          <p:txBody>
            <a:bodyPr vert="horz" wrap="square" lIns="91440" tIns="45720" rIns="91440" bIns="45720" numCol="1" anchor="t" anchorCtr="0" compatLnSpc="1"/>
            <a:lstStyle/>
            <a:p>
              <a:endParaRPr lang="ko-KR" altLang="en-US" sz="2400"/>
            </a:p>
          </p:txBody>
        </p:sp>
        <p:sp>
          <p:nvSpPr>
            <p:cNvPr id="97" name="Freeform 19"/>
            <p:cNvSpPr/>
            <p:nvPr userDrawn="1"/>
          </p:nvSpPr>
          <p:spPr bwMode="auto">
            <a:xfrm>
              <a:off x="8315651" y="6161338"/>
              <a:ext cx="614112" cy="614112"/>
            </a:xfrm>
            <a:custGeom>
              <a:avLst/>
              <a:gdLst>
                <a:gd name="T0" fmla="*/ 407 w 407"/>
                <a:gd name="T1" fmla="*/ 0 h 407"/>
                <a:gd name="T2" fmla="*/ 0 w 407"/>
                <a:gd name="T3" fmla="*/ 0 h 407"/>
                <a:gd name="T4" fmla="*/ 0 w 407"/>
                <a:gd name="T5" fmla="*/ 407 h 407"/>
                <a:gd name="T6" fmla="*/ 0 w 407"/>
                <a:gd name="T7" fmla="*/ 0 h 407"/>
                <a:gd name="T8" fmla="*/ 203 w 407"/>
                <a:gd name="T9" fmla="*/ 204 h 407"/>
                <a:gd name="T10" fmla="*/ 40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407" y="0"/>
                  </a:moveTo>
                  <a:lnTo>
                    <a:pt x="0" y="0"/>
                  </a:lnTo>
                  <a:lnTo>
                    <a:pt x="0" y="407"/>
                  </a:lnTo>
                  <a:lnTo>
                    <a:pt x="0" y="0"/>
                  </a:lnTo>
                  <a:lnTo>
                    <a:pt x="203" y="204"/>
                  </a:lnTo>
                  <a:lnTo>
                    <a:pt x="4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98" name="Freeform 20"/>
            <p:cNvSpPr/>
            <p:nvPr userDrawn="1"/>
          </p:nvSpPr>
          <p:spPr bwMode="auto">
            <a:xfrm>
              <a:off x="7668344" y="5495925"/>
              <a:ext cx="612603" cy="614112"/>
            </a:xfrm>
            <a:custGeom>
              <a:avLst/>
              <a:gdLst>
                <a:gd name="T0" fmla="*/ 0 w 406"/>
                <a:gd name="T1" fmla="*/ 407 h 407"/>
                <a:gd name="T2" fmla="*/ 406 w 406"/>
                <a:gd name="T3" fmla="*/ 407 h 407"/>
                <a:gd name="T4" fmla="*/ 406 w 406"/>
                <a:gd name="T5" fmla="*/ 0 h 407"/>
                <a:gd name="T6" fmla="*/ 0 w 406"/>
                <a:gd name="T7" fmla="*/ 407 h 407"/>
              </a:gdLst>
              <a:ahLst/>
              <a:cxnLst>
                <a:cxn ang="0">
                  <a:pos x="T0" y="T1"/>
                </a:cxn>
                <a:cxn ang="0">
                  <a:pos x="T2" y="T3"/>
                </a:cxn>
                <a:cxn ang="0">
                  <a:pos x="T4" y="T5"/>
                </a:cxn>
                <a:cxn ang="0">
                  <a:pos x="T6" y="T7"/>
                </a:cxn>
              </a:cxnLst>
              <a:rect l="0" t="0" r="r" b="b"/>
              <a:pathLst>
                <a:path w="406" h="407">
                  <a:moveTo>
                    <a:pt x="0" y="407"/>
                  </a:moveTo>
                  <a:lnTo>
                    <a:pt x="406" y="407"/>
                  </a:lnTo>
                  <a:lnTo>
                    <a:pt x="406" y="0"/>
                  </a:lnTo>
                  <a:lnTo>
                    <a:pt x="0" y="407"/>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sp>
          <p:nvSpPr>
            <p:cNvPr id="99" name="Freeform 23"/>
            <p:cNvSpPr/>
            <p:nvPr userDrawn="1"/>
          </p:nvSpPr>
          <p:spPr bwMode="auto">
            <a:xfrm>
              <a:off x="8280947" y="616133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0" name="Freeform 24"/>
            <p:cNvSpPr/>
            <p:nvPr userDrawn="1"/>
          </p:nvSpPr>
          <p:spPr bwMode="auto">
            <a:xfrm>
              <a:off x="7668344" y="6161338"/>
              <a:ext cx="612603" cy="614112"/>
            </a:xfrm>
            <a:custGeom>
              <a:avLst/>
              <a:gdLst>
                <a:gd name="T0" fmla="*/ 406 w 406"/>
                <a:gd name="T1" fmla="*/ 407 h 407"/>
                <a:gd name="T2" fmla="*/ 406 w 406"/>
                <a:gd name="T3" fmla="*/ 0 h 407"/>
                <a:gd name="T4" fmla="*/ 0 w 406"/>
                <a:gd name="T5" fmla="*/ 0 h 407"/>
                <a:gd name="T6" fmla="*/ 406 w 406"/>
                <a:gd name="T7" fmla="*/ 407 h 407"/>
              </a:gdLst>
              <a:ahLst/>
              <a:cxnLst>
                <a:cxn ang="0">
                  <a:pos x="T0" y="T1"/>
                </a:cxn>
                <a:cxn ang="0">
                  <a:pos x="T2" y="T3"/>
                </a:cxn>
                <a:cxn ang="0">
                  <a:pos x="T4" y="T5"/>
                </a:cxn>
                <a:cxn ang="0">
                  <a:pos x="T6" y="T7"/>
                </a:cxn>
              </a:cxnLst>
              <a:rect l="0" t="0" r="r" b="b"/>
              <a:pathLst>
                <a:path w="406" h="407">
                  <a:moveTo>
                    <a:pt x="406" y="407"/>
                  </a:moveTo>
                  <a:lnTo>
                    <a:pt x="406" y="0"/>
                  </a:lnTo>
                  <a:lnTo>
                    <a:pt x="0" y="0"/>
                  </a:lnTo>
                  <a:lnTo>
                    <a:pt x="406" y="407"/>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sp>
          <p:nvSpPr>
            <p:cNvPr id="101" name="Freeform 25"/>
            <p:cNvSpPr/>
            <p:nvPr userDrawn="1"/>
          </p:nvSpPr>
          <p:spPr bwMode="auto">
            <a:xfrm>
              <a:off x="7668344" y="6161338"/>
              <a:ext cx="612603" cy="614112"/>
            </a:xfrm>
            <a:custGeom>
              <a:avLst/>
              <a:gdLst>
                <a:gd name="T0" fmla="*/ 406 w 406"/>
                <a:gd name="T1" fmla="*/ 407 h 407"/>
                <a:gd name="T2" fmla="*/ 406 w 406"/>
                <a:gd name="T3" fmla="*/ 0 h 407"/>
                <a:gd name="T4" fmla="*/ 0 w 406"/>
                <a:gd name="T5" fmla="*/ 0 h 407"/>
                <a:gd name="T6" fmla="*/ 406 w 406"/>
                <a:gd name="T7" fmla="*/ 407 h 407"/>
              </a:gdLst>
              <a:ahLst/>
              <a:cxnLst>
                <a:cxn ang="0">
                  <a:pos x="T0" y="T1"/>
                </a:cxn>
                <a:cxn ang="0">
                  <a:pos x="T2" y="T3"/>
                </a:cxn>
                <a:cxn ang="0">
                  <a:pos x="T4" y="T5"/>
                </a:cxn>
                <a:cxn ang="0">
                  <a:pos x="T6" y="T7"/>
                </a:cxn>
              </a:cxnLst>
              <a:rect l="0" t="0" r="r" b="b"/>
              <a:pathLst>
                <a:path w="406" h="407">
                  <a:moveTo>
                    <a:pt x="406" y="407"/>
                  </a:moveTo>
                  <a:lnTo>
                    <a:pt x="406" y="0"/>
                  </a:lnTo>
                  <a:lnTo>
                    <a:pt x="0" y="0"/>
                  </a:lnTo>
                  <a:lnTo>
                    <a:pt x="406" y="4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2" name="Freeform 26"/>
            <p:cNvSpPr/>
            <p:nvPr userDrawn="1"/>
          </p:nvSpPr>
          <p:spPr bwMode="auto">
            <a:xfrm>
              <a:off x="8315651" y="6161338"/>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close/>
                </a:path>
              </a:pathLst>
            </a:custGeom>
            <a:solidFill>
              <a:srgbClr val="B81A4D"/>
            </a:solidFill>
            <a:ln>
              <a:noFill/>
            </a:ln>
          </p:spPr>
          <p:txBody>
            <a:bodyPr vert="horz" wrap="square" lIns="91440" tIns="45720" rIns="91440" bIns="45720" numCol="1" anchor="t" anchorCtr="0" compatLnSpc="1"/>
            <a:lstStyle/>
            <a:p>
              <a:endParaRPr lang="ko-KR" altLang="en-US" sz="2400"/>
            </a:p>
          </p:txBody>
        </p:sp>
        <p:sp>
          <p:nvSpPr>
            <p:cNvPr id="103" name="Freeform 27"/>
            <p:cNvSpPr/>
            <p:nvPr userDrawn="1"/>
          </p:nvSpPr>
          <p:spPr bwMode="auto">
            <a:xfrm>
              <a:off x="8315651" y="6161338"/>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4" name="Freeform 28"/>
            <p:cNvSpPr/>
            <p:nvPr userDrawn="1"/>
          </p:nvSpPr>
          <p:spPr bwMode="auto">
            <a:xfrm>
              <a:off x="8197959" y="6292610"/>
              <a:ext cx="82989" cy="203698"/>
            </a:xfrm>
            <a:custGeom>
              <a:avLst/>
              <a:gdLst>
                <a:gd name="T0" fmla="*/ 55 w 55"/>
                <a:gd name="T1" fmla="*/ 0 h 135"/>
                <a:gd name="T2" fmla="*/ 55 w 55"/>
                <a:gd name="T3" fmla="*/ 0 h 135"/>
                <a:gd name="T4" fmla="*/ 44 w 55"/>
                <a:gd name="T5" fmla="*/ 3 h 135"/>
                <a:gd name="T6" fmla="*/ 33 w 55"/>
                <a:gd name="T7" fmla="*/ 8 h 135"/>
                <a:gd name="T8" fmla="*/ 24 w 55"/>
                <a:gd name="T9" fmla="*/ 16 h 135"/>
                <a:gd name="T10" fmla="*/ 16 w 55"/>
                <a:gd name="T11" fmla="*/ 24 h 135"/>
                <a:gd name="T12" fmla="*/ 9 w 55"/>
                <a:gd name="T13" fmla="*/ 34 h 135"/>
                <a:gd name="T14" fmla="*/ 4 w 55"/>
                <a:gd name="T15" fmla="*/ 44 h 135"/>
                <a:gd name="T16" fmla="*/ 1 w 55"/>
                <a:gd name="T17" fmla="*/ 55 h 135"/>
                <a:gd name="T18" fmla="*/ 0 w 55"/>
                <a:gd name="T19" fmla="*/ 68 h 135"/>
                <a:gd name="T20" fmla="*/ 0 w 55"/>
                <a:gd name="T21" fmla="*/ 68 h 135"/>
                <a:gd name="T22" fmla="*/ 1 w 55"/>
                <a:gd name="T23" fmla="*/ 80 h 135"/>
                <a:gd name="T24" fmla="*/ 4 w 55"/>
                <a:gd name="T25" fmla="*/ 91 h 135"/>
                <a:gd name="T26" fmla="*/ 9 w 55"/>
                <a:gd name="T27" fmla="*/ 101 h 135"/>
                <a:gd name="T28" fmla="*/ 16 w 55"/>
                <a:gd name="T29" fmla="*/ 112 h 135"/>
                <a:gd name="T30" fmla="*/ 24 w 55"/>
                <a:gd name="T31" fmla="*/ 119 h 135"/>
                <a:gd name="T32" fmla="*/ 33 w 55"/>
                <a:gd name="T33" fmla="*/ 127 h 135"/>
                <a:gd name="T34" fmla="*/ 44 w 55"/>
                <a:gd name="T35" fmla="*/ 132 h 135"/>
                <a:gd name="T36" fmla="*/ 55 w 55"/>
                <a:gd name="T37" fmla="*/ 135 h 135"/>
                <a:gd name="T38" fmla="*/ 55 w 55"/>
                <a:gd name="T3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5" h="135">
                  <a:moveTo>
                    <a:pt x="55" y="0"/>
                  </a:moveTo>
                  <a:lnTo>
                    <a:pt x="55" y="0"/>
                  </a:lnTo>
                  <a:lnTo>
                    <a:pt x="44" y="3"/>
                  </a:lnTo>
                  <a:lnTo>
                    <a:pt x="33" y="8"/>
                  </a:lnTo>
                  <a:lnTo>
                    <a:pt x="24" y="16"/>
                  </a:lnTo>
                  <a:lnTo>
                    <a:pt x="16" y="24"/>
                  </a:lnTo>
                  <a:lnTo>
                    <a:pt x="9" y="34"/>
                  </a:lnTo>
                  <a:lnTo>
                    <a:pt x="4" y="44"/>
                  </a:lnTo>
                  <a:lnTo>
                    <a:pt x="1" y="55"/>
                  </a:lnTo>
                  <a:lnTo>
                    <a:pt x="0" y="68"/>
                  </a:lnTo>
                  <a:lnTo>
                    <a:pt x="0" y="68"/>
                  </a:lnTo>
                  <a:lnTo>
                    <a:pt x="1" y="80"/>
                  </a:lnTo>
                  <a:lnTo>
                    <a:pt x="4" y="91"/>
                  </a:lnTo>
                  <a:lnTo>
                    <a:pt x="9" y="101"/>
                  </a:lnTo>
                  <a:lnTo>
                    <a:pt x="16" y="112"/>
                  </a:lnTo>
                  <a:lnTo>
                    <a:pt x="24" y="119"/>
                  </a:lnTo>
                  <a:lnTo>
                    <a:pt x="33" y="127"/>
                  </a:lnTo>
                  <a:lnTo>
                    <a:pt x="44" y="132"/>
                  </a:lnTo>
                  <a:lnTo>
                    <a:pt x="55" y="135"/>
                  </a:lnTo>
                  <a:lnTo>
                    <a:pt x="5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05" name="Freeform 30"/>
            <p:cNvSpPr/>
            <p:nvPr userDrawn="1"/>
          </p:nvSpPr>
          <p:spPr bwMode="auto">
            <a:xfrm>
              <a:off x="8083285" y="6512905"/>
              <a:ext cx="197663" cy="262544"/>
            </a:xfrm>
            <a:custGeom>
              <a:avLst/>
              <a:gdLst>
                <a:gd name="T0" fmla="*/ 114 w 131"/>
                <a:gd name="T1" fmla="*/ 0 h 174"/>
                <a:gd name="T2" fmla="*/ 114 w 131"/>
                <a:gd name="T3" fmla="*/ 0 h 174"/>
                <a:gd name="T4" fmla="*/ 102 w 131"/>
                <a:gd name="T5" fmla="*/ 0 h 174"/>
                <a:gd name="T6" fmla="*/ 88 w 131"/>
                <a:gd name="T7" fmla="*/ 1 h 174"/>
                <a:gd name="T8" fmla="*/ 73 w 131"/>
                <a:gd name="T9" fmla="*/ 4 h 174"/>
                <a:gd name="T10" fmla="*/ 56 w 131"/>
                <a:gd name="T11" fmla="*/ 8 h 174"/>
                <a:gd name="T12" fmla="*/ 39 w 131"/>
                <a:gd name="T13" fmla="*/ 13 h 174"/>
                <a:gd name="T14" fmla="*/ 32 w 131"/>
                <a:gd name="T15" fmla="*/ 16 h 174"/>
                <a:gd name="T16" fmla="*/ 25 w 131"/>
                <a:gd name="T17" fmla="*/ 20 h 174"/>
                <a:gd name="T18" fmla="*/ 17 w 131"/>
                <a:gd name="T19" fmla="*/ 24 h 174"/>
                <a:gd name="T20" fmla="*/ 11 w 131"/>
                <a:gd name="T21" fmla="*/ 31 h 174"/>
                <a:gd name="T22" fmla="*/ 5 w 131"/>
                <a:gd name="T23" fmla="*/ 36 h 174"/>
                <a:gd name="T24" fmla="*/ 0 w 131"/>
                <a:gd name="T25" fmla="*/ 43 h 174"/>
                <a:gd name="T26" fmla="*/ 131 w 131"/>
                <a:gd name="T27" fmla="*/ 174 h 174"/>
                <a:gd name="T28" fmla="*/ 131 w 131"/>
                <a:gd name="T29" fmla="*/ 0 h 174"/>
                <a:gd name="T30" fmla="*/ 126 w 131"/>
                <a:gd name="T31" fmla="*/ 0 h 174"/>
                <a:gd name="T32" fmla="*/ 126 w 131"/>
                <a:gd name="T33" fmla="*/ 0 h 174"/>
                <a:gd name="T34" fmla="*/ 114 w 131"/>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174">
                  <a:moveTo>
                    <a:pt x="114" y="0"/>
                  </a:moveTo>
                  <a:lnTo>
                    <a:pt x="114" y="0"/>
                  </a:lnTo>
                  <a:lnTo>
                    <a:pt x="102" y="0"/>
                  </a:lnTo>
                  <a:lnTo>
                    <a:pt x="88" y="1"/>
                  </a:lnTo>
                  <a:lnTo>
                    <a:pt x="73" y="4"/>
                  </a:lnTo>
                  <a:lnTo>
                    <a:pt x="56" y="8"/>
                  </a:lnTo>
                  <a:lnTo>
                    <a:pt x="39" y="13"/>
                  </a:lnTo>
                  <a:lnTo>
                    <a:pt x="32" y="16"/>
                  </a:lnTo>
                  <a:lnTo>
                    <a:pt x="25" y="20"/>
                  </a:lnTo>
                  <a:lnTo>
                    <a:pt x="17" y="24"/>
                  </a:lnTo>
                  <a:lnTo>
                    <a:pt x="11" y="31"/>
                  </a:lnTo>
                  <a:lnTo>
                    <a:pt x="5" y="36"/>
                  </a:lnTo>
                  <a:lnTo>
                    <a:pt x="0" y="43"/>
                  </a:lnTo>
                  <a:lnTo>
                    <a:pt x="131" y="174"/>
                  </a:lnTo>
                  <a:lnTo>
                    <a:pt x="131" y="0"/>
                  </a:lnTo>
                  <a:lnTo>
                    <a:pt x="126" y="0"/>
                  </a:lnTo>
                  <a:lnTo>
                    <a:pt x="126" y="0"/>
                  </a:lnTo>
                  <a:lnTo>
                    <a:pt x="114"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06" name="Freeform 31"/>
            <p:cNvSpPr/>
            <p:nvPr userDrawn="1"/>
          </p:nvSpPr>
          <p:spPr bwMode="auto">
            <a:xfrm>
              <a:off x="8083285" y="6512905"/>
              <a:ext cx="197663" cy="262544"/>
            </a:xfrm>
            <a:custGeom>
              <a:avLst/>
              <a:gdLst>
                <a:gd name="T0" fmla="*/ 114 w 131"/>
                <a:gd name="T1" fmla="*/ 0 h 174"/>
                <a:gd name="T2" fmla="*/ 114 w 131"/>
                <a:gd name="T3" fmla="*/ 0 h 174"/>
                <a:gd name="T4" fmla="*/ 102 w 131"/>
                <a:gd name="T5" fmla="*/ 0 h 174"/>
                <a:gd name="T6" fmla="*/ 88 w 131"/>
                <a:gd name="T7" fmla="*/ 1 h 174"/>
                <a:gd name="T8" fmla="*/ 73 w 131"/>
                <a:gd name="T9" fmla="*/ 4 h 174"/>
                <a:gd name="T10" fmla="*/ 56 w 131"/>
                <a:gd name="T11" fmla="*/ 8 h 174"/>
                <a:gd name="T12" fmla="*/ 39 w 131"/>
                <a:gd name="T13" fmla="*/ 13 h 174"/>
                <a:gd name="T14" fmla="*/ 32 w 131"/>
                <a:gd name="T15" fmla="*/ 16 h 174"/>
                <a:gd name="T16" fmla="*/ 25 w 131"/>
                <a:gd name="T17" fmla="*/ 20 h 174"/>
                <a:gd name="T18" fmla="*/ 17 w 131"/>
                <a:gd name="T19" fmla="*/ 24 h 174"/>
                <a:gd name="T20" fmla="*/ 11 w 131"/>
                <a:gd name="T21" fmla="*/ 31 h 174"/>
                <a:gd name="T22" fmla="*/ 5 w 131"/>
                <a:gd name="T23" fmla="*/ 36 h 174"/>
                <a:gd name="T24" fmla="*/ 0 w 131"/>
                <a:gd name="T25" fmla="*/ 43 h 174"/>
                <a:gd name="T26" fmla="*/ 131 w 131"/>
                <a:gd name="T27" fmla="*/ 174 h 174"/>
                <a:gd name="T28" fmla="*/ 131 w 131"/>
                <a:gd name="T29" fmla="*/ 0 h 174"/>
                <a:gd name="T30" fmla="*/ 126 w 131"/>
                <a:gd name="T31" fmla="*/ 0 h 174"/>
                <a:gd name="T32" fmla="*/ 126 w 131"/>
                <a:gd name="T33" fmla="*/ 0 h 174"/>
                <a:gd name="T34" fmla="*/ 114 w 131"/>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174">
                  <a:moveTo>
                    <a:pt x="114" y="0"/>
                  </a:moveTo>
                  <a:lnTo>
                    <a:pt x="114" y="0"/>
                  </a:lnTo>
                  <a:lnTo>
                    <a:pt x="102" y="0"/>
                  </a:lnTo>
                  <a:lnTo>
                    <a:pt x="88" y="1"/>
                  </a:lnTo>
                  <a:lnTo>
                    <a:pt x="73" y="4"/>
                  </a:lnTo>
                  <a:lnTo>
                    <a:pt x="56" y="8"/>
                  </a:lnTo>
                  <a:lnTo>
                    <a:pt x="39" y="13"/>
                  </a:lnTo>
                  <a:lnTo>
                    <a:pt x="32" y="16"/>
                  </a:lnTo>
                  <a:lnTo>
                    <a:pt x="25" y="20"/>
                  </a:lnTo>
                  <a:lnTo>
                    <a:pt x="17" y="24"/>
                  </a:lnTo>
                  <a:lnTo>
                    <a:pt x="11" y="31"/>
                  </a:lnTo>
                  <a:lnTo>
                    <a:pt x="5" y="36"/>
                  </a:lnTo>
                  <a:lnTo>
                    <a:pt x="0" y="43"/>
                  </a:lnTo>
                  <a:lnTo>
                    <a:pt x="131" y="174"/>
                  </a:lnTo>
                  <a:lnTo>
                    <a:pt x="131" y="0"/>
                  </a:lnTo>
                  <a:lnTo>
                    <a:pt x="126" y="0"/>
                  </a:lnTo>
                  <a:lnTo>
                    <a:pt x="126" y="0"/>
                  </a:lnTo>
                  <a:lnTo>
                    <a:pt x="1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7" name="Freeform 32"/>
            <p:cNvSpPr/>
            <p:nvPr userDrawn="1"/>
          </p:nvSpPr>
          <p:spPr bwMode="auto">
            <a:xfrm>
              <a:off x="8315651" y="6291101"/>
              <a:ext cx="92042" cy="206716"/>
            </a:xfrm>
            <a:custGeom>
              <a:avLst/>
              <a:gdLst>
                <a:gd name="T0" fmla="*/ 0 w 61"/>
                <a:gd name="T1" fmla="*/ 0 h 137"/>
                <a:gd name="T2" fmla="*/ 0 w 61"/>
                <a:gd name="T3" fmla="*/ 137 h 137"/>
                <a:gd name="T4" fmla="*/ 0 w 61"/>
                <a:gd name="T5" fmla="*/ 137 h 137"/>
                <a:gd name="T6" fmla="*/ 12 w 61"/>
                <a:gd name="T7" fmla="*/ 135 h 137"/>
                <a:gd name="T8" fmla="*/ 23 w 61"/>
                <a:gd name="T9" fmla="*/ 130 h 137"/>
                <a:gd name="T10" fmla="*/ 34 w 61"/>
                <a:gd name="T11" fmla="*/ 122 h 137"/>
                <a:gd name="T12" fmla="*/ 43 w 61"/>
                <a:gd name="T13" fmla="*/ 114 h 137"/>
                <a:gd name="T14" fmla="*/ 50 w 61"/>
                <a:gd name="T15" fmla="*/ 105 h 137"/>
                <a:gd name="T16" fmla="*/ 56 w 61"/>
                <a:gd name="T17" fmla="*/ 93 h 137"/>
                <a:gd name="T18" fmla="*/ 59 w 61"/>
                <a:gd name="T19" fmla="*/ 82 h 137"/>
                <a:gd name="T20" fmla="*/ 61 w 61"/>
                <a:gd name="T21" fmla="*/ 69 h 137"/>
                <a:gd name="T22" fmla="*/ 61 w 61"/>
                <a:gd name="T23" fmla="*/ 69 h 137"/>
                <a:gd name="T24" fmla="*/ 59 w 61"/>
                <a:gd name="T25" fmla="*/ 55 h 137"/>
                <a:gd name="T26" fmla="*/ 56 w 61"/>
                <a:gd name="T27" fmla="*/ 44 h 137"/>
                <a:gd name="T28" fmla="*/ 50 w 61"/>
                <a:gd name="T29" fmla="*/ 32 h 137"/>
                <a:gd name="T30" fmla="*/ 43 w 61"/>
                <a:gd name="T31" fmla="*/ 23 h 137"/>
                <a:gd name="T32" fmla="*/ 34 w 61"/>
                <a:gd name="T33" fmla="*/ 15 h 137"/>
                <a:gd name="T34" fmla="*/ 23 w 61"/>
                <a:gd name="T35" fmla="*/ 7 h 137"/>
                <a:gd name="T36" fmla="*/ 12 w 61"/>
                <a:gd name="T37" fmla="*/ 3 h 137"/>
                <a:gd name="T38" fmla="*/ 0 w 61"/>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37">
                  <a:moveTo>
                    <a:pt x="0" y="0"/>
                  </a:moveTo>
                  <a:lnTo>
                    <a:pt x="0" y="137"/>
                  </a:lnTo>
                  <a:lnTo>
                    <a:pt x="0" y="137"/>
                  </a:lnTo>
                  <a:lnTo>
                    <a:pt x="12" y="135"/>
                  </a:lnTo>
                  <a:lnTo>
                    <a:pt x="23" y="130"/>
                  </a:lnTo>
                  <a:lnTo>
                    <a:pt x="34" y="122"/>
                  </a:lnTo>
                  <a:lnTo>
                    <a:pt x="43" y="114"/>
                  </a:lnTo>
                  <a:lnTo>
                    <a:pt x="50" y="105"/>
                  </a:lnTo>
                  <a:lnTo>
                    <a:pt x="56" y="93"/>
                  </a:lnTo>
                  <a:lnTo>
                    <a:pt x="59" y="82"/>
                  </a:lnTo>
                  <a:lnTo>
                    <a:pt x="61" y="69"/>
                  </a:lnTo>
                  <a:lnTo>
                    <a:pt x="61" y="69"/>
                  </a:lnTo>
                  <a:lnTo>
                    <a:pt x="59" y="55"/>
                  </a:lnTo>
                  <a:lnTo>
                    <a:pt x="56" y="44"/>
                  </a:lnTo>
                  <a:lnTo>
                    <a:pt x="50" y="32"/>
                  </a:lnTo>
                  <a:lnTo>
                    <a:pt x="43" y="23"/>
                  </a:lnTo>
                  <a:lnTo>
                    <a:pt x="34" y="15"/>
                  </a:lnTo>
                  <a:lnTo>
                    <a:pt x="23" y="7"/>
                  </a:lnTo>
                  <a:lnTo>
                    <a:pt x="12" y="3"/>
                  </a:lnTo>
                  <a:lnTo>
                    <a:pt x="0" y="0"/>
                  </a:lnTo>
                  <a:close/>
                </a:path>
              </a:pathLst>
            </a:custGeom>
            <a:solidFill>
              <a:srgbClr val="B73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grpSp>
          <p:nvGrpSpPr>
            <p:cNvPr id="108" name="그룹 169"/>
            <p:cNvGrpSpPr/>
            <p:nvPr userDrawn="1"/>
          </p:nvGrpSpPr>
          <p:grpSpPr>
            <a:xfrm>
              <a:off x="8315651" y="6291101"/>
              <a:ext cx="218787" cy="484348"/>
              <a:chOff x="8315651" y="6291101"/>
              <a:chExt cx="218787" cy="484348"/>
            </a:xfrm>
            <a:solidFill>
              <a:schemeClr val="accent5">
                <a:lumMod val="75000"/>
              </a:schemeClr>
            </a:solidFill>
          </p:grpSpPr>
          <p:sp>
            <p:nvSpPr>
              <p:cNvPr id="110" name="Freeform 33"/>
              <p:cNvSpPr/>
              <p:nvPr userDrawn="1"/>
            </p:nvSpPr>
            <p:spPr bwMode="auto">
              <a:xfrm>
                <a:off x="8315651" y="6291101"/>
                <a:ext cx="92042" cy="206716"/>
              </a:xfrm>
              <a:custGeom>
                <a:avLst/>
                <a:gdLst>
                  <a:gd name="T0" fmla="*/ 0 w 61"/>
                  <a:gd name="T1" fmla="*/ 0 h 137"/>
                  <a:gd name="T2" fmla="*/ 0 w 61"/>
                  <a:gd name="T3" fmla="*/ 137 h 137"/>
                  <a:gd name="T4" fmla="*/ 0 w 61"/>
                  <a:gd name="T5" fmla="*/ 137 h 137"/>
                  <a:gd name="T6" fmla="*/ 12 w 61"/>
                  <a:gd name="T7" fmla="*/ 135 h 137"/>
                  <a:gd name="T8" fmla="*/ 23 w 61"/>
                  <a:gd name="T9" fmla="*/ 130 h 137"/>
                  <a:gd name="T10" fmla="*/ 34 w 61"/>
                  <a:gd name="T11" fmla="*/ 122 h 137"/>
                  <a:gd name="T12" fmla="*/ 43 w 61"/>
                  <a:gd name="T13" fmla="*/ 114 h 137"/>
                  <a:gd name="T14" fmla="*/ 50 w 61"/>
                  <a:gd name="T15" fmla="*/ 105 h 137"/>
                  <a:gd name="T16" fmla="*/ 56 w 61"/>
                  <a:gd name="T17" fmla="*/ 93 h 137"/>
                  <a:gd name="T18" fmla="*/ 59 w 61"/>
                  <a:gd name="T19" fmla="*/ 82 h 137"/>
                  <a:gd name="T20" fmla="*/ 61 w 61"/>
                  <a:gd name="T21" fmla="*/ 69 h 137"/>
                  <a:gd name="T22" fmla="*/ 61 w 61"/>
                  <a:gd name="T23" fmla="*/ 69 h 137"/>
                  <a:gd name="T24" fmla="*/ 59 w 61"/>
                  <a:gd name="T25" fmla="*/ 55 h 137"/>
                  <a:gd name="T26" fmla="*/ 56 w 61"/>
                  <a:gd name="T27" fmla="*/ 44 h 137"/>
                  <a:gd name="T28" fmla="*/ 50 w 61"/>
                  <a:gd name="T29" fmla="*/ 32 h 137"/>
                  <a:gd name="T30" fmla="*/ 43 w 61"/>
                  <a:gd name="T31" fmla="*/ 23 h 137"/>
                  <a:gd name="T32" fmla="*/ 34 w 61"/>
                  <a:gd name="T33" fmla="*/ 15 h 137"/>
                  <a:gd name="T34" fmla="*/ 23 w 61"/>
                  <a:gd name="T35" fmla="*/ 7 h 137"/>
                  <a:gd name="T36" fmla="*/ 12 w 61"/>
                  <a:gd name="T37" fmla="*/ 3 h 137"/>
                  <a:gd name="T38" fmla="*/ 0 w 61"/>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37">
                    <a:moveTo>
                      <a:pt x="0" y="0"/>
                    </a:moveTo>
                    <a:lnTo>
                      <a:pt x="0" y="137"/>
                    </a:lnTo>
                    <a:lnTo>
                      <a:pt x="0" y="137"/>
                    </a:lnTo>
                    <a:lnTo>
                      <a:pt x="12" y="135"/>
                    </a:lnTo>
                    <a:lnTo>
                      <a:pt x="23" y="130"/>
                    </a:lnTo>
                    <a:lnTo>
                      <a:pt x="34" y="122"/>
                    </a:lnTo>
                    <a:lnTo>
                      <a:pt x="43" y="114"/>
                    </a:lnTo>
                    <a:lnTo>
                      <a:pt x="50" y="105"/>
                    </a:lnTo>
                    <a:lnTo>
                      <a:pt x="56" y="93"/>
                    </a:lnTo>
                    <a:lnTo>
                      <a:pt x="59" y="82"/>
                    </a:lnTo>
                    <a:lnTo>
                      <a:pt x="61" y="69"/>
                    </a:lnTo>
                    <a:lnTo>
                      <a:pt x="61" y="69"/>
                    </a:lnTo>
                    <a:lnTo>
                      <a:pt x="59" y="55"/>
                    </a:lnTo>
                    <a:lnTo>
                      <a:pt x="56" y="44"/>
                    </a:lnTo>
                    <a:lnTo>
                      <a:pt x="50" y="32"/>
                    </a:lnTo>
                    <a:lnTo>
                      <a:pt x="43" y="23"/>
                    </a:lnTo>
                    <a:lnTo>
                      <a:pt x="34" y="15"/>
                    </a:lnTo>
                    <a:lnTo>
                      <a:pt x="23" y="7"/>
                    </a:lnTo>
                    <a:lnTo>
                      <a:pt x="12" y="3"/>
                    </a:lnTo>
                    <a:lnTo>
                      <a:pt x="0" y="0"/>
                    </a:lnTo>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11" name="Freeform 34"/>
              <p:cNvSpPr/>
              <p:nvPr userDrawn="1"/>
            </p:nvSpPr>
            <p:spPr bwMode="auto">
              <a:xfrm>
                <a:off x="8315651" y="6512905"/>
                <a:ext cx="218787" cy="262544"/>
              </a:xfrm>
              <a:custGeom>
                <a:avLst/>
                <a:gdLst>
                  <a:gd name="T0" fmla="*/ 19 w 145"/>
                  <a:gd name="T1" fmla="*/ 0 h 174"/>
                  <a:gd name="T2" fmla="*/ 0 w 145"/>
                  <a:gd name="T3" fmla="*/ 0 h 174"/>
                  <a:gd name="T4" fmla="*/ 0 w 145"/>
                  <a:gd name="T5" fmla="*/ 174 h 174"/>
                  <a:gd name="T6" fmla="*/ 70 w 145"/>
                  <a:gd name="T7" fmla="*/ 174 h 174"/>
                  <a:gd name="T8" fmla="*/ 70 w 145"/>
                  <a:gd name="T9" fmla="*/ 123 h 174"/>
                  <a:gd name="T10" fmla="*/ 81 w 145"/>
                  <a:gd name="T11" fmla="*/ 123 h 174"/>
                  <a:gd name="T12" fmla="*/ 81 w 145"/>
                  <a:gd name="T13" fmla="*/ 174 h 174"/>
                  <a:gd name="T14" fmla="*/ 145 w 145"/>
                  <a:gd name="T15" fmla="*/ 174 h 174"/>
                  <a:gd name="T16" fmla="*/ 145 w 145"/>
                  <a:gd name="T17" fmla="*/ 77 h 174"/>
                  <a:gd name="T18" fmla="*/ 145 w 145"/>
                  <a:gd name="T19" fmla="*/ 77 h 174"/>
                  <a:gd name="T20" fmla="*/ 144 w 145"/>
                  <a:gd name="T21" fmla="*/ 74 h 174"/>
                  <a:gd name="T22" fmla="*/ 144 w 145"/>
                  <a:gd name="T23" fmla="*/ 74 h 174"/>
                  <a:gd name="T24" fmla="*/ 144 w 145"/>
                  <a:gd name="T25" fmla="*/ 70 h 174"/>
                  <a:gd name="T26" fmla="*/ 144 w 145"/>
                  <a:gd name="T27" fmla="*/ 70 h 174"/>
                  <a:gd name="T28" fmla="*/ 144 w 145"/>
                  <a:gd name="T29" fmla="*/ 69 h 174"/>
                  <a:gd name="T30" fmla="*/ 144 w 145"/>
                  <a:gd name="T31" fmla="*/ 69 h 174"/>
                  <a:gd name="T32" fmla="*/ 141 w 145"/>
                  <a:gd name="T33" fmla="*/ 60 h 174"/>
                  <a:gd name="T34" fmla="*/ 137 w 145"/>
                  <a:gd name="T35" fmla="*/ 52 h 174"/>
                  <a:gd name="T36" fmla="*/ 133 w 145"/>
                  <a:gd name="T37" fmla="*/ 44 h 174"/>
                  <a:gd name="T38" fmla="*/ 127 w 145"/>
                  <a:gd name="T39" fmla="*/ 37 h 174"/>
                  <a:gd name="T40" fmla="*/ 119 w 145"/>
                  <a:gd name="T41" fmla="*/ 31 h 174"/>
                  <a:gd name="T42" fmla="*/ 112 w 145"/>
                  <a:gd name="T43" fmla="*/ 26 h 174"/>
                  <a:gd name="T44" fmla="*/ 104 w 145"/>
                  <a:gd name="T45" fmla="*/ 21 h 174"/>
                  <a:gd name="T46" fmla="*/ 94 w 145"/>
                  <a:gd name="T47" fmla="*/ 17 h 174"/>
                  <a:gd name="T48" fmla="*/ 77 w 145"/>
                  <a:gd name="T49" fmla="*/ 11 h 174"/>
                  <a:gd name="T50" fmla="*/ 58 w 145"/>
                  <a:gd name="T51" fmla="*/ 6 h 174"/>
                  <a:gd name="T52" fmla="*/ 41 w 145"/>
                  <a:gd name="T53" fmla="*/ 4 h 174"/>
                  <a:gd name="T54" fmla="*/ 26 w 145"/>
                  <a:gd name="T55" fmla="*/ 1 h 174"/>
                  <a:gd name="T56" fmla="*/ 26 w 145"/>
                  <a:gd name="T57" fmla="*/ 1 h 174"/>
                  <a:gd name="T58" fmla="*/ 19 w 145"/>
                  <a:gd name="T5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74">
                    <a:moveTo>
                      <a:pt x="19" y="0"/>
                    </a:moveTo>
                    <a:lnTo>
                      <a:pt x="0" y="0"/>
                    </a:lnTo>
                    <a:lnTo>
                      <a:pt x="0" y="174"/>
                    </a:lnTo>
                    <a:lnTo>
                      <a:pt x="70" y="174"/>
                    </a:lnTo>
                    <a:lnTo>
                      <a:pt x="70" y="123"/>
                    </a:lnTo>
                    <a:lnTo>
                      <a:pt x="81" y="123"/>
                    </a:lnTo>
                    <a:lnTo>
                      <a:pt x="81" y="174"/>
                    </a:lnTo>
                    <a:lnTo>
                      <a:pt x="145" y="174"/>
                    </a:lnTo>
                    <a:lnTo>
                      <a:pt x="145" y="77"/>
                    </a:lnTo>
                    <a:lnTo>
                      <a:pt x="145" y="77"/>
                    </a:lnTo>
                    <a:lnTo>
                      <a:pt x="144" y="74"/>
                    </a:lnTo>
                    <a:lnTo>
                      <a:pt x="144" y="74"/>
                    </a:lnTo>
                    <a:lnTo>
                      <a:pt x="144" y="70"/>
                    </a:lnTo>
                    <a:lnTo>
                      <a:pt x="144" y="70"/>
                    </a:lnTo>
                    <a:lnTo>
                      <a:pt x="144" y="69"/>
                    </a:lnTo>
                    <a:lnTo>
                      <a:pt x="144" y="69"/>
                    </a:lnTo>
                    <a:lnTo>
                      <a:pt x="141" y="60"/>
                    </a:lnTo>
                    <a:lnTo>
                      <a:pt x="137" y="52"/>
                    </a:lnTo>
                    <a:lnTo>
                      <a:pt x="133" y="44"/>
                    </a:lnTo>
                    <a:lnTo>
                      <a:pt x="127" y="37"/>
                    </a:lnTo>
                    <a:lnTo>
                      <a:pt x="119" y="31"/>
                    </a:lnTo>
                    <a:lnTo>
                      <a:pt x="112" y="26"/>
                    </a:lnTo>
                    <a:lnTo>
                      <a:pt x="104" y="21"/>
                    </a:lnTo>
                    <a:lnTo>
                      <a:pt x="94" y="17"/>
                    </a:lnTo>
                    <a:lnTo>
                      <a:pt x="77" y="11"/>
                    </a:lnTo>
                    <a:lnTo>
                      <a:pt x="58" y="6"/>
                    </a:lnTo>
                    <a:lnTo>
                      <a:pt x="41" y="4"/>
                    </a:lnTo>
                    <a:lnTo>
                      <a:pt x="26" y="1"/>
                    </a:lnTo>
                    <a:lnTo>
                      <a:pt x="26" y="1"/>
                    </a:lnTo>
                    <a:lnTo>
                      <a:pt x="19"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09" name="Freeform 35"/>
            <p:cNvSpPr/>
            <p:nvPr userDrawn="1"/>
          </p:nvSpPr>
          <p:spPr bwMode="auto">
            <a:xfrm>
              <a:off x="8315651" y="6512905"/>
              <a:ext cx="218787" cy="262544"/>
            </a:xfrm>
            <a:custGeom>
              <a:avLst/>
              <a:gdLst>
                <a:gd name="T0" fmla="*/ 19 w 145"/>
                <a:gd name="T1" fmla="*/ 0 h 174"/>
                <a:gd name="T2" fmla="*/ 0 w 145"/>
                <a:gd name="T3" fmla="*/ 0 h 174"/>
                <a:gd name="T4" fmla="*/ 0 w 145"/>
                <a:gd name="T5" fmla="*/ 174 h 174"/>
                <a:gd name="T6" fmla="*/ 70 w 145"/>
                <a:gd name="T7" fmla="*/ 174 h 174"/>
                <a:gd name="T8" fmla="*/ 70 w 145"/>
                <a:gd name="T9" fmla="*/ 123 h 174"/>
                <a:gd name="T10" fmla="*/ 81 w 145"/>
                <a:gd name="T11" fmla="*/ 123 h 174"/>
                <a:gd name="T12" fmla="*/ 81 w 145"/>
                <a:gd name="T13" fmla="*/ 174 h 174"/>
                <a:gd name="T14" fmla="*/ 145 w 145"/>
                <a:gd name="T15" fmla="*/ 174 h 174"/>
                <a:gd name="T16" fmla="*/ 145 w 145"/>
                <a:gd name="T17" fmla="*/ 77 h 174"/>
                <a:gd name="T18" fmla="*/ 145 w 145"/>
                <a:gd name="T19" fmla="*/ 77 h 174"/>
                <a:gd name="T20" fmla="*/ 144 w 145"/>
                <a:gd name="T21" fmla="*/ 74 h 174"/>
                <a:gd name="T22" fmla="*/ 144 w 145"/>
                <a:gd name="T23" fmla="*/ 74 h 174"/>
                <a:gd name="T24" fmla="*/ 144 w 145"/>
                <a:gd name="T25" fmla="*/ 70 h 174"/>
                <a:gd name="T26" fmla="*/ 144 w 145"/>
                <a:gd name="T27" fmla="*/ 70 h 174"/>
                <a:gd name="T28" fmla="*/ 144 w 145"/>
                <a:gd name="T29" fmla="*/ 69 h 174"/>
                <a:gd name="T30" fmla="*/ 144 w 145"/>
                <a:gd name="T31" fmla="*/ 69 h 174"/>
                <a:gd name="T32" fmla="*/ 141 w 145"/>
                <a:gd name="T33" fmla="*/ 60 h 174"/>
                <a:gd name="T34" fmla="*/ 137 w 145"/>
                <a:gd name="T35" fmla="*/ 52 h 174"/>
                <a:gd name="T36" fmla="*/ 133 w 145"/>
                <a:gd name="T37" fmla="*/ 44 h 174"/>
                <a:gd name="T38" fmla="*/ 127 w 145"/>
                <a:gd name="T39" fmla="*/ 37 h 174"/>
                <a:gd name="T40" fmla="*/ 119 w 145"/>
                <a:gd name="T41" fmla="*/ 31 h 174"/>
                <a:gd name="T42" fmla="*/ 112 w 145"/>
                <a:gd name="T43" fmla="*/ 26 h 174"/>
                <a:gd name="T44" fmla="*/ 104 w 145"/>
                <a:gd name="T45" fmla="*/ 21 h 174"/>
                <a:gd name="T46" fmla="*/ 94 w 145"/>
                <a:gd name="T47" fmla="*/ 17 h 174"/>
                <a:gd name="T48" fmla="*/ 77 w 145"/>
                <a:gd name="T49" fmla="*/ 11 h 174"/>
                <a:gd name="T50" fmla="*/ 58 w 145"/>
                <a:gd name="T51" fmla="*/ 6 h 174"/>
                <a:gd name="T52" fmla="*/ 41 w 145"/>
                <a:gd name="T53" fmla="*/ 4 h 174"/>
                <a:gd name="T54" fmla="*/ 26 w 145"/>
                <a:gd name="T55" fmla="*/ 1 h 174"/>
                <a:gd name="T56" fmla="*/ 26 w 145"/>
                <a:gd name="T57" fmla="*/ 1 h 174"/>
                <a:gd name="T58" fmla="*/ 19 w 145"/>
                <a:gd name="T5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74">
                  <a:moveTo>
                    <a:pt x="19" y="0"/>
                  </a:moveTo>
                  <a:lnTo>
                    <a:pt x="0" y="0"/>
                  </a:lnTo>
                  <a:lnTo>
                    <a:pt x="0" y="174"/>
                  </a:lnTo>
                  <a:lnTo>
                    <a:pt x="70" y="174"/>
                  </a:lnTo>
                  <a:lnTo>
                    <a:pt x="70" y="123"/>
                  </a:lnTo>
                  <a:lnTo>
                    <a:pt x="81" y="123"/>
                  </a:lnTo>
                  <a:lnTo>
                    <a:pt x="81" y="174"/>
                  </a:lnTo>
                  <a:lnTo>
                    <a:pt x="145" y="174"/>
                  </a:lnTo>
                  <a:lnTo>
                    <a:pt x="145" y="77"/>
                  </a:lnTo>
                  <a:lnTo>
                    <a:pt x="145" y="77"/>
                  </a:lnTo>
                  <a:lnTo>
                    <a:pt x="144" y="74"/>
                  </a:lnTo>
                  <a:lnTo>
                    <a:pt x="144" y="74"/>
                  </a:lnTo>
                  <a:lnTo>
                    <a:pt x="144" y="70"/>
                  </a:lnTo>
                  <a:lnTo>
                    <a:pt x="144" y="70"/>
                  </a:lnTo>
                  <a:lnTo>
                    <a:pt x="144" y="69"/>
                  </a:lnTo>
                  <a:lnTo>
                    <a:pt x="144" y="69"/>
                  </a:lnTo>
                  <a:lnTo>
                    <a:pt x="141" y="60"/>
                  </a:lnTo>
                  <a:lnTo>
                    <a:pt x="137" y="52"/>
                  </a:lnTo>
                  <a:lnTo>
                    <a:pt x="133" y="44"/>
                  </a:lnTo>
                  <a:lnTo>
                    <a:pt x="127" y="37"/>
                  </a:lnTo>
                  <a:lnTo>
                    <a:pt x="119" y="31"/>
                  </a:lnTo>
                  <a:lnTo>
                    <a:pt x="112" y="26"/>
                  </a:lnTo>
                  <a:lnTo>
                    <a:pt x="104" y="21"/>
                  </a:lnTo>
                  <a:lnTo>
                    <a:pt x="94" y="17"/>
                  </a:lnTo>
                  <a:lnTo>
                    <a:pt x="77" y="11"/>
                  </a:lnTo>
                  <a:lnTo>
                    <a:pt x="58" y="6"/>
                  </a:lnTo>
                  <a:lnTo>
                    <a:pt x="41" y="4"/>
                  </a:lnTo>
                  <a:lnTo>
                    <a:pt x="26" y="1"/>
                  </a:lnTo>
                  <a:lnTo>
                    <a:pt x="26" y="1"/>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grpSp>
      <p:grpSp>
        <p:nvGrpSpPr>
          <p:cNvPr id="112" name="그룹 1"/>
          <p:cNvGrpSpPr/>
          <p:nvPr userDrawn="1"/>
        </p:nvGrpSpPr>
        <p:grpSpPr>
          <a:xfrm>
            <a:off x="0" y="76545"/>
            <a:ext cx="6215317" cy="6704913"/>
            <a:chOff x="0" y="57408"/>
            <a:chExt cx="4661488" cy="5028685"/>
          </a:xfrm>
        </p:grpSpPr>
        <p:sp>
          <p:nvSpPr>
            <p:cNvPr id="113" name="Freeform 97"/>
            <p:cNvSpPr/>
            <p:nvPr userDrawn="1"/>
          </p:nvSpPr>
          <p:spPr bwMode="auto">
            <a:xfrm>
              <a:off x="2684826" y="58600"/>
              <a:ext cx="960910" cy="960910"/>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114" name="Freeform 98"/>
            <p:cNvSpPr/>
            <p:nvPr userDrawn="1"/>
          </p:nvSpPr>
          <p:spPr bwMode="auto">
            <a:xfrm>
              <a:off x="0" y="57408"/>
              <a:ext cx="3078251" cy="962103"/>
            </a:xfrm>
            <a:custGeom>
              <a:avLst/>
              <a:gdLst>
                <a:gd name="T0" fmla="*/ 2178 w 2582"/>
                <a:gd name="T1" fmla="*/ 0 h 807"/>
                <a:gd name="T2" fmla="*/ 0 w 2582"/>
                <a:gd name="T3" fmla="*/ 0 h 807"/>
                <a:gd name="T4" fmla="*/ 0 w 2582"/>
                <a:gd name="T5" fmla="*/ 807 h 807"/>
                <a:gd name="T6" fmla="*/ 2178 w 2582"/>
                <a:gd name="T7" fmla="*/ 807 h 807"/>
                <a:gd name="T8" fmla="*/ 2582 w 2582"/>
                <a:gd name="T9" fmla="*/ 404 h 807"/>
                <a:gd name="T10" fmla="*/ 2178 w 2582"/>
                <a:gd name="T11" fmla="*/ 0 h 807"/>
              </a:gdLst>
              <a:ahLst/>
              <a:cxnLst>
                <a:cxn ang="0">
                  <a:pos x="T0" y="T1"/>
                </a:cxn>
                <a:cxn ang="0">
                  <a:pos x="T2" y="T3"/>
                </a:cxn>
                <a:cxn ang="0">
                  <a:pos x="T4" y="T5"/>
                </a:cxn>
                <a:cxn ang="0">
                  <a:pos x="T6" y="T7"/>
                </a:cxn>
                <a:cxn ang="0">
                  <a:pos x="T8" y="T9"/>
                </a:cxn>
                <a:cxn ang="0">
                  <a:pos x="T10" y="T11"/>
                </a:cxn>
              </a:cxnLst>
              <a:rect l="0" t="0" r="r" b="b"/>
              <a:pathLst>
                <a:path w="2582" h="807">
                  <a:moveTo>
                    <a:pt x="2178" y="0"/>
                  </a:moveTo>
                  <a:lnTo>
                    <a:pt x="0" y="0"/>
                  </a:lnTo>
                  <a:lnTo>
                    <a:pt x="0" y="807"/>
                  </a:lnTo>
                  <a:lnTo>
                    <a:pt x="2178" y="807"/>
                  </a:lnTo>
                  <a:lnTo>
                    <a:pt x="2582" y="404"/>
                  </a:lnTo>
                  <a:lnTo>
                    <a:pt x="2178" y="0"/>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115" name="Freeform 99"/>
            <p:cNvSpPr/>
            <p:nvPr userDrawn="1"/>
          </p:nvSpPr>
          <p:spPr bwMode="auto">
            <a:xfrm>
              <a:off x="0" y="1074351"/>
              <a:ext cx="2063692" cy="962103"/>
            </a:xfrm>
            <a:custGeom>
              <a:avLst/>
              <a:gdLst>
                <a:gd name="T0" fmla="*/ 1327 w 1731"/>
                <a:gd name="T1" fmla="*/ 0 h 807"/>
                <a:gd name="T2" fmla="*/ 0 w 1731"/>
                <a:gd name="T3" fmla="*/ 0 h 807"/>
                <a:gd name="T4" fmla="*/ 0 w 1731"/>
                <a:gd name="T5" fmla="*/ 807 h 807"/>
                <a:gd name="T6" fmla="*/ 1327 w 1731"/>
                <a:gd name="T7" fmla="*/ 807 h 807"/>
                <a:gd name="T8" fmla="*/ 1731 w 1731"/>
                <a:gd name="T9" fmla="*/ 403 h 807"/>
                <a:gd name="T10" fmla="*/ 1327 w 1731"/>
                <a:gd name="T11" fmla="*/ 0 h 807"/>
              </a:gdLst>
              <a:ahLst/>
              <a:cxnLst>
                <a:cxn ang="0">
                  <a:pos x="T0" y="T1"/>
                </a:cxn>
                <a:cxn ang="0">
                  <a:pos x="T2" y="T3"/>
                </a:cxn>
                <a:cxn ang="0">
                  <a:pos x="T4" y="T5"/>
                </a:cxn>
                <a:cxn ang="0">
                  <a:pos x="T6" y="T7"/>
                </a:cxn>
                <a:cxn ang="0">
                  <a:pos x="T8" y="T9"/>
                </a:cxn>
                <a:cxn ang="0">
                  <a:pos x="T10" y="T11"/>
                </a:cxn>
              </a:cxnLst>
              <a:rect l="0" t="0" r="r" b="b"/>
              <a:pathLst>
                <a:path w="1731" h="807">
                  <a:moveTo>
                    <a:pt x="1327" y="0"/>
                  </a:moveTo>
                  <a:lnTo>
                    <a:pt x="0" y="0"/>
                  </a:lnTo>
                  <a:lnTo>
                    <a:pt x="0" y="807"/>
                  </a:lnTo>
                  <a:lnTo>
                    <a:pt x="1327" y="807"/>
                  </a:lnTo>
                  <a:lnTo>
                    <a:pt x="1731" y="403"/>
                  </a:lnTo>
                  <a:lnTo>
                    <a:pt x="1327" y="0"/>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116" name="Freeform 100"/>
            <p:cNvSpPr/>
            <p:nvPr userDrawn="1"/>
          </p:nvSpPr>
          <p:spPr bwMode="auto">
            <a:xfrm>
              <a:off x="0" y="2091295"/>
              <a:ext cx="1043172" cy="960910"/>
            </a:xfrm>
            <a:custGeom>
              <a:avLst/>
              <a:gdLst>
                <a:gd name="T0" fmla="*/ 471 w 875"/>
                <a:gd name="T1" fmla="*/ 0 h 806"/>
                <a:gd name="T2" fmla="*/ 0 w 875"/>
                <a:gd name="T3" fmla="*/ 0 h 806"/>
                <a:gd name="T4" fmla="*/ 0 w 875"/>
                <a:gd name="T5" fmla="*/ 806 h 806"/>
                <a:gd name="T6" fmla="*/ 471 w 875"/>
                <a:gd name="T7" fmla="*/ 806 h 806"/>
                <a:gd name="T8" fmla="*/ 875 w 875"/>
                <a:gd name="T9" fmla="*/ 403 h 806"/>
                <a:gd name="T10" fmla="*/ 471 w 875"/>
                <a:gd name="T11" fmla="*/ 0 h 806"/>
              </a:gdLst>
              <a:ahLst/>
              <a:cxnLst>
                <a:cxn ang="0">
                  <a:pos x="T0" y="T1"/>
                </a:cxn>
                <a:cxn ang="0">
                  <a:pos x="T2" y="T3"/>
                </a:cxn>
                <a:cxn ang="0">
                  <a:pos x="T4" y="T5"/>
                </a:cxn>
                <a:cxn ang="0">
                  <a:pos x="T6" y="T7"/>
                </a:cxn>
                <a:cxn ang="0">
                  <a:pos x="T8" y="T9"/>
                </a:cxn>
                <a:cxn ang="0">
                  <a:pos x="T10" y="T11"/>
                </a:cxn>
              </a:cxnLst>
              <a:rect l="0" t="0" r="r" b="b"/>
              <a:pathLst>
                <a:path w="875" h="806">
                  <a:moveTo>
                    <a:pt x="471" y="0"/>
                  </a:moveTo>
                  <a:lnTo>
                    <a:pt x="0" y="0"/>
                  </a:lnTo>
                  <a:lnTo>
                    <a:pt x="0" y="806"/>
                  </a:lnTo>
                  <a:lnTo>
                    <a:pt x="471" y="806"/>
                  </a:lnTo>
                  <a:lnTo>
                    <a:pt x="875" y="403"/>
                  </a:lnTo>
                  <a:lnTo>
                    <a:pt x="471" y="0"/>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134" name="Freeform 101"/>
            <p:cNvSpPr/>
            <p:nvPr userDrawn="1"/>
          </p:nvSpPr>
          <p:spPr bwMode="auto">
            <a:xfrm>
              <a:off x="0" y="4123990"/>
              <a:ext cx="2063692" cy="962103"/>
            </a:xfrm>
            <a:custGeom>
              <a:avLst/>
              <a:gdLst>
                <a:gd name="T0" fmla="*/ 1327 w 1731"/>
                <a:gd name="T1" fmla="*/ 807 h 807"/>
                <a:gd name="T2" fmla="*/ 0 w 1731"/>
                <a:gd name="T3" fmla="*/ 807 h 807"/>
                <a:gd name="T4" fmla="*/ 0 w 1731"/>
                <a:gd name="T5" fmla="*/ 0 h 807"/>
                <a:gd name="T6" fmla="*/ 1327 w 1731"/>
                <a:gd name="T7" fmla="*/ 0 h 807"/>
                <a:gd name="T8" fmla="*/ 1731 w 1731"/>
                <a:gd name="T9" fmla="*/ 403 h 807"/>
                <a:gd name="T10" fmla="*/ 1327 w 1731"/>
                <a:gd name="T11" fmla="*/ 807 h 807"/>
              </a:gdLst>
              <a:ahLst/>
              <a:cxnLst>
                <a:cxn ang="0">
                  <a:pos x="T0" y="T1"/>
                </a:cxn>
                <a:cxn ang="0">
                  <a:pos x="T2" y="T3"/>
                </a:cxn>
                <a:cxn ang="0">
                  <a:pos x="T4" y="T5"/>
                </a:cxn>
                <a:cxn ang="0">
                  <a:pos x="T6" y="T7"/>
                </a:cxn>
                <a:cxn ang="0">
                  <a:pos x="T8" y="T9"/>
                </a:cxn>
                <a:cxn ang="0">
                  <a:pos x="T10" y="T11"/>
                </a:cxn>
              </a:cxnLst>
              <a:rect l="0" t="0" r="r" b="b"/>
              <a:pathLst>
                <a:path w="1731" h="807">
                  <a:moveTo>
                    <a:pt x="1327" y="807"/>
                  </a:moveTo>
                  <a:lnTo>
                    <a:pt x="0" y="807"/>
                  </a:lnTo>
                  <a:lnTo>
                    <a:pt x="0" y="0"/>
                  </a:lnTo>
                  <a:lnTo>
                    <a:pt x="1327" y="0"/>
                  </a:lnTo>
                  <a:lnTo>
                    <a:pt x="1731" y="403"/>
                  </a:lnTo>
                  <a:lnTo>
                    <a:pt x="1327" y="807"/>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135" name="Freeform 102"/>
            <p:cNvSpPr/>
            <p:nvPr userDrawn="1"/>
          </p:nvSpPr>
          <p:spPr bwMode="auto">
            <a:xfrm>
              <a:off x="0" y="3107047"/>
              <a:ext cx="1043172" cy="962103"/>
            </a:xfrm>
            <a:custGeom>
              <a:avLst/>
              <a:gdLst>
                <a:gd name="T0" fmla="*/ 471 w 875"/>
                <a:gd name="T1" fmla="*/ 807 h 807"/>
                <a:gd name="T2" fmla="*/ 0 w 875"/>
                <a:gd name="T3" fmla="*/ 807 h 807"/>
                <a:gd name="T4" fmla="*/ 0 w 875"/>
                <a:gd name="T5" fmla="*/ 0 h 807"/>
                <a:gd name="T6" fmla="*/ 471 w 875"/>
                <a:gd name="T7" fmla="*/ 0 h 807"/>
                <a:gd name="T8" fmla="*/ 875 w 875"/>
                <a:gd name="T9" fmla="*/ 404 h 807"/>
                <a:gd name="T10" fmla="*/ 471 w 875"/>
                <a:gd name="T11" fmla="*/ 807 h 807"/>
              </a:gdLst>
              <a:ahLst/>
              <a:cxnLst>
                <a:cxn ang="0">
                  <a:pos x="T0" y="T1"/>
                </a:cxn>
                <a:cxn ang="0">
                  <a:pos x="T2" y="T3"/>
                </a:cxn>
                <a:cxn ang="0">
                  <a:pos x="T4" y="T5"/>
                </a:cxn>
                <a:cxn ang="0">
                  <a:pos x="T6" y="T7"/>
                </a:cxn>
                <a:cxn ang="0">
                  <a:pos x="T8" y="T9"/>
                </a:cxn>
                <a:cxn ang="0">
                  <a:pos x="T10" y="T11"/>
                </a:cxn>
              </a:cxnLst>
              <a:rect l="0" t="0" r="r" b="b"/>
              <a:pathLst>
                <a:path w="875" h="807">
                  <a:moveTo>
                    <a:pt x="471" y="807"/>
                  </a:moveTo>
                  <a:lnTo>
                    <a:pt x="0" y="807"/>
                  </a:lnTo>
                  <a:lnTo>
                    <a:pt x="0" y="0"/>
                  </a:lnTo>
                  <a:lnTo>
                    <a:pt x="471" y="0"/>
                  </a:lnTo>
                  <a:lnTo>
                    <a:pt x="875" y="404"/>
                  </a:lnTo>
                  <a:lnTo>
                    <a:pt x="471" y="807"/>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136" name="Freeform 103"/>
            <p:cNvSpPr/>
            <p:nvPr userDrawn="1"/>
          </p:nvSpPr>
          <p:spPr bwMode="auto">
            <a:xfrm>
              <a:off x="2684826" y="58600"/>
              <a:ext cx="960910" cy="960910"/>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D5C9E1"/>
            </a:solidFill>
            <a:ln>
              <a:noFill/>
            </a:ln>
          </p:spPr>
          <p:txBody>
            <a:bodyPr vert="horz" wrap="square" lIns="91440" tIns="45720" rIns="91440" bIns="45720" numCol="1" anchor="t" anchorCtr="0" compatLnSpc="1"/>
            <a:lstStyle/>
            <a:p>
              <a:pPr lvl="0"/>
              <a:endParaRPr lang="ko-KR" altLang="en-US" sz="2400"/>
            </a:p>
          </p:txBody>
        </p:sp>
        <p:sp>
          <p:nvSpPr>
            <p:cNvPr id="137" name="Freeform 104"/>
            <p:cNvSpPr/>
            <p:nvPr userDrawn="1"/>
          </p:nvSpPr>
          <p:spPr bwMode="auto">
            <a:xfrm>
              <a:off x="3700578" y="58600"/>
              <a:ext cx="960910" cy="960910"/>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bg1">
                <a:lumMod val="85000"/>
              </a:schemeClr>
            </a:solidFill>
            <a:ln>
              <a:noFill/>
            </a:ln>
          </p:spPr>
          <p:txBody>
            <a:bodyPr vert="horz" wrap="square" lIns="91440" tIns="45720" rIns="91440" bIns="45720" numCol="1" anchor="t" anchorCtr="0" compatLnSpc="1"/>
            <a:lstStyle/>
            <a:p>
              <a:pPr lvl="0"/>
              <a:endParaRPr lang="ko-KR" altLang="en-US" sz="2400"/>
            </a:p>
          </p:txBody>
        </p:sp>
        <p:sp>
          <p:nvSpPr>
            <p:cNvPr id="138" name="Freeform 105"/>
            <p:cNvSpPr/>
            <p:nvPr userDrawn="1"/>
          </p:nvSpPr>
          <p:spPr bwMode="auto">
            <a:xfrm>
              <a:off x="1669075" y="1074351"/>
              <a:ext cx="960910" cy="962103"/>
            </a:xfrm>
            <a:custGeom>
              <a:avLst/>
              <a:gdLst>
                <a:gd name="T0" fmla="*/ 806 w 806"/>
                <a:gd name="T1" fmla="*/ 807 h 807"/>
                <a:gd name="T2" fmla="*/ 0 w 806"/>
                <a:gd name="T3" fmla="*/ 0 h 807"/>
                <a:gd name="T4" fmla="*/ 806 w 806"/>
                <a:gd name="T5" fmla="*/ 0 h 807"/>
                <a:gd name="T6" fmla="*/ 806 w 806"/>
                <a:gd name="T7" fmla="*/ 807 h 807"/>
              </a:gdLst>
              <a:ahLst/>
              <a:cxnLst>
                <a:cxn ang="0">
                  <a:pos x="T0" y="T1"/>
                </a:cxn>
                <a:cxn ang="0">
                  <a:pos x="T2" y="T3"/>
                </a:cxn>
                <a:cxn ang="0">
                  <a:pos x="T4" y="T5"/>
                </a:cxn>
                <a:cxn ang="0">
                  <a:pos x="T6" y="T7"/>
                </a:cxn>
              </a:cxnLst>
              <a:rect l="0" t="0" r="r" b="b"/>
              <a:pathLst>
                <a:path w="806" h="807">
                  <a:moveTo>
                    <a:pt x="806" y="807"/>
                  </a:moveTo>
                  <a:lnTo>
                    <a:pt x="0" y="0"/>
                  </a:lnTo>
                  <a:lnTo>
                    <a:pt x="806" y="0"/>
                  </a:lnTo>
                  <a:lnTo>
                    <a:pt x="806" y="807"/>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139" name="Freeform 106"/>
            <p:cNvSpPr/>
            <p:nvPr userDrawn="1"/>
          </p:nvSpPr>
          <p:spPr bwMode="auto">
            <a:xfrm>
              <a:off x="1669075" y="1074351"/>
              <a:ext cx="960910" cy="962103"/>
            </a:xfrm>
            <a:custGeom>
              <a:avLst/>
              <a:gdLst>
                <a:gd name="T0" fmla="*/ 806 w 806"/>
                <a:gd name="T1" fmla="*/ 0 h 807"/>
                <a:gd name="T2" fmla="*/ 0 w 806"/>
                <a:gd name="T3" fmla="*/ 807 h 807"/>
                <a:gd name="T4" fmla="*/ 806 w 806"/>
                <a:gd name="T5" fmla="*/ 807 h 807"/>
                <a:gd name="T6" fmla="*/ 806 w 806"/>
                <a:gd name="T7" fmla="*/ 0 h 807"/>
              </a:gdLst>
              <a:ahLst/>
              <a:cxnLst>
                <a:cxn ang="0">
                  <a:pos x="T0" y="T1"/>
                </a:cxn>
                <a:cxn ang="0">
                  <a:pos x="T2" y="T3"/>
                </a:cxn>
                <a:cxn ang="0">
                  <a:pos x="T4" y="T5"/>
                </a:cxn>
                <a:cxn ang="0">
                  <a:pos x="T6" y="T7"/>
                </a:cxn>
              </a:cxnLst>
              <a:rect l="0" t="0" r="r" b="b"/>
              <a:pathLst>
                <a:path w="806" h="807">
                  <a:moveTo>
                    <a:pt x="806" y="0"/>
                  </a:moveTo>
                  <a:lnTo>
                    <a:pt x="0" y="807"/>
                  </a:lnTo>
                  <a:lnTo>
                    <a:pt x="806" y="807"/>
                  </a:lnTo>
                  <a:lnTo>
                    <a:pt x="806" y="0"/>
                  </a:lnTo>
                  <a:close/>
                </a:path>
              </a:pathLst>
            </a:custGeom>
            <a:solidFill>
              <a:srgbClr val="6C4C8B"/>
            </a:solidFill>
            <a:ln>
              <a:noFill/>
            </a:ln>
          </p:spPr>
          <p:txBody>
            <a:bodyPr vert="horz" wrap="square" lIns="91440" tIns="45720" rIns="91440" bIns="45720" numCol="1" anchor="t" anchorCtr="0" compatLnSpc="1"/>
            <a:lstStyle/>
            <a:p>
              <a:pPr lvl="0"/>
              <a:endParaRPr lang="ko-KR" altLang="en-US" sz="2400"/>
            </a:p>
          </p:txBody>
        </p:sp>
        <p:sp>
          <p:nvSpPr>
            <p:cNvPr id="140" name="Freeform 107"/>
            <p:cNvSpPr/>
            <p:nvPr userDrawn="1"/>
          </p:nvSpPr>
          <p:spPr bwMode="auto">
            <a:xfrm>
              <a:off x="2684826" y="1074351"/>
              <a:ext cx="960910" cy="962103"/>
            </a:xfrm>
            <a:custGeom>
              <a:avLst/>
              <a:gdLst>
                <a:gd name="T0" fmla="*/ 806 w 806"/>
                <a:gd name="T1" fmla="*/ 807 h 807"/>
                <a:gd name="T2" fmla="*/ 0 w 806"/>
                <a:gd name="T3" fmla="*/ 0 h 807"/>
                <a:gd name="T4" fmla="*/ 0 w 806"/>
                <a:gd name="T5" fmla="*/ 807 h 807"/>
                <a:gd name="T6" fmla="*/ 806 w 806"/>
                <a:gd name="T7" fmla="*/ 807 h 807"/>
              </a:gdLst>
              <a:ahLst/>
              <a:cxnLst>
                <a:cxn ang="0">
                  <a:pos x="T0" y="T1"/>
                </a:cxn>
                <a:cxn ang="0">
                  <a:pos x="T2" y="T3"/>
                </a:cxn>
                <a:cxn ang="0">
                  <a:pos x="T4" y="T5"/>
                </a:cxn>
                <a:cxn ang="0">
                  <a:pos x="T6" y="T7"/>
                </a:cxn>
              </a:cxnLst>
              <a:rect l="0" t="0" r="r" b="b"/>
              <a:pathLst>
                <a:path w="806" h="807">
                  <a:moveTo>
                    <a:pt x="806" y="807"/>
                  </a:moveTo>
                  <a:lnTo>
                    <a:pt x="0" y="0"/>
                  </a:lnTo>
                  <a:lnTo>
                    <a:pt x="0" y="807"/>
                  </a:lnTo>
                  <a:lnTo>
                    <a:pt x="806" y="807"/>
                  </a:lnTo>
                  <a:close/>
                </a:path>
              </a:pathLst>
            </a:custGeom>
            <a:solidFill>
              <a:schemeClr val="bg1">
                <a:lumMod val="8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141" name="Freeform 109"/>
            <p:cNvSpPr/>
            <p:nvPr userDrawn="1"/>
          </p:nvSpPr>
          <p:spPr bwMode="auto">
            <a:xfrm>
              <a:off x="2691890" y="4125183"/>
              <a:ext cx="960910" cy="960910"/>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bg1">
                <a:lumMod val="75000"/>
                <a:alpha val="20000"/>
              </a:schemeClr>
            </a:solidFill>
            <a:ln>
              <a:noFill/>
            </a:ln>
          </p:spPr>
          <p:txBody>
            <a:bodyPr vert="horz" wrap="square" lIns="91440" tIns="45720" rIns="91440" bIns="45720" numCol="1" anchor="t" anchorCtr="0" compatLnSpc="1"/>
            <a:lstStyle/>
            <a:p>
              <a:endParaRPr lang="ko-KR" altLang="en-US" sz="2400"/>
            </a:p>
          </p:txBody>
        </p:sp>
        <p:sp>
          <p:nvSpPr>
            <p:cNvPr id="142" name="Freeform 111"/>
            <p:cNvSpPr/>
            <p:nvPr userDrawn="1"/>
          </p:nvSpPr>
          <p:spPr bwMode="auto">
            <a:xfrm>
              <a:off x="1669075" y="4123990"/>
              <a:ext cx="960910" cy="960910"/>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143" name="Freeform 112"/>
            <p:cNvSpPr/>
            <p:nvPr userDrawn="1"/>
          </p:nvSpPr>
          <p:spPr bwMode="auto">
            <a:xfrm>
              <a:off x="1669075" y="4123990"/>
              <a:ext cx="960910" cy="960910"/>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D5C9E1"/>
            </a:solidFill>
            <a:ln>
              <a:noFill/>
            </a:ln>
          </p:spPr>
          <p:txBody>
            <a:bodyPr vert="horz" wrap="square" lIns="91440" tIns="45720" rIns="91440" bIns="45720" numCol="1" anchor="t" anchorCtr="0" compatLnSpc="1"/>
            <a:lstStyle/>
            <a:p>
              <a:pPr lvl="0"/>
              <a:endParaRPr lang="ko-KR" altLang="en-US" sz="2400"/>
            </a:p>
          </p:txBody>
        </p:sp>
        <p:sp>
          <p:nvSpPr>
            <p:cNvPr id="144" name="Freeform 113"/>
            <p:cNvSpPr/>
            <p:nvPr userDrawn="1"/>
          </p:nvSpPr>
          <p:spPr bwMode="auto">
            <a:xfrm>
              <a:off x="644979" y="2091295"/>
              <a:ext cx="960910" cy="960910"/>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145" name="Freeform 114"/>
            <p:cNvSpPr/>
            <p:nvPr userDrawn="1"/>
          </p:nvSpPr>
          <p:spPr bwMode="auto">
            <a:xfrm>
              <a:off x="644979" y="2091295"/>
              <a:ext cx="960910" cy="960910"/>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F4879C"/>
            </a:solidFill>
            <a:ln>
              <a:noFill/>
            </a:ln>
          </p:spPr>
          <p:txBody>
            <a:bodyPr vert="horz" wrap="square" lIns="91440" tIns="45720" rIns="91440" bIns="45720" numCol="1" anchor="t" anchorCtr="0" compatLnSpc="1"/>
            <a:lstStyle/>
            <a:p>
              <a:pPr lvl="0"/>
              <a:endParaRPr lang="ko-KR" altLang="en-US" sz="2400"/>
            </a:p>
          </p:txBody>
        </p:sp>
        <p:sp>
          <p:nvSpPr>
            <p:cNvPr id="148" name="Freeform 115"/>
            <p:cNvSpPr/>
            <p:nvPr userDrawn="1"/>
          </p:nvSpPr>
          <p:spPr bwMode="auto">
            <a:xfrm>
              <a:off x="1659537" y="2091295"/>
              <a:ext cx="960910" cy="960910"/>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chemeClr val="accent5">
                <a:alpha val="20000"/>
              </a:schemeClr>
            </a:solidFill>
            <a:ln>
              <a:noFill/>
            </a:ln>
          </p:spPr>
          <p:txBody>
            <a:bodyPr vert="horz" wrap="square" lIns="91440" tIns="45720" rIns="91440" bIns="45720" numCol="1" anchor="t" anchorCtr="0" compatLnSpc="1"/>
            <a:lstStyle/>
            <a:p>
              <a:pPr lvl="0"/>
              <a:endParaRPr lang="ko-KR" altLang="en-US" sz="2400"/>
            </a:p>
          </p:txBody>
        </p:sp>
        <p:sp>
          <p:nvSpPr>
            <p:cNvPr id="149" name="Freeform 117"/>
            <p:cNvSpPr/>
            <p:nvPr userDrawn="1"/>
          </p:nvSpPr>
          <p:spPr bwMode="auto">
            <a:xfrm>
              <a:off x="1659537" y="3107047"/>
              <a:ext cx="960910" cy="962103"/>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150" name="Freeform 119"/>
            <p:cNvSpPr/>
            <p:nvPr userDrawn="1"/>
          </p:nvSpPr>
          <p:spPr bwMode="auto">
            <a:xfrm>
              <a:off x="644979" y="3108239"/>
              <a:ext cx="960910" cy="960910"/>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151" name="Freeform 120"/>
            <p:cNvSpPr/>
            <p:nvPr userDrawn="1"/>
          </p:nvSpPr>
          <p:spPr bwMode="auto">
            <a:xfrm>
              <a:off x="643786" y="3107047"/>
              <a:ext cx="962103" cy="962103"/>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rgbClr val="342D57"/>
            </a:solidFill>
            <a:ln>
              <a:noFill/>
            </a:ln>
          </p:spPr>
          <p:txBody>
            <a:bodyPr vert="horz" wrap="square" lIns="91440" tIns="45720" rIns="91440" bIns="45720" numCol="1" anchor="t" anchorCtr="0" compatLnSpc="1"/>
            <a:lstStyle/>
            <a:p>
              <a:pPr lvl="0"/>
              <a:endParaRPr lang="ko-KR" altLang="en-US" sz="2400"/>
            </a:p>
          </p:txBody>
        </p:sp>
        <p:grpSp>
          <p:nvGrpSpPr>
            <p:cNvPr id="174" name="그룹 89"/>
            <p:cNvGrpSpPr/>
            <p:nvPr userDrawn="1"/>
          </p:nvGrpSpPr>
          <p:grpSpPr>
            <a:xfrm>
              <a:off x="1328107" y="3390790"/>
              <a:ext cx="277782" cy="678359"/>
              <a:chOff x="1812925" y="4535488"/>
              <a:chExt cx="369888" cy="903287"/>
            </a:xfrm>
            <a:solidFill>
              <a:schemeClr val="accent2">
                <a:lumMod val="50000"/>
              </a:schemeClr>
            </a:solidFill>
          </p:grpSpPr>
          <p:sp>
            <p:nvSpPr>
              <p:cNvPr id="192" name="Freeform 5"/>
              <p:cNvSpPr/>
              <p:nvPr userDrawn="1"/>
            </p:nvSpPr>
            <p:spPr bwMode="auto">
              <a:xfrm>
                <a:off x="2027238" y="4535488"/>
                <a:ext cx="155575" cy="382588"/>
              </a:xfrm>
              <a:custGeom>
                <a:avLst/>
                <a:gdLst>
                  <a:gd name="T0" fmla="*/ 98 w 98"/>
                  <a:gd name="T1" fmla="*/ 0 h 241"/>
                  <a:gd name="T2" fmla="*/ 98 w 98"/>
                  <a:gd name="T3" fmla="*/ 0 h 241"/>
                  <a:gd name="T4" fmla="*/ 88 w 98"/>
                  <a:gd name="T5" fmla="*/ 2 h 241"/>
                  <a:gd name="T6" fmla="*/ 77 w 98"/>
                  <a:gd name="T7" fmla="*/ 7 h 241"/>
                  <a:gd name="T8" fmla="*/ 68 w 98"/>
                  <a:gd name="T9" fmla="*/ 11 h 241"/>
                  <a:gd name="T10" fmla="*/ 59 w 98"/>
                  <a:gd name="T11" fmla="*/ 16 h 241"/>
                  <a:gd name="T12" fmla="*/ 50 w 98"/>
                  <a:gd name="T13" fmla="*/ 21 h 241"/>
                  <a:gd name="T14" fmla="*/ 43 w 98"/>
                  <a:gd name="T15" fmla="*/ 28 h 241"/>
                  <a:gd name="T16" fmla="*/ 35 w 98"/>
                  <a:gd name="T17" fmla="*/ 35 h 241"/>
                  <a:gd name="T18" fmla="*/ 28 w 98"/>
                  <a:gd name="T19" fmla="*/ 42 h 241"/>
                  <a:gd name="T20" fmla="*/ 22 w 98"/>
                  <a:gd name="T21" fmla="*/ 51 h 241"/>
                  <a:gd name="T22" fmla="*/ 17 w 98"/>
                  <a:gd name="T23" fmla="*/ 60 h 241"/>
                  <a:gd name="T24" fmla="*/ 11 w 98"/>
                  <a:gd name="T25" fmla="*/ 68 h 241"/>
                  <a:gd name="T26" fmla="*/ 7 w 98"/>
                  <a:gd name="T27" fmla="*/ 79 h 241"/>
                  <a:gd name="T28" fmla="*/ 4 w 98"/>
                  <a:gd name="T29" fmla="*/ 88 h 241"/>
                  <a:gd name="T30" fmla="*/ 2 w 98"/>
                  <a:gd name="T31" fmla="*/ 99 h 241"/>
                  <a:gd name="T32" fmla="*/ 1 w 98"/>
                  <a:gd name="T33" fmla="*/ 109 h 241"/>
                  <a:gd name="T34" fmla="*/ 0 w 98"/>
                  <a:gd name="T35" fmla="*/ 121 h 241"/>
                  <a:gd name="T36" fmla="*/ 0 w 98"/>
                  <a:gd name="T37" fmla="*/ 121 h 241"/>
                  <a:gd name="T38" fmla="*/ 1 w 98"/>
                  <a:gd name="T39" fmla="*/ 131 h 241"/>
                  <a:gd name="T40" fmla="*/ 2 w 98"/>
                  <a:gd name="T41" fmla="*/ 143 h 241"/>
                  <a:gd name="T42" fmla="*/ 4 w 98"/>
                  <a:gd name="T43" fmla="*/ 153 h 241"/>
                  <a:gd name="T44" fmla="*/ 7 w 98"/>
                  <a:gd name="T45" fmla="*/ 162 h 241"/>
                  <a:gd name="T46" fmla="*/ 11 w 98"/>
                  <a:gd name="T47" fmla="*/ 172 h 241"/>
                  <a:gd name="T48" fmla="*/ 17 w 98"/>
                  <a:gd name="T49" fmla="*/ 181 h 241"/>
                  <a:gd name="T50" fmla="*/ 22 w 98"/>
                  <a:gd name="T51" fmla="*/ 191 h 241"/>
                  <a:gd name="T52" fmla="*/ 28 w 98"/>
                  <a:gd name="T53" fmla="*/ 199 h 241"/>
                  <a:gd name="T54" fmla="*/ 35 w 98"/>
                  <a:gd name="T55" fmla="*/ 206 h 241"/>
                  <a:gd name="T56" fmla="*/ 43 w 98"/>
                  <a:gd name="T57" fmla="*/ 214 h 241"/>
                  <a:gd name="T58" fmla="*/ 50 w 98"/>
                  <a:gd name="T59" fmla="*/ 220 h 241"/>
                  <a:gd name="T60" fmla="*/ 59 w 98"/>
                  <a:gd name="T61" fmla="*/ 225 h 241"/>
                  <a:gd name="T62" fmla="*/ 68 w 98"/>
                  <a:gd name="T63" fmla="*/ 230 h 241"/>
                  <a:gd name="T64" fmla="*/ 77 w 98"/>
                  <a:gd name="T65" fmla="*/ 235 h 241"/>
                  <a:gd name="T66" fmla="*/ 88 w 98"/>
                  <a:gd name="T67" fmla="*/ 238 h 241"/>
                  <a:gd name="T68" fmla="*/ 98 w 98"/>
                  <a:gd name="T69" fmla="*/ 241 h 241"/>
                  <a:gd name="T70" fmla="*/ 98 w 98"/>
                  <a:gd name="T7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8" h="241">
                    <a:moveTo>
                      <a:pt x="98" y="0"/>
                    </a:moveTo>
                    <a:lnTo>
                      <a:pt x="98" y="0"/>
                    </a:lnTo>
                    <a:lnTo>
                      <a:pt x="88" y="2"/>
                    </a:lnTo>
                    <a:lnTo>
                      <a:pt x="77" y="7"/>
                    </a:lnTo>
                    <a:lnTo>
                      <a:pt x="68" y="11"/>
                    </a:lnTo>
                    <a:lnTo>
                      <a:pt x="59" y="16"/>
                    </a:lnTo>
                    <a:lnTo>
                      <a:pt x="50" y="21"/>
                    </a:lnTo>
                    <a:lnTo>
                      <a:pt x="43" y="28"/>
                    </a:lnTo>
                    <a:lnTo>
                      <a:pt x="35" y="35"/>
                    </a:lnTo>
                    <a:lnTo>
                      <a:pt x="28" y="42"/>
                    </a:lnTo>
                    <a:lnTo>
                      <a:pt x="22" y="51"/>
                    </a:lnTo>
                    <a:lnTo>
                      <a:pt x="17" y="60"/>
                    </a:lnTo>
                    <a:lnTo>
                      <a:pt x="11" y="68"/>
                    </a:lnTo>
                    <a:lnTo>
                      <a:pt x="7" y="79"/>
                    </a:lnTo>
                    <a:lnTo>
                      <a:pt x="4" y="88"/>
                    </a:lnTo>
                    <a:lnTo>
                      <a:pt x="2" y="99"/>
                    </a:lnTo>
                    <a:lnTo>
                      <a:pt x="1" y="109"/>
                    </a:lnTo>
                    <a:lnTo>
                      <a:pt x="0" y="121"/>
                    </a:lnTo>
                    <a:lnTo>
                      <a:pt x="0" y="121"/>
                    </a:lnTo>
                    <a:lnTo>
                      <a:pt x="1" y="131"/>
                    </a:lnTo>
                    <a:lnTo>
                      <a:pt x="2" y="143"/>
                    </a:lnTo>
                    <a:lnTo>
                      <a:pt x="4" y="153"/>
                    </a:lnTo>
                    <a:lnTo>
                      <a:pt x="7" y="162"/>
                    </a:lnTo>
                    <a:lnTo>
                      <a:pt x="11" y="172"/>
                    </a:lnTo>
                    <a:lnTo>
                      <a:pt x="17" y="181"/>
                    </a:lnTo>
                    <a:lnTo>
                      <a:pt x="22" y="191"/>
                    </a:lnTo>
                    <a:lnTo>
                      <a:pt x="28" y="199"/>
                    </a:lnTo>
                    <a:lnTo>
                      <a:pt x="35" y="206"/>
                    </a:lnTo>
                    <a:lnTo>
                      <a:pt x="43" y="214"/>
                    </a:lnTo>
                    <a:lnTo>
                      <a:pt x="50" y="220"/>
                    </a:lnTo>
                    <a:lnTo>
                      <a:pt x="59" y="225"/>
                    </a:lnTo>
                    <a:lnTo>
                      <a:pt x="68" y="230"/>
                    </a:lnTo>
                    <a:lnTo>
                      <a:pt x="77" y="235"/>
                    </a:lnTo>
                    <a:lnTo>
                      <a:pt x="88" y="238"/>
                    </a:lnTo>
                    <a:lnTo>
                      <a:pt x="98" y="241"/>
                    </a:lnTo>
                    <a:lnTo>
                      <a:pt x="98"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93" name="Freeform 7"/>
              <p:cNvSpPr/>
              <p:nvPr userDrawn="1"/>
            </p:nvSpPr>
            <p:spPr bwMode="auto">
              <a:xfrm>
                <a:off x="1812925" y="4949825"/>
                <a:ext cx="369888" cy="488950"/>
              </a:xfrm>
              <a:custGeom>
                <a:avLst/>
                <a:gdLst>
                  <a:gd name="T0" fmla="*/ 203 w 233"/>
                  <a:gd name="T1" fmla="*/ 0 h 308"/>
                  <a:gd name="T2" fmla="*/ 203 w 233"/>
                  <a:gd name="T3" fmla="*/ 0 h 308"/>
                  <a:gd name="T4" fmla="*/ 182 w 233"/>
                  <a:gd name="T5" fmla="*/ 0 h 308"/>
                  <a:gd name="T6" fmla="*/ 157 w 233"/>
                  <a:gd name="T7" fmla="*/ 2 h 308"/>
                  <a:gd name="T8" fmla="*/ 129 w 233"/>
                  <a:gd name="T9" fmla="*/ 6 h 308"/>
                  <a:gd name="T10" fmla="*/ 114 w 233"/>
                  <a:gd name="T11" fmla="*/ 8 h 308"/>
                  <a:gd name="T12" fmla="*/ 99 w 233"/>
                  <a:gd name="T13" fmla="*/ 12 h 308"/>
                  <a:gd name="T14" fmla="*/ 85 w 233"/>
                  <a:gd name="T15" fmla="*/ 16 h 308"/>
                  <a:gd name="T16" fmla="*/ 70 w 233"/>
                  <a:gd name="T17" fmla="*/ 22 h 308"/>
                  <a:gd name="T18" fmla="*/ 56 w 233"/>
                  <a:gd name="T19" fmla="*/ 28 h 308"/>
                  <a:gd name="T20" fmla="*/ 43 w 233"/>
                  <a:gd name="T21" fmla="*/ 35 h 308"/>
                  <a:gd name="T22" fmla="*/ 30 w 233"/>
                  <a:gd name="T23" fmla="*/ 44 h 308"/>
                  <a:gd name="T24" fmla="*/ 19 w 233"/>
                  <a:gd name="T25" fmla="*/ 53 h 308"/>
                  <a:gd name="T26" fmla="*/ 9 w 233"/>
                  <a:gd name="T27" fmla="*/ 63 h 308"/>
                  <a:gd name="T28" fmla="*/ 0 w 233"/>
                  <a:gd name="T29" fmla="*/ 76 h 308"/>
                  <a:gd name="T30" fmla="*/ 233 w 233"/>
                  <a:gd name="T31" fmla="*/ 308 h 308"/>
                  <a:gd name="T32" fmla="*/ 233 w 233"/>
                  <a:gd name="T33" fmla="*/ 1 h 308"/>
                  <a:gd name="T34" fmla="*/ 225 w 233"/>
                  <a:gd name="T35" fmla="*/ 1 h 308"/>
                  <a:gd name="T36" fmla="*/ 225 w 233"/>
                  <a:gd name="T37" fmla="*/ 1 h 308"/>
                  <a:gd name="T38" fmla="*/ 203 w 233"/>
                  <a:gd name="T39"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308">
                    <a:moveTo>
                      <a:pt x="203" y="0"/>
                    </a:moveTo>
                    <a:lnTo>
                      <a:pt x="203" y="0"/>
                    </a:lnTo>
                    <a:lnTo>
                      <a:pt x="182" y="0"/>
                    </a:lnTo>
                    <a:lnTo>
                      <a:pt x="157" y="2"/>
                    </a:lnTo>
                    <a:lnTo>
                      <a:pt x="129" y="6"/>
                    </a:lnTo>
                    <a:lnTo>
                      <a:pt x="114" y="8"/>
                    </a:lnTo>
                    <a:lnTo>
                      <a:pt x="99" y="12"/>
                    </a:lnTo>
                    <a:lnTo>
                      <a:pt x="85" y="16"/>
                    </a:lnTo>
                    <a:lnTo>
                      <a:pt x="70" y="22"/>
                    </a:lnTo>
                    <a:lnTo>
                      <a:pt x="56" y="28"/>
                    </a:lnTo>
                    <a:lnTo>
                      <a:pt x="43" y="35"/>
                    </a:lnTo>
                    <a:lnTo>
                      <a:pt x="30" y="44"/>
                    </a:lnTo>
                    <a:lnTo>
                      <a:pt x="19" y="53"/>
                    </a:lnTo>
                    <a:lnTo>
                      <a:pt x="9" y="63"/>
                    </a:lnTo>
                    <a:lnTo>
                      <a:pt x="0" y="76"/>
                    </a:lnTo>
                    <a:lnTo>
                      <a:pt x="233" y="308"/>
                    </a:lnTo>
                    <a:lnTo>
                      <a:pt x="233" y="1"/>
                    </a:lnTo>
                    <a:lnTo>
                      <a:pt x="225" y="1"/>
                    </a:lnTo>
                    <a:lnTo>
                      <a:pt x="225" y="1"/>
                    </a:lnTo>
                    <a:lnTo>
                      <a:pt x="203"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75" name="Freeform 36"/>
            <p:cNvSpPr/>
            <p:nvPr userDrawn="1"/>
          </p:nvSpPr>
          <p:spPr bwMode="auto">
            <a:xfrm>
              <a:off x="3700578" y="192350"/>
              <a:ext cx="164523" cy="513837"/>
            </a:xfrm>
            <a:custGeom>
              <a:avLst/>
              <a:gdLst>
                <a:gd name="T0" fmla="*/ 0 w 138"/>
                <a:gd name="T1" fmla="*/ 0 h 431"/>
                <a:gd name="T2" fmla="*/ 0 w 138"/>
                <a:gd name="T3" fmla="*/ 85 h 431"/>
                <a:gd name="T4" fmla="*/ 0 w 138"/>
                <a:gd name="T5" fmla="*/ 85 h 431"/>
                <a:gd name="T6" fmla="*/ 15 w 138"/>
                <a:gd name="T7" fmla="*/ 96 h 431"/>
                <a:gd name="T8" fmla="*/ 27 w 138"/>
                <a:gd name="T9" fmla="*/ 110 h 431"/>
                <a:gd name="T10" fmla="*/ 38 w 138"/>
                <a:gd name="T11" fmla="*/ 124 h 431"/>
                <a:gd name="T12" fmla="*/ 47 w 138"/>
                <a:gd name="T13" fmla="*/ 141 h 431"/>
                <a:gd name="T14" fmla="*/ 56 w 138"/>
                <a:gd name="T15" fmla="*/ 158 h 431"/>
                <a:gd name="T16" fmla="*/ 61 w 138"/>
                <a:gd name="T17" fmla="*/ 177 h 431"/>
                <a:gd name="T18" fmla="*/ 64 w 138"/>
                <a:gd name="T19" fmla="*/ 195 h 431"/>
                <a:gd name="T20" fmla="*/ 65 w 138"/>
                <a:gd name="T21" fmla="*/ 215 h 431"/>
                <a:gd name="T22" fmla="*/ 65 w 138"/>
                <a:gd name="T23" fmla="*/ 215 h 431"/>
                <a:gd name="T24" fmla="*/ 64 w 138"/>
                <a:gd name="T25" fmla="*/ 235 h 431"/>
                <a:gd name="T26" fmla="*/ 61 w 138"/>
                <a:gd name="T27" fmla="*/ 254 h 431"/>
                <a:gd name="T28" fmla="*/ 56 w 138"/>
                <a:gd name="T29" fmla="*/ 272 h 431"/>
                <a:gd name="T30" fmla="*/ 47 w 138"/>
                <a:gd name="T31" fmla="*/ 290 h 431"/>
                <a:gd name="T32" fmla="*/ 38 w 138"/>
                <a:gd name="T33" fmla="*/ 305 h 431"/>
                <a:gd name="T34" fmla="*/ 27 w 138"/>
                <a:gd name="T35" fmla="*/ 321 h 431"/>
                <a:gd name="T36" fmla="*/ 15 w 138"/>
                <a:gd name="T37" fmla="*/ 333 h 431"/>
                <a:gd name="T38" fmla="*/ 0 w 138"/>
                <a:gd name="T39" fmla="*/ 346 h 431"/>
                <a:gd name="T40" fmla="*/ 0 w 138"/>
                <a:gd name="T41" fmla="*/ 431 h 431"/>
                <a:gd name="T42" fmla="*/ 0 w 138"/>
                <a:gd name="T43" fmla="*/ 431 h 431"/>
                <a:gd name="T44" fmla="*/ 15 w 138"/>
                <a:gd name="T45" fmla="*/ 423 h 431"/>
                <a:gd name="T46" fmla="*/ 30 w 138"/>
                <a:gd name="T47" fmla="*/ 414 h 431"/>
                <a:gd name="T48" fmla="*/ 43 w 138"/>
                <a:gd name="T49" fmla="*/ 405 h 431"/>
                <a:gd name="T50" fmla="*/ 57 w 138"/>
                <a:gd name="T51" fmla="*/ 394 h 431"/>
                <a:gd name="T52" fmla="*/ 68 w 138"/>
                <a:gd name="T53" fmla="*/ 384 h 431"/>
                <a:gd name="T54" fmla="*/ 80 w 138"/>
                <a:gd name="T55" fmla="*/ 371 h 431"/>
                <a:gd name="T56" fmla="*/ 90 w 138"/>
                <a:gd name="T57" fmla="*/ 359 h 431"/>
                <a:gd name="T58" fmla="*/ 100 w 138"/>
                <a:gd name="T59" fmla="*/ 345 h 431"/>
                <a:gd name="T60" fmla="*/ 109 w 138"/>
                <a:gd name="T61" fmla="*/ 330 h 431"/>
                <a:gd name="T62" fmla="*/ 116 w 138"/>
                <a:gd name="T63" fmla="*/ 316 h 431"/>
                <a:gd name="T64" fmla="*/ 123 w 138"/>
                <a:gd name="T65" fmla="*/ 300 h 431"/>
                <a:gd name="T66" fmla="*/ 128 w 138"/>
                <a:gd name="T67" fmla="*/ 283 h 431"/>
                <a:gd name="T68" fmla="*/ 133 w 138"/>
                <a:gd name="T69" fmla="*/ 268 h 431"/>
                <a:gd name="T70" fmla="*/ 136 w 138"/>
                <a:gd name="T71" fmla="*/ 250 h 431"/>
                <a:gd name="T72" fmla="*/ 138 w 138"/>
                <a:gd name="T73" fmla="*/ 233 h 431"/>
                <a:gd name="T74" fmla="*/ 138 w 138"/>
                <a:gd name="T75" fmla="*/ 215 h 431"/>
                <a:gd name="T76" fmla="*/ 138 w 138"/>
                <a:gd name="T77" fmla="*/ 215 h 431"/>
                <a:gd name="T78" fmla="*/ 138 w 138"/>
                <a:gd name="T79" fmla="*/ 198 h 431"/>
                <a:gd name="T80" fmla="*/ 136 w 138"/>
                <a:gd name="T81" fmla="*/ 180 h 431"/>
                <a:gd name="T82" fmla="*/ 133 w 138"/>
                <a:gd name="T83" fmla="*/ 163 h 431"/>
                <a:gd name="T84" fmla="*/ 128 w 138"/>
                <a:gd name="T85" fmla="*/ 146 h 431"/>
                <a:gd name="T86" fmla="*/ 123 w 138"/>
                <a:gd name="T87" fmla="*/ 131 h 431"/>
                <a:gd name="T88" fmla="*/ 116 w 138"/>
                <a:gd name="T89" fmla="*/ 115 h 431"/>
                <a:gd name="T90" fmla="*/ 109 w 138"/>
                <a:gd name="T91" fmla="*/ 100 h 431"/>
                <a:gd name="T92" fmla="*/ 100 w 138"/>
                <a:gd name="T93" fmla="*/ 86 h 431"/>
                <a:gd name="T94" fmla="*/ 90 w 138"/>
                <a:gd name="T95" fmla="*/ 72 h 431"/>
                <a:gd name="T96" fmla="*/ 80 w 138"/>
                <a:gd name="T97" fmla="*/ 60 h 431"/>
                <a:gd name="T98" fmla="*/ 68 w 138"/>
                <a:gd name="T99" fmla="*/ 47 h 431"/>
                <a:gd name="T100" fmla="*/ 57 w 138"/>
                <a:gd name="T101" fmla="*/ 36 h 431"/>
                <a:gd name="T102" fmla="*/ 43 w 138"/>
                <a:gd name="T103" fmla="*/ 25 h 431"/>
                <a:gd name="T104" fmla="*/ 30 w 138"/>
                <a:gd name="T105" fmla="*/ 16 h 431"/>
                <a:gd name="T106" fmla="*/ 15 w 138"/>
                <a:gd name="T107" fmla="*/ 7 h 431"/>
                <a:gd name="T108" fmla="*/ 0 w 138"/>
                <a:gd name="T10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 h="431">
                  <a:moveTo>
                    <a:pt x="0" y="0"/>
                  </a:moveTo>
                  <a:lnTo>
                    <a:pt x="0" y="85"/>
                  </a:lnTo>
                  <a:lnTo>
                    <a:pt x="0" y="85"/>
                  </a:lnTo>
                  <a:lnTo>
                    <a:pt x="15" y="96"/>
                  </a:lnTo>
                  <a:lnTo>
                    <a:pt x="27" y="110"/>
                  </a:lnTo>
                  <a:lnTo>
                    <a:pt x="38" y="124"/>
                  </a:lnTo>
                  <a:lnTo>
                    <a:pt x="47" y="141"/>
                  </a:lnTo>
                  <a:lnTo>
                    <a:pt x="56" y="158"/>
                  </a:lnTo>
                  <a:lnTo>
                    <a:pt x="61" y="177"/>
                  </a:lnTo>
                  <a:lnTo>
                    <a:pt x="64" y="195"/>
                  </a:lnTo>
                  <a:lnTo>
                    <a:pt x="65" y="215"/>
                  </a:lnTo>
                  <a:lnTo>
                    <a:pt x="65" y="215"/>
                  </a:lnTo>
                  <a:lnTo>
                    <a:pt x="64" y="235"/>
                  </a:lnTo>
                  <a:lnTo>
                    <a:pt x="61" y="254"/>
                  </a:lnTo>
                  <a:lnTo>
                    <a:pt x="56" y="272"/>
                  </a:lnTo>
                  <a:lnTo>
                    <a:pt x="47" y="290"/>
                  </a:lnTo>
                  <a:lnTo>
                    <a:pt x="38" y="305"/>
                  </a:lnTo>
                  <a:lnTo>
                    <a:pt x="27" y="321"/>
                  </a:lnTo>
                  <a:lnTo>
                    <a:pt x="15" y="333"/>
                  </a:lnTo>
                  <a:lnTo>
                    <a:pt x="0" y="346"/>
                  </a:lnTo>
                  <a:lnTo>
                    <a:pt x="0" y="431"/>
                  </a:lnTo>
                  <a:lnTo>
                    <a:pt x="0" y="431"/>
                  </a:lnTo>
                  <a:lnTo>
                    <a:pt x="15" y="423"/>
                  </a:lnTo>
                  <a:lnTo>
                    <a:pt x="30" y="414"/>
                  </a:lnTo>
                  <a:lnTo>
                    <a:pt x="43" y="405"/>
                  </a:lnTo>
                  <a:lnTo>
                    <a:pt x="57" y="394"/>
                  </a:lnTo>
                  <a:lnTo>
                    <a:pt x="68" y="384"/>
                  </a:lnTo>
                  <a:lnTo>
                    <a:pt x="80" y="371"/>
                  </a:lnTo>
                  <a:lnTo>
                    <a:pt x="90" y="359"/>
                  </a:lnTo>
                  <a:lnTo>
                    <a:pt x="100" y="345"/>
                  </a:lnTo>
                  <a:lnTo>
                    <a:pt x="109" y="330"/>
                  </a:lnTo>
                  <a:lnTo>
                    <a:pt x="116" y="316"/>
                  </a:lnTo>
                  <a:lnTo>
                    <a:pt x="123" y="300"/>
                  </a:lnTo>
                  <a:lnTo>
                    <a:pt x="128" y="283"/>
                  </a:lnTo>
                  <a:lnTo>
                    <a:pt x="133" y="268"/>
                  </a:lnTo>
                  <a:lnTo>
                    <a:pt x="136" y="250"/>
                  </a:lnTo>
                  <a:lnTo>
                    <a:pt x="138" y="233"/>
                  </a:lnTo>
                  <a:lnTo>
                    <a:pt x="138" y="215"/>
                  </a:lnTo>
                  <a:lnTo>
                    <a:pt x="138" y="215"/>
                  </a:lnTo>
                  <a:lnTo>
                    <a:pt x="138" y="198"/>
                  </a:lnTo>
                  <a:lnTo>
                    <a:pt x="136" y="180"/>
                  </a:lnTo>
                  <a:lnTo>
                    <a:pt x="133" y="163"/>
                  </a:lnTo>
                  <a:lnTo>
                    <a:pt x="128" y="146"/>
                  </a:lnTo>
                  <a:lnTo>
                    <a:pt x="123" y="131"/>
                  </a:lnTo>
                  <a:lnTo>
                    <a:pt x="116" y="115"/>
                  </a:lnTo>
                  <a:lnTo>
                    <a:pt x="109" y="100"/>
                  </a:lnTo>
                  <a:lnTo>
                    <a:pt x="100" y="86"/>
                  </a:lnTo>
                  <a:lnTo>
                    <a:pt x="90" y="72"/>
                  </a:lnTo>
                  <a:lnTo>
                    <a:pt x="80" y="60"/>
                  </a:lnTo>
                  <a:lnTo>
                    <a:pt x="68" y="47"/>
                  </a:lnTo>
                  <a:lnTo>
                    <a:pt x="57" y="36"/>
                  </a:lnTo>
                  <a:lnTo>
                    <a:pt x="43" y="25"/>
                  </a:lnTo>
                  <a:lnTo>
                    <a:pt x="30" y="16"/>
                  </a:lnTo>
                  <a:lnTo>
                    <a:pt x="15" y="7"/>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76" name="Freeform 38"/>
            <p:cNvSpPr/>
            <p:nvPr userDrawn="1"/>
          </p:nvSpPr>
          <p:spPr bwMode="auto">
            <a:xfrm>
              <a:off x="3195087" y="168988"/>
              <a:ext cx="450650" cy="656901"/>
            </a:xfrm>
            <a:custGeom>
              <a:avLst/>
              <a:gdLst>
                <a:gd name="T0" fmla="*/ 326 w 378"/>
                <a:gd name="T1" fmla="*/ 0 h 551"/>
                <a:gd name="T2" fmla="*/ 286 w 378"/>
                <a:gd name="T3" fmla="*/ 3 h 551"/>
                <a:gd name="T4" fmla="*/ 93 w 378"/>
                <a:gd name="T5" fmla="*/ 198 h 551"/>
                <a:gd name="T6" fmla="*/ 89 w 378"/>
                <a:gd name="T7" fmla="*/ 237 h 551"/>
                <a:gd name="T8" fmla="*/ 90 w 378"/>
                <a:gd name="T9" fmla="*/ 253 h 551"/>
                <a:gd name="T10" fmla="*/ 94 w 378"/>
                <a:gd name="T11" fmla="*/ 283 h 551"/>
                <a:gd name="T12" fmla="*/ 101 w 378"/>
                <a:gd name="T13" fmla="*/ 313 h 551"/>
                <a:gd name="T14" fmla="*/ 113 w 378"/>
                <a:gd name="T15" fmla="*/ 340 h 551"/>
                <a:gd name="T16" fmla="*/ 15 w 378"/>
                <a:gd name="T17" fmla="*/ 458 h 551"/>
                <a:gd name="T18" fmla="*/ 9 w 378"/>
                <a:gd name="T19" fmla="*/ 466 h 551"/>
                <a:gd name="T20" fmla="*/ 1 w 378"/>
                <a:gd name="T21" fmla="*/ 486 h 551"/>
                <a:gd name="T22" fmla="*/ 1 w 378"/>
                <a:gd name="T23" fmla="*/ 507 h 551"/>
                <a:gd name="T24" fmla="*/ 9 w 378"/>
                <a:gd name="T25" fmla="*/ 526 h 551"/>
                <a:gd name="T26" fmla="*/ 15 w 378"/>
                <a:gd name="T27" fmla="*/ 535 h 551"/>
                <a:gd name="T28" fmla="*/ 34 w 378"/>
                <a:gd name="T29" fmla="*/ 547 h 551"/>
                <a:gd name="T30" fmla="*/ 54 w 378"/>
                <a:gd name="T31" fmla="*/ 551 h 551"/>
                <a:gd name="T32" fmla="*/ 65 w 378"/>
                <a:gd name="T33" fmla="*/ 550 h 551"/>
                <a:gd name="T34" fmla="*/ 84 w 378"/>
                <a:gd name="T35" fmla="*/ 542 h 551"/>
                <a:gd name="T36" fmla="*/ 194 w 378"/>
                <a:gd name="T37" fmla="*/ 434 h 551"/>
                <a:gd name="T38" fmla="*/ 209 w 378"/>
                <a:gd name="T39" fmla="*/ 443 h 551"/>
                <a:gd name="T40" fmla="*/ 239 w 378"/>
                <a:gd name="T41" fmla="*/ 458 h 551"/>
                <a:gd name="T42" fmla="*/ 273 w 378"/>
                <a:gd name="T43" fmla="*/ 468 h 551"/>
                <a:gd name="T44" fmla="*/ 308 w 378"/>
                <a:gd name="T45" fmla="*/ 474 h 551"/>
                <a:gd name="T46" fmla="*/ 326 w 378"/>
                <a:gd name="T47" fmla="*/ 475 h 551"/>
                <a:gd name="T48" fmla="*/ 353 w 378"/>
                <a:gd name="T49" fmla="*/ 473 h 551"/>
                <a:gd name="T50" fmla="*/ 378 w 378"/>
                <a:gd name="T51" fmla="*/ 468 h 551"/>
                <a:gd name="T52" fmla="*/ 378 w 378"/>
                <a:gd name="T53" fmla="*/ 393 h 551"/>
                <a:gd name="T54" fmla="*/ 353 w 378"/>
                <a:gd name="T55" fmla="*/ 399 h 551"/>
                <a:gd name="T56" fmla="*/ 326 w 378"/>
                <a:gd name="T57" fmla="*/ 401 h 551"/>
                <a:gd name="T58" fmla="*/ 309 w 378"/>
                <a:gd name="T59" fmla="*/ 400 h 551"/>
                <a:gd name="T60" fmla="*/ 278 w 378"/>
                <a:gd name="T61" fmla="*/ 394 h 551"/>
                <a:gd name="T62" fmla="*/ 249 w 378"/>
                <a:gd name="T63" fmla="*/ 382 h 551"/>
                <a:gd name="T64" fmla="*/ 221 w 378"/>
                <a:gd name="T65" fmla="*/ 364 h 551"/>
                <a:gd name="T66" fmla="*/ 199 w 378"/>
                <a:gd name="T67" fmla="*/ 342 h 551"/>
                <a:gd name="T68" fmla="*/ 182 w 378"/>
                <a:gd name="T69" fmla="*/ 316 h 551"/>
                <a:gd name="T70" fmla="*/ 169 w 378"/>
                <a:gd name="T71" fmla="*/ 285 h 551"/>
                <a:gd name="T72" fmla="*/ 163 w 378"/>
                <a:gd name="T73" fmla="*/ 254 h 551"/>
                <a:gd name="T74" fmla="*/ 162 w 378"/>
                <a:gd name="T75" fmla="*/ 237 h 551"/>
                <a:gd name="T76" fmla="*/ 165 w 378"/>
                <a:gd name="T77" fmla="*/ 204 h 551"/>
                <a:gd name="T78" fmla="*/ 175 w 378"/>
                <a:gd name="T79" fmla="*/ 174 h 551"/>
                <a:gd name="T80" fmla="*/ 190 w 378"/>
                <a:gd name="T81" fmla="*/ 145 h 551"/>
                <a:gd name="T82" fmla="*/ 210 w 378"/>
                <a:gd name="T83" fmla="*/ 121 h 551"/>
                <a:gd name="T84" fmla="*/ 235 w 378"/>
                <a:gd name="T85" fmla="*/ 101 h 551"/>
                <a:gd name="T86" fmla="*/ 262 w 378"/>
                <a:gd name="T87" fmla="*/ 86 h 551"/>
                <a:gd name="T88" fmla="*/ 294 w 378"/>
                <a:gd name="T89" fmla="*/ 76 h 551"/>
                <a:gd name="T90" fmla="*/ 326 w 378"/>
                <a:gd name="T91" fmla="*/ 73 h 551"/>
                <a:gd name="T92" fmla="*/ 340 w 378"/>
                <a:gd name="T93" fmla="*/ 73 h 551"/>
                <a:gd name="T94" fmla="*/ 366 w 378"/>
                <a:gd name="T95" fmla="*/ 77 h 551"/>
                <a:gd name="T96" fmla="*/ 378 w 378"/>
                <a:gd name="T97" fmla="*/ 5 h 551"/>
                <a:gd name="T98" fmla="*/ 366 w 378"/>
                <a:gd name="T99" fmla="*/ 3 h 551"/>
                <a:gd name="T100" fmla="*/ 340 w 378"/>
                <a:gd name="T101"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551">
                  <a:moveTo>
                    <a:pt x="326" y="0"/>
                  </a:moveTo>
                  <a:lnTo>
                    <a:pt x="326" y="0"/>
                  </a:lnTo>
                  <a:lnTo>
                    <a:pt x="306" y="1"/>
                  </a:lnTo>
                  <a:lnTo>
                    <a:pt x="286" y="3"/>
                  </a:lnTo>
                  <a:lnTo>
                    <a:pt x="93" y="198"/>
                  </a:lnTo>
                  <a:lnTo>
                    <a:pt x="93" y="198"/>
                  </a:lnTo>
                  <a:lnTo>
                    <a:pt x="90" y="216"/>
                  </a:lnTo>
                  <a:lnTo>
                    <a:pt x="89" y="237"/>
                  </a:lnTo>
                  <a:lnTo>
                    <a:pt x="89" y="237"/>
                  </a:lnTo>
                  <a:lnTo>
                    <a:pt x="90" y="253"/>
                  </a:lnTo>
                  <a:lnTo>
                    <a:pt x="91" y="269"/>
                  </a:lnTo>
                  <a:lnTo>
                    <a:pt x="94" y="283"/>
                  </a:lnTo>
                  <a:lnTo>
                    <a:pt x="97" y="298"/>
                  </a:lnTo>
                  <a:lnTo>
                    <a:pt x="101" y="313"/>
                  </a:lnTo>
                  <a:lnTo>
                    <a:pt x="106" y="326"/>
                  </a:lnTo>
                  <a:lnTo>
                    <a:pt x="113" y="340"/>
                  </a:lnTo>
                  <a:lnTo>
                    <a:pt x="120" y="353"/>
                  </a:lnTo>
                  <a:lnTo>
                    <a:pt x="15" y="458"/>
                  </a:lnTo>
                  <a:lnTo>
                    <a:pt x="15" y="458"/>
                  </a:lnTo>
                  <a:lnTo>
                    <a:pt x="9" y="466"/>
                  </a:lnTo>
                  <a:lnTo>
                    <a:pt x="4" y="476"/>
                  </a:lnTo>
                  <a:lnTo>
                    <a:pt x="1" y="486"/>
                  </a:lnTo>
                  <a:lnTo>
                    <a:pt x="0" y="497"/>
                  </a:lnTo>
                  <a:lnTo>
                    <a:pt x="1" y="507"/>
                  </a:lnTo>
                  <a:lnTo>
                    <a:pt x="4" y="516"/>
                  </a:lnTo>
                  <a:lnTo>
                    <a:pt x="9" y="526"/>
                  </a:lnTo>
                  <a:lnTo>
                    <a:pt x="15" y="535"/>
                  </a:lnTo>
                  <a:lnTo>
                    <a:pt x="15" y="535"/>
                  </a:lnTo>
                  <a:lnTo>
                    <a:pt x="24" y="542"/>
                  </a:lnTo>
                  <a:lnTo>
                    <a:pt x="34" y="547"/>
                  </a:lnTo>
                  <a:lnTo>
                    <a:pt x="44" y="550"/>
                  </a:lnTo>
                  <a:lnTo>
                    <a:pt x="54" y="551"/>
                  </a:lnTo>
                  <a:lnTo>
                    <a:pt x="54" y="551"/>
                  </a:lnTo>
                  <a:lnTo>
                    <a:pt x="65" y="550"/>
                  </a:lnTo>
                  <a:lnTo>
                    <a:pt x="75" y="547"/>
                  </a:lnTo>
                  <a:lnTo>
                    <a:pt x="84" y="542"/>
                  </a:lnTo>
                  <a:lnTo>
                    <a:pt x="93" y="535"/>
                  </a:lnTo>
                  <a:lnTo>
                    <a:pt x="194" y="434"/>
                  </a:lnTo>
                  <a:lnTo>
                    <a:pt x="194" y="434"/>
                  </a:lnTo>
                  <a:lnTo>
                    <a:pt x="209" y="443"/>
                  </a:lnTo>
                  <a:lnTo>
                    <a:pt x="224" y="451"/>
                  </a:lnTo>
                  <a:lnTo>
                    <a:pt x="239" y="458"/>
                  </a:lnTo>
                  <a:lnTo>
                    <a:pt x="256" y="463"/>
                  </a:lnTo>
                  <a:lnTo>
                    <a:pt x="273" y="468"/>
                  </a:lnTo>
                  <a:lnTo>
                    <a:pt x="290" y="472"/>
                  </a:lnTo>
                  <a:lnTo>
                    <a:pt x="308" y="474"/>
                  </a:lnTo>
                  <a:lnTo>
                    <a:pt x="326" y="475"/>
                  </a:lnTo>
                  <a:lnTo>
                    <a:pt x="326" y="475"/>
                  </a:lnTo>
                  <a:lnTo>
                    <a:pt x="340" y="474"/>
                  </a:lnTo>
                  <a:lnTo>
                    <a:pt x="353" y="473"/>
                  </a:lnTo>
                  <a:lnTo>
                    <a:pt x="366" y="470"/>
                  </a:lnTo>
                  <a:lnTo>
                    <a:pt x="378" y="468"/>
                  </a:lnTo>
                  <a:lnTo>
                    <a:pt x="378" y="393"/>
                  </a:lnTo>
                  <a:lnTo>
                    <a:pt x="378" y="393"/>
                  </a:lnTo>
                  <a:lnTo>
                    <a:pt x="366" y="396"/>
                  </a:lnTo>
                  <a:lnTo>
                    <a:pt x="353" y="399"/>
                  </a:lnTo>
                  <a:lnTo>
                    <a:pt x="340" y="400"/>
                  </a:lnTo>
                  <a:lnTo>
                    <a:pt x="326" y="401"/>
                  </a:lnTo>
                  <a:lnTo>
                    <a:pt x="326" y="401"/>
                  </a:lnTo>
                  <a:lnTo>
                    <a:pt x="309" y="400"/>
                  </a:lnTo>
                  <a:lnTo>
                    <a:pt x="294" y="398"/>
                  </a:lnTo>
                  <a:lnTo>
                    <a:pt x="278" y="394"/>
                  </a:lnTo>
                  <a:lnTo>
                    <a:pt x="262" y="388"/>
                  </a:lnTo>
                  <a:lnTo>
                    <a:pt x="249" y="382"/>
                  </a:lnTo>
                  <a:lnTo>
                    <a:pt x="235" y="373"/>
                  </a:lnTo>
                  <a:lnTo>
                    <a:pt x="221" y="364"/>
                  </a:lnTo>
                  <a:lnTo>
                    <a:pt x="210" y="353"/>
                  </a:lnTo>
                  <a:lnTo>
                    <a:pt x="199" y="342"/>
                  </a:lnTo>
                  <a:lnTo>
                    <a:pt x="190" y="329"/>
                  </a:lnTo>
                  <a:lnTo>
                    <a:pt x="182" y="316"/>
                  </a:lnTo>
                  <a:lnTo>
                    <a:pt x="175" y="301"/>
                  </a:lnTo>
                  <a:lnTo>
                    <a:pt x="169" y="285"/>
                  </a:lnTo>
                  <a:lnTo>
                    <a:pt x="165" y="270"/>
                  </a:lnTo>
                  <a:lnTo>
                    <a:pt x="163" y="254"/>
                  </a:lnTo>
                  <a:lnTo>
                    <a:pt x="162" y="237"/>
                  </a:lnTo>
                  <a:lnTo>
                    <a:pt x="162" y="237"/>
                  </a:lnTo>
                  <a:lnTo>
                    <a:pt x="163" y="221"/>
                  </a:lnTo>
                  <a:lnTo>
                    <a:pt x="165" y="204"/>
                  </a:lnTo>
                  <a:lnTo>
                    <a:pt x="169" y="188"/>
                  </a:lnTo>
                  <a:lnTo>
                    <a:pt x="175" y="174"/>
                  </a:lnTo>
                  <a:lnTo>
                    <a:pt x="182" y="159"/>
                  </a:lnTo>
                  <a:lnTo>
                    <a:pt x="190" y="145"/>
                  </a:lnTo>
                  <a:lnTo>
                    <a:pt x="199" y="133"/>
                  </a:lnTo>
                  <a:lnTo>
                    <a:pt x="210" y="121"/>
                  </a:lnTo>
                  <a:lnTo>
                    <a:pt x="221" y="111"/>
                  </a:lnTo>
                  <a:lnTo>
                    <a:pt x="235" y="101"/>
                  </a:lnTo>
                  <a:lnTo>
                    <a:pt x="249" y="93"/>
                  </a:lnTo>
                  <a:lnTo>
                    <a:pt x="262" y="86"/>
                  </a:lnTo>
                  <a:lnTo>
                    <a:pt x="278" y="81"/>
                  </a:lnTo>
                  <a:lnTo>
                    <a:pt x="294" y="76"/>
                  </a:lnTo>
                  <a:lnTo>
                    <a:pt x="309" y="74"/>
                  </a:lnTo>
                  <a:lnTo>
                    <a:pt x="326" y="73"/>
                  </a:lnTo>
                  <a:lnTo>
                    <a:pt x="326" y="73"/>
                  </a:lnTo>
                  <a:lnTo>
                    <a:pt x="340" y="73"/>
                  </a:lnTo>
                  <a:lnTo>
                    <a:pt x="353" y="75"/>
                  </a:lnTo>
                  <a:lnTo>
                    <a:pt x="366" y="77"/>
                  </a:lnTo>
                  <a:lnTo>
                    <a:pt x="378" y="82"/>
                  </a:lnTo>
                  <a:lnTo>
                    <a:pt x="378" y="5"/>
                  </a:lnTo>
                  <a:lnTo>
                    <a:pt x="378" y="5"/>
                  </a:lnTo>
                  <a:lnTo>
                    <a:pt x="366" y="3"/>
                  </a:lnTo>
                  <a:lnTo>
                    <a:pt x="353" y="1"/>
                  </a:lnTo>
                  <a:lnTo>
                    <a:pt x="340" y="0"/>
                  </a:lnTo>
                  <a:lnTo>
                    <a:pt x="326"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77" name="Freeform 42"/>
            <p:cNvSpPr/>
            <p:nvPr userDrawn="1"/>
          </p:nvSpPr>
          <p:spPr bwMode="auto">
            <a:xfrm>
              <a:off x="2435657" y="1327973"/>
              <a:ext cx="194328" cy="664054"/>
            </a:xfrm>
            <a:custGeom>
              <a:avLst/>
              <a:gdLst>
                <a:gd name="T0" fmla="*/ 74 w 163"/>
                <a:gd name="T1" fmla="*/ 186 h 557"/>
                <a:gd name="T2" fmla="*/ 76 w 163"/>
                <a:gd name="T3" fmla="*/ 166 h 557"/>
                <a:gd name="T4" fmla="*/ 82 w 163"/>
                <a:gd name="T5" fmla="*/ 147 h 557"/>
                <a:gd name="T6" fmla="*/ 89 w 163"/>
                <a:gd name="T7" fmla="*/ 129 h 557"/>
                <a:gd name="T8" fmla="*/ 100 w 163"/>
                <a:gd name="T9" fmla="*/ 115 h 557"/>
                <a:gd name="T10" fmla="*/ 113 w 163"/>
                <a:gd name="T11" fmla="*/ 101 h 557"/>
                <a:gd name="T12" fmla="*/ 128 w 163"/>
                <a:gd name="T13" fmla="*/ 90 h 557"/>
                <a:gd name="T14" fmla="*/ 145 w 163"/>
                <a:gd name="T15" fmla="*/ 81 h 557"/>
                <a:gd name="T16" fmla="*/ 163 w 163"/>
                <a:gd name="T17" fmla="*/ 76 h 557"/>
                <a:gd name="T18" fmla="*/ 163 w 163"/>
                <a:gd name="T19" fmla="*/ 0 h 557"/>
                <a:gd name="T20" fmla="*/ 130 w 163"/>
                <a:gd name="T21" fmla="*/ 7 h 557"/>
                <a:gd name="T22" fmla="*/ 99 w 163"/>
                <a:gd name="T23" fmla="*/ 21 h 557"/>
                <a:gd name="T24" fmla="*/ 71 w 163"/>
                <a:gd name="T25" fmla="*/ 38 h 557"/>
                <a:gd name="T26" fmla="*/ 47 w 163"/>
                <a:gd name="T27" fmla="*/ 61 h 557"/>
                <a:gd name="T28" fmla="*/ 27 w 163"/>
                <a:gd name="T29" fmla="*/ 88 h 557"/>
                <a:gd name="T30" fmla="*/ 13 w 163"/>
                <a:gd name="T31" fmla="*/ 118 h 557"/>
                <a:gd name="T32" fmla="*/ 3 w 163"/>
                <a:gd name="T33" fmla="*/ 150 h 557"/>
                <a:gd name="T34" fmla="*/ 0 w 163"/>
                <a:gd name="T35" fmla="*/ 186 h 557"/>
                <a:gd name="T36" fmla="*/ 1 w 163"/>
                <a:gd name="T37" fmla="*/ 202 h 557"/>
                <a:gd name="T38" fmla="*/ 10 w 163"/>
                <a:gd name="T39" fmla="*/ 242 h 557"/>
                <a:gd name="T40" fmla="*/ 27 w 163"/>
                <a:gd name="T41" fmla="*/ 289 h 557"/>
                <a:gd name="T42" fmla="*/ 63 w 163"/>
                <a:gd name="T43" fmla="*/ 369 h 557"/>
                <a:gd name="T44" fmla="*/ 116 w 163"/>
                <a:gd name="T45" fmla="*/ 473 h 557"/>
                <a:gd name="T46" fmla="*/ 163 w 163"/>
                <a:gd name="T47" fmla="*/ 557 h 557"/>
                <a:gd name="T48" fmla="*/ 163 w 163"/>
                <a:gd name="T49" fmla="*/ 295 h 557"/>
                <a:gd name="T50" fmla="*/ 145 w 163"/>
                <a:gd name="T51" fmla="*/ 289 h 557"/>
                <a:gd name="T52" fmla="*/ 128 w 163"/>
                <a:gd name="T53" fmla="*/ 281 h 557"/>
                <a:gd name="T54" fmla="*/ 113 w 163"/>
                <a:gd name="T55" fmla="*/ 270 h 557"/>
                <a:gd name="T56" fmla="*/ 100 w 163"/>
                <a:gd name="T57" fmla="*/ 257 h 557"/>
                <a:gd name="T58" fmla="*/ 89 w 163"/>
                <a:gd name="T59" fmla="*/ 241 h 557"/>
                <a:gd name="T60" fmla="*/ 82 w 163"/>
                <a:gd name="T61" fmla="*/ 224 h 557"/>
                <a:gd name="T62" fmla="*/ 76 w 163"/>
                <a:gd name="T63" fmla="*/ 205 h 557"/>
                <a:gd name="T64" fmla="*/ 74 w 163"/>
                <a:gd name="T65" fmla="*/ 186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74" y="186"/>
                  </a:moveTo>
                  <a:lnTo>
                    <a:pt x="74" y="186"/>
                  </a:lnTo>
                  <a:lnTo>
                    <a:pt x="75" y="175"/>
                  </a:lnTo>
                  <a:lnTo>
                    <a:pt x="76" y="166"/>
                  </a:lnTo>
                  <a:lnTo>
                    <a:pt x="78" y="157"/>
                  </a:lnTo>
                  <a:lnTo>
                    <a:pt x="82" y="147"/>
                  </a:lnTo>
                  <a:lnTo>
                    <a:pt x="85" y="138"/>
                  </a:lnTo>
                  <a:lnTo>
                    <a:pt x="89" y="129"/>
                  </a:lnTo>
                  <a:lnTo>
                    <a:pt x="94" y="122"/>
                  </a:lnTo>
                  <a:lnTo>
                    <a:pt x="100" y="115"/>
                  </a:lnTo>
                  <a:lnTo>
                    <a:pt x="107" y="108"/>
                  </a:lnTo>
                  <a:lnTo>
                    <a:pt x="113" y="101"/>
                  </a:lnTo>
                  <a:lnTo>
                    <a:pt x="120" y="95"/>
                  </a:lnTo>
                  <a:lnTo>
                    <a:pt x="128" y="90"/>
                  </a:lnTo>
                  <a:lnTo>
                    <a:pt x="136" y="86"/>
                  </a:lnTo>
                  <a:lnTo>
                    <a:pt x="145" y="81"/>
                  </a:lnTo>
                  <a:lnTo>
                    <a:pt x="154" y="78"/>
                  </a:lnTo>
                  <a:lnTo>
                    <a:pt x="163" y="76"/>
                  </a:lnTo>
                  <a:lnTo>
                    <a:pt x="163" y="0"/>
                  </a:lnTo>
                  <a:lnTo>
                    <a:pt x="163" y="0"/>
                  </a:lnTo>
                  <a:lnTo>
                    <a:pt x="146" y="3"/>
                  </a:lnTo>
                  <a:lnTo>
                    <a:pt x="130" y="7"/>
                  </a:lnTo>
                  <a:lnTo>
                    <a:pt x="114" y="13"/>
                  </a:lnTo>
                  <a:lnTo>
                    <a:pt x="99" y="21"/>
                  </a:lnTo>
                  <a:lnTo>
                    <a:pt x="85" y="29"/>
                  </a:lnTo>
                  <a:lnTo>
                    <a:pt x="71" y="38"/>
                  </a:lnTo>
                  <a:lnTo>
                    <a:pt x="59" y="50"/>
                  </a:lnTo>
                  <a:lnTo>
                    <a:pt x="47" y="61"/>
                  </a:lnTo>
                  <a:lnTo>
                    <a:pt x="37" y="74"/>
                  </a:lnTo>
                  <a:lnTo>
                    <a:pt x="27" y="88"/>
                  </a:lnTo>
                  <a:lnTo>
                    <a:pt x="19" y="102"/>
                  </a:lnTo>
                  <a:lnTo>
                    <a:pt x="13" y="118"/>
                  </a:lnTo>
                  <a:lnTo>
                    <a:pt x="7" y="134"/>
                  </a:lnTo>
                  <a:lnTo>
                    <a:pt x="3" y="150"/>
                  </a:lnTo>
                  <a:lnTo>
                    <a:pt x="1" y="168"/>
                  </a:lnTo>
                  <a:lnTo>
                    <a:pt x="0" y="186"/>
                  </a:lnTo>
                  <a:lnTo>
                    <a:pt x="0" y="186"/>
                  </a:lnTo>
                  <a:lnTo>
                    <a:pt x="1" y="202"/>
                  </a:lnTo>
                  <a:lnTo>
                    <a:pt x="5" y="220"/>
                  </a:lnTo>
                  <a:lnTo>
                    <a:pt x="10" y="242"/>
                  </a:lnTo>
                  <a:lnTo>
                    <a:pt x="19" y="265"/>
                  </a:lnTo>
                  <a:lnTo>
                    <a:pt x="27" y="289"/>
                  </a:lnTo>
                  <a:lnTo>
                    <a:pt x="39" y="316"/>
                  </a:lnTo>
                  <a:lnTo>
                    <a:pt x="63" y="369"/>
                  </a:lnTo>
                  <a:lnTo>
                    <a:pt x="90" y="422"/>
                  </a:lnTo>
                  <a:lnTo>
                    <a:pt x="116" y="473"/>
                  </a:lnTo>
                  <a:lnTo>
                    <a:pt x="142" y="519"/>
                  </a:lnTo>
                  <a:lnTo>
                    <a:pt x="163" y="557"/>
                  </a:lnTo>
                  <a:lnTo>
                    <a:pt x="163" y="295"/>
                  </a:lnTo>
                  <a:lnTo>
                    <a:pt x="163" y="295"/>
                  </a:lnTo>
                  <a:lnTo>
                    <a:pt x="154" y="293"/>
                  </a:lnTo>
                  <a:lnTo>
                    <a:pt x="145" y="289"/>
                  </a:lnTo>
                  <a:lnTo>
                    <a:pt x="136" y="285"/>
                  </a:lnTo>
                  <a:lnTo>
                    <a:pt x="128" y="281"/>
                  </a:lnTo>
                  <a:lnTo>
                    <a:pt x="120" y="276"/>
                  </a:lnTo>
                  <a:lnTo>
                    <a:pt x="113" y="270"/>
                  </a:lnTo>
                  <a:lnTo>
                    <a:pt x="107" y="263"/>
                  </a:lnTo>
                  <a:lnTo>
                    <a:pt x="100" y="257"/>
                  </a:lnTo>
                  <a:lnTo>
                    <a:pt x="94" y="249"/>
                  </a:lnTo>
                  <a:lnTo>
                    <a:pt x="89" y="241"/>
                  </a:lnTo>
                  <a:lnTo>
                    <a:pt x="85" y="233"/>
                  </a:lnTo>
                  <a:lnTo>
                    <a:pt x="82" y="224"/>
                  </a:lnTo>
                  <a:lnTo>
                    <a:pt x="78" y="215"/>
                  </a:lnTo>
                  <a:lnTo>
                    <a:pt x="76" y="205"/>
                  </a:lnTo>
                  <a:lnTo>
                    <a:pt x="75" y="195"/>
                  </a:lnTo>
                  <a:lnTo>
                    <a:pt x="74" y="186"/>
                  </a:lnTo>
                  <a:lnTo>
                    <a:pt x="74" y="186"/>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78" name="Freeform 46"/>
            <p:cNvSpPr/>
            <p:nvPr userDrawn="1"/>
          </p:nvSpPr>
          <p:spPr bwMode="auto">
            <a:xfrm>
              <a:off x="2430888" y="4684322"/>
              <a:ext cx="199097" cy="323086"/>
            </a:xfrm>
            <a:custGeom>
              <a:avLst/>
              <a:gdLst>
                <a:gd name="T0" fmla="*/ 167 w 167"/>
                <a:gd name="T1" fmla="*/ 0 h 271"/>
                <a:gd name="T2" fmla="*/ 0 w 167"/>
                <a:gd name="T3" fmla="*/ 167 h 271"/>
                <a:gd name="T4" fmla="*/ 103 w 167"/>
                <a:gd name="T5" fmla="*/ 271 h 271"/>
                <a:gd name="T6" fmla="*/ 137 w 167"/>
                <a:gd name="T7" fmla="*/ 259 h 271"/>
                <a:gd name="T8" fmla="*/ 137 w 167"/>
                <a:gd name="T9" fmla="*/ 201 h 271"/>
                <a:gd name="T10" fmla="*/ 167 w 167"/>
                <a:gd name="T11" fmla="*/ 173 h 271"/>
                <a:gd name="T12" fmla="*/ 167 w 167"/>
                <a:gd name="T13" fmla="*/ 0 h 271"/>
              </a:gdLst>
              <a:ahLst/>
              <a:cxnLst>
                <a:cxn ang="0">
                  <a:pos x="T0" y="T1"/>
                </a:cxn>
                <a:cxn ang="0">
                  <a:pos x="T2" y="T3"/>
                </a:cxn>
                <a:cxn ang="0">
                  <a:pos x="T4" y="T5"/>
                </a:cxn>
                <a:cxn ang="0">
                  <a:pos x="T6" y="T7"/>
                </a:cxn>
                <a:cxn ang="0">
                  <a:pos x="T8" y="T9"/>
                </a:cxn>
                <a:cxn ang="0">
                  <a:pos x="T10" y="T11"/>
                </a:cxn>
                <a:cxn ang="0">
                  <a:pos x="T12" y="T13"/>
                </a:cxn>
              </a:cxnLst>
              <a:rect l="0" t="0" r="r" b="b"/>
              <a:pathLst>
                <a:path w="167" h="271">
                  <a:moveTo>
                    <a:pt x="167" y="0"/>
                  </a:moveTo>
                  <a:lnTo>
                    <a:pt x="0" y="167"/>
                  </a:lnTo>
                  <a:lnTo>
                    <a:pt x="103" y="271"/>
                  </a:lnTo>
                  <a:lnTo>
                    <a:pt x="137" y="259"/>
                  </a:lnTo>
                  <a:lnTo>
                    <a:pt x="137" y="201"/>
                  </a:lnTo>
                  <a:lnTo>
                    <a:pt x="167" y="173"/>
                  </a:lnTo>
                  <a:lnTo>
                    <a:pt x="167"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pic>
          <p:nvPicPr>
            <p:cNvPr id="179" name="그림 120"/>
            <p:cNvPicPr>
              <a:picLocks noChangeAspect="1"/>
            </p:cNvPicPr>
            <p:nvPr userDrawn="1"/>
          </p:nvPicPr>
          <p:blipFill>
            <a:blip r:embed="rId2" cstate="screen"/>
            <a:stretch>
              <a:fillRect/>
            </a:stretch>
          </p:blipFill>
          <p:spPr>
            <a:xfrm rot="8100000" flipH="1">
              <a:off x="1858594" y="2891696"/>
              <a:ext cx="297062" cy="823433"/>
            </a:xfrm>
            <a:prstGeom prst="rect">
              <a:avLst/>
            </a:prstGeom>
          </p:spPr>
        </p:pic>
        <p:sp>
          <p:nvSpPr>
            <p:cNvPr id="180" name="Freeform 118"/>
            <p:cNvSpPr/>
            <p:nvPr userDrawn="1"/>
          </p:nvSpPr>
          <p:spPr bwMode="auto">
            <a:xfrm>
              <a:off x="1659537" y="3107047"/>
              <a:ext cx="960910" cy="962103"/>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rgbClr val="BDA8D1"/>
            </a:solidFill>
            <a:ln>
              <a:noFill/>
            </a:ln>
          </p:spPr>
          <p:txBody>
            <a:bodyPr vert="horz" wrap="square" lIns="91440" tIns="45720" rIns="91440" bIns="45720" numCol="1" anchor="t" anchorCtr="0" compatLnSpc="1"/>
            <a:lstStyle/>
            <a:p>
              <a:pPr lvl="0"/>
              <a:endParaRPr lang="ko-KR" altLang="en-US" sz="2400"/>
            </a:p>
          </p:txBody>
        </p:sp>
        <p:grpSp>
          <p:nvGrpSpPr>
            <p:cNvPr id="181" name="그룹 122"/>
            <p:cNvGrpSpPr/>
            <p:nvPr userDrawn="1"/>
          </p:nvGrpSpPr>
          <p:grpSpPr>
            <a:xfrm>
              <a:off x="1659537" y="3390790"/>
              <a:ext cx="305202" cy="678359"/>
              <a:chOff x="2209800" y="4519614"/>
              <a:chExt cx="406400" cy="903287"/>
            </a:xfrm>
            <a:solidFill>
              <a:schemeClr val="accent1">
                <a:lumMod val="50000"/>
              </a:schemeClr>
            </a:solidFill>
          </p:grpSpPr>
          <p:sp>
            <p:nvSpPr>
              <p:cNvPr id="190" name="Freeform 9"/>
              <p:cNvSpPr/>
              <p:nvPr userDrawn="1"/>
            </p:nvSpPr>
            <p:spPr bwMode="auto">
              <a:xfrm>
                <a:off x="2209800" y="4519614"/>
                <a:ext cx="171450" cy="385763"/>
              </a:xfrm>
              <a:custGeom>
                <a:avLst/>
                <a:gdLst>
                  <a:gd name="T0" fmla="*/ 0 w 108"/>
                  <a:gd name="T1" fmla="*/ 0 h 243"/>
                  <a:gd name="T2" fmla="*/ 0 w 108"/>
                  <a:gd name="T3" fmla="*/ 243 h 243"/>
                  <a:gd name="T4" fmla="*/ 0 w 108"/>
                  <a:gd name="T5" fmla="*/ 243 h 243"/>
                  <a:gd name="T6" fmla="*/ 11 w 108"/>
                  <a:gd name="T7" fmla="*/ 242 h 243"/>
                  <a:gd name="T8" fmla="*/ 22 w 108"/>
                  <a:gd name="T9" fmla="*/ 239 h 243"/>
                  <a:gd name="T10" fmla="*/ 33 w 108"/>
                  <a:gd name="T11" fmla="*/ 234 h 243"/>
                  <a:gd name="T12" fmla="*/ 42 w 108"/>
                  <a:gd name="T13" fmla="*/ 230 h 243"/>
                  <a:gd name="T14" fmla="*/ 51 w 108"/>
                  <a:gd name="T15" fmla="*/ 224 h 243"/>
                  <a:gd name="T16" fmla="*/ 61 w 108"/>
                  <a:gd name="T17" fmla="*/ 218 h 243"/>
                  <a:gd name="T18" fmla="*/ 69 w 108"/>
                  <a:gd name="T19" fmla="*/ 210 h 243"/>
                  <a:gd name="T20" fmla="*/ 77 w 108"/>
                  <a:gd name="T21" fmla="*/ 203 h 243"/>
                  <a:gd name="T22" fmla="*/ 83 w 108"/>
                  <a:gd name="T23" fmla="*/ 195 h 243"/>
                  <a:gd name="T24" fmla="*/ 89 w 108"/>
                  <a:gd name="T25" fmla="*/ 185 h 243"/>
                  <a:gd name="T26" fmla="*/ 94 w 108"/>
                  <a:gd name="T27" fmla="*/ 176 h 243"/>
                  <a:gd name="T28" fmla="*/ 100 w 108"/>
                  <a:gd name="T29" fmla="*/ 165 h 243"/>
                  <a:gd name="T30" fmla="*/ 103 w 108"/>
                  <a:gd name="T31" fmla="*/ 155 h 243"/>
                  <a:gd name="T32" fmla="*/ 106 w 108"/>
                  <a:gd name="T33" fmla="*/ 145 h 243"/>
                  <a:gd name="T34" fmla="*/ 107 w 108"/>
                  <a:gd name="T35" fmla="*/ 133 h 243"/>
                  <a:gd name="T36" fmla="*/ 108 w 108"/>
                  <a:gd name="T37" fmla="*/ 122 h 243"/>
                  <a:gd name="T38" fmla="*/ 108 w 108"/>
                  <a:gd name="T39" fmla="*/ 122 h 243"/>
                  <a:gd name="T40" fmla="*/ 107 w 108"/>
                  <a:gd name="T41" fmla="*/ 110 h 243"/>
                  <a:gd name="T42" fmla="*/ 106 w 108"/>
                  <a:gd name="T43" fmla="*/ 99 h 243"/>
                  <a:gd name="T44" fmla="*/ 103 w 108"/>
                  <a:gd name="T45" fmla="*/ 88 h 243"/>
                  <a:gd name="T46" fmla="*/ 100 w 108"/>
                  <a:gd name="T47" fmla="*/ 77 h 243"/>
                  <a:gd name="T48" fmla="*/ 94 w 108"/>
                  <a:gd name="T49" fmla="*/ 67 h 243"/>
                  <a:gd name="T50" fmla="*/ 89 w 108"/>
                  <a:gd name="T51" fmla="*/ 58 h 243"/>
                  <a:gd name="T52" fmla="*/ 83 w 108"/>
                  <a:gd name="T53" fmla="*/ 48 h 243"/>
                  <a:gd name="T54" fmla="*/ 77 w 108"/>
                  <a:gd name="T55" fmla="*/ 40 h 243"/>
                  <a:gd name="T56" fmla="*/ 69 w 108"/>
                  <a:gd name="T57" fmla="*/ 32 h 243"/>
                  <a:gd name="T58" fmla="*/ 61 w 108"/>
                  <a:gd name="T59" fmla="*/ 25 h 243"/>
                  <a:gd name="T60" fmla="*/ 51 w 108"/>
                  <a:gd name="T61" fmla="*/ 19 h 243"/>
                  <a:gd name="T62" fmla="*/ 42 w 108"/>
                  <a:gd name="T63" fmla="*/ 13 h 243"/>
                  <a:gd name="T64" fmla="*/ 33 w 108"/>
                  <a:gd name="T65" fmla="*/ 9 h 243"/>
                  <a:gd name="T66" fmla="*/ 22 w 108"/>
                  <a:gd name="T67" fmla="*/ 4 h 243"/>
                  <a:gd name="T68" fmla="*/ 11 w 108"/>
                  <a:gd name="T69" fmla="*/ 1 h 243"/>
                  <a:gd name="T70" fmla="*/ 0 w 108"/>
                  <a:gd name="T7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243">
                    <a:moveTo>
                      <a:pt x="0" y="0"/>
                    </a:moveTo>
                    <a:lnTo>
                      <a:pt x="0" y="243"/>
                    </a:lnTo>
                    <a:lnTo>
                      <a:pt x="0" y="243"/>
                    </a:lnTo>
                    <a:lnTo>
                      <a:pt x="11" y="242"/>
                    </a:lnTo>
                    <a:lnTo>
                      <a:pt x="22" y="239"/>
                    </a:lnTo>
                    <a:lnTo>
                      <a:pt x="33" y="234"/>
                    </a:lnTo>
                    <a:lnTo>
                      <a:pt x="42" y="230"/>
                    </a:lnTo>
                    <a:lnTo>
                      <a:pt x="51" y="224"/>
                    </a:lnTo>
                    <a:lnTo>
                      <a:pt x="61" y="218"/>
                    </a:lnTo>
                    <a:lnTo>
                      <a:pt x="69" y="210"/>
                    </a:lnTo>
                    <a:lnTo>
                      <a:pt x="77" y="203"/>
                    </a:lnTo>
                    <a:lnTo>
                      <a:pt x="83" y="195"/>
                    </a:lnTo>
                    <a:lnTo>
                      <a:pt x="89" y="185"/>
                    </a:lnTo>
                    <a:lnTo>
                      <a:pt x="94" y="176"/>
                    </a:lnTo>
                    <a:lnTo>
                      <a:pt x="100" y="165"/>
                    </a:lnTo>
                    <a:lnTo>
                      <a:pt x="103" y="155"/>
                    </a:lnTo>
                    <a:lnTo>
                      <a:pt x="106" y="145"/>
                    </a:lnTo>
                    <a:lnTo>
                      <a:pt x="107" y="133"/>
                    </a:lnTo>
                    <a:lnTo>
                      <a:pt x="108" y="122"/>
                    </a:lnTo>
                    <a:lnTo>
                      <a:pt x="108" y="122"/>
                    </a:lnTo>
                    <a:lnTo>
                      <a:pt x="107" y="110"/>
                    </a:lnTo>
                    <a:lnTo>
                      <a:pt x="106" y="99"/>
                    </a:lnTo>
                    <a:lnTo>
                      <a:pt x="103" y="88"/>
                    </a:lnTo>
                    <a:lnTo>
                      <a:pt x="100" y="77"/>
                    </a:lnTo>
                    <a:lnTo>
                      <a:pt x="94" y="67"/>
                    </a:lnTo>
                    <a:lnTo>
                      <a:pt x="89" y="58"/>
                    </a:lnTo>
                    <a:lnTo>
                      <a:pt x="83" y="48"/>
                    </a:lnTo>
                    <a:lnTo>
                      <a:pt x="77" y="40"/>
                    </a:lnTo>
                    <a:lnTo>
                      <a:pt x="69" y="32"/>
                    </a:lnTo>
                    <a:lnTo>
                      <a:pt x="61" y="25"/>
                    </a:lnTo>
                    <a:lnTo>
                      <a:pt x="51" y="19"/>
                    </a:lnTo>
                    <a:lnTo>
                      <a:pt x="42" y="13"/>
                    </a:lnTo>
                    <a:lnTo>
                      <a:pt x="33" y="9"/>
                    </a:lnTo>
                    <a:lnTo>
                      <a:pt x="22" y="4"/>
                    </a:lnTo>
                    <a:lnTo>
                      <a:pt x="11" y="1"/>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91" name="Freeform 11"/>
              <p:cNvSpPr/>
              <p:nvPr userDrawn="1"/>
            </p:nvSpPr>
            <p:spPr bwMode="auto">
              <a:xfrm>
                <a:off x="2209800" y="4935538"/>
                <a:ext cx="406400" cy="487363"/>
              </a:xfrm>
              <a:custGeom>
                <a:avLst/>
                <a:gdLst>
                  <a:gd name="T0" fmla="*/ 35 w 256"/>
                  <a:gd name="T1" fmla="*/ 0 h 307"/>
                  <a:gd name="T2" fmla="*/ 0 w 256"/>
                  <a:gd name="T3" fmla="*/ 0 h 307"/>
                  <a:gd name="T4" fmla="*/ 0 w 256"/>
                  <a:gd name="T5" fmla="*/ 307 h 307"/>
                  <a:gd name="T6" fmla="*/ 126 w 256"/>
                  <a:gd name="T7" fmla="*/ 307 h 307"/>
                  <a:gd name="T8" fmla="*/ 126 w 256"/>
                  <a:gd name="T9" fmla="*/ 215 h 307"/>
                  <a:gd name="T10" fmla="*/ 144 w 256"/>
                  <a:gd name="T11" fmla="*/ 215 h 307"/>
                  <a:gd name="T12" fmla="*/ 144 w 256"/>
                  <a:gd name="T13" fmla="*/ 307 h 307"/>
                  <a:gd name="T14" fmla="*/ 256 w 256"/>
                  <a:gd name="T15" fmla="*/ 307 h 307"/>
                  <a:gd name="T16" fmla="*/ 256 w 256"/>
                  <a:gd name="T17" fmla="*/ 134 h 307"/>
                  <a:gd name="T18" fmla="*/ 256 w 256"/>
                  <a:gd name="T19" fmla="*/ 134 h 307"/>
                  <a:gd name="T20" fmla="*/ 255 w 256"/>
                  <a:gd name="T21" fmla="*/ 128 h 307"/>
                  <a:gd name="T22" fmla="*/ 255 w 256"/>
                  <a:gd name="T23" fmla="*/ 128 h 307"/>
                  <a:gd name="T24" fmla="*/ 255 w 256"/>
                  <a:gd name="T25" fmla="*/ 123 h 307"/>
                  <a:gd name="T26" fmla="*/ 255 w 256"/>
                  <a:gd name="T27" fmla="*/ 123 h 307"/>
                  <a:gd name="T28" fmla="*/ 254 w 256"/>
                  <a:gd name="T29" fmla="*/ 121 h 307"/>
                  <a:gd name="T30" fmla="*/ 254 w 256"/>
                  <a:gd name="T31" fmla="*/ 121 h 307"/>
                  <a:gd name="T32" fmla="*/ 253 w 256"/>
                  <a:gd name="T33" fmla="*/ 113 h 307"/>
                  <a:gd name="T34" fmla="*/ 251 w 256"/>
                  <a:gd name="T35" fmla="*/ 104 h 307"/>
                  <a:gd name="T36" fmla="*/ 248 w 256"/>
                  <a:gd name="T37" fmla="*/ 97 h 307"/>
                  <a:gd name="T38" fmla="*/ 244 w 256"/>
                  <a:gd name="T39" fmla="*/ 90 h 307"/>
                  <a:gd name="T40" fmla="*/ 240 w 256"/>
                  <a:gd name="T41" fmla="*/ 82 h 307"/>
                  <a:gd name="T42" fmla="*/ 235 w 256"/>
                  <a:gd name="T43" fmla="*/ 76 h 307"/>
                  <a:gd name="T44" fmla="*/ 225 w 256"/>
                  <a:gd name="T45" fmla="*/ 63 h 307"/>
                  <a:gd name="T46" fmla="*/ 212 w 256"/>
                  <a:gd name="T47" fmla="*/ 53 h 307"/>
                  <a:gd name="T48" fmla="*/ 199 w 256"/>
                  <a:gd name="T49" fmla="*/ 44 h 307"/>
                  <a:gd name="T50" fmla="*/ 184 w 256"/>
                  <a:gd name="T51" fmla="*/ 35 h 307"/>
                  <a:gd name="T52" fmla="*/ 169 w 256"/>
                  <a:gd name="T53" fmla="*/ 28 h 307"/>
                  <a:gd name="T54" fmla="*/ 152 w 256"/>
                  <a:gd name="T55" fmla="*/ 22 h 307"/>
                  <a:gd name="T56" fmla="*/ 135 w 256"/>
                  <a:gd name="T57" fmla="*/ 16 h 307"/>
                  <a:gd name="T58" fmla="*/ 119 w 256"/>
                  <a:gd name="T59" fmla="*/ 12 h 307"/>
                  <a:gd name="T60" fmla="*/ 103 w 256"/>
                  <a:gd name="T61" fmla="*/ 8 h 307"/>
                  <a:gd name="T62" fmla="*/ 72 w 256"/>
                  <a:gd name="T63" fmla="*/ 4 h 307"/>
                  <a:gd name="T64" fmla="*/ 46 w 256"/>
                  <a:gd name="T65" fmla="*/ 1 h 307"/>
                  <a:gd name="T66" fmla="*/ 46 w 256"/>
                  <a:gd name="T67" fmla="*/ 1 h 307"/>
                  <a:gd name="T68" fmla="*/ 40 w 256"/>
                  <a:gd name="T69" fmla="*/ 0 h 307"/>
                  <a:gd name="T70" fmla="*/ 35 w 256"/>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307">
                    <a:moveTo>
                      <a:pt x="35" y="0"/>
                    </a:moveTo>
                    <a:lnTo>
                      <a:pt x="0" y="0"/>
                    </a:lnTo>
                    <a:lnTo>
                      <a:pt x="0" y="307"/>
                    </a:lnTo>
                    <a:lnTo>
                      <a:pt x="126" y="307"/>
                    </a:lnTo>
                    <a:lnTo>
                      <a:pt x="126" y="215"/>
                    </a:lnTo>
                    <a:lnTo>
                      <a:pt x="144" y="215"/>
                    </a:lnTo>
                    <a:lnTo>
                      <a:pt x="144" y="307"/>
                    </a:lnTo>
                    <a:lnTo>
                      <a:pt x="256" y="307"/>
                    </a:lnTo>
                    <a:lnTo>
                      <a:pt x="256" y="134"/>
                    </a:lnTo>
                    <a:lnTo>
                      <a:pt x="256" y="134"/>
                    </a:lnTo>
                    <a:lnTo>
                      <a:pt x="255" y="128"/>
                    </a:lnTo>
                    <a:lnTo>
                      <a:pt x="255" y="128"/>
                    </a:lnTo>
                    <a:lnTo>
                      <a:pt x="255" y="123"/>
                    </a:lnTo>
                    <a:lnTo>
                      <a:pt x="255" y="123"/>
                    </a:lnTo>
                    <a:lnTo>
                      <a:pt x="254" y="121"/>
                    </a:lnTo>
                    <a:lnTo>
                      <a:pt x="254" y="121"/>
                    </a:lnTo>
                    <a:lnTo>
                      <a:pt x="253" y="113"/>
                    </a:lnTo>
                    <a:lnTo>
                      <a:pt x="251" y="104"/>
                    </a:lnTo>
                    <a:lnTo>
                      <a:pt x="248" y="97"/>
                    </a:lnTo>
                    <a:lnTo>
                      <a:pt x="244" y="90"/>
                    </a:lnTo>
                    <a:lnTo>
                      <a:pt x="240" y="82"/>
                    </a:lnTo>
                    <a:lnTo>
                      <a:pt x="235" y="76"/>
                    </a:lnTo>
                    <a:lnTo>
                      <a:pt x="225" y="63"/>
                    </a:lnTo>
                    <a:lnTo>
                      <a:pt x="212" y="53"/>
                    </a:lnTo>
                    <a:lnTo>
                      <a:pt x="199" y="44"/>
                    </a:lnTo>
                    <a:lnTo>
                      <a:pt x="184" y="35"/>
                    </a:lnTo>
                    <a:lnTo>
                      <a:pt x="169" y="28"/>
                    </a:lnTo>
                    <a:lnTo>
                      <a:pt x="152" y="22"/>
                    </a:lnTo>
                    <a:lnTo>
                      <a:pt x="135" y="16"/>
                    </a:lnTo>
                    <a:lnTo>
                      <a:pt x="119" y="12"/>
                    </a:lnTo>
                    <a:lnTo>
                      <a:pt x="103" y="8"/>
                    </a:lnTo>
                    <a:lnTo>
                      <a:pt x="72" y="4"/>
                    </a:lnTo>
                    <a:lnTo>
                      <a:pt x="46" y="1"/>
                    </a:lnTo>
                    <a:lnTo>
                      <a:pt x="46" y="1"/>
                    </a:lnTo>
                    <a:lnTo>
                      <a:pt x="40" y="0"/>
                    </a:lnTo>
                    <a:lnTo>
                      <a:pt x="3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pic>
          <p:nvPicPr>
            <p:cNvPr id="182" name="그림 125"/>
            <p:cNvPicPr>
              <a:picLocks noChangeAspect="1"/>
            </p:cNvPicPr>
            <p:nvPr userDrawn="1"/>
          </p:nvPicPr>
          <p:blipFill>
            <a:blip r:embed="rId2" cstate="screen"/>
            <a:stretch>
              <a:fillRect/>
            </a:stretch>
          </p:blipFill>
          <p:spPr>
            <a:xfrm rot="8100000" flipH="1">
              <a:off x="2834439" y="3871555"/>
              <a:ext cx="297062" cy="823433"/>
            </a:xfrm>
            <a:prstGeom prst="rect">
              <a:avLst/>
            </a:prstGeom>
          </p:spPr>
        </p:pic>
        <p:sp>
          <p:nvSpPr>
            <p:cNvPr id="183" name="Freeform 110"/>
            <p:cNvSpPr/>
            <p:nvPr userDrawn="1"/>
          </p:nvSpPr>
          <p:spPr bwMode="auto">
            <a:xfrm>
              <a:off x="2684826" y="4123990"/>
              <a:ext cx="960910" cy="960910"/>
            </a:xfrm>
            <a:custGeom>
              <a:avLst/>
              <a:gdLst>
                <a:gd name="T0" fmla="*/ 0 w 806"/>
                <a:gd name="T1" fmla="*/ 0 h 806"/>
                <a:gd name="T2" fmla="*/ 806 w 806"/>
                <a:gd name="T3" fmla="*/ 806 h 806"/>
                <a:gd name="T4" fmla="*/ 0 w 806"/>
                <a:gd name="T5" fmla="*/ 806 h 806"/>
                <a:gd name="T6" fmla="*/ 0 w 806"/>
                <a:gd name="T7" fmla="*/ 0 h 806"/>
              </a:gdLst>
              <a:ahLst/>
              <a:cxnLst>
                <a:cxn ang="0">
                  <a:pos x="T0" y="T1"/>
                </a:cxn>
                <a:cxn ang="0">
                  <a:pos x="T2" y="T3"/>
                </a:cxn>
                <a:cxn ang="0">
                  <a:pos x="T4" y="T5"/>
                </a:cxn>
                <a:cxn ang="0">
                  <a:pos x="T6" y="T7"/>
                </a:cxn>
              </a:cxnLst>
              <a:rect l="0" t="0" r="r" b="b"/>
              <a:pathLst>
                <a:path w="806" h="806">
                  <a:moveTo>
                    <a:pt x="0" y="0"/>
                  </a:moveTo>
                  <a:lnTo>
                    <a:pt x="806" y="806"/>
                  </a:lnTo>
                  <a:lnTo>
                    <a:pt x="0" y="806"/>
                  </a:lnTo>
                  <a:lnTo>
                    <a:pt x="0" y="0"/>
                  </a:lnTo>
                  <a:close/>
                </a:path>
              </a:pathLst>
            </a:custGeom>
            <a:solidFill>
              <a:schemeClr val="bg1">
                <a:lumMod val="75000"/>
              </a:schemeClr>
            </a:solidFill>
            <a:ln>
              <a:noFill/>
            </a:ln>
          </p:spPr>
          <p:txBody>
            <a:bodyPr vert="horz" wrap="square" lIns="91440" tIns="45720" rIns="91440" bIns="45720" numCol="1" anchor="t" anchorCtr="0" compatLnSpc="1"/>
            <a:lstStyle/>
            <a:p>
              <a:pPr lvl="0"/>
              <a:endParaRPr lang="ko-KR" altLang="en-US" sz="2400"/>
            </a:p>
          </p:txBody>
        </p:sp>
        <p:sp>
          <p:nvSpPr>
            <p:cNvPr id="184" name="Freeform 43"/>
            <p:cNvSpPr>
              <a:spLocks noEditPoints="1"/>
            </p:cNvSpPr>
            <p:nvPr userDrawn="1"/>
          </p:nvSpPr>
          <p:spPr bwMode="auto">
            <a:xfrm>
              <a:off x="2684826" y="4425020"/>
              <a:ext cx="299242" cy="473302"/>
            </a:xfrm>
            <a:custGeom>
              <a:avLst/>
              <a:gdLst>
                <a:gd name="T0" fmla="*/ 134 w 251"/>
                <a:gd name="T1" fmla="*/ 142 h 397"/>
                <a:gd name="T2" fmla="*/ 124 w 251"/>
                <a:gd name="T3" fmla="*/ 141 h 397"/>
                <a:gd name="T4" fmla="*/ 116 w 251"/>
                <a:gd name="T5" fmla="*/ 135 h 397"/>
                <a:gd name="T6" fmla="*/ 113 w 251"/>
                <a:gd name="T7" fmla="*/ 131 h 397"/>
                <a:gd name="T8" fmla="*/ 109 w 251"/>
                <a:gd name="T9" fmla="*/ 121 h 397"/>
                <a:gd name="T10" fmla="*/ 109 w 251"/>
                <a:gd name="T11" fmla="*/ 112 h 397"/>
                <a:gd name="T12" fmla="*/ 113 w 251"/>
                <a:gd name="T13" fmla="*/ 102 h 397"/>
                <a:gd name="T14" fmla="*/ 116 w 251"/>
                <a:gd name="T15" fmla="*/ 98 h 397"/>
                <a:gd name="T16" fmla="*/ 124 w 251"/>
                <a:gd name="T17" fmla="*/ 92 h 397"/>
                <a:gd name="T18" fmla="*/ 134 w 251"/>
                <a:gd name="T19" fmla="*/ 91 h 397"/>
                <a:gd name="T20" fmla="*/ 139 w 251"/>
                <a:gd name="T21" fmla="*/ 91 h 397"/>
                <a:gd name="T22" fmla="*/ 148 w 251"/>
                <a:gd name="T23" fmla="*/ 95 h 397"/>
                <a:gd name="T24" fmla="*/ 153 w 251"/>
                <a:gd name="T25" fmla="*/ 98 h 397"/>
                <a:gd name="T26" fmla="*/ 159 w 251"/>
                <a:gd name="T27" fmla="*/ 107 h 397"/>
                <a:gd name="T28" fmla="*/ 160 w 251"/>
                <a:gd name="T29" fmla="*/ 117 h 397"/>
                <a:gd name="T30" fmla="*/ 159 w 251"/>
                <a:gd name="T31" fmla="*/ 127 h 397"/>
                <a:gd name="T32" fmla="*/ 153 w 251"/>
                <a:gd name="T33" fmla="*/ 135 h 397"/>
                <a:gd name="T34" fmla="*/ 148 w 251"/>
                <a:gd name="T35" fmla="*/ 138 h 397"/>
                <a:gd name="T36" fmla="*/ 139 w 251"/>
                <a:gd name="T37" fmla="*/ 142 h 397"/>
                <a:gd name="T38" fmla="*/ 105 w 251"/>
                <a:gd name="T39" fmla="*/ 0 h 397"/>
                <a:gd name="T40" fmla="*/ 91 w 251"/>
                <a:gd name="T41" fmla="*/ 1 h 397"/>
                <a:gd name="T42" fmla="*/ 64 w 251"/>
                <a:gd name="T43" fmla="*/ 6 h 397"/>
                <a:gd name="T44" fmla="*/ 38 w 251"/>
                <a:gd name="T45" fmla="*/ 17 h 397"/>
                <a:gd name="T46" fmla="*/ 13 w 251"/>
                <a:gd name="T47" fmla="*/ 33 h 397"/>
                <a:gd name="T48" fmla="*/ 2 w 251"/>
                <a:gd name="T49" fmla="*/ 43 h 397"/>
                <a:gd name="T50" fmla="*/ 0 w 251"/>
                <a:gd name="T51" fmla="*/ 397 h 397"/>
                <a:gd name="T52" fmla="*/ 17 w 251"/>
                <a:gd name="T53" fmla="*/ 322 h 397"/>
                <a:gd name="T54" fmla="*/ 56 w 251"/>
                <a:gd name="T55" fmla="*/ 282 h 397"/>
                <a:gd name="T56" fmla="*/ 80 w 251"/>
                <a:gd name="T57" fmla="*/ 289 h 397"/>
                <a:gd name="T58" fmla="*/ 106 w 251"/>
                <a:gd name="T59" fmla="*/ 291 h 397"/>
                <a:gd name="T60" fmla="*/ 119 w 251"/>
                <a:gd name="T61" fmla="*/ 291 h 397"/>
                <a:gd name="T62" fmla="*/ 146 w 251"/>
                <a:gd name="T63" fmla="*/ 285 h 397"/>
                <a:gd name="T64" fmla="*/ 172 w 251"/>
                <a:gd name="T65" fmla="*/ 275 h 397"/>
                <a:gd name="T66" fmla="*/ 197 w 251"/>
                <a:gd name="T67" fmla="*/ 259 h 397"/>
                <a:gd name="T68" fmla="*/ 208 w 251"/>
                <a:gd name="T69" fmla="*/ 249 h 397"/>
                <a:gd name="T70" fmla="*/ 227 w 251"/>
                <a:gd name="T71" fmla="*/ 226 h 397"/>
                <a:gd name="T72" fmla="*/ 239 w 251"/>
                <a:gd name="T73" fmla="*/ 201 h 397"/>
                <a:gd name="T74" fmla="*/ 248 w 251"/>
                <a:gd name="T75" fmla="*/ 174 h 397"/>
                <a:gd name="T76" fmla="*/ 251 w 251"/>
                <a:gd name="T77" fmla="*/ 146 h 397"/>
                <a:gd name="T78" fmla="*/ 248 w 251"/>
                <a:gd name="T79" fmla="*/ 118 h 397"/>
                <a:gd name="T80" fmla="*/ 239 w 251"/>
                <a:gd name="T81" fmla="*/ 91 h 397"/>
                <a:gd name="T82" fmla="*/ 227 w 251"/>
                <a:gd name="T83" fmla="*/ 66 h 397"/>
                <a:gd name="T84" fmla="*/ 208 w 251"/>
                <a:gd name="T85" fmla="*/ 43 h 397"/>
                <a:gd name="T86" fmla="*/ 197 w 251"/>
                <a:gd name="T87" fmla="*/ 33 h 397"/>
                <a:gd name="T88" fmla="*/ 172 w 251"/>
                <a:gd name="T89" fmla="*/ 17 h 397"/>
                <a:gd name="T90" fmla="*/ 146 w 251"/>
                <a:gd name="T91" fmla="*/ 6 h 397"/>
                <a:gd name="T92" fmla="*/ 119 w 251"/>
                <a:gd name="T93" fmla="*/ 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1" h="397">
                  <a:moveTo>
                    <a:pt x="134" y="142"/>
                  </a:moveTo>
                  <a:lnTo>
                    <a:pt x="134" y="142"/>
                  </a:lnTo>
                  <a:lnTo>
                    <a:pt x="130" y="142"/>
                  </a:lnTo>
                  <a:lnTo>
                    <a:pt x="124" y="141"/>
                  </a:lnTo>
                  <a:lnTo>
                    <a:pt x="120" y="138"/>
                  </a:lnTo>
                  <a:lnTo>
                    <a:pt x="116" y="135"/>
                  </a:lnTo>
                  <a:lnTo>
                    <a:pt x="116" y="135"/>
                  </a:lnTo>
                  <a:lnTo>
                    <a:pt x="113" y="131"/>
                  </a:lnTo>
                  <a:lnTo>
                    <a:pt x="110" y="127"/>
                  </a:lnTo>
                  <a:lnTo>
                    <a:pt x="109" y="121"/>
                  </a:lnTo>
                  <a:lnTo>
                    <a:pt x="109" y="116"/>
                  </a:lnTo>
                  <a:lnTo>
                    <a:pt x="109" y="112"/>
                  </a:lnTo>
                  <a:lnTo>
                    <a:pt x="110" y="107"/>
                  </a:lnTo>
                  <a:lnTo>
                    <a:pt x="113" y="102"/>
                  </a:lnTo>
                  <a:lnTo>
                    <a:pt x="116" y="98"/>
                  </a:lnTo>
                  <a:lnTo>
                    <a:pt x="116" y="98"/>
                  </a:lnTo>
                  <a:lnTo>
                    <a:pt x="120" y="95"/>
                  </a:lnTo>
                  <a:lnTo>
                    <a:pt x="124" y="92"/>
                  </a:lnTo>
                  <a:lnTo>
                    <a:pt x="130" y="91"/>
                  </a:lnTo>
                  <a:lnTo>
                    <a:pt x="134" y="91"/>
                  </a:lnTo>
                  <a:lnTo>
                    <a:pt x="134" y="91"/>
                  </a:lnTo>
                  <a:lnTo>
                    <a:pt x="139" y="91"/>
                  </a:lnTo>
                  <a:lnTo>
                    <a:pt x="144" y="92"/>
                  </a:lnTo>
                  <a:lnTo>
                    <a:pt x="148" y="95"/>
                  </a:lnTo>
                  <a:lnTo>
                    <a:pt x="153" y="98"/>
                  </a:lnTo>
                  <a:lnTo>
                    <a:pt x="153" y="98"/>
                  </a:lnTo>
                  <a:lnTo>
                    <a:pt x="156" y="102"/>
                  </a:lnTo>
                  <a:lnTo>
                    <a:pt x="159" y="107"/>
                  </a:lnTo>
                  <a:lnTo>
                    <a:pt x="160" y="112"/>
                  </a:lnTo>
                  <a:lnTo>
                    <a:pt x="160" y="117"/>
                  </a:lnTo>
                  <a:lnTo>
                    <a:pt x="160" y="121"/>
                  </a:lnTo>
                  <a:lnTo>
                    <a:pt x="159" y="127"/>
                  </a:lnTo>
                  <a:lnTo>
                    <a:pt x="156" y="131"/>
                  </a:lnTo>
                  <a:lnTo>
                    <a:pt x="153" y="135"/>
                  </a:lnTo>
                  <a:lnTo>
                    <a:pt x="153" y="135"/>
                  </a:lnTo>
                  <a:lnTo>
                    <a:pt x="148" y="138"/>
                  </a:lnTo>
                  <a:lnTo>
                    <a:pt x="144" y="141"/>
                  </a:lnTo>
                  <a:lnTo>
                    <a:pt x="139" y="142"/>
                  </a:lnTo>
                  <a:lnTo>
                    <a:pt x="134" y="142"/>
                  </a:lnTo>
                  <a:close/>
                  <a:moveTo>
                    <a:pt x="105" y="0"/>
                  </a:moveTo>
                  <a:lnTo>
                    <a:pt x="105" y="0"/>
                  </a:lnTo>
                  <a:lnTo>
                    <a:pt x="91" y="1"/>
                  </a:lnTo>
                  <a:lnTo>
                    <a:pt x="77" y="3"/>
                  </a:lnTo>
                  <a:lnTo>
                    <a:pt x="64" y="6"/>
                  </a:lnTo>
                  <a:lnTo>
                    <a:pt x="50" y="12"/>
                  </a:lnTo>
                  <a:lnTo>
                    <a:pt x="38" y="17"/>
                  </a:lnTo>
                  <a:lnTo>
                    <a:pt x="25" y="24"/>
                  </a:lnTo>
                  <a:lnTo>
                    <a:pt x="13" y="33"/>
                  </a:lnTo>
                  <a:lnTo>
                    <a:pt x="2" y="43"/>
                  </a:lnTo>
                  <a:lnTo>
                    <a:pt x="2" y="43"/>
                  </a:lnTo>
                  <a:lnTo>
                    <a:pt x="0" y="46"/>
                  </a:lnTo>
                  <a:lnTo>
                    <a:pt x="0" y="397"/>
                  </a:lnTo>
                  <a:lnTo>
                    <a:pt x="45" y="351"/>
                  </a:lnTo>
                  <a:lnTo>
                    <a:pt x="17" y="322"/>
                  </a:lnTo>
                  <a:lnTo>
                    <a:pt x="56" y="282"/>
                  </a:lnTo>
                  <a:lnTo>
                    <a:pt x="56" y="282"/>
                  </a:lnTo>
                  <a:lnTo>
                    <a:pt x="68" y="286"/>
                  </a:lnTo>
                  <a:lnTo>
                    <a:pt x="80" y="289"/>
                  </a:lnTo>
                  <a:lnTo>
                    <a:pt x="93" y="291"/>
                  </a:lnTo>
                  <a:lnTo>
                    <a:pt x="106" y="291"/>
                  </a:lnTo>
                  <a:lnTo>
                    <a:pt x="106" y="291"/>
                  </a:lnTo>
                  <a:lnTo>
                    <a:pt x="119" y="291"/>
                  </a:lnTo>
                  <a:lnTo>
                    <a:pt x="133" y="289"/>
                  </a:lnTo>
                  <a:lnTo>
                    <a:pt x="146" y="285"/>
                  </a:lnTo>
                  <a:lnTo>
                    <a:pt x="160" y="280"/>
                  </a:lnTo>
                  <a:lnTo>
                    <a:pt x="172" y="275"/>
                  </a:lnTo>
                  <a:lnTo>
                    <a:pt x="185" y="268"/>
                  </a:lnTo>
                  <a:lnTo>
                    <a:pt x="197" y="259"/>
                  </a:lnTo>
                  <a:lnTo>
                    <a:pt x="208" y="249"/>
                  </a:lnTo>
                  <a:lnTo>
                    <a:pt x="208" y="249"/>
                  </a:lnTo>
                  <a:lnTo>
                    <a:pt x="217" y="237"/>
                  </a:lnTo>
                  <a:lnTo>
                    <a:pt x="227" y="226"/>
                  </a:lnTo>
                  <a:lnTo>
                    <a:pt x="234" y="213"/>
                  </a:lnTo>
                  <a:lnTo>
                    <a:pt x="239" y="201"/>
                  </a:lnTo>
                  <a:lnTo>
                    <a:pt x="245" y="187"/>
                  </a:lnTo>
                  <a:lnTo>
                    <a:pt x="248" y="174"/>
                  </a:lnTo>
                  <a:lnTo>
                    <a:pt x="250" y="160"/>
                  </a:lnTo>
                  <a:lnTo>
                    <a:pt x="251" y="146"/>
                  </a:lnTo>
                  <a:lnTo>
                    <a:pt x="250" y="132"/>
                  </a:lnTo>
                  <a:lnTo>
                    <a:pt x="248" y="118"/>
                  </a:lnTo>
                  <a:lnTo>
                    <a:pt x="245" y="105"/>
                  </a:lnTo>
                  <a:lnTo>
                    <a:pt x="239" y="91"/>
                  </a:lnTo>
                  <a:lnTo>
                    <a:pt x="234" y="78"/>
                  </a:lnTo>
                  <a:lnTo>
                    <a:pt x="227" y="66"/>
                  </a:lnTo>
                  <a:lnTo>
                    <a:pt x="217" y="54"/>
                  </a:lnTo>
                  <a:lnTo>
                    <a:pt x="208" y="43"/>
                  </a:lnTo>
                  <a:lnTo>
                    <a:pt x="208" y="43"/>
                  </a:lnTo>
                  <a:lnTo>
                    <a:pt x="197" y="33"/>
                  </a:lnTo>
                  <a:lnTo>
                    <a:pt x="185" y="24"/>
                  </a:lnTo>
                  <a:lnTo>
                    <a:pt x="172" y="17"/>
                  </a:lnTo>
                  <a:lnTo>
                    <a:pt x="160" y="12"/>
                  </a:lnTo>
                  <a:lnTo>
                    <a:pt x="146" y="6"/>
                  </a:lnTo>
                  <a:lnTo>
                    <a:pt x="133" y="3"/>
                  </a:lnTo>
                  <a:lnTo>
                    <a:pt x="119" y="1"/>
                  </a:lnTo>
                  <a:lnTo>
                    <a:pt x="10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pic>
          <p:nvPicPr>
            <p:cNvPr id="185" name="그림 128"/>
            <p:cNvPicPr>
              <a:picLocks noChangeAspect="1"/>
            </p:cNvPicPr>
            <p:nvPr userDrawn="1"/>
          </p:nvPicPr>
          <p:blipFill>
            <a:blip r:embed="rId3" cstate="screen"/>
            <a:stretch>
              <a:fillRect/>
            </a:stretch>
          </p:blipFill>
          <p:spPr>
            <a:xfrm rot="13500000" flipH="1" flipV="1">
              <a:off x="1847633" y="2516305"/>
              <a:ext cx="337210" cy="823433"/>
            </a:xfrm>
            <a:prstGeom prst="rect">
              <a:avLst/>
            </a:prstGeom>
          </p:spPr>
        </p:pic>
        <p:sp>
          <p:nvSpPr>
            <p:cNvPr id="186" name="Freeform 116"/>
            <p:cNvSpPr/>
            <p:nvPr userDrawn="1"/>
          </p:nvSpPr>
          <p:spPr bwMode="auto">
            <a:xfrm>
              <a:off x="1659537" y="2091295"/>
              <a:ext cx="960910" cy="960910"/>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81A4D"/>
            </a:solidFill>
            <a:ln>
              <a:noFill/>
            </a:ln>
          </p:spPr>
          <p:txBody>
            <a:bodyPr vert="horz" wrap="square" lIns="91440" tIns="45720" rIns="91440" bIns="45720" numCol="1" anchor="t" anchorCtr="0" compatLnSpc="1"/>
            <a:lstStyle/>
            <a:p>
              <a:pPr lvl="0"/>
              <a:endParaRPr lang="ko-KR" altLang="en-US" sz="2400"/>
            </a:p>
          </p:txBody>
        </p:sp>
        <p:pic>
          <p:nvPicPr>
            <p:cNvPr id="187" name="그림 130"/>
            <p:cNvPicPr>
              <a:picLocks noChangeAspect="1"/>
            </p:cNvPicPr>
            <p:nvPr userDrawn="1"/>
          </p:nvPicPr>
          <p:blipFill>
            <a:blip r:embed="rId3" cstate="screen"/>
            <a:stretch>
              <a:fillRect/>
            </a:stretch>
          </p:blipFill>
          <p:spPr>
            <a:xfrm rot="13500000" flipH="1" flipV="1">
              <a:off x="2883716" y="1476207"/>
              <a:ext cx="337210" cy="823433"/>
            </a:xfrm>
            <a:prstGeom prst="rect">
              <a:avLst/>
            </a:prstGeom>
          </p:spPr>
        </p:pic>
        <p:sp>
          <p:nvSpPr>
            <p:cNvPr id="188" name="Freeform 108"/>
            <p:cNvSpPr/>
            <p:nvPr userDrawn="1"/>
          </p:nvSpPr>
          <p:spPr bwMode="auto">
            <a:xfrm>
              <a:off x="2684826" y="1074351"/>
              <a:ext cx="960910" cy="962103"/>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F4879C"/>
            </a:solidFill>
            <a:ln>
              <a:noFill/>
            </a:ln>
          </p:spPr>
          <p:txBody>
            <a:bodyPr vert="horz" wrap="square" lIns="91440" tIns="45720" rIns="91440" bIns="45720" numCol="1" anchor="t" anchorCtr="0" compatLnSpc="1"/>
            <a:lstStyle/>
            <a:p>
              <a:pPr lvl="0"/>
              <a:endParaRPr lang="ko-KR" altLang="en-US" sz="2400"/>
            </a:p>
          </p:txBody>
        </p:sp>
        <p:sp>
          <p:nvSpPr>
            <p:cNvPr id="189" name="Freeform 40"/>
            <p:cNvSpPr/>
            <p:nvPr userDrawn="1"/>
          </p:nvSpPr>
          <p:spPr bwMode="auto">
            <a:xfrm>
              <a:off x="2684826" y="1327973"/>
              <a:ext cx="194328" cy="664054"/>
            </a:xfrm>
            <a:custGeom>
              <a:avLst/>
              <a:gdLst>
                <a:gd name="T0" fmla="*/ 0 w 163"/>
                <a:gd name="T1" fmla="*/ 76 h 557"/>
                <a:gd name="T2" fmla="*/ 10 w 163"/>
                <a:gd name="T3" fmla="*/ 78 h 557"/>
                <a:gd name="T4" fmla="*/ 27 w 163"/>
                <a:gd name="T5" fmla="*/ 86 h 557"/>
                <a:gd name="T6" fmla="*/ 43 w 163"/>
                <a:gd name="T7" fmla="*/ 95 h 557"/>
                <a:gd name="T8" fmla="*/ 57 w 163"/>
                <a:gd name="T9" fmla="*/ 108 h 557"/>
                <a:gd name="T10" fmla="*/ 69 w 163"/>
                <a:gd name="T11" fmla="*/ 122 h 557"/>
                <a:gd name="T12" fmla="*/ 79 w 163"/>
                <a:gd name="T13" fmla="*/ 138 h 557"/>
                <a:gd name="T14" fmla="*/ 85 w 163"/>
                <a:gd name="T15" fmla="*/ 157 h 557"/>
                <a:gd name="T16" fmla="*/ 88 w 163"/>
                <a:gd name="T17" fmla="*/ 175 h 557"/>
                <a:gd name="T18" fmla="*/ 89 w 163"/>
                <a:gd name="T19" fmla="*/ 186 h 557"/>
                <a:gd name="T20" fmla="*/ 87 w 163"/>
                <a:gd name="T21" fmla="*/ 205 h 557"/>
                <a:gd name="T22" fmla="*/ 82 w 163"/>
                <a:gd name="T23" fmla="*/ 224 h 557"/>
                <a:gd name="T24" fmla="*/ 74 w 163"/>
                <a:gd name="T25" fmla="*/ 241 h 557"/>
                <a:gd name="T26" fmla="*/ 63 w 163"/>
                <a:gd name="T27" fmla="*/ 257 h 557"/>
                <a:gd name="T28" fmla="*/ 50 w 163"/>
                <a:gd name="T29" fmla="*/ 270 h 557"/>
                <a:gd name="T30" fmla="*/ 36 w 163"/>
                <a:gd name="T31" fmla="*/ 281 h 557"/>
                <a:gd name="T32" fmla="*/ 18 w 163"/>
                <a:gd name="T33" fmla="*/ 289 h 557"/>
                <a:gd name="T34" fmla="*/ 0 w 163"/>
                <a:gd name="T35" fmla="*/ 295 h 557"/>
                <a:gd name="T36" fmla="*/ 0 w 163"/>
                <a:gd name="T37" fmla="*/ 557 h 557"/>
                <a:gd name="T38" fmla="*/ 46 w 163"/>
                <a:gd name="T39" fmla="*/ 473 h 557"/>
                <a:gd name="T40" fmla="*/ 101 w 163"/>
                <a:gd name="T41" fmla="*/ 369 h 557"/>
                <a:gd name="T42" fmla="*/ 136 w 163"/>
                <a:gd name="T43" fmla="*/ 289 h 557"/>
                <a:gd name="T44" fmla="*/ 153 w 163"/>
                <a:gd name="T45" fmla="*/ 242 h 557"/>
                <a:gd name="T46" fmla="*/ 162 w 163"/>
                <a:gd name="T47" fmla="*/ 202 h 557"/>
                <a:gd name="T48" fmla="*/ 163 w 163"/>
                <a:gd name="T49" fmla="*/ 186 h 557"/>
                <a:gd name="T50" fmla="*/ 160 w 163"/>
                <a:gd name="T51" fmla="*/ 150 h 557"/>
                <a:gd name="T52" fmla="*/ 151 w 163"/>
                <a:gd name="T53" fmla="*/ 118 h 557"/>
                <a:gd name="T54" fmla="*/ 136 w 163"/>
                <a:gd name="T55" fmla="*/ 88 h 557"/>
                <a:gd name="T56" fmla="*/ 116 w 163"/>
                <a:gd name="T57" fmla="*/ 61 h 557"/>
                <a:gd name="T58" fmla="*/ 92 w 163"/>
                <a:gd name="T59" fmla="*/ 38 h 557"/>
                <a:gd name="T60" fmla="*/ 64 w 163"/>
                <a:gd name="T61" fmla="*/ 21 h 557"/>
                <a:gd name="T62" fmla="*/ 34 w 163"/>
                <a:gd name="T63" fmla="*/ 7 h 557"/>
                <a:gd name="T64" fmla="*/ 0 w 163"/>
                <a:gd name="T65"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0" y="0"/>
                  </a:moveTo>
                  <a:lnTo>
                    <a:pt x="0" y="76"/>
                  </a:lnTo>
                  <a:lnTo>
                    <a:pt x="0" y="76"/>
                  </a:lnTo>
                  <a:lnTo>
                    <a:pt x="10" y="78"/>
                  </a:lnTo>
                  <a:lnTo>
                    <a:pt x="18" y="81"/>
                  </a:lnTo>
                  <a:lnTo>
                    <a:pt x="27" y="86"/>
                  </a:lnTo>
                  <a:lnTo>
                    <a:pt x="36" y="90"/>
                  </a:lnTo>
                  <a:lnTo>
                    <a:pt x="43" y="95"/>
                  </a:lnTo>
                  <a:lnTo>
                    <a:pt x="50" y="101"/>
                  </a:lnTo>
                  <a:lnTo>
                    <a:pt x="57" y="108"/>
                  </a:lnTo>
                  <a:lnTo>
                    <a:pt x="63" y="115"/>
                  </a:lnTo>
                  <a:lnTo>
                    <a:pt x="69" y="122"/>
                  </a:lnTo>
                  <a:lnTo>
                    <a:pt x="74" y="129"/>
                  </a:lnTo>
                  <a:lnTo>
                    <a:pt x="79" y="138"/>
                  </a:lnTo>
                  <a:lnTo>
                    <a:pt x="82" y="147"/>
                  </a:lnTo>
                  <a:lnTo>
                    <a:pt x="85" y="157"/>
                  </a:lnTo>
                  <a:lnTo>
                    <a:pt x="87" y="166"/>
                  </a:lnTo>
                  <a:lnTo>
                    <a:pt x="88" y="175"/>
                  </a:lnTo>
                  <a:lnTo>
                    <a:pt x="89" y="186"/>
                  </a:lnTo>
                  <a:lnTo>
                    <a:pt x="89" y="186"/>
                  </a:lnTo>
                  <a:lnTo>
                    <a:pt x="88" y="195"/>
                  </a:lnTo>
                  <a:lnTo>
                    <a:pt x="87" y="205"/>
                  </a:lnTo>
                  <a:lnTo>
                    <a:pt x="85" y="215"/>
                  </a:lnTo>
                  <a:lnTo>
                    <a:pt x="82" y="224"/>
                  </a:lnTo>
                  <a:lnTo>
                    <a:pt x="79" y="233"/>
                  </a:lnTo>
                  <a:lnTo>
                    <a:pt x="74" y="241"/>
                  </a:lnTo>
                  <a:lnTo>
                    <a:pt x="69" y="249"/>
                  </a:lnTo>
                  <a:lnTo>
                    <a:pt x="63" y="257"/>
                  </a:lnTo>
                  <a:lnTo>
                    <a:pt x="57" y="263"/>
                  </a:lnTo>
                  <a:lnTo>
                    <a:pt x="50" y="270"/>
                  </a:lnTo>
                  <a:lnTo>
                    <a:pt x="43" y="276"/>
                  </a:lnTo>
                  <a:lnTo>
                    <a:pt x="36" y="281"/>
                  </a:lnTo>
                  <a:lnTo>
                    <a:pt x="27" y="285"/>
                  </a:lnTo>
                  <a:lnTo>
                    <a:pt x="18" y="289"/>
                  </a:lnTo>
                  <a:lnTo>
                    <a:pt x="10" y="293"/>
                  </a:lnTo>
                  <a:lnTo>
                    <a:pt x="0" y="295"/>
                  </a:lnTo>
                  <a:lnTo>
                    <a:pt x="0" y="557"/>
                  </a:lnTo>
                  <a:lnTo>
                    <a:pt x="0" y="557"/>
                  </a:lnTo>
                  <a:lnTo>
                    <a:pt x="21" y="519"/>
                  </a:lnTo>
                  <a:lnTo>
                    <a:pt x="46" y="473"/>
                  </a:lnTo>
                  <a:lnTo>
                    <a:pt x="73" y="422"/>
                  </a:lnTo>
                  <a:lnTo>
                    <a:pt x="101" y="369"/>
                  </a:lnTo>
                  <a:lnTo>
                    <a:pt x="125" y="316"/>
                  </a:lnTo>
                  <a:lnTo>
                    <a:pt x="136" y="289"/>
                  </a:lnTo>
                  <a:lnTo>
                    <a:pt x="145" y="265"/>
                  </a:lnTo>
                  <a:lnTo>
                    <a:pt x="153" y="242"/>
                  </a:lnTo>
                  <a:lnTo>
                    <a:pt x="158" y="220"/>
                  </a:lnTo>
                  <a:lnTo>
                    <a:pt x="162" y="202"/>
                  </a:lnTo>
                  <a:lnTo>
                    <a:pt x="163" y="186"/>
                  </a:lnTo>
                  <a:lnTo>
                    <a:pt x="163" y="186"/>
                  </a:lnTo>
                  <a:lnTo>
                    <a:pt x="162" y="168"/>
                  </a:lnTo>
                  <a:lnTo>
                    <a:pt x="160" y="150"/>
                  </a:lnTo>
                  <a:lnTo>
                    <a:pt x="156" y="134"/>
                  </a:lnTo>
                  <a:lnTo>
                    <a:pt x="151" y="118"/>
                  </a:lnTo>
                  <a:lnTo>
                    <a:pt x="145" y="102"/>
                  </a:lnTo>
                  <a:lnTo>
                    <a:pt x="136" y="88"/>
                  </a:lnTo>
                  <a:lnTo>
                    <a:pt x="127" y="74"/>
                  </a:lnTo>
                  <a:lnTo>
                    <a:pt x="116" y="61"/>
                  </a:lnTo>
                  <a:lnTo>
                    <a:pt x="105" y="50"/>
                  </a:lnTo>
                  <a:lnTo>
                    <a:pt x="92" y="38"/>
                  </a:lnTo>
                  <a:lnTo>
                    <a:pt x="79" y="29"/>
                  </a:lnTo>
                  <a:lnTo>
                    <a:pt x="64" y="21"/>
                  </a:lnTo>
                  <a:lnTo>
                    <a:pt x="49" y="13"/>
                  </a:lnTo>
                  <a:lnTo>
                    <a:pt x="34" y="7"/>
                  </a:lnTo>
                  <a:lnTo>
                    <a:pt x="17" y="3"/>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Tree>
  </p:cSld>
  <p:clrMapOvr>
    <a:masterClrMapping/>
  </p:clrMapOvr>
  <p:transition advClick="0" advTm="0"/>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제목 및 내용">
    <p:spTree>
      <p:nvGrpSpPr>
        <p:cNvPr id="1" name=""/>
        <p:cNvGrpSpPr/>
        <p:nvPr/>
      </p:nvGrpSpPr>
      <p:grpSpPr>
        <a:xfrm>
          <a:off x="0" y="0"/>
          <a:ext cx="0" cy="0"/>
          <a:chOff x="0" y="0"/>
          <a:chExt cx="0" cy="0"/>
        </a:xfrm>
      </p:grpSpPr>
      <p:grpSp>
        <p:nvGrpSpPr>
          <p:cNvPr id="117" name="그룹 116"/>
          <p:cNvGrpSpPr/>
          <p:nvPr/>
        </p:nvGrpSpPr>
        <p:grpSpPr>
          <a:xfrm>
            <a:off x="8082789" y="69450"/>
            <a:ext cx="4109211" cy="6719103"/>
            <a:chOff x="5048873" y="80963"/>
            <a:chExt cx="4095127" cy="6696075"/>
          </a:xfrm>
        </p:grpSpPr>
        <p:sp>
          <p:nvSpPr>
            <p:cNvPr id="118" name="Freeform 6"/>
            <p:cNvSpPr/>
            <p:nvPr userDrawn="1"/>
          </p:nvSpPr>
          <p:spPr bwMode="auto">
            <a:xfrm flipH="1">
              <a:off x="7158660" y="80963"/>
              <a:ext cx="1985340" cy="1281113"/>
            </a:xfrm>
            <a:custGeom>
              <a:avLst/>
              <a:gdLst/>
              <a:ahLst/>
              <a:cxnLst/>
              <a:rect l="l" t="t" r="r" b="b"/>
              <a:pathLst>
                <a:path w="1985340" h="1281113">
                  <a:moveTo>
                    <a:pt x="1345578" y="0"/>
                  </a:moveTo>
                  <a:lnTo>
                    <a:pt x="0" y="0"/>
                  </a:lnTo>
                  <a:lnTo>
                    <a:pt x="0" y="1281113"/>
                  </a:lnTo>
                  <a:lnTo>
                    <a:pt x="1345578" y="1281113"/>
                  </a:lnTo>
                  <a:lnTo>
                    <a:pt x="1985340" y="641350"/>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119" name="Freeform 7"/>
            <p:cNvSpPr/>
            <p:nvPr userDrawn="1"/>
          </p:nvSpPr>
          <p:spPr bwMode="auto">
            <a:xfrm flipH="1">
              <a:off x="6403010" y="82550"/>
              <a:ext cx="1279525" cy="1279525"/>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120" name="Freeform 8"/>
            <p:cNvSpPr/>
            <p:nvPr userDrawn="1"/>
          </p:nvSpPr>
          <p:spPr bwMode="auto">
            <a:xfrm flipH="1">
              <a:off x="5052048" y="1436688"/>
              <a:ext cx="1279525" cy="1279525"/>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121" name="Freeform 9"/>
            <p:cNvSpPr/>
            <p:nvPr userDrawn="1"/>
          </p:nvSpPr>
          <p:spPr bwMode="auto">
            <a:xfrm flipH="1">
              <a:off x="5048873" y="82550"/>
              <a:ext cx="1279525" cy="1279525"/>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342D57">
                <a:alpha val="10196"/>
              </a:srgbClr>
            </a:solidFill>
            <a:ln>
              <a:noFill/>
            </a:ln>
          </p:spPr>
          <p:txBody>
            <a:bodyPr vert="horz" wrap="square" lIns="91440" tIns="45720" rIns="91440" bIns="45720" numCol="1" anchor="t" anchorCtr="0" compatLnSpc="1"/>
            <a:lstStyle/>
            <a:p>
              <a:endParaRPr lang="ko-KR" altLang="en-US" sz="2400"/>
            </a:p>
          </p:txBody>
        </p:sp>
        <p:sp>
          <p:nvSpPr>
            <p:cNvPr id="122" name="Freeform 10"/>
            <p:cNvSpPr/>
            <p:nvPr userDrawn="1"/>
          </p:nvSpPr>
          <p:spPr bwMode="auto">
            <a:xfrm flipH="1">
              <a:off x="5048873" y="82550"/>
              <a:ext cx="1279525" cy="1279525"/>
            </a:xfrm>
            <a:custGeom>
              <a:avLst/>
              <a:gdLst>
                <a:gd name="T0" fmla="*/ 0 w 806"/>
                <a:gd name="T1" fmla="*/ 0 h 806"/>
                <a:gd name="T2" fmla="*/ 806 w 806"/>
                <a:gd name="T3" fmla="*/ 806 h 806"/>
                <a:gd name="T4" fmla="*/ 0 w 806"/>
                <a:gd name="T5" fmla="*/ 806 h 806"/>
                <a:gd name="T6" fmla="*/ 0 w 806"/>
                <a:gd name="T7" fmla="*/ 0 h 806"/>
              </a:gdLst>
              <a:ahLst/>
              <a:cxnLst>
                <a:cxn ang="0">
                  <a:pos x="T0" y="T1"/>
                </a:cxn>
                <a:cxn ang="0">
                  <a:pos x="T2" y="T3"/>
                </a:cxn>
                <a:cxn ang="0">
                  <a:pos x="T4" y="T5"/>
                </a:cxn>
                <a:cxn ang="0">
                  <a:pos x="T6" y="T7"/>
                </a:cxn>
              </a:cxnLst>
              <a:rect l="0" t="0" r="r" b="b"/>
              <a:pathLst>
                <a:path w="806" h="806">
                  <a:moveTo>
                    <a:pt x="0" y="0"/>
                  </a:moveTo>
                  <a:lnTo>
                    <a:pt x="806" y="806"/>
                  </a:lnTo>
                  <a:lnTo>
                    <a:pt x="0" y="806"/>
                  </a:lnTo>
                  <a:lnTo>
                    <a:pt x="0" y="0"/>
                  </a:lnTo>
                  <a:close/>
                </a:path>
              </a:pathLst>
            </a:custGeom>
            <a:solidFill>
              <a:srgbClr val="342D57"/>
            </a:solidFill>
            <a:ln>
              <a:noFill/>
            </a:ln>
          </p:spPr>
          <p:txBody>
            <a:bodyPr vert="horz" wrap="square" lIns="91440" tIns="45720" rIns="91440" bIns="45720" numCol="1" anchor="t" anchorCtr="0" compatLnSpc="1"/>
            <a:lstStyle/>
            <a:p>
              <a:endParaRPr lang="ko-KR" altLang="en-US" sz="2400"/>
            </a:p>
          </p:txBody>
        </p:sp>
        <p:sp>
          <p:nvSpPr>
            <p:cNvPr id="123" name="Freeform 13"/>
            <p:cNvSpPr/>
            <p:nvPr userDrawn="1"/>
          </p:nvSpPr>
          <p:spPr bwMode="auto">
            <a:xfrm flipH="1">
              <a:off x="7158660" y="1435100"/>
              <a:ext cx="1985340" cy="1281113"/>
            </a:xfrm>
            <a:custGeom>
              <a:avLst/>
              <a:gdLst/>
              <a:ahLst/>
              <a:cxnLst/>
              <a:rect l="l" t="t" r="r" b="b"/>
              <a:pathLst>
                <a:path w="1985340" h="1281113">
                  <a:moveTo>
                    <a:pt x="1345578" y="0"/>
                  </a:moveTo>
                  <a:lnTo>
                    <a:pt x="0" y="0"/>
                  </a:lnTo>
                  <a:lnTo>
                    <a:pt x="0" y="1281113"/>
                  </a:lnTo>
                  <a:lnTo>
                    <a:pt x="1345578" y="1281113"/>
                  </a:lnTo>
                  <a:lnTo>
                    <a:pt x="1985340" y="639763"/>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124" name="Freeform 14"/>
            <p:cNvSpPr/>
            <p:nvPr userDrawn="1"/>
          </p:nvSpPr>
          <p:spPr bwMode="auto">
            <a:xfrm flipH="1">
              <a:off x="8517560" y="2802560"/>
              <a:ext cx="626440" cy="1254436"/>
            </a:xfrm>
            <a:custGeom>
              <a:avLst/>
              <a:gdLst/>
              <a:ahLst/>
              <a:cxnLst/>
              <a:rect l="l" t="t" r="r" b="b"/>
              <a:pathLst>
                <a:path w="626440" h="1254436">
                  <a:moveTo>
                    <a:pt x="0" y="0"/>
                  </a:moveTo>
                  <a:lnTo>
                    <a:pt x="0" y="1254436"/>
                  </a:lnTo>
                  <a:lnTo>
                    <a:pt x="626440" y="626441"/>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125" name="Freeform 15"/>
            <p:cNvSpPr/>
            <p:nvPr userDrawn="1"/>
          </p:nvSpPr>
          <p:spPr bwMode="auto">
            <a:xfrm flipH="1">
              <a:off x="6403010" y="1436688"/>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126" name="Freeform 16"/>
            <p:cNvSpPr/>
            <p:nvPr userDrawn="1"/>
          </p:nvSpPr>
          <p:spPr bwMode="auto">
            <a:xfrm flipH="1">
              <a:off x="7768260" y="2789238"/>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127" name="Freeform 17"/>
            <p:cNvSpPr/>
            <p:nvPr userDrawn="1"/>
          </p:nvSpPr>
          <p:spPr bwMode="auto">
            <a:xfrm flipH="1">
              <a:off x="6403010" y="1436688"/>
              <a:ext cx="1279525" cy="1281113"/>
            </a:xfrm>
            <a:custGeom>
              <a:avLst/>
              <a:gdLst>
                <a:gd name="T0" fmla="*/ 806 w 806"/>
                <a:gd name="T1" fmla="*/ 0 h 807"/>
                <a:gd name="T2" fmla="*/ 0 w 806"/>
                <a:gd name="T3" fmla="*/ 807 h 807"/>
                <a:gd name="T4" fmla="*/ 806 w 806"/>
                <a:gd name="T5" fmla="*/ 807 h 807"/>
                <a:gd name="T6" fmla="*/ 806 w 806"/>
                <a:gd name="T7" fmla="*/ 0 h 807"/>
              </a:gdLst>
              <a:ahLst/>
              <a:cxnLst>
                <a:cxn ang="0">
                  <a:pos x="T0" y="T1"/>
                </a:cxn>
                <a:cxn ang="0">
                  <a:pos x="T2" y="T3"/>
                </a:cxn>
                <a:cxn ang="0">
                  <a:pos x="T4" y="T5"/>
                </a:cxn>
                <a:cxn ang="0">
                  <a:pos x="T6" y="T7"/>
                </a:cxn>
              </a:cxnLst>
              <a:rect l="0" t="0" r="r" b="b"/>
              <a:pathLst>
                <a:path w="806" h="807">
                  <a:moveTo>
                    <a:pt x="806" y="0"/>
                  </a:moveTo>
                  <a:lnTo>
                    <a:pt x="0" y="807"/>
                  </a:lnTo>
                  <a:lnTo>
                    <a:pt x="806" y="807"/>
                  </a:lnTo>
                  <a:lnTo>
                    <a:pt x="806" y="0"/>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sp>
          <p:nvSpPr>
            <p:cNvPr id="128" name="Freeform 18"/>
            <p:cNvSpPr/>
            <p:nvPr userDrawn="1"/>
          </p:nvSpPr>
          <p:spPr bwMode="auto">
            <a:xfrm flipH="1">
              <a:off x="7768260" y="2790825"/>
              <a:ext cx="1279525" cy="1279525"/>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sp>
          <p:nvSpPr>
            <p:cNvPr id="129" name="Freeform 19"/>
            <p:cNvSpPr/>
            <p:nvPr userDrawn="1"/>
          </p:nvSpPr>
          <p:spPr bwMode="auto">
            <a:xfrm flipH="1">
              <a:off x="6415710" y="2790825"/>
              <a:ext cx="1279525" cy="1279525"/>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81A4D"/>
            </a:solidFill>
            <a:ln>
              <a:noFill/>
            </a:ln>
          </p:spPr>
          <p:txBody>
            <a:bodyPr vert="horz" wrap="square" lIns="91440" tIns="45720" rIns="91440" bIns="45720" numCol="1" anchor="t" anchorCtr="0" compatLnSpc="1"/>
            <a:lstStyle/>
            <a:p>
              <a:endParaRPr lang="ko-KR" altLang="en-US" sz="2400"/>
            </a:p>
          </p:txBody>
        </p:sp>
        <p:sp>
          <p:nvSpPr>
            <p:cNvPr id="130" name="Freeform 20"/>
            <p:cNvSpPr/>
            <p:nvPr userDrawn="1"/>
          </p:nvSpPr>
          <p:spPr bwMode="auto">
            <a:xfrm flipH="1">
              <a:off x="7158660" y="5495925"/>
              <a:ext cx="1985340" cy="1281113"/>
            </a:xfrm>
            <a:custGeom>
              <a:avLst/>
              <a:gdLst/>
              <a:ahLst/>
              <a:cxnLst/>
              <a:rect l="l" t="t" r="r" b="b"/>
              <a:pathLst>
                <a:path w="1985340" h="1281113">
                  <a:moveTo>
                    <a:pt x="1345578" y="0"/>
                  </a:moveTo>
                  <a:lnTo>
                    <a:pt x="0" y="0"/>
                  </a:lnTo>
                  <a:lnTo>
                    <a:pt x="0" y="1281113"/>
                  </a:lnTo>
                  <a:lnTo>
                    <a:pt x="1345578" y="1281113"/>
                  </a:lnTo>
                  <a:lnTo>
                    <a:pt x="1985340" y="641350"/>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131" name="Freeform 21"/>
            <p:cNvSpPr/>
            <p:nvPr userDrawn="1"/>
          </p:nvSpPr>
          <p:spPr bwMode="auto">
            <a:xfrm flipH="1">
              <a:off x="8517560" y="4155143"/>
              <a:ext cx="626440" cy="1254436"/>
            </a:xfrm>
            <a:custGeom>
              <a:avLst/>
              <a:gdLst/>
              <a:ahLst/>
              <a:cxnLst/>
              <a:rect l="l" t="t" r="r" b="b"/>
              <a:pathLst>
                <a:path w="626440" h="1254436">
                  <a:moveTo>
                    <a:pt x="0" y="0"/>
                  </a:moveTo>
                  <a:lnTo>
                    <a:pt x="0" y="1254436"/>
                  </a:lnTo>
                  <a:lnTo>
                    <a:pt x="626440" y="627995"/>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132" name="Freeform 22"/>
            <p:cNvSpPr/>
            <p:nvPr userDrawn="1"/>
          </p:nvSpPr>
          <p:spPr bwMode="auto">
            <a:xfrm flipH="1">
              <a:off x="5050460" y="5495925"/>
              <a:ext cx="1281113" cy="1279525"/>
            </a:xfrm>
            <a:custGeom>
              <a:avLst/>
              <a:gdLst>
                <a:gd name="T0" fmla="*/ 0 w 807"/>
                <a:gd name="T1" fmla="*/ 806 h 806"/>
                <a:gd name="T2" fmla="*/ 807 w 807"/>
                <a:gd name="T3" fmla="*/ 0 h 806"/>
                <a:gd name="T4" fmla="*/ 0 w 807"/>
                <a:gd name="T5" fmla="*/ 0 h 806"/>
                <a:gd name="T6" fmla="*/ 0 w 807"/>
                <a:gd name="T7" fmla="*/ 806 h 806"/>
              </a:gdLst>
              <a:ahLst/>
              <a:cxnLst>
                <a:cxn ang="0">
                  <a:pos x="T0" y="T1"/>
                </a:cxn>
                <a:cxn ang="0">
                  <a:pos x="T2" y="T3"/>
                </a:cxn>
                <a:cxn ang="0">
                  <a:pos x="T4" y="T5"/>
                </a:cxn>
                <a:cxn ang="0">
                  <a:pos x="T6" y="T7"/>
                </a:cxn>
              </a:cxnLst>
              <a:rect l="0" t="0" r="r" b="b"/>
              <a:pathLst>
                <a:path w="807" h="806">
                  <a:moveTo>
                    <a:pt x="0" y="806"/>
                  </a:moveTo>
                  <a:lnTo>
                    <a:pt x="807" y="0"/>
                  </a:lnTo>
                  <a:lnTo>
                    <a:pt x="0" y="0"/>
                  </a:lnTo>
                  <a:lnTo>
                    <a:pt x="0" y="806"/>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133" name="Freeform 24"/>
            <p:cNvSpPr/>
            <p:nvPr userDrawn="1"/>
          </p:nvSpPr>
          <p:spPr bwMode="auto">
            <a:xfrm flipH="1">
              <a:off x="6403010" y="5495925"/>
              <a:ext cx="1279525" cy="1279525"/>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134" name="Freeform 25"/>
            <p:cNvSpPr/>
            <p:nvPr userDrawn="1"/>
          </p:nvSpPr>
          <p:spPr bwMode="auto">
            <a:xfrm flipH="1">
              <a:off x="6403010" y="5495925"/>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bg1">
                <a:lumMod val="75000"/>
              </a:schemeClr>
            </a:solidFill>
            <a:ln>
              <a:noFill/>
            </a:ln>
          </p:spPr>
          <p:txBody>
            <a:bodyPr vert="horz" wrap="square" lIns="91440" tIns="45720" rIns="91440" bIns="45720" numCol="1" anchor="t" anchorCtr="0" compatLnSpc="1"/>
            <a:lstStyle/>
            <a:p>
              <a:endParaRPr lang="ko-KR" altLang="en-US" sz="2400"/>
            </a:p>
          </p:txBody>
        </p:sp>
        <p:sp>
          <p:nvSpPr>
            <p:cNvPr id="135" name="Freeform 26"/>
            <p:cNvSpPr/>
            <p:nvPr userDrawn="1"/>
          </p:nvSpPr>
          <p:spPr bwMode="auto">
            <a:xfrm flipH="1">
              <a:off x="6415710" y="4143375"/>
              <a:ext cx="1279525" cy="1279525"/>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136" name="Freeform 28"/>
            <p:cNvSpPr/>
            <p:nvPr userDrawn="1"/>
          </p:nvSpPr>
          <p:spPr bwMode="auto">
            <a:xfrm flipH="1">
              <a:off x="7768260" y="4143375"/>
              <a:ext cx="1279525" cy="1279525"/>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137" name="Freeform 29"/>
            <p:cNvSpPr/>
            <p:nvPr userDrawn="1"/>
          </p:nvSpPr>
          <p:spPr bwMode="auto">
            <a:xfrm flipH="1">
              <a:off x="7768260" y="4143375"/>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342D57"/>
            </a:solidFill>
            <a:ln>
              <a:noFill/>
            </a:ln>
          </p:spPr>
          <p:txBody>
            <a:bodyPr vert="horz" wrap="square" lIns="91440" tIns="45720" rIns="91440" bIns="45720" numCol="1" anchor="t" anchorCtr="0" compatLnSpc="1"/>
            <a:lstStyle/>
            <a:p>
              <a:endParaRPr lang="ko-KR" altLang="en-US" sz="2400"/>
            </a:p>
          </p:txBody>
        </p:sp>
        <p:pic>
          <p:nvPicPr>
            <p:cNvPr id="138" name="그림 137"/>
            <p:cNvPicPr>
              <a:picLocks noChangeAspect="1"/>
            </p:cNvPicPr>
            <p:nvPr userDrawn="1"/>
          </p:nvPicPr>
          <p:blipFill>
            <a:blip r:embed="rId2" cstate="screen"/>
            <a:stretch>
              <a:fillRect/>
            </a:stretch>
          </p:blipFill>
          <p:spPr>
            <a:xfrm rot="8100000" flipV="1">
              <a:off x="5630087" y="1977633"/>
              <a:ext cx="449020" cy="1096463"/>
            </a:xfrm>
            <a:prstGeom prst="rect">
              <a:avLst/>
            </a:prstGeom>
          </p:spPr>
        </p:pic>
        <p:sp>
          <p:nvSpPr>
            <p:cNvPr id="139" name="Freeform 12"/>
            <p:cNvSpPr/>
            <p:nvPr userDrawn="1"/>
          </p:nvSpPr>
          <p:spPr bwMode="auto">
            <a:xfrm flipH="1">
              <a:off x="5048873" y="1436688"/>
              <a:ext cx="1279525" cy="1281113"/>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pic>
          <p:nvPicPr>
            <p:cNvPr id="140" name="그림 139"/>
            <p:cNvPicPr>
              <a:picLocks noChangeAspect="1"/>
            </p:cNvPicPr>
            <p:nvPr userDrawn="1"/>
          </p:nvPicPr>
          <p:blipFill>
            <a:blip r:embed="rId3" cstate="screen"/>
            <a:stretch>
              <a:fillRect/>
            </a:stretch>
          </p:blipFill>
          <p:spPr>
            <a:xfrm rot="13500000">
              <a:off x="5735205" y="5159789"/>
              <a:ext cx="395560" cy="1096463"/>
            </a:xfrm>
            <a:prstGeom prst="rect">
              <a:avLst/>
            </a:prstGeom>
          </p:spPr>
        </p:pic>
        <p:sp>
          <p:nvSpPr>
            <p:cNvPr id="141" name="Freeform 23"/>
            <p:cNvSpPr/>
            <p:nvPr userDrawn="1"/>
          </p:nvSpPr>
          <p:spPr bwMode="auto">
            <a:xfrm flipH="1">
              <a:off x="5050460" y="5495925"/>
              <a:ext cx="1281113" cy="1279525"/>
            </a:xfrm>
            <a:custGeom>
              <a:avLst/>
              <a:gdLst>
                <a:gd name="T0" fmla="*/ 0 w 807"/>
                <a:gd name="T1" fmla="*/ 0 h 806"/>
                <a:gd name="T2" fmla="*/ 807 w 807"/>
                <a:gd name="T3" fmla="*/ 806 h 806"/>
                <a:gd name="T4" fmla="*/ 0 w 807"/>
                <a:gd name="T5" fmla="*/ 806 h 806"/>
                <a:gd name="T6" fmla="*/ 0 w 807"/>
                <a:gd name="T7" fmla="*/ 0 h 806"/>
              </a:gdLst>
              <a:ahLst/>
              <a:cxnLst>
                <a:cxn ang="0">
                  <a:pos x="T0" y="T1"/>
                </a:cxn>
                <a:cxn ang="0">
                  <a:pos x="T2" y="T3"/>
                </a:cxn>
                <a:cxn ang="0">
                  <a:pos x="T4" y="T5"/>
                </a:cxn>
                <a:cxn ang="0">
                  <a:pos x="T6" y="T7"/>
                </a:cxn>
              </a:cxnLst>
              <a:rect l="0" t="0" r="r" b="b"/>
              <a:pathLst>
                <a:path w="807" h="806">
                  <a:moveTo>
                    <a:pt x="0" y="0"/>
                  </a:moveTo>
                  <a:lnTo>
                    <a:pt x="807" y="806"/>
                  </a:lnTo>
                  <a:lnTo>
                    <a:pt x="0" y="806"/>
                  </a:lnTo>
                  <a:lnTo>
                    <a:pt x="0" y="0"/>
                  </a:lnTo>
                  <a:close/>
                </a:path>
              </a:pathLst>
            </a:custGeom>
            <a:solidFill>
              <a:srgbClr val="D5C9E1"/>
            </a:solidFill>
            <a:ln>
              <a:noFill/>
            </a:ln>
          </p:spPr>
          <p:txBody>
            <a:bodyPr vert="horz" wrap="square" lIns="91440" tIns="45720" rIns="91440" bIns="45720" numCol="1" anchor="t" anchorCtr="0" compatLnSpc="1"/>
            <a:lstStyle/>
            <a:p>
              <a:pPr lvl="0"/>
              <a:endParaRPr lang="ko-KR" altLang="en-US" sz="2400"/>
            </a:p>
          </p:txBody>
        </p:sp>
        <p:pic>
          <p:nvPicPr>
            <p:cNvPr id="142" name="그림 141"/>
            <p:cNvPicPr>
              <a:picLocks noChangeAspect="1"/>
            </p:cNvPicPr>
            <p:nvPr userDrawn="1"/>
          </p:nvPicPr>
          <p:blipFill>
            <a:blip r:embed="rId3" cstate="screen"/>
            <a:stretch>
              <a:fillRect/>
            </a:stretch>
          </p:blipFill>
          <p:spPr>
            <a:xfrm rot="13500000">
              <a:off x="7034616" y="3855032"/>
              <a:ext cx="395560" cy="1096463"/>
            </a:xfrm>
            <a:prstGeom prst="rect">
              <a:avLst/>
            </a:prstGeom>
          </p:spPr>
        </p:pic>
        <p:sp>
          <p:nvSpPr>
            <p:cNvPr id="143" name="Freeform 27"/>
            <p:cNvSpPr/>
            <p:nvPr userDrawn="1"/>
          </p:nvSpPr>
          <p:spPr bwMode="auto">
            <a:xfrm flipH="1">
              <a:off x="6415710" y="4143375"/>
              <a:ext cx="1279525" cy="1279525"/>
            </a:xfrm>
            <a:custGeom>
              <a:avLst/>
              <a:gdLst>
                <a:gd name="T0" fmla="*/ 0 w 806"/>
                <a:gd name="T1" fmla="*/ 0 h 806"/>
                <a:gd name="T2" fmla="*/ 806 w 806"/>
                <a:gd name="T3" fmla="*/ 806 h 806"/>
                <a:gd name="T4" fmla="*/ 0 w 806"/>
                <a:gd name="T5" fmla="*/ 806 h 806"/>
                <a:gd name="T6" fmla="*/ 0 w 806"/>
                <a:gd name="T7" fmla="*/ 0 h 806"/>
              </a:gdLst>
              <a:ahLst/>
              <a:cxnLst>
                <a:cxn ang="0">
                  <a:pos x="T0" y="T1"/>
                </a:cxn>
                <a:cxn ang="0">
                  <a:pos x="T2" y="T3"/>
                </a:cxn>
                <a:cxn ang="0">
                  <a:pos x="T4" y="T5"/>
                </a:cxn>
                <a:cxn ang="0">
                  <a:pos x="T6" y="T7"/>
                </a:cxn>
              </a:cxnLst>
              <a:rect l="0" t="0" r="r" b="b"/>
              <a:pathLst>
                <a:path w="806" h="806">
                  <a:moveTo>
                    <a:pt x="0" y="0"/>
                  </a:moveTo>
                  <a:lnTo>
                    <a:pt x="806" y="806"/>
                  </a:lnTo>
                  <a:lnTo>
                    <a:pt x="0" y="806"/>
                  </a:lnTo>
                  <a:lnTo>
                    <a:pt x="0" y="0"/>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pic>
          <p:nvPicPr>
            <p:cNvPr id="144" name="그림 143"/>
            <p:cNvPicPr>
              <a:picLocks noChangeAspect="1"/>
            </p:cNvPicPr>
            <p:nvPr userDrawn="1"/>
          </p:nvPicPr>
          <p:blipFill>
            <a:blip r:embed="rId2" cstate="screen"/>
            <a:stretch>
              <a:fillRect/>
            </a:stretch>
          </p:blipFill>
          <p:spPr>
            <a:xfrm rot="13500000" flipH="1" flipV="1">
              <a:off x="6650300" y="618867"/>
              <a:ext cx="449020" cy="1096463"/>
            </a:xfrm>
            <a:prstGeom prst="rect">
              <a:avLst/>
            </a:prstGeom>
          </p:spPr>
        </p:pic>
        <p:sp>
          <p:nvSpPr>
            <p:cNvPr id="145" name="Freeform 11"/>
            <p:cNvSpPr/>
            <p:nvPr userDrawn="1"/>
          </p:nvSpPr>
          <p:spPr bwMode="auto">
            <a:xfrm flipH="1">
              <a:off x="6401423" y="82550"/>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bg1">
                <a:lumMod val="75000"/>
              </a:schemeClr>
            </a:solidFill>
            <a:ln>
              <a:noFill/>
            </a:ln>
          </p:spPr>
          <p:txBody>
            <a:bodyPr vert="horz" wrap="square" lIns="91440" tIns="45720" rIns="91440" bIns="45720" numCol="1" anchor="t" anchorCtr="0" compatLnSpc="1"/>
            <a:lstStyle/>
            <a:p>
              <a:endParaRPr lang="ko-KR" altLang="en-US" sz="2400"/>
            </a:p>
          </p:txBody>
        </p:sp>
        <p:grpSp>
          <p:nvGrpSpPr>
            <p:cNvPr id="146" name="그룹 145"/>
            <p:cNvGrpSpPr/>
            <p:nvPr userDrawn="1"/>
          </p:nvGrpSpPr>
          <p:grpSpPr>
            <a:xfrm flipH="1">
              <a:off x="6401008" y="458788"/>
              <a:ext cx="369888" cy="903287"/>
              <a:chOff x="1812925" y="4535488"/>
              <a:chExt cx="369888" cy="903287"/>
            </a:xfrm>
            <a:solidFill>
              <a:schemeClr val="accent1">
                <a:lumMod val="50000"/>
              </a:schemeClr>
            </a:solidFill>
          </p:grpSpPr>
          <p:sp>
            <p:nvSpPr>
              <p:cNvPr id="155" name="Freeform 5"/>
              <p:cNvSpPr/>
              <p:nvPr userDrawn="1"/>
            </p:nvSpPr>
            <p:spPr bwMode="auto">
              <a:xfrm>
                <a:off x="2027238" y="4535488"/>
                <a:ext cx="155575" cy="382588"/>
              </a:xfrm>
              <a:custGeom>
                <a:avLst/>
                <a:gdLst>
                  <a:gd name="T0" fmla="*/ 98 w 98"/>
                  <a:gd name="T1" fmla="*/ 0 h 241"/>
                  <a:gd name="T2" fmla="*/ 98 w 98"/>
                  <a:gd name="T3" fmla="*/ 0 h 241"/>
                  <a:gd name="T4" fmla="*/ 88 w 98"/>
                  <a:gd name="T5" fmla="*/ 2 h 241"/>
                  <a:gd name="T6" fmla="*/ 77 w 98"/>
                  <a:gd name="T7" fmla="*/ 7 h 241"/>
                  <a:gd name="T8" fmla="*/ 68 w 98"/>
                  <a:gd name="T9" fmla="*/ 11 h 241"/>
                  <a:gd name="T10" fmla="*/ 59 w 98"/>
                  <a:gd name="T11" fmla="*/ 16 h 241"/>
                  <a:gd name="T12" fmla="*/ 50 w 98"/>
                  <a:gd name="T13" fmla="*/ 21 h 241"/>
                  <a:gd name="T14" fmla="*/ 43 w 98"/>
                  <a:gd name="T15" fmla="*/ 28 h 241"/>
                  <a:gd name="T16" fmla="*/ 35 w 98"/>
                  <a:gd name="T17" fmla="*/ 35 h 241"/>
                  <a:gd name="T18" fmla="*/ 28 w 98"/>
                  <a:gd name="T19" fmla="*/ 42 h 241"/>
                  <a:gd name="T20" fmla="*/ 22 w 98"/>
                  <a:gd name="T21" fmla="*/ 51 h 241"/>
                  <a:gd name="T22" fmla="*/ 17 w 98"/>
                  <a:gd name="T23" fmla="*/ 60 h 241"/>
                  <a:gd name="T24" fmla="*/ 11 w 98"/>
                  <a:gd name="T25" fmla="*/ 68 h 241"/>
                  <a:gd name="T26" fmla="*/ 7 w 98"/>
                  <a:gd name="T27" fmla="*/ 79 h 241"/>
                  <a:gd name="T28" fmla="*/ 4 w 98"/>
                  <a:gd name="T29" fmla="*/ 88 h 241"/>
                  <a:gd name="T30" fmla="*/ 2 w 98"/>
                  <a:gd name="T31" fmla="*/ 99 h 241"/>
                  <a:gd name="T32" fmla="*/ 1 w 98"/>
                  <a:gd name="T33" fmla="*/ 109 h 241"/>
                  <a:gd name="T34" fmla="*/ 0 w 98"/>
                  <a:gd name="T35" fmla="*/ 121 h 241"/>
                  <a:gd name="T36" fmla="*/ 0 w 98"/>
                  <a:gd name="T37" fmla="*/ 121 h 241"/>
                  <a:gd name="T38" fmla="*/ 1 w 98"/>
                  <a:gd name="T39" fmla="*/ 131 h 241"/>
                  <a:gd name="T40" fmla="*/ 2 w 98"/>
                  <a:gd name="T41" fmla="*/ 143 h 241"/>
                  <a:gd name="T42" fmla="*/ 4 w 98"/>
                  <a:gd name="T43" fmla="*/ 153 h 241"/>
                  <a:gd name="T44" fmla="*/ 7 w 98"/>
                  <a:gd name="T45" fmla="*/ 162 h 241"/>
                  <a:gd name="T46" fmla="*/ 11 w 98"/>
                  <a:gd name="T47" fmla="*/ 172 h 241"/>
                  <a:gd name="T48" fmla="*/ 17 w 98"/>
                  <a:gd name="T49" fmla="*/ 181 h 241"/>
                  <a:gd name="T50" fmla="*/ 22 w 98"/>
                  <a:gd name="T51" fmla="*/ 191 h 241"/>
                  <a:gd name="T52" fmla="*/ 28 w 98"/>
                  <a:gd name="T53" fmla="*/ 199 h 241"/>
                  <a:gd name="T54" fmla="*/ 35 w 98"/>
                  <a:gd name="T55" fmla="*/ 206 h 241"/>
                  <a:gd name="T56" fmla="*/ 43 w 98"/>
                  <a:gd name="T57" fmla="*/ 214 h 241"/>
                  <a:gd name="T58" fmla="*/ 50 w 98"/>
                  <a:gd name="T59" fmla="*/ 220 h 241"/>
                  <a:gd name="T60" fmla="*/ 59 w 98"/>
                  <a:gd name="T61" fmla="*/ 225 h 241"/>
                  <a:gd name="T62" fmla="*/ 68 w 98"/>
                  <a:gd name="T63" fmla="*/ 230 h 241"/>
                  <a:gd name="T64" fmla="*/ 77 w 98"/>
                  <a:gd name="T65" fmla="*/ 235 h 241"/>
                  <a:gd name="T66" fmla="*/ 88 w 98"/>
                  <a:gd name="T67" fmla="*/ 238 h 241"/>
                  <a:gd name="T68" fmla="*/ 98 w 98"/>
                  <a:gd name="T69" fmla="*/ 241 h 241"/>
                  <a:gd name="T70" fmla="*/ 98 w 98"/>
                  <a:gd name="T7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8" h="241">
                    <a:moveTo>
                      <a:pt x="98" y="0"/>
                    </a:moveTo>
                    <a:lnTo>
                      <a:pt x="98" y="0"/>
                    </a:lnTo>
                    <a:lnTo>
                      <a:pt x="88" y="2"/>
                    </a:lnTo>
                    <a:lnTo>
                      <a:pt x="77" y="7"/>
                    </a:lnTo>
                    <a:lnTo>
                      <a:pt x="68" y="11"/>
                    </a:lnTo>
                    <a:lnTo>
                      <a:pt x="59" y="16"/>
                    </a:lnTo>
                    <a:lnTo>
                      <a:pt x="50" y="21"/>
                    </a:lnTo>
                    <a:lnTo>
                      <a:pt x="43" y="28"/>
                    </a:lnTo>
                    <a:lnTo>
                      <a:pt x="35" y="35"/>
                    </a:lnTo>
                    <a:lnTo>
                      <a:pt x="28" y="42"/>
                    </a:lnTo>
                    <a:lnTo>
                      <a:pt x="22" y="51"/>
                    </a:lnTo>
                    <a:lnTo>
                      <a:pt x="17" y="60"/>
                    </a:lnTo>
                    <a:lnTo>
                      <a:pt x="11" y="68"/>
                    </a:lnTo>
                    <a:lnTo>
                      <a:pt x="7" y="79"/>
                    </a:lnTo>
                    <a:lnTo>
                      <a:pt x="4" y="88"/>
                    </a:lnTo>
                    <a:lnTo>
                      <a:pt x="2" y="99"/>
                    </a:lnTo>
                    <a:lnTo>
                      <a:pt x="1" y="109"/>
                    </a:lnTo>
                    <a:lnTo>
                      <a:pt x="0" y="121"/>
                    </a:lnTo>
                    <a:lnTo>
                      <a:pt x="0" y="121"/>
                    </a:lnTo>
                    <a:lnTo>
                      <a:pt x="1" y="131"/>
                    </a:lnTo>
                    <a:lnTo>
                      <a:pt x="2" y="143"/>
                    </a:lnTo>
                    <a:lnTo>
                      <a:pt x="4" y="153"/>
                    </a:lnTo>
                    <a:lnTo>
                      <a:pt x="7" y="162"/>
                    </a:lnTo>
                    <a:lnTo>
                      <a:pt x="11" y="172"/>
                    </a:lnTo>
                    <a:lnTo>
                      <a:pt x="17" y="181"/>
                    </a:lnTo>
                    <a:lnTo>
                      <a:pt x="22" y="191"/>
                    </a:lnTo>
                    <a:lnTo>
                      <a:pt x="28" y="199"/>
                    </a:lnTo>
                    <a:lnTo>
                      <a:pt x="35" y="206"/>
                    </a:lnTo>
                    <a:lnTo>
                      <a:pt x="43" y="214"/>
                    </a:lnTo>
                    <a:lnTo>
                      <a:pt x="50" y="220"/>
                    </a:lnTo>
                    <a:lnTo>
                      <a:pt x="59" y="225"/>
                    </a:lnTo>
                    <a:lnTo>
                      <a:pt x="68" y="230"/>
                    </a:lnTo>
                    <a:lnTo>
                      <a:pt x="77" y="235"/>
                    </a:lnTo>
                    <a:lnTo>
                      <a:pt x="88" y="238"/>
                    </a:lnTo>
                    <a:lnTo>
                      <a:pt x="98" y="241"/>
                    </a:lnTo>
                    <a:lnTo>
                      <a:pt x="98"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56" name="Freeform 7"/>
              <p:cNvSpPr/>
              <p:nvPr userDrawn="1"/>
            </p:nvSpPr>
            <p:spPr bwMode="auto">
              <a:xfrm>
                <a:off x="1812925" y="4949825"/>
                <a:ext cx="369888" cy="488950"/>
              </a:xfrm>
              <a:custGeom>
                <a:avLst/>
                <a:gdLst>
                  <a:gd name="T0" fmla="*/ 203 w 233"/>
                  <a:gd name="T1" fmla="*/ 0 h 308"/>
                  <a:gd name="T2" fmla="*/ 203 w 233"/>
                  <a:gd name="T3" fmla="*/ 0 h 308"/>
                  <a:gd name="T4" fmla="*/ 182 w 233"/>
                  <a:gd name="T5" fmla="*/ 0 h 308"/>
                  <a:gd name="T6" fmla="*/ 157 w 233"/>
                  <a:gd name="T7" fmla="*/ 2 h 308"/>
                  <a:gd name="T8" fmla="*/ 129 w 233"/>
                  <a:gd name="T9" fmla="*/ 6 h 308"/>
                  <a:gd name="T10" fmla="*/ 114 w 233"/>
                  <a:gd name="T11" fmla="*/ 8 h 308"/>
                  <a:gd name="T12" fmla="*/ 99 w 233"/>
                  <a:gd name="T13" fmla="*/ 12 h 308"/>
                  <a:gd name="T14" fmla="*/ 85 w 233"/>
                  <a:gd name="T15" fmla="*/ 16 h 308"/>
                  <a:gd name="T16" fmla="*/ 70 w 233"/>
                  <a:gd name="T17" fmla="*/ 22 h 308"/>
                  <a:gd name="T18" fmla="*/ 56 w 233"/>
                  <a:gd name="T19" fmla="*/ 28 h 308"/>
                  <a:gd name="T20" fmla="*/ 43 w 233"/>
                  <a:gd name="T21" fmla="*/ 35 h 308"/>
                  <a:gd name="T22" fmla="*/ 30 w 233"/>
                  <a:gd name="T23" fmla="*/ 44 h 308"/>
                  <a:gd name="T24" fmla="*/ 19 w 233"/>
                  <a:gd name="T25" fmla="*/ 53 h 308"/>
                  <a:gd name="T26" fmla="*/ 9 w 233"/>
                  <a:gd name="T27" fmla="*/ 63 h 308"/>
                  <a:gd name="T28" fmla="*/ 0 w 233"/>
                  <a:gd name="T29" fmla="*/ 76 h 308"/>
                  <a:gd name="T30" fmla="*/ 233 w 233"/>
                  <a:gd name="T31" fmla="*/ 308 h 308"/>
                  <a:gd name="T32" fmla="*/ 233 w 233"/>
                  <a:gd name="T33" fmla="*/ 1 h 308"/>
                  <a:gd name="T34" fmla="*/ 225 w 233"/>
                  <a:gd name="T35" fmla="*/ 1 h 308"/>
                  <a:gd name="T36" fmla="*/ 225 w 233"/>
                  <a:gd name="T37" fmla="*/ 1 h 308"/>
                  <a:gd name="T38" fmla="*/ 203 w 233"/>
                  <a:gd name="T39"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308">
                    <a:moveTo>
                      <a:pt x="203" y="0"/>
                    </a:moveTo>
                    <a:lnTo>
                      <a:pt x="203" y="0"/>
                    </a:lnTo>
                    <a:lnTo>
                      <a:pt x="182" y="0"/>
                    </a:lnTo>
                    <a:lnTo>
                      <a:pt x="157" y="2"/>
                    </a:lnTo>
                    <a:lnTo>
                      <a:pt x="129" y="6"/>
                    </a:lnTo>
                    <a:lnTo>
                      <a:pt x="114" y="8"/>
                    </a:lnTo>
                    <a:lnTo>
                      <a:pt x="99" y="12"/>
                    </a:lnTo>
                    <a:lnTo>
                      <a:pt x="85" y="16"/>
                    </a:lnTo>
                    <a:lnTo>
                      <a:pt x="70" y="22"/>
                    </a:lnTo>
                    <a:lnTo>
                      <a:pt x="56" y="28"/>
                    </a:lnTo>
                    <a:lnTo>
                      <a:pt x="43" y="35"/>
                    </a:lnTo>
                    <a:lnTo>
                      <a:pt x="30" y="44"/>
                    </a:lnTo>
                    <a:lnTo>
                      <a:pt x="19" y="53"/>
                    </a:lnTo>
                    <a:lnTo>
                      <a:pt x="9" y="63"/>
                    </a:lnTo>
                    <a:lnTo>
                      <a:pt x="0" y="76"/>
                    </a:lnTo>
                    <a:lnTo>
                      <a:pt x="233" y="308"/>
                    </a:lnTo>
                    <a:lnTo>
                      <a:pt x="233" y="1"/>
                    </a:lnTo>
                    <a:lnTo>
                      <a:pt x="225" y="1"/>
                    </a:lnTo>
                    <a:lnTo>
                      <a:pt x="225" y="1"/>
                    </a:lnTo>
                    <a:lnTo>
                      <a:pt x="203"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47" name="Freeform 38"/>
            <p:cNvSpPr/>
            <p:nvPr userDrawn="1"/>
          </p:nvSpPr>
          <p:spPr bwMode="auto">
            <a:xfrm>
              <a:off x="7095160" y="4305797"/>
              <a:ext cx="600075" cy="874713"/>
            </a:xfrm>
            <a:custGeom>
              <a:avLst/>
              <a:gdLst>
                <a:gd name="T0" fmla="*/ 326 w 378"/>
                <a:gd name="T1" fmla="*/ 0 h 551"/>
                <a:gd name="T2" fmla="*/ 286 w 378"/>
                <a:gd name="T3" fmla="*/ 3 h 551"/>
                <a:gd name="T4" fmla="*/ 93 w 378"/>
                <a:gd name="T5" fmla="*/ 198 h 551"/>
                <a:gd name="T6" fmla="*/ 89 w 378"/>
                <a:gd name="T7" fmla="*/ 237 h 551"/>
                <a:gd name="T8" fmla="*/ 90 w 378"/>
                <a:gd name="T9" fmla="*/ 253 h 551"/>
                <a:gd name="T10" fmla="*/ 94 w 378"/>
                <a:gd name="T11" fmla="*/ 283 h 551"/>
                <a:gd name="T12" fmla="*/ 101 w 378"/>
                <a:gd name="T13" fmla="*/ 313 h 551"/>
                <a:gd name="T14" fmla="*/ 113 w 378"/>
                <a:gd name="T15" fmla="*/ 340 h 551"/>
                <a:gd name="T16" fmla="*/ 15 w 378"/>
                <a:gd name="T17" fmla="*/ 458 h 551"/>
                <a:gd name="T18" fmla="*/ 9 w 378"/>
                <a:gd name="T19" fmla="*/ 466 h 551"/>
                <a:gd name="T20" fmla="*/ 1 w 378"/>
                <a:gd name="T21" fmla="*/ 486 h 551"/>
                <a:gd name="T22" fmla="*/ 1 w 378"/>
                <a:gd name="T23" fmla="*/ 507 h 551"/>
                <a:gd name="T24" fmla="*/ 9 w 378"/>
                <a:gd name="T25" fmla="*/ 526 h 551"/>
                <a:gd name="T26" fmla="*/ 15 w 378"/>
                <a:gd name="T27" fmla="*/ 535 h 551"/>
                <a:gd name="T28" fmla="*/ 34 w 378"/>
                <a:gd name="T29" fmla="*/ 547 h 551"/>
                <a:gd name="T30" fmla="*/ 54 w 378"/>
                <a:gd name="T31" fmla="*/ 551 h 551"/>
                <a:gd name="T32" fmla="*/ 65 w 378"/>
                <a:gd name="T33" fmla="*/ 550 h 551"/>
                <a:gd name="T34" fmla="*/ 84 w 378"/>
                <a:gd name="T35" fmla="*/ 542 h 551"/>
                <a:gd name="T36" fmla="*/ 194 w 378"/>
                <a:gd name="T37" fmla="*/ 434 h 551"/>
                <a:gd name="T38" fmla="*/ 209 w 378"/>
                <a:gd name="T39" fmla="*/ 443 h 551"/>
                <a:gd name="T40" fmla="*/ 239 w 378"/>
                <a:gd name="T41" fmla="*/ 458 h 551"/>
                <a:gd name="T42" fmla="*/ 273 w 378"/>
                <a:gd name="T43" fmla="*/ 468 h 551"/>
                <a:gd name="T44" fmla="*/ 308 w 378"/>
                <a:gd name="T45" fmla="*/ 474 h 551"/>
                <a:gd name="T46" fmla="*/ 326 w 378"/>
                <a:gd name="T47" fmla="*/ 475 h 551"/>
                <a:gd name="T48" fmla="*/ 353 w 378"/>
                <a:gd name="T49" fmla="*/ 473 h 551"/>
                <a:gd name="T50" fmla="*/ 378 w 378"/>
                <a:gd name="T51" fmla="*/ 468 h 551"/>
                <a:gd name="T52" fmla="*/ 378 w 378"/>
                <a:gd name="T53" fmla="*/ 393 h 551"/>
                <a:gd name="T54" fmla="*/ 353 w 378"/>
                <a:gd name="T55" fmla="*/ 399 h 551"/>
                <a:gd name="T56" fmla="*/ 326 w 378"/>
                <a:gd name="T57" fmla="*/ 401 h 551"/>
                <a:gd name="T58" fmla="*/ 309 w 378"/>
                <a:gd name="T59" fmla="*/ 400 h 551"/>
                <a:gd name="T60" fmla="*/ 278 w 378"/>
                <a:gd name="T61" fmla="*/ 394 h 551"/>
                <a:gd name="T62" fmla="*/ 249 w 378"/>
                <a:gd name="T63" fmla="*/ 382 h 551"/>
                <a:gd name="T64" fmla="*/ 221 w 378"/>
                <a:gd name="T65" fmla="*/ 364 h 551"/>
                <a:gd name="T66" fmla="*/ 199 w 378"/>
                <a:gd name="T67" fmla="*/ 342 h 551"/>
                <a:gd name="T68" fmla="*/ 182 w 378"/>
                <a:gd name="T69" fmla="*/ 316 h 551"/>
                <a:gd name="T70" fmla="*/ 169 w 378"/>
                <a:gd name="T71" fmla="*/ 285 h 551"/>
                <a:gd name="T72" fmla="*/ 163 w 378"/>
                <a:gd name="T73" fmla="*/ 254 h 551"/>
                <a:gd name="T74" fmla="*/ 162 w 378"/>
                <a:gd name="T75" fmla="*/ 237 h 551"/>
                <a:gd name="T76" fmla="*/ 165 w 378"/>
                <a:gd name="T77" fmla="*/ 204 h 551"/>
                <a:gd name="T78" fmla="*/ 175 w 378"/>
                <a:gd name="T79" fmla="*/ 174 h 551"/>
                <a:gd name="T80" fmla="*/ 190 w 378"/>
                <a:gd name="T81" fmla="*/ 145 h 551"/>
                <a:gd name="T82" fmla="*/ 210 w 378"/>
                <a:gd name="T83" fmla="*/ 121 h 551"/>
                <a:gd name="T84" fmla="*/ 235 w 378"/>
                <a:gd name="T85" fmla="*/ 101 h 551"/>
                <a:gd name="T86" fmla="*/ 262 w 378"/>
                <a:gd name="T87" fmla="*/ 86 h 551"/>
                <a:gd name="T88" fmla="*/ 294 w 378"/>
                <a:gd name="T89" fmla="*/ 76 h 551"/>
                <a:gd name="T90" fmla="*/ 326 w 378"/>
                <a:gd name="T91" fmla="*/ 73 h 551"/>
                <a:gd name="T92" fmla="*/ 340 w 378"/>
                <a:gd name="T93" fmla="*/ 73 h 551"/>
                <a:gd name="T94" fmla="*/ 366 w 378"/>
                <a:gd name="T95" fmla="*/ 77 h 551"/>
                <a:gd name="T96" fmla="*/ 378 w 378"/>
                <a:gd name="T97" fmla="*/ 5 h 551"/>
                <a:gd name="T98" fmla="*/ 366 w 378"/>
                <a:gd name="T99" fmla="*/ 3 h 551"/>
                <a:gd name="T100" fmla="*/ 340 w 378"/>
                <a:gd name="T101"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551">
                  <a:moveTo>
                    <a:pt x="326" y="0"/>
                  </a:moveTo>
                  <a:lnTo>
                    <a:pt x="326" y="0"/>
                  </a:lnTo>
                  <a:lnTo>
                    <a:pt x="306" y="1"/>
                  </a:lnTo>
                  <a:lnTo>
                    <a:pt x="286" y="3"/>
                  </a:lnTo>
                  <a:lnTo>
                    <a:pt x="93" y="198"/>
                  </a:lnTo>
                  <a:lnTo>
                    <a:pt x="93" y="198"/>
                  </a:lnTo>
                  <a:lnTo>
                    <a:pt x="90" y="216"/>
                  </a:lnTo>
                  <a:lnTo>
                    <a:pt x="89" y="237"/>
                  </a:lnTo>
                  <a:lnTo>
                    <a:pt x="89" y="237"/>
                  </a:lnTo>
                  <a:lnTo>
                    <a:pt x="90" y="253"/>
                  </a:lnTo>
                  <a:lnTo>
                    <a:pt x="91" y="269"/>
                  </a:lnTo>
                  <a:lnTo>
                    <a:pt x="94" y="283"/>
                  </a:lnTo>
                  <a:lnTo>
                    <a:pt x="97" y="298"/>
                  </a:lnTo>
                  <a:lnTo>
                    <a:pt x="101" y="313"/>
                  </a:lnTo>
                  <a:lnTo>
                    <a:pt x="106" y="326"/>
                  </a:lnTo>
                  <a:lnTo>
                    <a:pt x="113" y="340"/>
                  </a:lnTo>
                  <a:lnTo>
                    <a:pt x="120" y="353"/>
                  </a:lnTo>
                  <a:lnTo>
                    <a:pt x="15" y="458"/>
                  </a:lnTo>
                  <a:lnTo>
                    <a:pt x="15" y="458"/>
                  </a:lnTo>
                  <a:lnTo>
                    <a:pt x="9" y="466"/>
                  </a:lnTo>
                  <a:lnTo>
                    <a:pt x="4" y="476"/>
                  </a:lnTo>
                  <a:lnTo>
                    <a:pt x="1" y="486"/>
                  </a:lnTo>
                  <a:lnTo>
                    <a:pt x="0" y="497"/>
                  </a:lnTo>
                  <a:lnTo>
                    <a:pt x="1" y="507"/>
                  </a:lnTo>
                  <a:lnTo>
                    <a:pt x="4" y="516"/>
                  </a:lnTo>
                  <a:lnTo>
                    <a:pt x="9" y="526"/>
                  </a:lnTo>
                  <a:lnTo>
                    <a:pt x="15" y="535"/>
                  </a:lnTo>
                  <a:lnTo>
                    <a:pt x="15" y="535"/>
                  </a:lnTo>
                  <a:lnTo>
                    <a:pt x="24" y="542"/>
                  </a:lnTo>
                  <a:lnTo>
                    <a:pt x="34" y="547"/>
                  </a:lnTo>
                  <a:lnTo>
                    <a:pt x="44" y="550"/>
                  </a:lnTo>
                  <a:lnTo>
                    <a:pt x="54" y="551"/>
                  </a:lnTo>
                  <a:lnTo>
                    <a:pt x="54" y="551"/>
                  </a:lnTo>
                  <a:lnTo>
                    <a:pt x="65" y="550"/>
                  </a:lnTo>
                  <a:lnTo>
                    <a:pt x="75" y="547"/>
                  </a:lnTo>
                  <a:lnTo>
                    <a:pt x="84" y="542"/>
                  </a:lnTo>
                  <a:lnTo>
                    <a:pt x="93" y="535"/>
                  </a:lnTo>
                  <a:lnTo>
                    <a:pt x="194" y="434"/>
                  </a:lnTo>
                  <a:lnTo>
                    <a:pt x="194" y="434"/>
                  </a:lnTo>
                  <a:lnTo>
                    <a:pt x="209" y="443"/>
                  </a:lnTo>
                  <a:lnTo>
                    <a:pt x="224" y="451"/>
                  </a:lnTo>
                  <a:lnTo>
                    <a:pt x="239" y="458"/>
                  </a:lnTo>
                  <a:lnTo>
                    <a:pt x="256" y="463"/>
                  </a:lnTo>
                  <a:lnTo>
                    <a:pt x="273" y="468"/>
                  </a:lnTo>
                  <a:lnTo>
                    <a:pt x="290" y="472"/>
                  </a:lnTo>
                  <a:lnTo>
                    <a:pt x="308" y="474"/>
                  </a:lnTo>
                  <a:lnTo>
                    <a:pt x="326" y="475"/>
                  </a:lnTo>
                  <a:lnTo>
                    <a:pt x="326" y="475"/>
                  </a:lnTo>
                  <a:lnTo>
                    <a:pt x="340" y="474"/>
                  </a:lnTo>
                  <a:lnTo>
                    <a:pt x="353" y="473"/>
                  </a:lnTo>
                  <a:lnTo>
                    <a:pt x="366" y="470"/>
                  </a:lnTo>
                  <a:lnTo>
                    <a:pt x="378" y="468"/>
                  </a:lnTo>
                  <a:lnTo>
                    <a:pt x="378" y="393"/>
                  </a:lnTo>
                  <a:lnTo>
                    <a:pt x="378" y="393"/>
                  </a:lnTo>
                  <a:lnTo>
                    <a:pt x="366" y="396"/>
                  </a:lnTo>
                  <a:lnTo>
                    <a:pt x="353" y="399"/>
                  </a:lnTo>
                  <a:lnTo>
                    <a:pt x="340" y="400"/>
                  </a:lnTo>
                  <a:lnTo>
                    <a:pt x="326" y="401"/>
                  </a:lnTo>
                  <a:lnTo>
                    <a:pt x="326" y="401"/>
                  </a:lnTo>
                  <a:lnTo>
                    <a:pt x="309" y="400"/>
                  </a:lnTo>
                  <a:lnTo>
                    <a:pt x="294" y="398"/>
                  </a:lnTo>
                  <a:lnTo>
                    <a:pt x="278" y="394"/>
                  </a:lnTo>
                  <a:lnTo>
                    <a:pt x="262" y="388"/>
                  </a:lnTo>
                  <a:lnTo>
                    <a:pt x="249" y="382"/>
                  </a:lnTo>
                  <a:lnTo>
                    <a:pt x="235" y="373"/>
                  </a:lnTo>
                  <a:lnTo>
                    <a:pt x="221" y="364"/>
                  </a:lnTo>
                  <a:lnTo>
                    <a:pt x="210" y="353"/>
                  </a:lnTo>
                  <a:lnTo>
                    <a:pt x="199" y="342"/>
                  </a:lnTo>
                  <a:lnTo>
                    <a:pt x="190" y="329"/>
                  </a:lnTo>
                  <a:lnTo>
                    <a:pt x="182" y="316"/>
                  </a:lnTo>
                  <a:lnTo>
                    <a:pt x="175" y="301"/>
                  </a:lnTo>
                  <a:lnTo>
                    <a:pt x="169" y="285"/>
                  </a:lnTo>
                  <a:lnTo>
                    <a:pt x="165" y="270"/>
                  </a:lnTo>
                  <a:lnTo>
                    <a:pt x="163" y="254"/>
                  </a:lnTo>
                  <a:lnTo>
                    <a:pt x="162" y="237"/>
                  </a:lnTo>
                  <a:lnTo>
                    <a:pt x="162" y="237"/>
                  </a:lnTo>
                  <a:lnTo>
                    <a:pt x="163" y="221"/>
                  </a:lnTo>
                  <a:lnTo>
                    <a:pt x="165" y="204"/>
                  </a:lnTo>
                  <a:lnTo>
                    <a:pt x="169" y="188"/>
                  </a:lnTo>
                  <a:lnTo>
                    <a:pt x="175" y="174"/>
                  </a:lnTo>
                  <a:lnTo>
                    <a:pt x="182" y="159"/>
                  </a:lnTo>
                  <a:lnTo>
                    <a:pt x="190" y="145"/>
                  </a:lnTo>
                  <a:lnTo>
                    <a:pt x="199" y="133"/>
                  </a:lnTo>
                  <a:lnTo>
                    <a:pt x="210" y="121"/>
                  </a:lnTo>
                  <a:lnTo>
                    <a:pt x="221" y="111"/>
                  </a:lnTo>
                  <a:lnTo>
                    <a:pt x="235" y="101"/>
                  </a:lnTo>
                  <a:lnTo>
                    <a:pt x="249" y="93"/>
                  </a:lnTo>
                  <a:lnTo>
                    <a:pt x="262" y="86"/>
                  </a:lnTo>
                  <a:lnTo>
                    <a:pt x="278" y="81"/>
                  </a:lnTo>
                  <a:lnTo>
                    <a:pt x="294" y="76"/>
                  </a:lnTo>
                  <a:lnTo>
                    <a:pt x="309" y="74"/>
                  </a:lnTo>
                  <a:lnTo>
                    <a:pt x="326" y="73"/>
                  </a:lnTo>
                  <a:lnTo>
                    <a:pt x="326" y="73"/>
                  </a:lnTo>
                  <a:lnTo>
                    <a:pt x="340" y="73"/>
                  </a:lnTo>
                  <a:lnTo>
                    <a:pt x="353" y="75"/>
                  </a:lnTo>
                  <a:lnTo>
                    <a:pt x="366" y="77"/>
                  </a:lnTo>
                  <a:lnTo>
                    <a:pt x="378" y="82"/>
                  </a:lnTo>
                  <a:lnTo>
                    <a:pt x="378" y="5"/>
                  </a:lnTo>
                  <a:lnTo>
                    <a:pt x="378" y="5"/>
                  </a:lnTo>
                  <a:lnTo>
                    <a:pt x="366" y="3"/>
                  </a:lnTo>
                  <a:lnTo>
                    <a:pt x="353" y="1"/>
                  </a:lnTo>
                  <a:lnTo>
                    <a:pt x="340" y="0"/>
                  </a:lnTo>
                  <a:lnTo>
                    <a:pt x="326"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48" name="Freeform 42"/>
            <p:cNvSpPr/>
            <p:nvPr userDrawn="1"/>
          </p:nvSpPr>
          <p:spPr bwMode="auto">
            <a:xfrm flipH="1">
              <a:off x="7768260" y="3072276"/>
              <a:ext cx="258763" cy="884238"/>
            </a:xfrm>
            <a:custGeom>
              <a:avLst/>
              <a:gdLst>
                <a:gd name="T0" fmla="*/ 74 w 163"/>
                <a:gd name="T1" fmla="*/ 186 h 557"/>
                <a:gd name="T2" fmla="*/ 76 w 163"/>
                <a:gd name="T3" fmla="*/ 166 h 557"/>
                <a:gd name="T4" fmla="*/ 82 w 163"/>
                <a:gd name="T5" fmla="*/ 147 h 557"/>
                <a:gd name="T6" fmla="*/ 89 w 163"/>
                <a:gd name="T7" fmla="*/ 129 h 557"/>
                <a:gd name="T8" fmla="*/ 100 w 163"/>
                <a:gd name="T9" fmla="*/ 115 h 557"/>
                <a:gd name="T10" fmla="*/ 113 w 163"/>
                <a:gd name="T11" fmla="*/ 101 h 557"/>
                <a:gd name="T12" fmla="*/ 128 w 163"/>
                <a:gd name="T13" fmla="*/ 90 h 557"/>
                <a:gd name="T14" fmla="*/ 145 w 163"/>
                <a:gd name="T15" fmla="*/ 81 h 557"/>
                <a:gd name="T16" fmla="*/ 163 w 163"/>
                <a:gd name="T17" fmla="*/ 76 h 557"/>
                <a:gd name="T18" fmla="*/ 163 w 163"/>
                <a:gd name="T19" fmla="*/ 0 h 557"/>
                <a:gd name="T20" fmla="*/ 130 w 163"/>
                <a:gd name="T21" fmla="*/ 7 h 557"/>
                <a:gd name="T22" fmla="*/ 99 w 163"/>
                <a:gd name="T23" fmla="*/ 21 h 557"/>
                <a:gd name="T24" fmla="*/ 71 w 163"/>
                <a:gd name="T25" fmla="*/ 38 h 557"/>
                <a:gd name="T26" fmla="*/ 47 w 163"/>
                <a:gd name="T27" fmla="*/ 61 h 557"/>
                <a:gd name="T28" fmla="*/ 27 w 163"/>
                <a:gd name="T29" fmla="*/ 88 h 557"/>
                <a:gd name="T30" fmla="*/ 13 w 163"/>
                <a:gd name="T31" fmla="*/ 118 h 557"/>
                <a:gd name="T32" fmla="*/ 3 w 163"/>
                <a:gd name="T33" fmla="*/ 150 h 557"/>
                <a:gd name="T34" fmla="*/ 0 w 163"/>
                <a:gd name="T35" fmla="*/ 186 h 557"/>
                <a:gd name="T36" fmla="*/ 1 w 163"/>
                <a:gd name="T37" fmla="*/ 202 h 557"/>
                <a:gd name="T38" fmla="*/ 10 w 163"/>
                <a:gd name="T39" fmla="*/ 242 h 557"/>
                <a:gd name="T40" fmla="*/ 27 w 163"/>
                <a:gd name="T41" fmla="*/ 289 h 557"/>
                <a:gd name="T42" fmla="*/ 63 w 163"/>
                <a:gd name="T43" fmla="*/ 369 h 557"/>
                <a:gd name="T44" fmla="*/ 116 w 163"/>
                <a:gd name="T45" fmla="*/ 473 h 557"/>
                <a:gd name="T46" fmla="*/ 163 w 163"/>
                <a:gd name="T47" fmla="*/ 557 h 557"/>
                <a:gd name="T48" fmla="*/ 163 w 163"/>
                <a:gd name="T49" fmla="*/ 295 h 557"/>
                <a:gd name="T50" fmla="*/ 145 w 163"/>
                <a:gd name="T51" fmla="*/ 289 h 557"/>
                <a:gd name="T52" fmla="*/ 128 w 163"/>
                <a:gd name="T53" fmla="*/ 281 h 557"/>
                <a:gd name="T54" fmla="*/ 113 w 163"/>
                <a:gd name="T55" fmla="*/ 270 h 557"/>
                <a:gd name="T56" fmla="*/ 100 w 163"/>
                <a:gd name="T57" fmla="*/ 257 h 557"/>
                <a:gd name="T58" fmla="*/ 89 w 163"/>
                <a:gd name="T59" fmla="*/ 241 h 557"/>
                <a:gd name="T60" fmla="*/ 82 w 163"/>
                <a:gd name="T61" fmla="*/ 224 h 557"/>
                <a:gd name="T62" fmla="*/ 76 w 163"/>
                <a:gd name="T63" fmla="*/ 205 h 557"/>
                <a:gd name="T64" fmla="*/ 74 w 163"/>
                <a:gd name="T65" fmla="*/ 186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74" y="186"/>
                  </a:moveTo>
                  <a:lnTo>
                    <a:pt x="74" y="186"/>
                  </a:lnTo>
                  <a:lnTo>
                    <a:pt x="75" y="175"/>
                  </a:lnTo>
                  <a:lnTo>
                    <a:pt x="76" y="166"/>
                  </a:lnTo>
                  <a:lnTo>
                    <a:pt x="78" y="157"/>
                  </a:lnTo>
                  <a:lnTo>
                    <a:pt x="82" y="147"/>
                  </a:lnTo>
                  <a:lnTo>
                    <a:pt x="85" y="138"/>
                  </a:lnTo>
                  <a:lnTo>
                    <a:pt x="89" y="129"/>
                  </a:lnTo>
                  <a:lnTo>
                    <a:pt x="94" y="122"/>
                  </a:lnTo>
                  <a:lnTo>
                    <a:pt x="100" y="115"/>
                  </a:lnTo>
                  <a:lnTo>
                    <a:pt x="107" y="108"/>
                  </a:lnTo>
                  <a:lnTo>
                    <a:pt x="113" y="101"/>
                  </a:lnTo>
                  <a:lnTo>
                    <a:pt x="120" y="95"/>
                  </a:lnTo>
                  <a:lnTo>
                    <a:pt x="128" y="90"/>
                  </a:lnTo>
                  <a:lnTo>
                    <a:pt x="136" y="86"/>
                  </a:lnTo>
                  <a:lnTo>
                    <a:pt x="145" y="81"/>
                  </a:lnTo>
                  <a:lnTo>
                    <a:pt x="154" y="78"/>
                  </a:lnTo>
                  <a:lnTo>
                    <a:pt x="163" y="76"/>
                  </a:lnTo>
                  <a:lnTo>
                    <a:pt x="163" y="0"/>
                  </a:lnTo>
                  <a:lnTo>
                    <a:pt x="163" y="0"/>
                  </a:lnTo>
                  <a:lnTo>
                    <a:pt x="146" y="3"/>
                  </a:lnTo>
                  <a:lnTo>
                    <a:pt x="130" y="7"/>
                  </a:lnTo>
                  <a:lnTo>
                    <a:pt x="114" y="13"/>
                  </a:lnTo>
                  <a:lnTo>
                    <a:pt x="99" y="21"/>
                  </a:lnTo>
                  <a:lnTo>
                    <a:pt x="85" y="29"/>
                  </a:lnTo>
                  <a:lnTo>
                    <a:pt x="71" y="38"/>
                  </a:lnTo>
                  <a:lnTo>
                    <a:pt x="59" y="50"/>
                  </a:lnTo>
                  <a:lnTo>
                    <a:pt x="47" y="61"/>
                  </a:lnTo>
                  <a:lnTo>
                    <a:pt x="37" y="74"/>
                  </a:lnTo>
                  <a:lnTo>
                    <a:pt x="27" y="88"/>
                  </a:lnTo>
                  <a:lnTo>
                    <a:pt x="19" y="102"/>
                  </a:lnTo>
                  <a:lnTo>
                    <a:pt x="13" y="118"/>
                  </a:lnTo>
                  <a:lnTo>
                    <a:pt x="7" y="134"/>
                  </a:lnTo>
                  <a:lnTo>
                    <a:pt x="3" y="150"/>
                  </a:lnTo>
                  <a:lnTo>
                    <a:pt x="1" y="168"/>
                  </a:lnTo>
                  <a:lnTo>
                    <a:pt x="0" y="186"/>
                  </a:lnTo>
                  <a:lnTo>
                    <a:pt x="0" y="186"/>
                  </a:lnTo>
                  <a:lnTo>
                    <a:pt x="1" y="202"/>
                  </a:lnTo>
                  <a:lnTo>
                    <a:pt x="5" y="220"/>
                  </a:lnTo>
                  <a:lnTo>
                    <a:pt x="10" y="242"/>
                  </a:lnTo>
                  <a:lnTo>
                    <a:pt x="19" y="265"/>
                  </a:lnTo>
                  <a:lnTo>
                    <a:pt x="27" y="289"/>
                  </a:lnTo>
                  <a:lnTo>
                    <a:pt x="39" y="316"/>
                  </a:lnTo>
                  <a:lnTo>
                    <a:pt x="63" y="369"/>
                  </a:lnTo>
                  <a:lnTo>
                    <a:pt x="90" y="422"/>
                  </a:lnTo>
                  <a:lnTo>
                    <a:pt x="116" y="473"/>
                  </a:lnTo>
                  <a:lnTo>
                    <a:pt x="142" y="519"/>
                  </a:lnTo>
                  <a:lnTo>
                    <a:pt x="163" y="557"/>
                  </a:lnTo>
                  <a:lnTo>
                    <a:pt x="163" y="295"/>
                  </a:lnTo>
                  <a:lnTo>
                    <a:pt x="163" y="295"/>
                  </a:lnTo>
                  <a:lnTo>
                    <a:pt x="154" y="293"/>
                  </a:lnTo>
                  <a:lnTo>
                    <a:pt x="145" y="289"/>
                  </a:lnTo>
                  <a:lnTo>
                    <a:pt x="136" y="285"/>
                  </a:lnTo>
                  <a:lnTo>
                    <a:pt x="128" y="281"/>
                  </a:lnTo>
                  <a:lnTo>
                    <a:pt x="120" y="276"/>
                  </a:lnTo>
                  <a:lnTo>
                    <a:pt x="113" y="270"/>
                  </a:lnTo>
                  <a:lnTo>
                    <a:pt x="107" y="263"/>
                  </a:lnTo>
                  <a:lnTo>
                    <a:pt x="100" y="257"/>
                  </a:lnTo>
                  <a:lnTo>
                    <a:pt x="94" y="249"/>
                  </a:lnTo>
                  <a:lnTo>
                    <a:pt x="89" y="241"/>
                  </a:lnTo>
                  <a:lnTo>
                    <a:pt x="85" y="233"/>
                  </a:lnTo>
                  <a:lnTo>
                    <a:pt x="82" y="224"/>
                  </a:lnTo>
                  <a:lnTo>
                    <a:pt x="78" y="215"/>
                  </a:lnTo>
                  <a:lnTo>
                    <a:pt x="76" y="205"/>
                  </a:lnTo>
                  <a:lnTo>
                    <a:pt x="75" y="195"/>
                  </a:lnTo>
                  <a:lnTo>
                    <a:pt x="74" y="186"/>
                  </a:lnTo>
                  <a:lnTo>
                    <a:pt x="74" y="186"/>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49" name="Freeform 46"/>
            <p:cNvSpPr/>
            <p:nvPr userDrawn="1"/>
          </p:nvSpPr>
          <p:spPr bwMode="auto">
            <a:xfrm flipH="1">
              <a:off x="6403010" y="6242050"/>
              <a:ext cx="265113" cy="430213"/>
            </a:xfrm>
            <a:custGeom>
              <a:avLst/>
              <a:gdLst>
                <a:gd name="T0" fmla="*/ 167 w 167"/>
                <a:gd name="T1" fmla="*/ 0 h 271"/>
                <a:gd name="T2" fmla="*/ 0 w 167"/>
                <a:gd name="T3" fmla="*/ 167 h 271"/>
                <a:gd name="T4" fmla="*/ 103 w 167"/>
                <a:gd name="T5" fmla="*/ 271 h 271"/>
                <a:gd name="T6" fmla="*/ 137 w 167"/>
                <a:gd name="T7" fmla="*/ 259 h 271"/>
                <a:gd name="T8" fmla="*/ 137 w 167"/>
                <a:gd name="T9" fmla="*/ 201 h 271"/>
                <a:gd name="T10" fmla="*/ 167 w 167"/>
                <a:gd name="T11" fmla="*/ 173 h 271"/>
                <a:gd name="T12" fmla="*/ 167 w 167"/>
                <a:gd name="T13" fmla="*/ 0 h 271"/>
              </a:gdLst>
              <a:ahLst/>
              <a:cxnLst>
                <a:cxn ang="0">
                  <a:pos x="T0" y="T1"/>
                </a:cxn>
                <a:cxn ang="0">
                  <a:pos x="T2" y="T3"/>
                </a:cxn>
                <a:cxn ang="0">
                  <a:pos x="T4" y="T5"/>
                </a:cxn>
                <a:cxn ang="0">
                  <a:pos x="T6" y="T7"/>
                </a:cxn>
                <a:cxn ang="0">
                  <a:pos x="T8" y="T9"/>
                </a:cxn>
                <a:cxn ang="0">
                  <a:pos x="T10" y="T11"/>
                </a:cxn>
                <a:cxn ang="0">
                  <a:pos x="T12" y="T13"/>
                </a:cxn>
              </a:cxnLst>
              <a:rect l="0" t="0" r="r" b="b"/>
              <a:pathLst>
                <a:path w="167" h="271">
                  <a:moveTo>
                    <a:pt x="167" y="0"/>
                  </a:moveTo>
                  <a:lnTo>
                    <a:pt x="0" y="167"/>
                  </a:lnTo>
                  <a:lnTo>
                    <a:pt x="103" y="271"/>
                  </a:lnTo>
                  <a:lnTo>
                    <a:pt x="137" y="259"/>
                  </a:lnTo>
                  <a:lnTo>
                    <a:pt x="137" y="201"/>
                  </a:lnTo>
                  <a:lnTo>
                    <a:pt x="167" y="173"/>
                  </a:lnTo>
                  <a:lnTo>
                    <a:pt x="167"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nvGrpSpPr>
            <p:cNvPr id="150" name="그룹 149"/>
            <p:cNvGrpSpPr/>
            <p:nvPr userDrawn="1"/>
          </p:nvGrpSpPr>
          <p:grpSpPr>
            <a:xfrm flipH="1">
              <a:off x="5923171" y="458788"/>
              <a:ext cx="406400" cy="903287"/>
              <a:chOff x="2209800" y="4519614"/>
              <a:chExt cx="406400" cy="903287"/>
            </a:xfrm>
            <a:solidFill>
              <a:schemeClr val="accent2">
                <a:lumMod val="50000"/>
              </a:schemeClr>
            </a:solidFill>
          </p:grpSpPr>
          <p:sp>
            <p:nvSpPr>
              <p:cNvPr id="153" name="Freeform 9"/>
              <p:cNvSpPr/>
              <p:nvPr userDrawn="1"/>
            </p:nvSpPr>
            <p:spPr bwMode="auto">
              <a:xfrm>
                <a:off x="2209800" y="4519614"/>
                <a:ext cx="171450" cy="385763"/>
              </a:xfrm>
              <a:custGeom>
                <a:avLst/>
                <a:gdLst>
                  <a:gd name="T0" fmla="*/ 0 w 108"/>
                  <a:gd name="T1" fmla="*/ 0 h 243"/>
                  <a:gd name="T2" fmla="*/ 0 w 108"/>
                  <a:gd name="T3" fmla="*/ 243 h 243"/>
                  <a:gd name="T4" fmla="*/ 0 w 108"/>
                  <a:gd name="T5" fmla="*/ 243 h 243"/>
                  <a:gd name="T6" fmla="*/ 11 w 108"/>
                  <a:gd name="T7" fmla="*/ 242 h 243"/>
                  <a:gd name="T8" fmla="*/ 22 w 108"/>
                  <a:gd name="T9" fmla="*/ 239 h 243"/>
                  <a:gd name="T10" fmla="*/ 33 w 108"/>
                  <a:gd name="T11" fmla="*/ 234 h 243"/>
                  <a:gd name="T12" fmla="*/ 42 w 108"/>
                  <a:gd name="T13" fmla="*/ 230 h 243"/>
                  <a:gd name="T14" fmla="*/ 51 w 108"/>
                  <a:gd name="T15" fmla="*/ 224 h 243"/>
                  <a:gd name="T16" fmla="*/ 61 w 108"/>
                  <a:gd name="T17" fmla="*/ 218 h 243"/>
                  <a:gd name="T18" fmla="*/ 69 w 108"/>
                  <a:gd name="T19" fmla="*/ 210 h 243"/>
                  <a:gd name="T20" fmla="*/ 77 w 108"/>
                  <a:gd name="T21" fmla="*/ 203 h 243"/>
                  <a:gd name="T22" fmla="*/ 83 w 108"/>
                  <a:gd name="T23" fmla="*/ 195 h 243"/>
                  <a:gd name="T24" fmla="*/ 89 w 108"/>
                  <a:gd name="T25" fmla="*/ 185 h 243"/>
                  <a:gd name="T26" fmla="*/ 94 w 108"/>
                  <a:gd name="T27" fmla="*/ 176 h 243"/>
                  <a:gd name="T28" fmla="*/ 100 w 108"/>
                  <a:gd name="T29" fmla="*/ 165 h 243"/>
                  <a:gd name="T30" fmla="*/ 103 w 108"/>
                  <a:gd name="T31" fmla="*/ 155 h 243"/>
                  <a:gd name="T32" fmla="*/ 106 w 108"/>
                  <a:gd name="T33" fmla="*/ 145 h 243"/>
                  <a:gd name="T34" fmla="*/ 107 w 108"/>
                  <a:gd name="T35" fmla="*/ 133 h 243"/>
                  <a:gd name="T36" fmla="*/ 108 w 108"/>
                  <a:gd name="T37" fmla="*/ 122 h 243"/>
                  <a:gd name="T38" fmla="*/ 108 w 108"/>
                  <a:gd name="T39" fmla="*/ 122 h 243"/>
                  <a:gd name="T40" fmla="*/ 107 w 108"/>
                  <a:gd name="T41" fmla="*/ 110 h 243"/>
                  <a:gd name="T42" fmla="*/ 106 w 108"/>
                  <a:gd name="T43" fmla="*/ 99 h 243"/>
                  <a:gd name="T44" fmla="*/ 103 w 108"/>
                  <a:gd name="T45" fmla="*/ 88 h 243"/>
                  <a:gd name="T46" fmla="*/ 100 w 108"/>
                  <a:gd name="T47" fmla="*/ 77 h 243"/>
                  <a:gd name="T48" fmla="*/ 94 w 108"/>
                  <a:gd name="T49" fmla="*/ 67 h 243"/>
                  <a:gd name="T50" fmla="*/ 89 w 108"/>
                  <a:gd name="T51" fmla="*/ 58 h 243"/>
                  <a:gd name="T52" fmla="*/ 83 w 108"/>
                  <a:gd name="T53" fmla="*/ 48 h 243"/>
                  <a:gd name="T54" fmla="*/ 77 w 108"/>
                  <a:gd name="T55" fmla="*/ 40 h 243"/>
                  <a:gd name="T56" fmla="*/ 69 w 108"/>
                  <a:gd name="T57" fmla="*/ 32 h 243"/>
                  <a:gd name="T58" fmla="*/ 61 w 108"/>
                  <a:gd name="T59" fmla="*/ 25 h 243"/>
                  <a:gd name="T60" fmla="*/ 51 w 108"/>
                  <a:gd name="T61" fmla="*/ 19 h 243"/>
                  <a:gd name="T62" fmla="*/ 42 w 108"/>
                  <a:gd name="T63" fmla="*/ 13 h 243"/>
                  <a:gd name="T64" fmla="*/ 33 w 108"/>
                  <a:gd name="T65" fmla="*/ 9 h 243"/>
                  <a:gd name="T66" fmla="*/ 22 w 108"/>
                  <a:gd name="T67" fmla="*/ 4 h 243"/>
                  <a:gd name="T68" fmla="*/ 11 w 108"/>
                  <a:gd name="T69" fmla="*/ 1 h 243"/>
                  <a:gd name="T70" fmla="*/ 0 w 108"/>
                  <a:gd name="T7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243">
                    <a:moveTo>
                      <a:pt x="0" y="0"/>
                    </a:moveTo>
                    <a:lnTo>
                      <a:pt x="0" y="243"/>
                    </a:lnTo>
                    <a:lnTo>
                      <a:pt x="0" y="243"/>
                    </a:lnTo>
                    <a:lnTo>
                      <a:pt x="11" y="242"/>
                    </a:lnTo>
                    <a:lnTo>
                      <a:pt x="22" y="239"/>
                    </a:lnTo>
                    <a:lnTo>
                      <a:pt x="33" y="234"/>
                    </a:lnTo>
                    <a:lnTo>
                      <a:pt x="42" y="230"/>
                    </a:lnTo>
                    <a:lnTo>
                      <a:pt x="51" y="224"/>
                    </a:lnTo>
                    <a:lnTo>
                      <a:pt x="61" y="218"/>
                    </a:lnTo>
                    <a:lnTo>
                      <a:pt x="69" y="210"/>
                    </a:lnTo>
                    <a:lnTo>
                      <a:pt x="77" y="203"/>
                    </a:lnTo>
                    <a:lnTo>
                      <a:pt x="83" y="195"/>
                    </a:lnTo>
                    <a:lnTo>
                      <a:pt x="89" y="185"/>
                    </a:lnTo>
                    <a:lnTo>
                      <a:pt x="94" y="176"/>
                    </a:lnTo>
                    <a:lnTo>
                      <a:pt x="100" y="165"/>
                    </a:lnTo>
                    <a:lnTo>
                      <a:pt x="103" y="155"/>
                    </a:lnTo>
                    <a:lnTo>
                      <a:pt x="106" y="145"/>
                    </a:lnTo>
                    <a:lnTo>
                      <a:pt x="107" y="133"/>
                    </a:lnTo>
                    <a:lnTo>
                      <a:pt x="108" y="122"/>
                    </a:lnTo>
                    <a:lnTo>
                      <a:pt x="108" y="122"/>
                    </a:lnTo>
                    <a:lnTo>
                      <a:pt x="107" y="110"/>
                    </a:lnTo>
                    <a:lnTo>
                      <a:pt x="106" y="99"/>
                    </a:lnTo>
                    <a:lnTo>
                      <a:pt x="103" y="88"/>
                    </a:lnTo>
                    <a:lnTo>
                      <a:pt x="100" y="77"/>
                    </a:lnTo>
                    <a:lnTo>
                      <a:pt x="94" y="67"/>
                    </a:lnTo>
                    <a:lnTo>
                      <a:pt x="89" y="58"/>
                    </a:lnTo>
                    <a:lnTo>
                      <a:pt x="83" y="48"/>
                    </a:lnTo>
                    <a:lnTo>
                      <a:pt x="77" y="40"/>
                    </a:lnTo>
                    <a:lnTo>
                      <a:pt x="69" y="32"/>
                    </a:lnTo>
                    <a:lnTo>
                      <a:pt x="61" y="25"/>
                    </a:lnTo>
                    <a:lnTo>
                      <a:pt x="51" y="19"/>
                    </a:lnTo>
                    <a:lnTo>
                      <a:pt x="42" y="13"/>
                    </a:lnTo>
                    <a:lnTo>
                      <a:pt x="33" y="9"/>
                    </a:lnTo>
                    <a:lnTo>
                      <a:pt x="22" y="4"/>
                    </a:lnTo>
                    <a:lnTo>
                      <a:pt x="11" y="1"/>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54" name="Freeform 11"/>
              <p:cNvSpPr/>
              <p:nvPr userDrawn="1"/>
            </p:nvSpPr>
            <p:spPr bwMode="auto">
              <a:xfrm>
                <a:off x="2209800" y="4935538"/>
                <a:ext cx="406400" cy="487363"/>
              </a:xfrm>
              <a:custGeom>
                <a:avLst/>
                <a:gdLst>
                  <a:gd name="T0" fmla="*/ 35 w 256"/>
                  <a:gd name="T1" fmla="*/ 0 h 307"/>
                  <a:gd name="T2" fmla="*/ 0 w 256"/>
                  <a:gd name="T3" fmla="*/ 0 h 307"/>
                  <a:gd name="T4" fmla="*/ 0 w 256"/>
                  <a:gd name="T5" fmla="*/ 307 h 307"/>
                  <a:gd name="T6" fmla="*/ 126 w 256"/>
                  <a:gd name="T7" fmla="*/ 307 h 307"/>
                  <a:gd name="T8" fmla="*/ 126 w 256"/>
                  <a:gd name="T9" fmla="*/ 215 h 307"/>
                  <a:gd name="T10" fmla="*/ 144 w 256"/>
                  <a:gd name="T11" fmla="*/ 215 h 307"/>
                  <a:gd name="T12" fmla="*/ 144 w 256"/>
                  <a:gd name="T13" fmla="*/ 307 h 307"/>
                  <a:gd name="T14" fmla="*/ 256 w 256"/>
                  <a:gd name="T15" fmla="*/ 307 h 307"/>
                  <a:gd name="T16" fmla="*/ 256 w 256"/>
                  <a:gd name="T17" fmla="*/ 134 h 307"/>
                  <a:gd name="T18" fmla="*/ 256 w 256"/>
                  <a:gd name="T19" fmla="*/ 134 h 307"/>
                  <a:gd name="T20" fmla="*/ 255 w 256"/>
                  <a:gd name="T21" fmla="*/ 128 h 307"/>
                  <a:gd name="T22" fmla="*/ 255 w 256"/>
                  <a:gd name="T23" fmla="*/ 128 h 307"/>
                  <a:gd name="T24" fmla="*/ 255 w 256"/>
                  <a:gd name="T25" fmla="*/ 123 h 307"/>
                  <a:gd name="T26" fmla="*/ 255 w 256"/>
                  <a:gd name="T27" fmla="*/ 123 h 307"/>
                  <a:gd name="T28" fmla="*/ 254 w 256"/>
                  <a:gd name="T29" fmla="*/ 121 h 307"/>
                  <a:gd name="T30" fmla="*/ 254 w 256"/>
                  <a:gd name="T31" fmla="*/ 121 h 307"/>
                  <a:gd name="T32" fmla="*/ 253 w 256"/>
                  <a:gd name="T33" fmla="*/ 113 h 307"/>
                  <a:gd name="T34" fmla="*/ 251 w 256"/>
                  <a:gd name="T35" fmla="*/ 104 h 307"/>
                  <a:gd name="T36" fmla="*/ 248 w 256"/>
                  <a:gd name="T37" fmla="*/ 97 h 307"/>
                  <a:gd name="T38" fmla="*/ 244 w 256"/>
                  <a:gd name="T39" fmla="*/ 90 h 307"/>
                  <a:gd name="T40" fmla="*/ 240 w 256"/>
                  <a:gd name="T41" fmla="*/ 82 h 307"/>
                  <a:gd name="T42" fmla="*/ 235 w 256"/>
                  <a:gd name="T43" fmla="*/ 76 h 307"/>
                  <a:gd name="T44" fmla="*/ 225 w 256"/>
                  <a:gd name="T45" fmla="*/ 63 h 307"/>
                  <a:gd name="T46" fmla="*/ 212 w 256"/>
                  <a:gd name="T47" fmla="*/ 53 h 307"/>
                  <a:gd name="T48" fmla="*/ 199 w 256"/>
                  <a:gd name="T49" fmla="*/ 44 h 307"/>
                  <a:gd name="T50" fmla="*/ 184 w 256"/>
                  <a:gd name="T51" fmla="*/ 35 h 307"/>
                  <a:gd name="T52" fmla="*/ 169 w 256"/>
                  <a:gd name="T53" fmla="*/ 28 h 307"/>
                  <a:gd name="T54" fmla="*/ 152 w 256"/>
                  <a:gd name="T55" fmla="*/ 22 h 307"/>
                  <a:gd name="T56" fmla="*/ 135 w 256"/>
                  <a:gd name="T57" fmla="*/ 16 h 307"/>
                  <a:gd name="T58" fmla="*/ 119 w 256"/>
                  <a:gd name="T59" fmla="*/ 12 h 307"/>
                  <a:gd name="T60" fmla="*/ 103 w 256"/>
                  <a:gd name="T61" fmla="*/ 8 h 307"/>
                  <a:gd name="T62" fmla="*/ 72 w 256"/>
                  <a:gd name="T63" fmla="*/ 4 h 307"/>
                  <a:gd name="T64" fmla="*/ 46 w 256"/>
                  <a:gd name="T65" fmla="*/ 1 h 307"/>
                  <a:gd name="T66" fmla="*/ 46 w 256"/>
                  <a:gd name="T67" fmla="*/ 1 h 307"/>
                  <a:gd name="T68" fmla="*/ 40 w 256"/>
                  <a:gd name="T69" fmla="*/ 0 h 307"/>
                  <a:gd name="T70" fmla="*/ 35 w 256"/>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307">
                    <a:moveTo>
                      <a:pt x="35" y="0"/>
                    </a:moveTo>
                    <a:lnTo>
                      <a:pt x="0" y="0"/>
                    </a:lnTo>
                    <a:lnTo>
                      <a:pt x="0" y="307"/>
                    </a:lnTo>
                    <a:lnTo>
                      <a:pt x="126" y="307"/>
                    </a:lnTo>
                    <a:lnTo>
                      <a:pt x="126" y="215"/>
                    </a:lnTo>
                    <a:lnTo>
                      <a:pt x="144" y="215"/>
                    </a:lnTo>
                    <a:lnTo>
                      <a:pt x="144" y="307"/>
                    </a:lnTo>
                    <a:lnTo>
                      <a:pt x="256" y="307"/>
                    </a:lnTo>
                    <a:lnTo>
                      <a:pt x="256" y="134"/>
                    </a:lnTo>
                    <a:lnTo>
                      <a:pt x="256" y="134"/>
                    </a:lnTo>
                    <a:lnTo>
                      <a:pt x="255" y="128"/>
                    </a:lnTo>
                    <a:lnTo>
                      <a:pt x="255" y="128"/>
                    </a:lnTo>
                    <a:lnTo>
                      <a:pt x="255" y="123"/>
                    </a:lnTo>
                    <a:lnTo>
                      <a:pt x="255" y="123"/>
                    </a:lnTo>
                    <a:lnTo>
                      <a:pt x="254" y="121"/>
                    </a:lnTo>
                    <a:lnTo>
                      <a:pt x="254" y="121"/>
                    </a:lnTo>
                    <a:lnTo>
                      <a:pt x="253" y="113"/>
                    </a:lnTo>
                    <a:lnTo>
                      <a:pt x="251" y="104"/>
                    </a:lnTo>
                    <a:lnTo>
                      <a:pt x="248" y="97"/>
                    </a:lnTo>
                    <a:lnTo>
                      <a:pt x="244" y="90"/>
                    </a:lnTo>
                    <a:lnTo>
                      <a:pt x="240" y="82"/>
                    </a:lnTo>
                    <a:lnTo>
                      <a:pt x="235" y="76"/>
                    </a:lnTo>
                    <a:lnTo>
                      <a:pt x="225" y="63"/>
                    </a:lnTo>
                    <a:lnTo>
                      <a:pt x="212" y="53"/>
                    </a:lnTo>
                    <a:lnTo>
                      <a:pt x="199" y="44"/>
                    </a:lnTo>
                    <a:lnTo>
                      <a:pt x="184" y="35"/>
                    </a:lnTo>
                    <a:lnTo>
                      <a:pt x="169" y="28"/>
                    </a:lnTo>
                    <a:lnTo>
                      <a:pt x="152" y="22"/>
                    </a:lnTo>
                    <a:lnTo>
                      <a:pt x="135" y="16"/>
                    </a:lnTo>
                    <a:lnTo>
                      <a:pt x="119" y="12"/>
                    </a:lnTo>
                    <a:lnTo>
                      <a:pt x="103" y="8"/>
                    </a:lnTo>
                    <a:lnTo>
                      <a:pt x="72" y="4"/>
                    </a:lnTo>
                    <a:lnTo>
                      <a:pt x="46" y="1"/>
                    </a:lnTo>
                    <a:lnTo>
                      <a:pt x="46" y="1"/>
                    </a:lnTo>
                    <a:lnTo>
                      <a:pt x="40" y="0"/>
                    </a:lnTo>
                    <a:lnTo>
                      <a:pt x="3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51" name="Freeform 43"/>
            <p:cNvSpPr>
              <a:spLocks noEditPoints="1"/>
            </p:cNvSpPr>
            <p:nvPr userDrawn="1"/>
          </p:nvSpPr>
          <p:spPr bwMode="auto">
            <a:xfrm flipH="1">
              <a:off x="5931522" y="5896769"/>
              <a:ext cx="398463" cy="630238"/>
            </a:xfrm>
            <a:custGeom>
              <a:avLst/>
              <a:gdLst>
                <a:gd name="T0" fmla="*/ 134 w 251"/>
                <a:gd name="T1" fmla="*/ 142 h 397"/>
                <a:gd name="T2" fmla="*/ 124 w 251"/>
                <a:gd name="T3" fmla="*/ 141 h 397"/>
                <a:gd name="T4" fmla="*/ 116 w 251"/>
                <a:gd name="T5" fmla="*/ 135 h 397"/>
                <a:gd name="T6" fmla="*/ 113 w 251"/>
                <a:gd name="T7" fmla="*/ 131 h 397"/>
                <a:gd name="T8" fmla="*/ 109 w 251"/>
                <a:gd name="T9" fmla="*/ 121 h 397"/>
                <a:gd name="T10" fmla="*/ 109 w 251"/>
                <a:gd name="T11" fmla="*/ 112 h 397"/>
                <a:gd name="T12" fmla="*/ 113 w 251"/>
                <a:gd name="T13" fmla="*/ 102 h 397"/>
                <a:gd name="T14" fmla="*/ 116 w 251"/>
                <a:gd name="T15" fmla="*/ 98 h 397"/>
                <a:gd name="T16" fmla="*/ 124 w 251"/>
                <a:gd name="T17" fmla="*/ 92 h 397"/>
                <a:gd name="T18" fmla="*/ 134 w 251"/>
                <a:gd name="T19" fmla="*/ 91 h 397"/>
                <a:gd name="T20" fmla="*/ 139 w 251"/>
                <a:gd name="T21" fmla="*/ 91 h 397"/>
                <a:gd name="T22" fmla="*/ 148 w 251"/>
                <a:gd name="T23" fmla="*/ 95 h 397"/>
                <a:gd name="T24" fmla="*/ 153 w 251"/>
                <a:gd name="T25" fmla="*/ 98 h 397"/>
                <a:gd name="T26" fmla="*/ 159 w 251"/>
                <a:gd name="T27" fmla="*/ 107 h 397"/>
                <a:gd name="T28" fmla="*/ 160 w 251"/>
                <a:gd name="T29" fmla="*/ 117 h 397"/>
                <a:gd name="T30" fmla="*/ 159 w 251"/>
                <a:gd name="T31" fmla="*/ 127 h 397"/>
                <a:gd name="T32" fmla="*/ 153 w 251"/>
                <a:gd name="T33" fmla="*/ 135 h 397"/>
                <a:gd name="T34" fmla="*/ 148 w 251"/>
                <a:gd name="T35" fmla="*/ 138 h 397"/>
                <a:gd name="T36" fmla="*/ 139 w 251"/>
                <a:gd name="T37" fmla="*/ 142 h 397"/>
                <a:gd name="T38" fmla="*/ 105 w 251"/>
                <a:gd name="T39" fmla="*/ 0 h 397"/>
                <a:gd name="T40" fmla="*/ 91 w 251"/>
                <a:gd name="T41" fmla="*/ 1 h 397"/>
                <a:gd name="T42" fmla="*/ 64 w 251"/>
                <a:gd name="T43" fmla="*/ 6 h 397"/>
                <a:gd name="T44" fmla="*/ 38 w 251"/>
                <a:gd name="T45" fmla="*/ 17 h 397"/>
                <a:gd name="T46" fmla="*/ 13 w 251"/>
                <a:gd name="T47" fmla="*/ 33 h 397"/>
                <a:gd name="T48" fmla="*/ 2 w 251"/>
                <a:gd name="T49" fmla="*/ 43 h 397"/>
                <a:gd name="T50" fmla="*/ 0 w 251"/>
                <a:gd name="T51" fmla="*/ 397 h 397"/>
                <a:gd name="T52" fmla="*/ 17 w 251"/>
                <a:gd name="T53" fmla="*/ 322 h 397"/>
                <a:gd name="T54" fmla="*/ 56 w 251"/>
                <a:gd name="T55" fmla="*/ 282 h 397"/>
                <a:gd name="T56" fmla="*/ 80 w 251"/>
                <a:gd name="T57" fmla="*/ 289 h 397"/>
                <a:gd name="T58" fmla="*/ 106 w 251"/>
                <a:gd name="T59" fmla="*/ 291 h 397"/>
                <a:gd name="T60" fmla="*/ 119 w 251"/>
                <a:gd name="T61" fmla="*/ 291 h 397"/>
                <a:gd name="T62" fmla="*/ 146 w 251"/>
                <a:gd name="T63" fmla="*/ 285 h 397"/>
                <a:gd name="T64" fmla="*/ 172 w 251"/>
                <a:gd name="T65" fmla="*/ 275 h 397"/>
                <a:gd name="T66" fmla="*/ 197 w 251"/>
                <a:gd name="T67" fmla="*/ 259 h 397"/>
                <a:gd name="T68" fmla="*/ 208 w 251"/>
                <a:gd name="T69" fmla="*/ 249 h 397"/>
                <a:gd name="T70" fmla="*/ 227 w 251"/>
                <a:gd name="T71" fmla="*/ 226 h 397"/>
                <a:gd name="T72" fmla="*/ 239 w 251"/>
                <a:gd name="T73" fmla="*/ 201 h 397"/>
                <a:gd name="T74" fmla="*/ 248 w 251"/>
                <a:gd name="T75" fmla="*/ 174 h 397"/>
                <a:gd name="T76" fmla="*/ 251 w 251"/>
                <a:gd name="T77" fmla="*/ 146 h 397"/>
                <a:gd name="T78" fmla="*/ 248 w 251"/>
                <a:gd name="T79" fmla="*/ 118 h 397"/>
                <a:gd name="T80" fmla="*/ 239 w 251"/>
                <a:gd name="T81" fmla="*/ 91 h 397"/>
                <a:gd name="T82" fmla="*/ 227 w 251"/>
                <a:gd name="T83" fmla="*/ 66 h 397"/>
                <a:gd name="T84" fmla="*/ 208 w 251"/>
                <a:gd name="T85" fmla="*/ 43 h 397"/>
                <a:gd name="T86" fmla="*/ 197 w 251"/>
                <a:gd name="T87" fmla="*/ 33 h 397"/>
                <a:gd name="T88" fmla="*/ 172 w 251"/>
                <a:gd name="T89" fmla="*/ 17 h 397"/>
                <a:gd name="T90" fmla="*/ 146 w 251"/>
                <a:gd name="T91" fmla="*/ 6 h 397"/>
                <a:gd name="T92" fmla="*/ 119 w 251"/>
                <a:gd name="T93" fmla="*/ 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1" h="397">
                  <a:moveTo>
                    <a:pt x="134" y="142"/>
                  </a:moveTo>
                  <a:lnTo>
                    <a:pt x="134" y="142"/>
                  </a:lnTo>
                  <a:lnTo>
                    <a:pt x="130" y="142"/>
                  </a:lnTo>
                  <a:lnTo>
                    <a:pt x="124" y="141"/>
                  </a:lnTo>
                  <a:lnTo>
                    <a:pt x="120" y="138"/>
                  </a:lnTo>
                  <a:lnTo>
                    <a:pt x="116" y="135"/>
                  </a:lnTo>
                  <a:lnTo>
                    <a:pt x="116" y="135"/>
                  </a:lnTo>
                  <a:lnTo>
                    <a:pt x="113" y="131"/>
                  </a:lnTo>
                  <a:lnTo>
                    <a:pt x="110" y="127"/>
                  </a:lnTo>
                  <a:lnTo>
                    <a:pt x="109" y="121"/>
                  </a:lnTo>
                  <a:lnTo>
                    <a:pt x="109" y="116"/>
                  </a:lnTo>
                  <a:lnTo>
                    <a:pt x="109" y="112"/>
                  </a:lnTo>
                  <a:lnTo>
                    <a:pt x="110" y="107"/>
                  </a:lnTo>
                  <a:lnTo>
                    <a:pt x="113" y="102"/>
                  </a:lnTo>
                  <a:lnTo>
                    <a:pt x="116" y="98"/>
                  </a:lnTo>
                  <a:lnTo>
                    <a:pt x="116" y="98"/>
                  </a:lnTo>
                  <a:lnTo>
                    <a:pt x="120" y="95"/>
                  </a:lnTo>
                  <a:lnTo>
                    <a:pt x="124" y="92"/>
                  </a:lnTo>
                  <a:lnTo>
                    <a:pt x="130" y="91"/>
                  </a:lnTo>
                  <a:lnTo>
                    <a:pt x="134" y="91"/>
                  </a:lnTo>
                  <a:lnTo>
                    <a:pt x="134" y="91"/>
                  </a:lnTo>
                  <a:lnTo>
                    <a:pt x="139" y="91"/>
                  </a:lnTo>
                  <a:lnTo>
                    <a:pt x="144" y="92"/>
                  </a:lnTo>
                  <a:lnTo>
                    <a:pt x="148" y="95"/>
                  </a:lnTo>
                  <a:lnTo>
                    <a:pt x="153" y="98"/>
                  </a:lnTo>
                  <a:lnTo>
                    <a:pt x="153" y="98"/>
                  </a:lnTo>
                  <a:lnTo>
                    <a:pt x="156" y="102"/>
                  </a:lnTo>
                  <a:lnTo>
                    <a:pt x="159" y="107"/>
                  </a:lnTo>
                  <a:lnTo>
                    <a:pt x="160" y="112"/>
                  </a:lnTo>
                  <a:lnTo>
                    <a:pt x="160" y="117"/>
                  </a:lnTo>
                  <a:lnTo>
                    <a:pt x="160" y="121"/>
                  </a:lnTo>
                  <a:lnTo>
                    <a:pt x="159" y="127"/>
                  </a:lnTo>
                  <a:lnTo>
                    <a:pt x="156" y="131"/>
                  </a:lnTo>
                  <a:lnTo>
                    <a:pt x="153" y="135"/>
                  </a:lnTo>
                  <a:lnTo>
                    <a:pt x="153" y="135"/>
                  </a:lnTo>
                  <a:lnTo>
                    <a:pt x="148" y="138"/>
                  </a:lnTo>
                  <a:lnTo>
                    <a:pt x="144" y="141"/>
                  </a:lnTo>
                  <a:lnTo>
                    <a:pt x="139" y="142"/>
                  </a:lnTo>
                  <a:lnTo>
                    <a:pt x="134" y="142"/>
                  </a:lnTo>
                  <a:close/>
                  <a:moveTo>
                    <a:pt x="105" y="0"/>
                  </a:moveTo>
                  <a:lnTo>
                    <a:pt x="105" y="0"/>
                  </a:lnTo>
                  <a:lnTo>
                    <a:pt x="91" y="1"/>
                  </a:lnTo>
                  <a:lnTo>
                    <a:pt x="77" y="3"/>
                  </a:lnTo>
                  <a:lnTo>
                    <a:pt x="64" y="6"/>
                  </a:lnTo>
                  <a:lnTo>
                    <a:pt x="50" y="12"/>
                  </a:lnTo>
                  <a:lnTo>
                    <a:pt x="38" y="17"/>
                  </a:lnTo>
                  <a:lnTo>
                    <a:pt x="25" y="24"/>
                  </a:lnTo>
                  <a:lnTo>
                    <a:pt x="13" y="33"/>
                  </a:lnTo>
                  <a:lnTo>
                    <a:pt x="2" y="43"/>
                  </a:lnTo>
                  <a:lnTo>
                    <a:pt x="2" y="43"/>
                  </a:lnTo>
                  <a:lnTo>
                    <a:pt x="0" y="46"/>
                  </a:lnTo>
                  <a:lnTo>
                    <a:pt x="0" y="397"/>
                  </a:lnTo>
                  <a:lnTo>
                    <a:pt x="45" y="351"/>
                  </a:lnTo>
                  <a:lnTo>
                    <a:pt x="17" y="322"/>
                  </a:lnTo>
                  <a:lnTo>
                    <a:pt x="56" y="282"/>
                  </a:lnTo>
                  <a:lnTo>
                    <a:pt x="56" y="282"/>
                  </a:lnTo>
                  <a:lnTo>
                    <a:pt x="68" y="286"/>
                  </a:lnTo>
                  <a:lnTo>
                    <a:pt x="80" y="289"/>
                  </a:lnTo>
                  <a:lnTo>
                    <a:pt x="93" y="291"/>
                  </a:lnTo>
                  <a:lnTo>
                    <a:pt x="106" y="291"/>
                  </a:lnTo>
                  <a:lnTo>
                    <a:pt x="106" y="291"/>
                  </a:lnTo>
                  <a:lnTo>
                    <a:pt x="119" y="291"/>
                  </a:lnTo>
                  <a:lnTo>
                    <a:pt x="133" y="289"/>
                  </a:lnTo>
                  <a:lnTo>
                    <a:pt x="146" y="285"/>
                  </a:lnTo>
                  <a:lnTo>
                    <a:pt x="160" y="280"/>
                  </a:lnTo>
                  <a:lnTo>
                    <a:pt x="172" y="275"/>
                  </a:lnTo>
                  <a:lnTo>
                    <a:pt x="185" y="268"/>
                  </a:lnTo>
                  <a:lnTo>
                    <a:pt x="197" y="259"/>
                  </a:lnTo>
                  <a:lnTo>
                    <a:pt x="208" y="249"/>
                  </a:lnTo>
                  <a:lnTo>
                    <a:pt x="208" y="249"/>
                  </a:lnTo>
                  <a:lnTo>
                    <a:pt x="217" y="237"/>
                  </a:lnTo>
                  <a:lnTo>
                    <a:pt x="227" y="226"/>
                  </a:lnTo>
                  <a:lnTo>
                    <a:pt x="234" y="213"/>
                  </a:lnTo>
                  <a:lnTo>
                    <a:pt x="239" y="201"/>
                  </a:lnTo>
                  <a:lnTo>
                    <a:pt x="245" y="187"/>
                  </a:lnTo>
                  <a:lnTo>
                    <a:pt x="248" y="174"/>
                  </a:lnTo>
                  <a:lnTo>
                    <a:pt x="250" y="160"/>
                  </a:lnTo>
                  <a:lnTo>
                    <a:pt x="251" y="146"/>
                  </a:lnTo>
                  <a:lnTo>
                    <a:pt x="250" y="132"/>
                  </a:lnTo>
                  <a:lnTo>
                    <a:pt x="248" y="118"/>
                  </a:lnTo>
                  <a:lnTo>
                    <a:pt x="245" y="105"/>
                  </a:lnTo>
                  <a:lnTo>
                    <a:pt x="239" y="91"/>
                  </a:lnTo>
                  <a:lnTo>
                    <a:pt x="234" y="78"/>
                  </a:lnTo>
                  <a:lnTo>
                    <a:pt x="227" y="66"/>
                  </a:lnTo>
                  <a:lnTo>
                    <a:pt x="217" y="54"/>
                  </a:lnTo>
                  <a:lnTo>
                    <a:pt x="208" y="43"/>
                  </a:lnTo>
                  <a:lnTo>
                    <a:pt x="208" y="43"/>
                  </a:lnTo>
                  <a:lnTo>
                    <a:pt x="197" y="33"/>
                  </a:lnTo>
                  <a:lnTo>
                    <a:pt x="185" y="24"/>
                  </a:lnTo>
                  <a:lnTo>
                    <a:pt x="172" y="17"/>
                  </a:lnTo>
                  <a:lnTo>
                    <a:pt x="160" y="12"/>
                  </a:lnTo>
                  <a:lnTo>
                    <a:pt x="146" y="6"/>
                  </a:lnTo>
                  <a:lnTo>
                    <a:pt x="133" y="3"/>
                  </a:lnTo>
                  <a:lnTo>
                    <a:pt x="119" y="1"/>
                  </a:lnTo>
                  <a:lnTo>
                    <a:pt x="10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52" name="Freeform 40"/>
            <p:cNvSpPr/>
            <p:nvPr userDrawn="1"/>
          </p:nvSpPr>
          <p:spPr bwMode="auto">
            <a:xfrm flipH="1">
              <a:off x="7436472" y="3072276"/>
              <a:ext cx="258763" cy="884238"/>
            </a:xfrm>
            <a:custGeom>
              <a:avLst/>
              <a:gdLst>
                <a:gd name="T0" fmla="*/ 0 w 163"/>
                <a:gd name="T1" fmla="*/ 76 h 557"/>
                <a:gd name="T2" fmla="*/ 10 w 163"/>
                <a:gd name="T3" fmla="*/ 78 h 557"/>
                <a:gd name="T4" fmla="*/ 27 w 163"/>
                <a:gd name="T5" fmla="*/ 86 h 557"/>
                <a:gd name="T6" fmla="*/ 43 w 163"/>
                <a:gd name="T7" fmla="*/ 95 h 557"/>
                <a:gd name="T8" fmla="*/ 57 w 163"/>
                <a:gd name="T9" fmla="*/ 108 h 557"/>
                <a:gd name="T10" fmla="*/ 69 w 163"/>
                <a:gd name="T11" fmla="*/ 122 h 557"/>
                <a:gd name="T12" fmla="*/ 79 w 163"/>
                <a:gd name="T13" fmla="*/ 138 h 557"/>
                <a:gd name="T14" fmla="*/ 85 w 163"/>
                <a:gd name="T15" fmla="*/ 157 h 557"/>
                <a:gd name="T16" fmla="*/ 88 w 163"/>
                <a:gd name="T17" fmla="*/ 175 h 557"/>
                <a:gd name="T18" fmla="*/ 89 w 163"/>
                <a:gd name="T19" fmla="*/ 186 h 557"/>
                <a:gd name="T20" fmla="*/ 87 w 163"/>
                <a:gd name="T21" fmla="*/ 205 h 557"/>
                <a:gd name="T22" fmla="*/ 82 w 163"/>
                <a:gd name="T23" fmla="*/ 224 h 557"/>
                <a:gd name="T24" fmla="*/ 74 w 163"/>
                <a:gd name="T25" fmla="*/ 241 h 557"/>
                <a:gd name="T26" fmla="*/ 63 w 163"/>
                <a:gd name="T27" fmla="*/ 257 h 557"/>
                <a:gd name="T28" fmla="*/ 50 w 163"/>
                <a:gd name="T29" fmla="*/ 270 h 557"/>
                <a:gd name="T30" fmla="*/ 36 w 163"/>
                <a:gd name="T31" fmla="*/ 281 h 557"/>
                <a:gd name="T32" fmla="*/ 18 w 163"/>
                <a:gd name="T33" fmla="*/ 289 h 557"/>
                <a:gd name="T34" fmla="*/ 0 w 163"/>
                <a:gd name="T35" fmla="*/ 295 h 557"/>
                <a:gd name="T36" fmla="*/ 0 w 163"/>
                <a:gd name="T37" fmla="*/ 557 h 557"/>
                <a:gd name="T38" fmla="*/ 46 w 163"/>
                <a:gd name="T39" fmla="*/ 473 h 557"/>
                <a:gd name="T40" fmla="*/ 101 w 163"/>
                <a:gd name="T41" fmla="*/ 369 h 557"/>
                <a:gd name="T42" fmla="*/ 136 w 163"/>
                <a:gd name="T43" fmla="*/ 289 h 557"/>
                <a:gd name="T44" fmla="*/ 153 w 163"/>
                <a:gd name="T45" fmla="*/ 242 h 557"/>
                <a:gd name="T46" fmla="*/ 162 w 163"/>
                <a:gd name="T47" fmla="*/ 202 h 557"/>
                <a:gd name="T48" fmla="*/ 163 w 163"/>
                <a:gd name="T49" fmla="*/ 186 h 557"/>
                <a:gd name="T50" fmla="*/ 160 w 163"/>
                <a:gd name="T51" fmla="*/ 150 h 557"/>
                <a:gd name="T52" fmla="*/ 151 w 163"/>
                <a:gd name="T53" fmla="*/ 118 h 557"/>
                <a:gd name="T54" fmla="*/ 136 w 163"/>
                <a:gd name="T55" fmla="*/ 88 h 557"/>
                <a:gd name="T56" fmla="*/ 116 w 163"/>
                <a:gd name="T57" fmla="*/ 61 h 557"/>
                <a:gd name="T58" fmla="*/ 92 w 163"/>
                <a:gd name="T59" fmla="*/ 38 h 557"/>
                <a:gd name="T60" fmla="*/ 64 w 163"/>
                <a:gd name="T61" fmla="*/ 21 h 557"/>
                <a:gd name="T62" fmla="*/ 34 w 163"/>
                <a:gd name="T63" fmla="*/ 7 h 557"/>
                <a:gd name="T64" fmla="*/ 0 w 163"/>
                <a:gd name="T65"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0" y="0"/>
                  </a:moveTo>
                  <a:lnTo>
                    <a:pt x="0" y="76"/>
                  </a:lnTo>
                  <a:lnTo>
                    <a:pt x="0" y="76"/>
                  </a:lnTo>
                  <a:lnTo>
                    <a:pt x="10" y="78"/>
                  </a:lnTo>
                  <a:lnTo>
                    <a:pt x="18" y="81"/>
                  </a:lnTo>
                  <a:lnTo>
                    <a:pt x="27" y="86"/>
                  </a:lnTo>
                  <a:lnTo>
                    <a:pt x="36" y="90"/>
                  </a:lnTo>
                  <a:lnTo>
                    <a:pt x="43" y="95"/>
                  </a:lnTo>
                  <a:lnTo>
                    <a:pt x="50" y="101"/>
                  </a:lnTo>
                  <a:lnTo>
                    <a:pt x="57" y="108"/>
                  </a:lnTo>
                  <a:lnTo>
                    <a:pt x="63" y="115"/>
                  </a:lnTo>
                  <a:lnTo>
                    <a:pt x="69" y="122"/>
                  </a:lnTo>
                  <a:lnTo>
                    <a:pt x="74" y="129"/>
                  </a:lnTo>
                  <a:lnTo>
                    <a:pt x="79" y="138"/>
                  </a:lnTo>
                  <a:lnTo>
                    <a:pt x="82" y="147"/>
                  </a:lnTo>
                  <a:lnTo>
                    <a:pt x="85" y="157"/>
                  </a:lnTo>
                  <a:lnTo>
                    <a:pt x="87" y="166"/>
                  </a:lnTo>
                  <a:lnTo>
                    <a:pt x="88" y="175"/>
                  </a:lnTo>
                  <a:lnTo>
                    <a:pt x="89" y="186"/>
                  </a:lnTo>
                  <a:lnTo>
                    <a:pt x="89" y="186"/>
                  </a:lnTo>
                  <a:lnTo>
                    <a:pt x="88" y="195"/>
                  </a:lnTo>
                  <a:lnTo>
                    <a:pt x="87" y="205"/>
                  </a:lnTo>
                  <a:lnTo>
                    <a:pt x="85" y="215"/>
                  </a:lnTo>
                  <a:lnTo>
                    <a:pt x="82" y="224"/>
                  </a:lnTo>
                  <a:lnTo>
                    <a:pt x="79" y="233"/>
                  </a:lnTo>
                  <a:lnTo>
                    <a:pt x="74" y="241"/>
                  </a:lnTo>
                  <a:lnTo>
                    <a:pt x="69" y="249"/>
                  </a:lnTo>
                  <a:lnTo>
                    <a:pt x="63" y="257"/>
                  </a:lnTo>
                  <a:lnTo>
                    <a:pt x="57" y="263"/>
                  </a:lnTo>
                  <a:lnTo>
                    <a:pt x="50" y="270"/>
                  </a:lnTo>
                  <a:lnTo>
                    <a:pt x="43" y="276"/>
                  </a:lnTo>
                  <a:lnTo>
                    <a:pt x="36" y="281"/>
                  </a:lnTo>
                  <a:lnTo>
                    <a:pt x="27" y="285"/>
                  </a:lnTo>
                  <a:lnTo>
                    <a:pt x="18" y="289"/>
                  </a:lnTo>
                  <a:lnTo>
                    <a:pt x="10" y="293"/>
                  </a:lnTo>
                  <a:lnTo>
                    <a:pt x="0" y="295"/>
                  </a:lnTo>
                  <a:lnTo>
                    <a:pt x="0" y="557"/>
                  </a:lnTo>
                  <a:lnTo>
                    <a:pt x="0" y="557"/>
                  </a:lnTo>
                  <a:lnTo>
                    <a:pt x="21" y="519"/>
                  </a:lnTo>
                  <a:lnTo>
                    <a:pt x="46" y="473"/>
                  </a:lnTo>
                  <a:lnTo>
                    <a:pt x="73" y="422"/>
                  </a:lnTo>
                  <a:lnTo>
                    <a:pt x="101" y="369"/>
                  </a:lnTo>
                  <a:lnTo>
                    <a:pt x="125" y="316"/>
                  </a:lnTo>
                  <a:lnTo>
                    <a:pt x="136" y="289"/>
                  </a:lnTo>
                  <a:lnTo>
                    <a:pt x="145" y="265"/>
                  </a:lnTo>
                  <a:lnTo>
                    <a:pt x="153" y="242"/>
                  </a:lnTo>
                  <a:lnTo>
                    <a:pt x="158" y="220"/>
                  </a:lnTo>
                  <a:lnTo>
                    <a:pt x="162" y="202"/>
                  </a:lnTo>
                  <a:lnTo>
                    <a:pt x="163" y="186"/>
                  </a:lnTo>
                  <a:lnTo>
                    <a:pt x="163" y="186"/>
                  </a:lnTo>
                  <a:lnTo>
                    <a:pt x="162" y="168"/>
                  </a:lnTo>
                  <a:lnTo>
                    <a:pt x="160" y="150"/>
                  </a:lnTo>
                  <a:lnTo>
                    <a:pt x="156" y="134"/>
                  </a:lnTo>
                  <a:lnTo>
                    <a:pt x="151" y="118"/>
                  </a:lnTo>
                  <a:lnTo>
                    <a:pt x="145" y="102"/>
                  </a:lnTo>
                  <a:lnTo>
                    <a:pt x="136" y="88"/>
                  </a:lnTo>
                  <a:lnTo>
                    <a:pt x="127" y="74"/>
                  </a:lnTo>
                  <a:lnTo>
                    <a:pt x="116" y="61"/>
                  </a:lnTo>
                  <a:lnTo>
                    <a:pt x="105" y="50"/>
                  </a:lnTo>
                  <a:lnTo>
                    <a:pt x="92" y="38"/>
                  </a:lnTo>
                  <a:lnTo>
                    <a:pt x="79" y="29"/>
                  </a:lnTo>
                  <a:lnTo>
                    <a:pt x="64" y="21"/>
                  </a:lnTo>
                  <a:lnTo>
                    <a:pt x="49" y="13"/>
                  </a:lnTo>
                  <a:lnTo>
                    <a:pt x="34" y="7"/>
                  </a:lnTo>
                  <a:lnTo>
                    <a:pt x="17" y="3"/>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grpSp>
        <p:nvGrpSpPr>
          <p:cNvPr id="95" name="그룹 94"/>
          <p:cNvGrpSpPr/>
          <p:nvPr/>
        </p:nvGrpSpPr>
        <p:grpSpPr>
          <a:xfrm>
            <a:off x="532056" y="1428888"/>
            <a:ext cx="1263128" cy="1281259"/>
            <a:chOff x="7668344" y="5495925"/>
            <a:chExt cx="1261419" cy="1279525"/>
          </a:xfrm>
        </p:grpSpPr>
        <p:sp>
          <p:nvSpPr>
            <p:cNvPr id="96" name="Freeform 13"/>
            <p:cNvSpPr/>
            <p:nvPr userDrawn="1"/>
          </p:nvSpPr>
          <p:spPr bwMode="auto">
            <a:xfrm>
              <a:off x="8315651" y="5495925"/>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close/>
                </a:path>
              </a:pathLst>
            </a:custGeom>
            <a:solidFill>
              <a:srgbClr val="F4879C">
                <a:alpha val="20000"/>
              </a:srgbClr>
            </a:solidFill>
            <a:ln>
              <a:noFill/>
            </a:ln>
          </p:spPr>
          <p:txBody>
            <a:bodyPr vert="horz" wrap="square" lIns="91440" tIns="45720" rIns="91440" bIns="45720" numCol="1" anchor="t" anchorCtr="0" compatLnSpc="1"/>
            <a:lstStyle/>
            <a:p>
              <a:endParaRPr lang="ko-KR" altLang="en-US" sz="2400"/>
            </a:p>
          </p:txBody>
        </p:sp>
        <p:sp>
          <p:nvSpPr>
            <p:cNvPr id="97" name="Freeform 14"/>
            <p:cNvSpPr/>
            <p:nvPr userDrawn="1"/>
          </p:nvSpPr>
          <p:spPr bwMode="auto">
            <a:xfrm>
              <a:off x="8315651" y="5495925"/>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98" name="Freeform 15"/>
            <p:cNvSpPr/>
            <p:nvPr userDrawn="1"/>
          </p:nvSpPr>
          <p:spPr bwMode="auto">
            <a:xfrm>
              <a:off x="7668344" y="5495925"/>
              <a:ext cx="612603" cy="614112"/>
            </a:xfrm>
            <a:custGeom>
              <a:avLst/>
              <a:gdLst>
                <a:gd name="T0" fmla="*/ 406 w 406"/>
                <a:gd name="T1" fmla="*/ 0 h 407"/>
                <a:gd name="T2" fmla="*/ 0 w 406"/>
                <a:gd name="T3" fmla="*/ 0 h 407"/>
                <a:gd name="T4" fmla="*/ 406 w 406"/>
                <a:gd name="T5" fmla="*/ 407 h 407"/>
                <a:gd name="T6" fmla="*/ 406 w 406"/>
                <a:gd name="T7" fmla="*/ 0 h 407"/>
              </a:gdLst>
              <a:ahLst/>
              <a:cxnLst>
                <a:cxn ang="0">
                  <a:pos x="T0" y="T1"/>
                </a:cxn>
                <a:cxn ang="0">
                  <a:pos x="T2" y="T3"/>
                </a:cxn>
                <a:cxn ang="0">
                  <a:pos x="T4" y="T5"/>
                </a:cxn>
                <a:cxn ang="0">
                  <a:pos x="T6" y="T7"/>
                </a:cxn>
              </a:cxnLst>
              <a:rect l="0" t="0" r="r" b="b"/>
              <a:pathLst>
                <a:path w="406" h="407">
                  <a:moveTo>
                    <a:pt x="406" y="0"/>
                  </a:moveTo>
                  <a:lnTo>
                    <a:pt x="0" y="0"/>
                  </a:lnTo>
                  <a:lnTo>
                    <a:pt x="406" y="407"/>
                  </a:lnTo>
                  <a:lnTo>
                    <a:pt x="406" y="0"/>
                  </a:lnTo>
                  <a:close/>
                </a:path>
              </a:pathLst>
            </a:custGeom>
            <a:solidFill>
              <a:srgbClr val="6C4C8B">
                <a:alpha val="20000"/>
              </a:srgbClr>
            </a:solidFill>
            <a:ln>
              <a:noFill/>
            </a:ln>
          </p:spPr>
          <p:txBody>
            <a:bodyPr vert="horz" wrap="square" lIns="91440" tIns="45720" rIns="91440" bIns="45720" numCol="1" anchor="t" anchorCtr="0" compatLnSpc="1"/>
            <a:lstStyle/>
            <a:p>
              <a:endParaRPr lang="ko-KR" altLang="en-US" sz="2400"/>
            </a:p>
          </p:txBody>
        </p:sp>
        <p:sp>
          <p:nvSpPr>
            <p:cNvPr id="99" name="Freeform 16"/>
            <p:cNvSpPr/>
            <p:nvPr userDrawn="1"/>
          </p:nvSpPr>
          <p:spPr bwMode="auto">
            <a:xfrm>
              <a:off x="7668344" y="5495925"/>
              <a:ext cx="612603" cy="614112"/>
            </a:xfrm>
            <a:custGeom>
              <a:avLst/>
              <a:gdLst>
                <a:gd name="T0" fmla="*/ 406 w 406"/>
                <a:gd name="T1" fmla="*/ 0 h 407"/>
                <a:gd name="T2" fmla="*/ 0 w 406"/>
                <a:gd name="T3" fmla="*/ 0 h 407"/>
                <a:gd name="T4" fmla="*/ 406 w 406"/>
                <a:gd name="T5" fmla="*/ 407 h 407"/>
                <a:gd name="T6" fmla="*/ 406 w 406"/>
                <a:gd name="T7" fmla="*/ 0 h 407"/>
              </a:gdLst>
              <a:ahLst/>
              <a:cxnLst>
                <a:cxn ang="0">
                  <a:pos x="T0" y="T1"/>
                </a:cxn>
                <a:cxn ang="0">
                  <a:pos x="T2" y="T3"/>
                </a:cxn>
                <a:cxn ang="0">
                  <a:pos x="T4" y="T5"/>
                </a:cxn>
                <a:cxn ang="0">
                  <a:pos x="T6" y="T7"/>
                </a:cxn>
              </a:cxnLst>
              <a:rect l="0" t="0" r="r" b="b"/>
              <a:pathLst>
                <a:path w="406" h="407">
                  <a:moveTo>
                    <a:pt x="406" y="0"/>
                  </a:moveTo>
                  <a:lnTo>
                    <a:pt x="0" y="0"/>
                  </a:lnTo>
                  <a:lnTo>
                    <a:pt x="406" y="407"/>
                  </a:lnTo>
                  <a:lnTo>
                    <a:pt x="4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0" name="Freeform 17"/>
            <p:cNvSpPr/>
            <p:nvPr userDrawn="1"/>
          </p:nvSpPr>
          <p:spPr bwMode="auto">
            <a:xfrm>
              <a:off x="8315651" y="5495925"/>
              <a:ext cx="614112" cy="614112"/>
            </a:xfrm>
            <a:custGeom>
              <a:avLst/>
              <a:gdLst>
                <a:gd name="T0" fmla="*/ 407 w 407"/>
                <a:gd name="T1" fmla="*/ 0 h 407"/>
                <a:gd name="T2" fmla="*/ 0 w 407"/>
                <a:gd name="T3" fmla="*/ 0 h 407"/>
                <a:gd name="T4" fmla="*/ 0 w 407"/>
                <a:gd name="T5" fmla="*/ 407 h 407"/>
                <a:gd name="T6" fmla="*/ 407 w 407"/>
                <a:gd name="T7" fmla="*/ 0 h 407"/>
              </a:gdLst>
              <a:ahLst/>
              <a:cxnLst>
                <a:cxn ang="0">
                  <a:pos x="T0" y="T1"/>
                </a:cxn>
                <a:cxn ang="0">
                  <a:pos x="T2" y="T3"/>
                </a:cxn>
                <a:cxn ang="0">
                  <a:pos x="T4" y="T5"/>
                </a:cxn>
                <a:cxn ang="0">
                  <a:pos x="T6" y="T7"/>
                </a:cxn>
              </a:cxnLst>
              <a:rect l="0" t="0" r="r" b="b"/>
              <a:pathLst>
                <a:path w="407" h="407">
                  <a:moveTo>
                    <a:pt x="407" y="0"/>
                  </a:moveTo>
                  <a:lnTo>
                    <a:pt x="0" y="0"/>
                  </a:lnTo>
                  <a:lnTo>
                    <a:pt x="0" y="407"/>
                  </a:lnTo>
                  <a:lnTo>
                    <a:pt x="407" y="0"/>
                  </a:lnTo>
                  <a:close/>
                </a:path>
              </a:pathLst>
            </a:custGeom>
            <a:solidFill>
              <a:srgbClr val="6C4C8B"/>
            </a:solidFill>
            <a:ln>
              <a:noFill/>
            </a:ln>
          </p:spPr>
          <p:txBody>
            <a:bodyPr vert="horz" wrap="square" lIns="91440" tIns="45720" rIns="91440" bIns="45720" numCol="1" anchor="t" anchorCtr="0" compatLnSpc="1"/>
            <a:lstStyle/>
            <a:p>
              <a:endParaRPr lang="ko-KR" altLang="en-US" sz="2400"/>
            </a:p>
          </p:txBody>
        </p:sp>
        <p:sp>
          <p:nvSpPr>
            <p:cNvPr id="101" name="Freeform 18"/>
            <p:cNvSpPr/>
            <p:nvPr userDrawn="1"/>
          </p:nvSpPr>
          <p:spPr bwMode="auto">
            <a:xfrm>
              <a:off x="8315651" y="6161338"/>
              <a:ext cx="614112" cy="614112"/>
            </a:xfrm>
            <a:custGeom>
              <a:avLst/>
              <a:gdLst>
                <a:gd name="T0" fmla="*/ 407 w 407"/>
                <a:gd name="T1" fmla="*/ 0 h 407"/>
                <a:gd name="T2" fmla="*/ 0 w 407"/>
                <a:gd name="T3" fmla="*/ 0 h 407"/>
                <a:gd name="T4" fmla="*/ 0 w 407"/>
                <a:gd name="T5" fmla="*/ 407 h 407"/>
                <a:gd name="T6" fmla="*/ 0 w 407"/>
                <a:gd name="T7" fmla="*/ 0 h 407"/>
                <a:gd name="T8" fmla="*/ 203 w 407"/>
                <a:gd name="T9" fmla="*/ 204 h 407"/>
                <a:gd name="T10" fmla="*/ 40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407" y="0"/>
                  </a:moveTo>
                  <a:lnTo>
                    <a:pt x="0" y="0"/>
                  </a:lnTo>
                  <a:lnTo>
                    <a:pt x="0" y="407"/>
                  </a:lnTo>
                  <a:lnTo>
                    <a:pt x="0" y="0"/>
                  </a:lnTo>
                  <a:lnTo>
                    <a:pt x="203" y="204"/>
                  </a:lnTo>
                  <a:lnTo>
                    <a:pt x="407" y="0"/>
                  </a:lnTo>
                  <a:close/>
                </a:path>
              </a:pathLst>
            </a:custGeom>
            <a:solidFill>
              <a:srgbClr val="B81A4D">
                <a:alpha val="20000"/>
              </a:srgbClr>
            </a:solidFill>
            <a:ln>
              <a:noFill/>
            </a:ln>
          </p:spPr>
          <p:txBody>
            <a:bodyPr vert="horz" wrap="square" lIns="91440" tIns="45720" rIns="91440" bIns="45720" numCol="1" anchor="t" anchorCtr="0" compatLnSpc="1"/>
            <a:lstStyle/>
            <a:p>
              <a:endParaRPr lang="ko-KR" altLang="en-US" sz="2400"/>
            </a:p>
          </p:txBody>
        </p:sp>
        <p:sp>
          <p:nvSpPr>
            <p:cNvPr id="102" name="Freeform 19"/>
            <p:cNvSpPr/>
            <p:nvPr userDrawn="1"/>
          </p:nvSpPr>
          <p:spPr bwMode="auto">
            <a:xfrm>
              <a:off x="8315651" y="6161338"/>
              <a:ext cx="614112" cy="614112"/>
            </a:xfrm>
            <a:custGeom>
              <a:avLst/>
              <a:gdLst>
                <a:gd name="T0" fmla="*/ 407 w 407"/>
                <a:gd name="T1" fmla="*/ 0 h 407"/>
                <a:gd name="T2" fmla="*/ 0 w 407"/>
                <a:gd name="T3" fmla="*/ 0 h 407"/>
                <a:gd name="T4" fmla="*/ 0 w 407"/>
                <a:gd name="T5" fmla="*/ 407 h 407"/>
                <a:gd name="T6" fmla="*/ 0 w 407"/>
                <a:gd name="T7" fmla="*/ 0 h 407"/>
                <a:gd name="T8" fmla="*/ 203 w 407"/>
                <a:gd name="T9" fmla="*/ 204 h 407"/>
                <a:gd name="T10" fmla="*/ 40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407" y="0"/>
                  </a:moveTo>
                  <a:lnTo>
                    <a:pt x="0" y="0"/>
                  </a:lnTo>
                  <a:lnTo>
                    <a:pt x="0" y="407"/>
                  </a:lnTo>
                  <a:lnTo>
                    <a:pt x="0" y="0"/>
                  </a:lnTo>
                  <a:lnTo>
                    <a:pt x="203" y="204"/>
                  </a:lnTo>
                  <a:lnTo>
                    <a:pt x="4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3" name="Freeform 20"/>
            <p:cNvSpPr/>
            <p:nvPr userDrawn="1"/>
          </p:nvSpPr>
          <p:spPr bwMode="auto">
            <a:xfrm>
              <a:off x="7668344" y="5495925"/>
              <a:ext cx="612603" cy="614112"/>
            </a:xfrm>
            <a:custGeom>
              <a:avLst/>
              <a:gdLst>
                <a:gd name="T0" fmla="*/ 0 w 406"/>
                <a:gd name="T1" fmla="*/ 407 h 407"/>
                <a:gd name="T2" fmla="*/ 406 w 406"/>
                <a:gd name="T3" fmla="*/ 407 h 407"/>
                <a:gd name="T4" fmla="*/ 406 w 406"/>
                <a:gd name="T5" fmla="*/ 0 h 407"/>
                <a:gd name="T6" fmla="*/ 0 w 406"/>
                <a:gd name="T7" fmla="*/ 407 h 407"/>
              </a:gdLst>
              <a:ahLst/>
              <a:cxnLst>
                <a:cxn ang="0">
                  <a:pos x="T0" y="T1"/>
                </a:cxn>
                <a:cxn ang="0">
                  <a:pos x="T2" y="T3"/>
                </a:cxn>
                <a:cxn ang="0">
                  <a:pos x="T4" y="T5"/>
                </a:cxn>
                <a:cxn ang="0">
                  <a:pos x="T6" y="T7"/>
                </a:cxn>
              </a:cxnLst>
              <a:rect l="0" t="0" r="r" b="b"/>
              <a:pathLst>
                <a:path w="406" h="407">
                  <a:moveTo>
                    <a:pt x="0" y="407"/>
                  </a:moveTo>
                  <a:lnTo>
                    <a:pt x="406" y="407"/>
                  </a:lnTo>
                  <a:lnTo>
                    <a:pt x="406" y="0"/>
                  </a:lnTo>
                  <a:lnTo>
                    <a:pt x="0" y="407"/>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sp>
          <p:nvSpPr>
            <p:cNvPr id="104" name="Freeform 23"/>
            <p:cNvSpPr/>
            <p:nvPr userDrawn="1"/>
          </p:nvSpPr>
          <p:spPr bwMode="auto">
            <a:xfrm>
              <a:off x="8280947" y="616133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5" name="Freeform 24"/>
            <p:cNvSpPr/>
            <p:nvPr userDrawn="1"/>
          </p:nvSpPr>
          <p:spPr bwMode="auto">
            <a:xfrm>
              <a:off x="7668344" y="6161338"/>
              <a:ext cx="612603" cy="614112"/>
            </a:xfrm>
            <a:custGeom>
              <a:avLst/>
              <a:gdLst>
                <a:gd name="T0" fmla="*/ 406 w 406"/>
                <a:gd name="T1" fmla="*/ 407 h 407"/>
                <a:gd name="T2" fmla="*/ 406 w 406"/>
                <a:gd name="T3" fmla="*/ 0 h 407"/>
                <a:gd name="T4" fmla="*/ 0 w 406"/>
                <a:gd name="T5" fmla="*/ 0 h 407"/>
                <a:gd name="T6" fmla="*/ 406 w 406"/>
                <a:gd name="T7" fmla="*/ 407 h 407"/>
              </a:gdLst>
              <a:ahLst/>
              <a:cxnLst>
                <a:cxn ang="0">
                  <a:pos x="T0" y="T1"/>
                </a:cxn>
                <a:cxn ang="0">
                  <a:pos x="T2" y="T3"/>
                </a:cxn>
                <a:cxn ang="0">
                  <a:pos x="T4" y="T5"/>
                </a:cxn>
                <a:cxn ang="0">
                  <a:pos x="T6" y="T7"/>
                </a:cxn>
              </a:cxnLst>
              <a:rect l="0" t="0" r="r" b="b"/>
              <a:pathLst>
                <a:path w="406" h="407">
                  <a:moveTo>
                    <a:pt x="406" y="407"/>
                  </a:moveTo>
                  <a:lnTo>
                    <a:pt x="406" y="0"/>
                  </a:lnTo>
                  <a:lnTo>
                    <a:pt x="0" y="0"/>
                  </a:lnTo>
                  <a:lnTo>
                    <a:pt x="406" y="407"/>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sp>
          <p:nvSpPr>
            <p:cNvPr id="106" name="Freeform 25"/>
            <p:cNvSpPr/>
            <p:nvPr userDrawn="1"/>
          </p:nvSpPr>
          <p:spPr bwMode="auto">
            <a:xfrm>
              <a:off x="7668344" y="6161338"/>
              <a:ext cx="612603" cy="614112"/>
            </a:xfrm>
            <a:custGeom>
              <a:avLst/>
              <a:gdLst>
                <a:gd name="T0" fmla="*/ 406 w 406"/>
                <a:gd name="T1" fmla="*/ 407 h 407"/>
                <a:gd name="T2" fmla="*/ 406 w 406"/>
                <a:gd name="T3" fmla="*/ 0 h 407"/>
                <a:gd name="T4" fmla="*/ 0 w 406"/>
                <a:gd name="T5" fmla="*/ 0 h 407"/>
                <a:gd name="T6" fmla="*/ 406 w 406"/>
                <a:gd name="T7" fmla="*/ 407 h 407"/>
              </a:gdLst>
              <a:ahLst/>
              <a:cxnLst>
                <a:cxn ang="0">
                  <a:pos x="T0" y="T1"/>
                </a:cxn>
                <a:cxn ang="0">
                  <a:pos x="T2" y="T3"/>
                </a:cxn>
                <a:cxn ang="0">
                  <a:pos x="T4" y="T5"/>
                </a:cxn>
                <a:cxn ang="0">
                  <a:pos x="T6" y="T7"/>
                </a:cxn>
              </a:cxnLst>
              <a:rect l="0" t="0" r="r" b="b"/>
              <a:pathLst>
                <a:path w="406" h="407">
                  <a:moveTo>
                    <a:pt x="406" y="407"/>
                  </a:moveTo>
                  <a:lnTo>
                    <a:pt x="406" y="0"/>
                  </a:lnTo>
                  <a:lnTo>
                    <a:pt x="0" y="0"/>
                  </a:lnTo>
                  <a:lnTo>
                    <a:pt x="406" y="4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7" name="Freeform 26"/>
            <p:cNvSpPr/>
            <p:nvPr userDrawn="1"/>
          </p:nvSpPr>
          <p:spPr bwMode="auto">
            <a:xfrm>
              <a:off x="8315651" y="6161338"/>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close/>
                </a:path>
              </a:pathLst>
            </a:custGeom>
            <a:solidFill>
              <a:srgbClr val="B81A4D"/>
            </a:solidFill>
            <a:ln>
              <a:noFill/>
            </a:ln>
          </p:spPr>
          <p:txBody>
            <a:bodyPr vert="horz" wrap="square" lIns="91440" tIns="45720" rIns="91440" bIns="45720" numCol="1" anchor="t" anchorCtr="0" compatLnSpc="1"/>
            <a:lstStyle/>
            <a:p>
              <a:endParaRPr lang="ko-KR" altLang="en-US" sz="2400"/>
            </a:p>
          </p:txBody>
        </p:sp>
        <p:sp>
          <p:nvSpPr>
            <p:cNvPr id="108" name="Freeform 27"/>
            <p:cNvSpPr/>
            <p:nvPr userDrawn="1"/>
          </p:nvSpPr>
          <p:spPr bwMode="auto">
            <a:xfrm>
              <a:off x="8315651" y="6161338"/>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9" name="Freeform 28"/>
            <p:cNvSpPr/>
            <p:nvPr userDrawn="1"/>
          </p:nvSpPr>
          <p:spPr bwMode="auto">
            <a:xfrm>
              <a:off x="8197959" y="6292610"/>
              <a:ext cx="82989" cy="203698"/>
            </a:xfrm>
            <a:custGeom>
              <a:avLst/>
              <a:gdLst>
                <a:gd name="T0" fmla="*/ 55 w 55"/>
                <a:gd name="T1" fmla="*/ 0 h 135"/>
                <a:gd name="T2" fmla="*/ 55 w 55"/>
                <a:gd name="T3" fmla="*/ 0 h 135"/>
                <a:gd name="T4" fmla="*/ 44 w 55"/>
                <a:gd name="T5" fmla="*/ 3 h 135"/>
                <a:gd name="T6" fmla="*/ 33 w 55"/>
                <a:gd name="T7" fmla="*/ 8 h 135"/>
                <a:gd name="T8" fmla="*/ 24 w 55"/>
                <a:gd name="T9" fmla="*/ 16 h 135"/>
                <a:gd name="T10" fmla="*/ 16 w 55"/>
                <a:gd name="T11" fmla="*/ 24 h 135"/>
                <a:gd name="T12" fmla="*/ 9 w 55"/>
                <a:gd name="T13" fmla="*/ 34 h 135"/>
                <a:gd name="T14" fmla="*/ 4 w 55"/>
                <a:gd name="T15" fmla="*/ 44 h 135"/>
                <a:gd name="T16" fmla="*/ 1 w 55"/>
                <a:gd name="T17" fmla="*/ 55 h 135"/>
                <a:gd name="T18" fmla="*/ 0 w 55"/>
                <a:gd name="T19" fmla="*/ 68 h 135"/>
                <a:gd name="T20" fmla="*/ 0 w 55"/>
                <a:gd name="T21" fmla="*/ 68 h 135"/>
                <a:gd name="T22" fmla="*/ 1 w 55"/>
                <a:gd name="T23" fmla="*/ 80 h 135"/>
                <a:gd name="T24" fmla="*/ 4 w 55"/>
                <a:gd name="T25" fmla="*/ 91 h 135"/>
                <a:gd name="T26" fmla="*/ 9 w 55"/>
                <a:gd name="T27" fmla="*/ 101 h 135"/>
                <a:gd name="T28" fmla="*/ 16 w 55"/>
                <a:gd name="T29" fmla="*/ 112 h 135"/>
                <a:gd name="T30" fmla="*/ 24 w 55"/>
                <a:gd name="T31" fmla="*/ 119 h 135"/>
                <a:gd name="T32" fmla="*/ 33 w 55"/>
                <a:gd name="T33" fmla="*/ 127 h 135"/>
                <a:gd name="T34" fmla="*/ 44 w 55"/>
                <a:gd name="T35" fmla="*/ 132 h 135"/>
                <a:gd name="T36" fmla="*/ 55 w 55"/>
                <a:gd name="T37" fmla="*/ 135 h 135"/>
                <a:gd name="T38" fmla="*/ 55 w 55"/>
                <a:gd name="T3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5" h="135">
                  <a:moveTo>
                    <a:pt x="55" y="0"/>
                  </a:moveTo>
                  <a:lnTo>
                    <a:pt x="55" y="0"/>
                  </a:lnTo>
                  <a:lnTo>
                    <a:pt x="44" y="3"/>
                  </a:lnTo>
                  <a:lnTo>
                    <a:pt x="33" y="8"/>
                  </a:lnTo>
                  <a:lnTo>
                    <a:pt x="24" y="16"/>
                  </a:lnTo>
                  <a:lnTo>
                    <a:pt x="16" y="24"/>
                  </a:lnTo>
                  <a:lnTo>
                    <a:pt x="9" y="34"/>
                  </a:lnTo>
                  <a:lnTo>
                    <a:pt x="4" y="44"/>
                  </a:lnTo>
                  <a:lnTo>
                    <a:pt x="1" y="55"/>
                  </a:lnTo>
                  <a:lnTo>
                    <a:pt x="0" y="68"/>
                  </a:lnTo>
                  <a:lnTo>
                    <a:pt x="0" y="68"/>
                  </a:lnTo>
                  <a:lnTo>
                    <a:pt x="1" y="80"/>
                  </a:lnTo>
                  <a:lnTo>
                    <a:pt x="4" y="91"/>
                  </a:lnTo>
                  <a:lnTo>
                    <a:pt x="9" y="101"/>
                  </a:lnTo>
                  <a:lnTo>
                    <a:pt x="16" y="112"/>
                  </a:lnTo>
                  <a:lnTo>
                    <a:pt x="24" y="119"/>
                  </a:lnTo>
                  <a:lnTo>
                    <a:pt x="33" y="127"/>
                  </a:lnTo>
                  <a:lnTo>
                    <a:pt x="44" y="132"/>
                  </a:lnTo>
                  <a:lnTo>
                    <a:pt x="55" y="135"/>
                  </a:lnTo>
                  <a:lnTo>
                    <a:pt x="5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10" name="Freeform 30"/>
            <p:cNvSpPr/>
            <p:nvPr userDrawn="1"/>
          </p:nvSpPr>
          <p:spPr bwMode="auto">
            <a:xfrm>
              <a:off x="8083285" y="6512905"/>
              <a:ext cx="197663" cy="262544"/>
            </a:xfrm>
            <a:custGeom>
              <a:avLst/>
              <a:gdLst>
                <a:gd name="T0" fmla="*/ 114 w 131"/>
                <a:gd name="T1" fmla="*/ 0 h 174"/>
                <a:gd name="T2" fmla="*/ 114 w 131"/>
                <a:gd name="T3" fmla="*/ 0 h 174"/>
                <a:gd name="T4" fmla="*/ 102 w 131"/>
                <a:gd name="T5" fmla="*/ 0 h 174"/>
                <a:gd name="T6" fmla="*/ 88 w 131"/>
                <a:gd name="T7" fmla="*/ 1 h 174"/>
                <a:gd name="T8" fmla="*/ 73 w 131"/>
                <a:gd name="T9" fmla="*/ 4 h 174"/>
                <a:gd name="T10" fmla="*/ 56 w 131"/>
                <a:gd name="T11" fmla="*/ 8 h 174"/>
                <a:gd name="T12" fmla="*/ 39 w 131"/>
                <a:gd name="T13" fmla="*/ 13 h 174"/>
                <a:gd name="T14" fmla="*/ 32 w 131"/>
                <a:gd name="T15" fmla="*/ 16 h 174"/>
                <a:gd name="T16" fmla="*/ 25 w 131"/>
                <a:gd name="T17" fmla="*/ 20 h 174"/>
                <a:gd name="T18" fmla="*/ 17 w 131"/>
                <a:gd name="T19" fmla="*/ 24 h 174"/>
                <a:gd name="T20" fmla="*/ 11 w 131"/>
                <a:gd name="T21" fmla="*/ 31 h 174"/>
                <a:gd name="T22" fmla="*/ 5 w 131"/>
                <a:gd name="T23" fmla="*/ 36 h 174"/>
                <a:gd name="T24" fmla="*/ 0 w 131"/>
                <a:gd name="T25" fmla="*/ 43 h 174"/>
                <a:gd name="T26" fmla="*/ 131 w 131"/>
                <a:gd name="T27" fmla="*/ 174 h 174"/>
                <a:gd name="T28" fmla="*/ 131 w 131"/>
                <a:gd name="T29" fmla="*/ 0 h 174"/>
                <a:gd name="T30" fmla="*/ 126 w 131"/>
                <a:gd name="T31" fmla="*/ 0 h 174"/>
                <a:gd name="T32" fmla="*/ 126 w 131"/>
                <a:gd name="T33" fmla="*/ 0 h 174"/>
                <a:gd name="T34" fmla="*/ 114 w 131"/>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174">
                  <a:moveTo>
                    <a:pt x="114" y="0"/>
                  </a:moveTo>
                  <a:lnTo>
                    <a:pt x="114" y="0"/>
                  </a:lnTo>
                  <a:lnTo>
                    <a:pt x="102" y="0"/>
                  </a:lnTo>
                  <a:lnTo>
                    <a:pt x="88" y="1"/>
                  </a:lnTo>
                  <a:lnTo>
                    <a:pt x="73" y="4"/>
                  </a:lnTo>
                  <a:lnTo>
                    <a:pt x="56" y="8"/>
                  </a:lnTo>
                  <a:lnTo>
                    <a:pt x="39" y="13"/>
                  </a:lnTo>
                  <a:lnTo>
                    <a:pt x="32" y="16"/>
                  </a:lnTo>
                  <a:lnTo>
                    <a:pt x="25" y="20"/>
                  </a:lnTo>
                  <a:lnTo>
                    <a:pt x="17" y="24"/>
                  </a:lnTo>
                  <a:lnTo>
                    <a:pt x="11" y="31"/>
                  </a:lnTo>
                  <a:lnTo>
                    <a:pt x="5" y="36"/>
                  </a:lnTo>
                  <a:lnTo>
                    <a:pt x="0" y="43"/>
                  </a:lnTo>
                  <a:lnTo>
                    <a:pt x="131" y="174"/>
                  </a:lnTo>
                  <a:lnTo>
                    <a:pt x="131" y="0"/>
                  </a:lnTo>
                  <a:lnTo>
                    <a:pt x="126" y="0"/>
                  </a:lnTo>
                  <a:lnTo>
                    <a:pt x="126" y="0"/>
                  </a:lnTo>
                  <a:lnTo>
                    <a:pt x="114"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11" name="Freeform 31"/>
            <p:cNvSpPr/>
            <p:nvPr userDrawn="1"/>
          </p:nvSpPr>
          <p:spPr bwMode="auto">
            <a:xfrm>
              <a:off x="8083285" y="6512905"/>
              <a:ext cx="197663" cy="262544"/>
            </a:xfrm>
            <a:custGeom>
              <a:avLst/>
              <a:gdLst>
                <a:gd name="T0" fmla="*/ 114 w 131"/>
                <a:gd name="T1" fmla="*/ 0 h 174"/>
                <a:gd name="T2" fmla="*/ 114 w 131"/>
                <a:gd name="T3" fmla="*/ 0 h 174"/>
                <a:gd name="T4" fmla="*/ 102 w 131"/>
                <a:gd name="T5" fmla="*/ 0 h 174"/>
                <a:gd name="T6" fmla="*/ 88 w 131"/>
                <a:gd name="T7" fmla="*/ 1 h 174"/>
                <a:gd name="T8" fmla="*/ 73 w 131"/>
                <a:gd name="T9" fmla="*/ 4 h 174"/>
                <a:gd name="T10" fmla="*/ 56 w 131"/>
                <a:gd name="T11" fmla="*/ 8 h 174"/>
                <a:gd name="T12" fmla="*/ 39 w 131"/>
                <a:gd name="T13" fmla="*/ 13 h 174"/>
                <a:gd name="T14" fmla="*/ 32 w 131"/>
                <a:gd name="T15" fmla="*/ 16 h 174"/>
                <a:gd name="T16" fmla="*/ 25 w 131"/>
                <a:gd name="T17" fmla="*/ 20 h 174"/>
                <a:gd name="T18" fmla="*/ 17 w 131"/>
                <a:gd name="T19" fmla="*/ 24 h 174"/>
                <a:gd name="T20" fmla="*/ 11 w 131"/>
                <a:gd name="T21" fmla="*/ 31 h 174"/>
                <a:gd name="T22" fmla="*/ 5 w 131"/>
                <a:gd name="T23" fmla="*/ 36 h 174"/>
                <a:gd name="T24" fmla="*/ 0 w 131"/>
                <a:gd name="T25" fmla="*/ 43 h 174"/>
                <a:gd name="T26" fmla="*/ 131 w 131"/>
                <a:gd name="T27" fmla="*/ 174 h 174"/>
                <a:gd name="T28" fmla="*/ 131 w 131"/>
                <a:gd name="T29" fmla="*/ 0 h 174"/>
                <a:gd name="T30" fmla="*/ 126 w 131"/>
                <a:gd name="T31" fmla="*/ 0 h 174"/>
                <a:gd name="T32" fmla="*/ 126 w 131"/>
                <a:gd name="T33" fmla="*/ 0 h 174"/>
                <a:gd name="T34" fmla="*/ 114 w 131"/>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174">
                  <a:moveTo>
                    <a:pt x="114" y="0"/>
                  </a:moveTo>
                  <a:lnTo>
                    <a:pt x="114" y="0"/>
                  </a:lnTo>
                  <a:lnTo>
                    <a:pt x="102" y="0"/>
                  </a:lnTo>
                  <a:lnTo>
                    <a:pt x="88" y="1"/>
                  </a:lnTo>
                  <a:lnTo>
                    <a:pt x="73" y="4"/>
                  </a:lnTo>
                  <a:lnTo>
                    <a:pt x="56" y="8"/>
                  </a:lnTo>
                  <a:lnTo>
                    <a:pt x="39" y="13"/>
                  </a:lnTo>
                  <a:lnTo>
                    <a:pt x="32" y="16"/>
                  </a:lnTo>
                  <a:lnTo>
                    <a:pt x="25" y="20"/>
                  </a:lnTo>
                  <a:lnTo>
                    <a:pt x="17" y="24"/>
                  </a:lnTo>
                  <a:lnTo>
                    <a:pt x="11" y="31"/>
                  </a:lnTo>
                  <a:lnTo>
                    <a:pt x="5" y="36"/>
                  </a:lnTo>
                  <a:lnTo>
                    <a:pt x="0" y="43"/>
                  </a:lnTo>
                  <a:lnTo>
                    <a:pt x="131" y="174"/>
                  </a:lnTo>
                  <a:lnTo>
                    <a:pt x="131" y="0"/>
                  </a:lnTo>
                  <a:lnTo>
                    <a:pt x="126" y="0"/>
                  </a:lnTo>
                  <a:lnTo>
                    <a:pt x="126" y="0"/>
                  </a:lnTo>
                  <a:lnTo>
                    <a:pt x="1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12" name="Freeform 32"/>
            <p:cNvSpPr/>
            <p:nvPr userDrawn="1"/>
          </p:nvSpPr>
          <p:spPr bwMode="auto">
            <a:xfrm>
              <a:off x="8315651" y="6291101"/>
              <a:ext cx="92042" cy="206716"/>
            </a:xfrm>
            <a:custGeom>
              <a:avLst/>
              <a:gdLst>
                <a:gd name="T0" fmla="*/ 0 w 61"/>
                <a:gd name="T1" fmla="*/ 0 h 137"/>
                <a:gd name="T2" fmla="*/ 0 w 61"/>
                <a:gd name="T3" fmla="*/ 137 h 137"/>
                <a:gd name="T4" fmla="*/ 0 w 61"/>
                <a:gd name="T5" fmla="*/ 137 h 137"/>
                <a:gd name="T6" fmla="*/ 12 w 61"/>
                <a:gd name="T7" fmla="*/ 135 h 137"/>
                <a:gd name="T8" fmla="*/ 23 w 61"/>
                <a:gd name="T9" fmla="*/ 130 h 137"/>
                <a:gd name="T10" fmla="*/ 34 w 61"/>
                <a:gd name="T11" fmla="*/ 122 h 137"/>
                <a:gd name="T12" fmla="*/ 43 w 61"/>
                <a:gd name="T13" fmla="*/ 114 h 137"/>
                <a:gd name="T14" fmla="*/ 50 w 61"/>
                <a:gd name="T15" fmla="*/ 105 h 137"/>
                <a:gd name="T16" fmla="*/ 56 w 61"/>
                <a:gd name="T17" fmla="*/ 93 h 137"/>
                <a:gd name="T18" fmla="*/ 59 w 61"/>
                <a:gd name="T19" fmla="*/ 82 h 137"/>
                <a:gd name="T20" fmla="*/ 61 w 61"/>
                <a:gd name="T21" fmla="*/ 69 h 137"/>
                <a:gd name="T22" fmla="*/ 61 w 61"/>
                <a:gd name="T23" fmla="*/ 69 h 137"/>
                <a:gd name="T24" fmla="*/ 59 w 61"/>
                <a:gd name="T25" fmla="*/ 55 h 137"/>
                <a:gd name="T26" fmla="*/ 56 w 61"/>
                <a:gd name="T27" fmla="*/ 44 h 137"/>
                <a:gd name="T28" fmla="*/ 50 w 61"/>
                <a:gd name="T29" fmla="*/ 32 h 137"/>
                <a:gd name="T30" fmla="*/ 43 w 61"/>
                <a:gd name="T31" fmla="*/ 23 h 137"/>
                <a:gd name="T32" fmla="*/ 34 w 61"/>
                <a:gd name="T33" fmla="*/ 15 h 137"/>
                <a:gd name="T34" fmla="*/ 23 w 61"/>
                <a:gd name="T35" fmla="*/ 7 h 137"/>
                <a:gd name="T36" fmla="*/ 12 w 61"/>
                <a:gd name="T37" fmla="*/ 3 h 137"/>
                <a:gd name="T38" fmla="*/ 0 w 61"/>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37">
                  <a:moveTo>
                    <a:pt x="0" y="0"/>
                  </a:moveTo>
                  <a:lnTo>
                    <a:pt x="0" y="137"/>
                  </a:lnTo>
                  <a:lnTo>
                    <a:pt x="0" y="137"/>
                  </a:lnTo>
                  <a:lnTo>
                    <a:pt x="12" y="135"/>
                  </a:lnTo>
                  <a:lnTo>
                    <a:pt x="23" y="130"/>
                  </a:lnTo>
                  <a:lnTo>
                    <a:pt x="34" y="122"/>
                  </a:lnTo>
                  <a:lnTo>
                    <a:pt x="43" y="114"/>
                  </a:lnTo>
                  <a:lnTo>
                    <a:pt x="50" y="105"/>
                  </a:lnTo>
                  <a:lnTo>
                    <a:pt x="56" y="93"/>
                  </a:lnTo>
                  <a:lnTo>
                    <a:pt x="59" y="82"/>
                  </a:lnTo>
                  <a:lnTo>
                    <a:pt x="61" y="69"/>
                  </a:lnTo>
                  <a:lnTo>
                    <a:pt x="61" y="69"/>
                  </a:lnTo>
                  <a:lnTo>
                    <a:pt x="59" y="55"/>
                  </a:lnTo>
                  <a:lnTo>
                    <a:pt x="56" y="44"/>
                  </a:lnTo>
                  <a:lnTo>
                    <a:pt x="50" y="32"/>
                  </a:lnTo>
                  <a:lnTo>
                    <a:pt x="43" y="23"/>
                  </a:lnTo>
                  <a:lnTo>
                    <a:pt x="34" y="15"/>
                  </a:lnTo>
                  <a:lnTo>
                    <a:pt x="23" y="7"/>
                  </a:lnTo>
                  <a:lnTo>
                    <a:pt x="12" y="3"/>
                  </a:lnTo>
                  <a:lnTo>
                    <a:pt x="0" y="0"/>
                  </a:lnTo>
                  <a:close/>
                </a:path>
              </a:pathLst>
            </a:custGeom>
            <a:solidFill>
              <a:srgbClr val="B73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grpSp>
          <p:nvGrpSpPr>
            <p:cNvPr id="113" name="그룹 112"/>
            <p:cNvGrpSpPr/>
            <p:nvPr userDrawn="1"/>
          </p:nvGrpSpPr>
          <p:grpSpPr>
            <a:xfrm>
              <a:off x="8315651" y="6291101"/>
              <a:ext cx="218787" cy="484348"/>
              <a:chOff x="8315651" y="6291101"/>
              <a:chExt cx="218787" cy="484348"/>
            </a:xfrm>
            <a:solidFill>
              <a:schemeClr val="accent5">
                <a:lumMod val="75000"/>
              </a:schemeClr>
            </a:solidFill>
          </p:grpSpPr>
          <p:sp>
            <p:nvSpPr>
              <p:cNvPr id="115" name="Freeform 33"/>
              <p:cNvSpPr/>
              <p:nvPr userDrawn="1"/>
            </p:nvSpPr>
            <p:spPr bwMode="auto">
              <a:xfrm>
                <a:off x="8315651" y="6291101"/>
                <a:ext cx="92042" cy="206716"/>
              </a:xfrm>
              <a:custGeom>
                <a:avLst/>
                <a:gdLst>
                  <a:gd name="T0" fmla="*/ 0 w 61"/>
                  <a:gd name="T1" fmla="*/ 0 h 137"/>
                  <a:gd name="T2" fmla="*/ 0 w 61"/>
                  <a:gd name="T3" fmla="*/ 137 h 137"/>
                  <a:gd name="T4" fmla="*/ 0 w 61"/>
                  <a:gd name="T5" fmla="*/ 137 h 137"/>
                  <a:gd name="T6" fmla="*/ 12 w 61"/>
                  <a:gd name="T7" fmla="*/ 135 h 137"/>
                  <a:gd name="T8" fmla="*/ 23 w 61"/>
                  <a:gd name="T9" fmla="*/ 130 h 137"/>
                  <a:gd name="T10" fmla="*/ 34 w 61"/>
                  <a:gd name="T11" fmla="*/ 122 h 137"/>
                  <a:gd name="T12" fmla="*/ 43 w 61"/>
                  <a:gd name="T13" fmla="*/ 114 h 137"/>
                  <a:gd name="T14" fmla="*/ 50 w 61"/>
                  <a:gd name="T15" fmla="*/ 105 h 137"/>
                  <a:gd name="T16" fmla="*/ 56 w 61"/>
                  <a:gd name="T17" fmla="*/ 93 h 137"/>
                  <a:gd name="T18" fmla="*/ 59 w 61"/>
                  <a:gd name="T19" fmla="*/ 82 h 137"/>
                  <a:gd name="T20" fmla="*/ 61 w 61"/>
                  <a:gd name="T21" fmla="*/ 69 h 137"/>
                  <a:gd name="T22" fmla="*/ 61 w 61"/>
                  <a:gd name="T23" fmla="*/ 69 h 137"/>
                  <a:gd name="T24" fmla="*/ 59 w 61"/>
                  <a:gd name="T25" fmla="*/ 55 h 137"/>
                  <a:gd name="T26" fmla="*/ 56 w 61"/>
                  <a:gd name="T27" fmla="*/ 44 h 137"/>
                  <a:gd name="T28" fmla="*/ 50 w 61"/>
                  <a:gd name="T29" fmla="*/ 32 h 137"/>
                  <a:gd name="T30" fmla="*/ 43 w 61"/>
                  <a:gd name="T31" fmla="*/ 23 h 137"/>
                  <a:gd name="T32" fmla="*/ 34 w 61"/>
                  <a:gd name="T33" fmla="*/ 15 h 137"/>
                  <a:gd name="T34" fmla="*/ 23 w 61"/>
                  <a:gd name="T35" fmla="*/ 7 h 137"/>
                  <a:gd name="T36" fmla="*/ 12 w 61"/>
                  <a:gd name="T37" fmla="*/ 3 h 137"/>
                  <a:gd name="T38" fmla="*/ 0 w 61"/>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37">
                    <a:moveTo>
                      <a:pt x="0" y="0"/>
                    </a:moveTo>
                    <a:lnTo>
                      <a:pt x="0" y="137"/>
                    </a:lnTo>
                    <a:lnTo>
                      <a:pt x="0" y="137"/>
                    </a:lnTo>
                    <a:lnTo>
                      <a:pt x="12" y="135"/>
                    </a:lnTo>
                    <a:lnTo>
                      <a:pt x="23" y="130"/>
                    </a:lnTo>
                    <a:lnTo>
                      <a:pt x="34" y="122"/>
                    </a:lnTo>
                    <a:lnTo>
                      <a:pt x="43" y="114"/>
                    </a:lnTo>
                    <a:lnTo>
                      <a:pt x="50" y="105"/>
                    </a:lnTo>
                    <a:lnTo>
                      <a:pt x="56" y="93"/>
                    </a:lnTo>
                    <a:lnTo>
                      <a:pt x="59" y="82"/>
                    </a:lnTo>
                    <a:lnTo>
                      <a:pt x="61" y="69"/>
                    </a:lnTo>
                    <a:lnTo>
                      <a:pt x="61" y="69"/>
                    </a:lnTo>
                    <a:lnTo>
                      <a:pt x="59" y="55"/>
                    </a:lnTo>
                    <a:lnTo>
                      <a:pt x="56" y="44"/>
                    </a:lnTo>
                    <a:lnTo>
                      <a:pt x="50" y="32"/>
                    </a:lnTo>
                    <a:lnTo>
                      <a:pt x="43" y="23"/>
                    </a:lnTo>
                    <a:lnTo>
                      <a:pt x="34" y="15"/>
                    </a:lnTo>
                    <a:lnTo>
                      <a:pt x="23" y="7"/>
                    </a:lnTo>
                    <a:lnTo>
                      <a:pt x="12" y="3"/>
                    </a:lnTo>
                    <a:lnTo>
                      <a:pt x="0" y="0"/>
                    </a:lnTo>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16" name="Freeform 34"/>
              <p:cNvSpPr/>
              <p:nvPr userDrawn="1"/>
            </p:nvSpPr>
            <p:spPr bwMode="auto">
              <a:xfrm>
                <a:off x="8315651" y="6512905"/>
                <a:ext cx="218787" cy="262544"/>
              </a:xfrm>
              <a:custGeom>
                <a:avLst/>
                <a:gdLst>
                  <a:gd name="T0" fmla="*/ 19 w 145"/>
                  <a:gd name="T1" fmla="*/ 0 h 174"/>
                  <a:gd name="T2" fmla="*/ 0 w 145"/>
                  <a:gd name="T3" fmla="*/ 0 h 174"/>
                  <a:gd name="T4" fmla="*/ 0 w 145"/>
                  <a:gd name="T5" fmla="*/ 174 h 174"/>
                  <a:gd name="T6" fmla="*/ 70 w 145"/>
                  <a:gd name="T7" fmla="*/ 174 h 174"/>
                  <a:gd name="T8" fmla="*/ 70 w 145"/>
                  <a:gd name="T9" fmla="*/ 123 h 174"/>
                  <a:gd name="T10" fmla="*/ 81 w 145"/>
                  <a:gd name="T11" fmla="*/ 123 h 174"/>
                  <a:gd name="T12" fmla="*/ 81 w 145"/>
                  <a:gd name="T13" fmla="*/ 174 h 174"/>
                  <a:gd name="T14" fmla="*/ 145 w 145"/>
                  <a:gd name="T15" fmla="*/ 174 h 174"/>
                  <a:gd name="T16" fmla="*/ 145 w 145"/>
                  <a:gd name="T17" fmla="*/ 77 h 174"/>
                  <a:gd name="T18" fmla="*/ 145 w 145"/>
                  <a:gd name="T19" fmla="*/ 77 h 174"/>
                  <a:gd name="T20" fmla="*/ 144 w 145"/>
                  <a:gd name="T21" fmla="*/ 74 h 174"/>
                  <a:gd name="T22" fmla="*/ 144 w 145"/>
                  <a:gd name="T23" fmla="*/ 74 h 174"/>
                  <a:gd name="T24" fmla="*/ 144 w 145"/>
                  <a:gd name="T25" fmla="*/ 70 h 174"/>
                  <a:gd name="T26" fmla="*/ 144 w 145"/>
                  <a:gd name="T27" fmla="*/ 70 h 174"/>
                  <a:gd name="T28" fmla="*/ 144 w 145"/>
                  <a:gd name="T29" fmla="*/ 69 h 174"/>
                  <a:gd name="T30" fmla="*/ 144 w 145"/>
                  <a:gd name="T31" fmla="*/ 69 h 174"/>
                  <a:gd name="T32" fmla="*/ 141 w 145"/>
                  <a:gd name="T33" fmla="*/ 60 h 174"/>
                  <a:gd name="T34" fmla="*/ 137 w 145"/>
                  <a:gd name="T35" fmla="*/ 52 h 174"/>
                  <a:gd name="T36" fmla="*/ 133 w 145"/>
                  <a:gd name="T37" fmla="*/ 44 h 174"/>
                  <a:gd name="T38" fmla="*/ 127 w 145"/>
                  <a:gd name="T39" fmla="*/ 37 h 174"/>
                  <a:gd name="T40" fmla="*/ 119 w 145"/>
                  <a:gd name="T41" fmla="*/ 31 h 174"/>
                  <a:gd name="T42" fmla="*/ 112 w 145"/>
                  <a:gd name="T43" fmla="*/ 26 h 174"/>
                  <a:gd name="T44" fmla="*/ 104 w 145"/>
                  <a:gd name="T45" fmla="*/ 21 h 174"/>
                  <a:gd name="T46" fmla="*/ 94 w 145"/>
                  <a:gd name="T47" fmla="*/ 17 h 174"/>
                  <a:gd name="T48" fmla="*/ 77 w 145"/>
                  <a:gd name="T49" fmla="*/ 11 h 174"/>
                  <a:gd name="T50" fmla="*/ 58 w 145"/>
                  <a:gd name="T51" fmla="*/ 6 h 174"/>
                  <a:gd name="T52" fmla="*/ 41 w 145"/>
                  <a:gd name="T53" fmla="*/ 4 h 174"/>
                  <a:gd name="T54" fmla="*/ 26 w 145"/>
                  <a:gd name="T55" fmla="*/ 1 h 174"/>
                  <a:gd name="T56" fmla="*/ 26 w 145"/>
                  <a:gd name="T57" fmla="*/ 1 h 174"/>
                  <a:gd name="T58" fmla="*/ 19 w 145"/>
                  <a:gd name="T5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74">
                    <a:moveTo>
                      <a:pt x="19" y="0"/>
                    </a:moveTo>
                    <a:lnTo>
                      <a:pt x="0" y="0"/>
                    </a:lnTo>
                    <a:lnTo>
                      <a:pt x="0" y="174"/>
                    </a:lnTo>
                    <a:lnTo>
                      <a:pt x="70" y="174"/>
                    </a:lnTo>
                    <a:lnTo>
                      <a:pt x="70" y="123"/>
                    </a:lnTo>
                    <a:lnTo>
                      <a:pt x="81" y="123"/>
                    </a:lnTo>
                    <a:lnTo>
                      <a:pt x="81" y="174"/>
                    </a:lnTo>
                    <a:lnTo>
                      <a:pt x="145" y="174"/>
                    </a:lnTo>
                    <a:lnTo>
                      <a:pt x="145" y="77"/>
                    </a:lnTo>
                    <a:lnTo>
                      <a:pt x="145" y="77"/>
                    </a:lnTo>
                    <a:lnTo>
                      <a:pt x="144" y="74"/>
                    </a:lnTo>
                    <a:lnTo>
                      <a:pt x="144" y="74"/>
                    </a:lnTo>
                    <a:lnTo>
                      <a:pt x="144" y="70"/>
                    </a:lnTo>
                    <a:lnTo>
                      <a:pt x="144" y="70"/>
                    </a:lnTo>
                    <a:lnTo>
                      <a:pt x="144" y="69"/>
                    </a:lnTo>
                    <a:lnTo>
                      <a:pt x="144" y="69"/>
                    </a:lnTo>
                    <a:lnTo>
                      <a:pt x="141" y="60"/>
                    </a:lnTo>
                    <a:lnTo>
                      <a:pt x="137" y="52"/>
                    </a:lnTo>
                    <a:lnTo>
                      <a:pt x="133" y="44"/>
                    </a:lnTo>
                    <a:lnTo>
                      <a:pt x="127" y="37"/>
                    </a:lnTo>
                    <a:lnTo>
                      <a:pt x="119" y="31"/>
                    </a:lnTo>
                    <a:lnTo>
                      <a:pt x="112" y="26"/>
                    </a:lnTo>
                    <a:lnTo>
                      <a:pt x="104" y="21"/>
                    </a:lnTo>
                    <a:lnTo>
                      <a:pt x="94" y="17"/>
                    </a:lnTo>
                    <a:lnTo>
                      <a:pt x="77" y="11"/>
                    </a:lnTo>
                    <a:lnTo>
                      <a:pt x="58" y="6"/>
                    </a:lnTo>
                    <a:lnTo>
                      <a:pt x="41" y="4"/>
                    </a:lnTo>
                    <a:lnTo>
                      <a:pt x="26" y="1"/>
                    </a:lnTo>
                    <a:lnTo>
                      <a:pt x="26" y="1"/>
                    </a:lnTo>
                    <a:lnTo>
                      <a:pt x="19"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14" name="Freeform 35"/>
            <p:cNvSpPr/>
            <p:nvPr userDrawn="1"/>
          </p:nvSpPr>
          <p:spPr bwMode="auto">
            <a:xfrm>
              <a:off x="8315651" y="6512905"/>
              <a:ext cx="218787" cy="262544"/>
            </a:xfrm>
            <a:custGeom>
              <a:avLst/>
              <a:gdLst>
                <a:gd name="T0" fmla="*/ 19 w 145"/>
                <a:gd name="T1" fmla="*/ 0 h 174"/>
                <a:gd name="T2" fmla="*/ 0 w 145"/>
                <a:gd name="T3" fmla="*/ 0 h 174"/>
                <a:gd name="T4" fmla="*/ 0 w 145"/>
                <a:gd name="T5" fmla="*/ 174 h 174"/>
                <a:gd name="T6" fmla="*/ 70 w 145"/>
                <a:gd name="T7" fmla="*/ 174 h 174"/>
                <a:gd name="T8" fmla="*/ 70 w 145"/>
                <a:gd name="T9" fmla="*/ 123 h 174"/>
                <a:gd name="T10" fmla="*/ 81 w 145"/>
                <a:gd name="T11" fmla="*/ 123 h 174"/>
                <a:gd name="T12" fmla="*/ 81 w 145"/>
                <a:gd name="T13" fmla="*/ 174 h 174"/>
                <a:gd name="T14" fmla="*/ 145 w 145"/>
                <a:gd name="T15" fmla="*/ 174 h 174"/>
                <a:gd name="T16" fmla="*/ 145 w 145"/>
                <a:gd name="T17" fmla="*/ 77 h 174"/>
                <a:gd name="T18" fmla="*/ 145 w 145"/>
                <a:gd name="T19" fmla="*/ 77 h 174"/>
                <a:gd name="T20" fmla="*/ 144 w 145"/>
                <a:gd name="T21" fmla="*/ 74 h 174"/>
                <a:gd name="T22" fmla="*/ 144 w 145"/>
                <a:gd name="T23" fmla="*/ 74 h 174"/>
                <a:gd name="T24" fmla="*/ 144 w 145"/>
                <a:gd name="T25" fmla="*/ 70 h 174"/>
                <a:gd name="T26" fmla="*/ 144 w 145"/>
                <a:gd name="T27" fmla="*/ 70 h 174"/>
                <a:gd name="T28" fmla="*/ 144 w 145"/>
                <a:gd name="T29" fmla="*/ 69 h 174"/>
                <a:gd name="T30" fmla="*/ 144 w 145"/>
                <a:gd name="T31" fmla="*/ 69 h 174"/>
                <a:gd name="T32" fmla="*/ 141 w 145"/>
                <a:gd name="T33" fmla="*/ 60 h 174"/>
                <a:gd name="T34" fmla="*/ 137 w 145"/>
                <a:gd name="T35" fmla="*/ 52 h 174"/>
                <a:gd name="T36" fmla="*/ 133 w 145"/>
                <a:gd name="T37" fmla="*/ 44 h 174"/>
                <a:gd name="T38" fmla="*/ 127 w 145"/>
                <a:gd name="T39" fmla="*/ 37 h 174"/>
                <a:gd name="T40" fmla="*/ 119 w 145"/>
                <a:gd name="T41" fmla="*/ 31 h 174"/>
                <a:gd name="T42" fmla="*/ 112 w 145"/>
                <a:gd name="T43" fmla="*/ 26 h 174"/>
                <a:gd name="T44" fmla="*/ 104 w 145"/>
                <a:gd name="T45" fmla="*/ 21 h 174"/>
                <a:gd name="T46" fmla="*/ 94 w 145"/>
                <a:gd name="T47" fmla="*/ 17 h 174"/>
                <a:gd name="T48" fmla="*/ 77 w 145"/>
                <a:gd name="T49" fmla="*/ 11 h 174"/>
                <a:gd name="T50" fmla="*/ 58 w 145"/>
                <a:gd name="T51" fmla="*/ 6 h 174"/>
                <a:gd name="T52" fmla="*/ 41 w 145"/>
                <a:gd name="T53" fmla="*/ 4 h 174"/>
                <a:gd name="T54" fmla="*/ 26 w 145"/>
                <a:gd name="T55" fmla="*/ 1 h 174"/>
                <a:gd name="T56" fmla="*/ 26 w 145"/>
                <a:gd name="T57" fmla="*/ 1 h 174"/>
                <a:gd name="T58" fmla="*/ 19 w 145"/>
                <a:gd name="T5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74">
                  <a:moveTo>
                    <a:pt x="19" y="0"/>
                  </a:moveTo>
                  <a:lnTo>
                    <a:pt x="0" y="0"/>
                  </a:lnTo>
                  <a:lnTo>
                    <a:pt x="0" y="174"/>
                  </a:lnTo>
                  <a:lnTo>
                    <a:pt x="70" y="174"/>
                  </a:lnTo>
                  <a:lnTo>
                    <a:pt x="70" y="123"/>
                  </a:lnTo>
                  <a:lnTo>
                    <a:pt x="81" y="123"/>
                  </a:lnTo>
                  <a:lnTo>
                    <a:pt x="81" y="174"/>
                  </a:lnTo>
                  <a:lnTo>
                    <a:pt x="145" y="174"/>
                  </a:lnTo>
                  <a:lnTo>
                    <a:pt x="145" y="77"/>
                  </a:lnTo>
                  <a:lnTo>
                    <a:pt x="145" y="77"/>
                  </a:lnTo>
                  <a:lnTo>
                    <a:pt x="144" y="74"/>
                  </a:lnTo>
                  <a:lnTo>
                    <a:pt x="144" y="74"/>
                  </a:lnTo>
                  <a:lnTo>
                    <a:pt x="144" y="70"/>
                  </a:lnTo>
                  <a:lnTo>
                    <a:pt x="144" y="70"/>
                  </a:lnTo>
                  <a:lnTo>
                    <a:pt x="144" y="69"/>
                  </a:lnTo>
                  <a:lnTo>
                    <a:pt x="144" y="69"/>
                  </a:lnTo>
                  <a:lnTo>
                    <a:pt x="141" y="60"/>
                  </a:lnTo>
                  <a:lnTo>
                    <a:pt x="137" y="52"/>
                  </a:lnTo>
                  <a:lnTo>
                    <a:pt x="133" y="44"/>
                  </a:lnTo>
                  <a:lnTo>
                    <a:pt x="127" y="37"/>
                  </a:lnTo>
                  <a:lnTo>
                    <a:pt x="119" y="31"/>
                  </a:lnTo>
                  <a:lnTo>
                    <a:pt x="112" y="26"/>
                  </a:lnTo>
                  <a:lnTo>
                    <a:pt x="104" y="21"/>
                  </a:lnTo>
                  <a:lnTo>
                    <a:pt x="94" y="17"/>
                  </a:lnTo>
                  <a:lnTo>
                    <a:pt x="77" y="11"/>
                  </a:lnTo>
                  <a:lnTo>
                    <a:pt x="58" y="6"/>
                  </a:lnTo>
                  <a:lnTo>
                    <a:pt x="41" y="4"/>
                  </a:lnTo>
                  <a:lnTo>
                    <a:pt x="26" y="1"/>
                  </a:lnTo>
                  <a:lnTo>
                    <a:pt x="26" y="1"/>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grpSp>
      <p:sp>
        <p:nvSpPr>
          <p:cNvPr id="2" name="텍스트 개체 틀 3"/>
          <p:cNvSpPr>
            <a:spLocks noGrp="1"/>
          </p:cNvSpPr>
          <p:nvPr>
            <p:ph type="body" sz="quarter" idx="10" hasCustomPrompt="1"/>
          </p:nvPr>
        </p:nvSpPr>
        <p:spPr>
          <a:xfrm>
            <a:off x="2255574" y="1493304"/>
            <a:ext cx="5723255" cy="601553"/>
          </a:xfrm>
          <a:prstGeom prst="rect">
            <a:avLst/>
          </a:prstGeom>
        </p:spPr>
        <p:txBody>
          <a:bodyPr lIns="0" tIns="0" rIns="0" bIns="0"/>
          <a:lstStyle>
            <a:lvl1pPr marL="0" indent="0" algn="l">
              <a:buNone/>
              <a:defRPr sz="3735" b="1"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Contents title</a:t>
            </a:r>
            <a:endParaRPr lang="ko-KR" altLang="en-US" smtClean="0"/>
          </a:p>
        </p:txBody>
      </p:sp>
      <p:sp>
        <p:nvSpPr>
          <p:cNvPr id="3" name="텍스트 개체 틀 3"/>
          <p:cNvSpPr>
            <a:spLocks noGrp="1"/>
          </p:cNvSpPr>
          <p:nvPr>
            <p:ph type="body" sz="quarter" idx="11" hasCustomPrompt="1"/>
          </p:nvPr>
        </p:nvSpPr>
        <p:spPr>
          <a:xfrm>
            <a:off x="2255574" y="2970542"/>
            <a:ext cx="5723255" cy="254087"/>
          </a:xfrm>
          <a:prstGeom prst="rect">
            <a:avLst/>
          </a:prstGeom>
        </p:spPr>
        <p:txBody>
          <a:bodyPr lIns="0" tIns="0" rIns="0" bIns="0"/>
          <a:lstStyle>
            <a:lvl1pPr marL="0" indent="0" algn="l">
              <a:buNone/>
              <a:defRPr sz="2135" b="1"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01. Contents title</a:t>
            </a:r>
            <a:endParaRPr lang="ko-KR" altLang="en-US" smtClean="0"/>
          </a:p>
        </p:txBody>
      </p:sp>
      <p:sp>
        <p:nvSpPr>
          <p:cNvPr id="4" name="텍스트 개체 틀 3"/>
          <p:cNvSpPr>
            <a:spLocks noGrp="1"/>
          </p:cNvSpPr>
          <p:nvPr>
            <p:ph type="body" sz="quarter" idx="12" hasCustomPrompt="1"/>
          </p:nvPr>
        </p:nvSpPr>
        <p:spPr>
          <a:xfrm>
            <a:off x="2764689" y="3283494"/>
            <a:ext cx="5214139" cy="214129"/>
          </a:xfrm>
          <a:prstGeom prst="rect">
            <a:avLst/>
          </a:prstGeom>
        </p:spPr>
        <p:txBody>
          <a:bodyPr lIns="0" tIns="0" rIns="0" bIns="0"/>
          <a:lstStyle>
            <a:lvl1pPr marL="0" indent="0" algn="l">
              <a:buNone/>
              <a:defRPr sz="1600" b="0"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 Content sub title</a:t>
            </a:r>
            <a:endParaRPr lang="ko-KR" altLang="en-US" smtClean="0"/>
          </a:p>
        </p:txBody>
      </p:sp>
      <p:sp>
        <p:nvSpPr>
          <p:cNvPr id="5" name="텍스트 개체 틀 3"/>
          <p:cNvSpPr>
            <a:spLocks noGrp="1"/>
          </p:cNvSpPr>
          <p:nvPr>
            <p:ph type="body" sz="quarter" idx="13" hasCustomPrompt="1"/>
          </p:nvPr>
        </p:nvSpPr>
        <p:spPr>
          <a:xfrm>
            <a:off x="2764689" y="3525256"/>
            <a:ext cx="5214139" cy="214129"/>
          </a:xfrm>
          <a:prstGeom prst="rect">
            <a:avLst/>
          </a:prstGeom>
        </p:spPr>
        <p:txBody>
          <a:bodyPr lIns="0" tIns="0" rIns="0" bIns="0"/>
          <a:lstStyle>
            <a:lvl1pPr marL="0" indent="0" algn="l">
              <a:buNone/>
              <a:defRPr sz="1600" b="0"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 Content sub title</a:t>
            </a:r>
            <a:endParaRPr lang="ko-KR" altLang="en-US" smtClean="0"/>
          </a:p>
        </p:txBody>
      </p:sp>
      <p:sp>
        <p:nvSpPr>
          <p:cNvPr id="6" name="텍스트 개체 틀 3"/>
          <p:cNvSpPr>
            <a:spLocks noGrp="1"/>
          </p:cNvSpPr>
          <p:nvPr>
            <p:ph type="body" sz="quarter" idx="14" hasCustomPrompt="1"/>
          </p:nvPr>
        </p:nvSpPr>
        <p:spPr>
          <a:xfrm>
            <a:off x="2255574" y="4167335"/>
            <a:ext cx="5723255" cy="254087"/>
          </a:xfrm>
          <a:prstGeom prst="rect">
            <a:avLst/>
          </a:prstGeom>
        </p:spPr>
        <p:txBody>
          <a:bodyPr lIns="0" tIns="0" rIns="0" bIns="0"/>
          <a:lstStyle>
            <a:lvl1pPr marL="0" indent="0" algn="l">
              <a:buNone/>
              <a:defRPr sz="2135" b="1"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02. Contents title</a:t>
            </a:r>
            <a:endParaRPr lang="ko-KR" altLang="en-US" smtClean="0"/>
          </a:p>
        </p:txBody>
      </p:sp>
      <p:sp>
        <p:nvSpPr>
          <p:cNvPr id="7" name="텍스트 개체 틀 3"/>
          <p:cNvSpPr>
            <a:spLocks noGrp="1"/>
          </p:cNvSpPr>
          <p:nvPr>
            <p:ph type="body" sz="quarter" idx="15" hasCustomPrompt="1"/>
          </p:nvPr>
        </p:nvSpPr>
        <p:spPr>
          <a:xfrm>
            <a:off x="2764689" y="4480288"/>
            <a:ext cx="5214139" cy="214129"/>
          </a:xfrm>
          <a:prstGeom prst="rect">
            <a:avLst/>
          </a:prstGeom>
        </p:spPr>
        <p:txBody>
          <a:bodyPr lIns="0" tIns="0" rIns="0" bIns="0"/>
          <a:lstStyle>
            <a:lvl1pPr marL="0" indent="0" algn="l">
              <a:buNone/>
              <a:defRPr sz="1600" b="0"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 Content sub title</a:t>
            </a:r>
            <a:endParaRPr lang="ko-KR" altLang="en-US" smtClean="0"/>
          </a:p>
        </p:txBody>
      </p:sp>
      <p:sp>
        <p:nvSpPr>
          <p:cNvPr id="8" name="텍스트 개체 틀 3"/>
          <p:cNvSpPr>
            <a:spLocks noGrp="1"/>
          </p:cNvSpPr>
          <p:nvPr>
            <p:ph type="body" sz="quarter" idx="16" hasCustomPrompt="1"/>
          </p:nvPr>
        </p:nvSpPr>
        <p:spPr>
          <a:xfrm>
            <a:off x="2764689" y="4722049"/>
            <a:ext cx="5214139" cy="214129"/>
          </a:xfrm>
          <a:prstGeom prst="rect">
            <a:avLst/>
          </a:prstGeom>
        </p:spPr>
        <p:txBody>
          <a:bodyPr lIns="0" tIns="0" rIns="0" bIns="0"/>
          <a:lstStyle>
            <a:lvl1pPr marL="0" indent="0" algn="l">
              <a:buNone/>
              <a:defRPr sz="1600" b="0"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 Content sub title</a:t>
            </a:r>
            <a:endParaRPr lang="ko-KR" altLang="en-US" smtClean="0"/>
          </a:p>
        </p:txBody>
      </p:sp>
      <p:sp>
        <p:nvSpPr>
          <p:cNvPr id="9" name="텍스트 개체 틀 3"/>
          <p:cNvSpPr>
            <a:spLocks noGrp="1"/>
          </p:cNvSpPr>
          <p:nvPr>
            <p:ph type="body" sz="quarter" idx="17" hasCustomPrompt="1"/>
          </p:nvPr>
        </p:nvSpPr>
        <p:spPr>
          <a:xfrm>
            <a:off x="2255574" y="5349214"/>
            <a:ext cx="5723255" cy="254087"/>
          </a:xfrm>
          <a:prstGeom prst="rect">
            <a:avLst/>
          </a:prstGeom>
        </p:spPr>
        <p:txBody>
          <a:bodyPr lIns="0" tIns="0" rIns="0" bIns="0"/>
          <a:lstStyle>
            <a:lvl1pPr marL="0" indent="0" algn="l">
              <a:buNone/>
              <a:defRPr sz="2135" b="1"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03. Contents title</a:t>
            </a:r>
            <a:endParaRPr lang="ko-KR" altLang="en-US" smtClean="0"/>
          </a:p>
        </p:txBody>
      </p:sp>
      <p:sp>
        <p:nvSpPr>
          <p:cNvPr id="10" name="텍스트 개체 틀 3"/>
          <p:cNvSpPr>
            <a:spLocks noGrp="1"/>
          </p:cNvSpPr>
          <p:nvPr>
            <p:ph type="body" sz="quarter" idx="18" hasCustomPrompt="1"/>
          </p:nvPr>
        </p:nvSpPr>
        <p:spPr>
          <a:xfrm>
            <a:off x="2764689" y="5675565"/>
            <a:ext cx="5214139" cy="214129"/>
          </a:xfrm>
          <a:prstGeom prst="rect">
            <a:avLst/>
          </a:prstGeom>
        </p:spPr>
        <p:txBody>
          <a:bodyPr lIns="0" tIns="0" rIns="0" bIns="0"/>
          <a:lstStyle>
            <a:lvl1pPr marL="0" indent="0" algn="l">
              <a:buNone/>
              <a:defRPr sz="1600" b="0"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 Content sub title</a:t>
            </a:r>
            <a:endParaRPr lang="ko-KR" altLang="en-US" smtClean="0"/>
          </a:p>
        </p:txBody>
      </p:sp>
      <p:sp>
        <p:nvSpPr>
          <p:cNvPr id="11" name="텍스트 개체 틀 3"/>
          <p:cNvSpPr>
            <a:spLocks noGrp="1"/>
          </p:cNvSpPr>
          <p:nvPr>
            <p:ph type="body" sz="quarter" idx="19" hasCustomPrompt="1"/>
          </p:nvPr>
        </p:nvSpPr>
        <p:spPr>
          <a:xfrm>
            <a:off x="2764689" y="5917326"/>
            <a:ext cx="5214139" cy="214129"/>
          </a:xfrm>
          <a:prstGeom prst="rect">
            <a:avLst/>
          </a:prstGeom>
        </p:spPr>
        <p:txBody>
          <a:bodyPr lIns="0" tIns="0" rIns="0" bIns="0"/>
          <a:lstStyle>
            <a:lvl1pPr marL="0" indent="0" algn="l">
              <a:buNone/>
              <a:defRPr sz="1600" b="0"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 Content sub title</a:t>
            </a:r>
            <a:endParaRPr lang="ko-KR" altLang="en-US" smtClean="0"/>
          </a:p>
        </p:txBody>
      </p:sp>
      <p:grpSp>
        <p:nvGrpSpPr>
          <p:cNvPr id="74" name="그룹 116"/>
          <p:cNvGrpSpPr/>
          <p:nvPr userDrawn="1"/>
        </p:nvGrpSpPr>
        <p:grpSpPr>
          <a:xfrm>
            <a:off x="8082789" y="69450"/>
            <a:ext cx="4109211" cy="6719103"/>
            <a:chOff x="5048873" y="80963"/>
            <a:chExt cx="4095127" cy="6696075"/>
          </a:xfrm>
        </p:grpSpPr>
        <p:sp>
          <p:nvSpPr>
            <p:cNvPr id="75" name="Freeform 6"/>
            <p:cNvSpPr/>
            <p:nvPr userDrawn="1"/>
          </p:nvSpPr>
          <p:spPr bwMode="auto">
            <a:xfrm flipH="1">
              <a:off x="7158660" y="80963"/>
              <a:ext cx="1985340" cy="1281113"/>
            </a:xfrm>
            <a:custGeom>
              <a:avLst/>
              <a:gdLst/>
              <a:ahLst/>
              <a:cxnLst/>
              <a:rect l="l" t="t" r="r" b="b"/>
              <a:pathLst>
                <a:path w="1985340" h="1281113">
                  <a:moveTo>
                    <a:pt x="1345578" y="0"/>
                  </a:moveTo>
                  <a:lnTo>
                    <a:pt x="0" y="0"/>
                  </a:lnTo>
                  <a:lnTo>
                    <a:pt x="0" y="1281113"/>
                  </a:lnTo>
                  <a:lnTo>
                    <a:pt x="1345578" y="1281113"/>
                  </a:lnTo>
                  <a:lnTo>
                    <a:pt x="1985340" y="641350"/>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76" name="Freeform 7"/>
            <p:cNvSpPr/>
            <p:nvPr userDrawn="1"/>
          </p:nvSpPr>
          <p:spPr bwMode="auto">
            <a:xfrm flipH="1">
              <a:off x="6403010" y="82550"/>
              <a:ext cx="1279525" cy="1279525"/>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77" name="Freeform 8"/>
            <p:cNvSpPr/>
            <p:nvPr userDrawn="1"/>
          </p:nvSpPr>
          <p:spPr bwMode="auto">
            <a:xfrm flipH="1">
              <a:off x="5052048" y="1436688"/>
              <a:ext cx="1279525" cy="1279525"/>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78" name="Freeform 9"/>
            <p:cNvSpPr/>
            <p:nvPr userDrawn="1"/>
          </p:nvSpPr>
          <p:spPr bwMode="auto">
            <a:xfrm flipH="1">
              <a:off x="5048873" y="82550"/>
              <a:ext cx="1279525" cy="1279525"/>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342D57">
                <a:alpha val="10196"/>
              </a:srgbClr>
            </a:solidFill>
            <a:ln>
              <a:noFill/>
            </a:ln>
          </p:spPr>
          <p:txBody>
            <a:bodyPr vert="horz" wrap="square" lIns="91440" tIns="45720" rIns="91440" bIns="45720" numCol="1" anchor="t" anchorCtr="0" compatLnSpc="1"/>
            <a:lstStyle/>
            <a:p>
              <a:endParaRPr lang="ko-KR" altLang="en-US" sz="2400"/>
            </a:p>
          </p:txBody>
        </p:sp>
        <p:sp>
          <p:nvSpPr>
            <p:cNvPr id="79" name="Freeform 10"/>
            <p:cNvSpPr/>
            <p:nvPr userDrawn="1"/>
          </p:nvSpPr>
          <p:spPr bwMode="auto">
            <a:xfrm flipH="1">
              <a:off x="5048873" y="82550"/>
              <a:ext cx="1279525" cy="1279525"/>
            </a:xfrm>
            <a:custGeom>
              <a:avLst/>
              <a:gdLst>
                <a:gd name="T0" fmla="*/ 0 w 806"/>
                <a:gd name="T1" fmla="*/ 0 h 806"/>
                <a:gd name="T2" fmla="*/ 806 w 806"/>
                <a:gd name="T3" fmla="*/ 806 h 806"/>
                <a:gd name="T4" fmla="*/ 0 w 806"/>
                <a:gd name="T5" fmla="*/ 806 h 806"/>
                <a:gd name="T6" fmla="*/ 0 w 806"/>
                <a:gd name="T7" fmla="*/ 0 h 806"/>
              </a:gdLst>
              <a:ahLst/>
              <a:cxnLst>
                <a:cxn ang="0">
                  <a:pos x="T0" y="T1"/>
                </a:cxn>
                <a:cxn ang="0">
                  <a:pos x="T2" y="T3"/>
                </a:cxn>
                <a:cxn ang="0">
                  <a:pos x="T4" y="T5"/>
                </a:cxn>
                <a:cxn ang="0">
                  <a:pos x="T6" y="T7"/>
                </a:cxn>
              </a:cxnLst>
              <a:rect l="0" t="0" r="r" b="b"/>
              <a:pathLst>
                <a:path w="806" h="806">
                  <a:moveTo>
                    <a:pt x="0" y="0"/>
                  </a:moveTo>
                  <a:lnTo>
                    <a:pt x="806" y="806"/>
                  </a:lnTo>
                  <a:lnTo>
                    <a:pt x="0" y="806"/>
                  </a:lnTo>
                  <a:lnTo>
                    <a:pt x="0" y="0"/>
                  </a:lnTo>
                  <a:close/>
                </a:path>
              </a:pathLst>
            </a:custGeom>
            <a:solidFill>
              <a:srgbClr val="342D57"/>
            </a:solidFill>
            <a:ln>
              <a:noFill/>
            </a:ln>
          </p:spPr>
          <p:txBody>
            <a:bodyPr vert="horz" wrap="square" lIns="91440" tIns="45720" rIns="91440" bIns="45720" numCol="1" anchor="t" anchorCtr="0" compatLnSpc="1"/>
            <a:lstStyle/>
            <a:p>
              <a:endParaRPr lang="ko-KR" altLang="en-US" sz="2400"/>
            </a:p>
          </p:txBody>
        </p:sp>
        <p:sp>
          <p:nvSpPr>
            <p:cNvPr id="80" name="Freeform 13"/>
            <p:cNvSpPr/>
            <p:nvPr userDrawn="1"/>
          </p:nvSpPr>
          <p:spPr bwMode="auto">
            <a:xfrm flipH="1">
              <a:off x="7158660" y="1435100"/>
              <a:ext cx="1985340" cy="1281113"/>
            </a:xfrm>
            <a:custGeom>
              <a:avLst/>
              <a:gdLst/>
              <a:ahLst/>
              <a:cxnLst/>
              <a:rect l="l" t="t" r="r" b="b"/>
              <a:pathLst>
                <a:path w="1985340" h="1281113">
                  <a:moveTo>
                    <a:pt x="1345578" y="0"/>
                  </a:moveTo>
                  <a:lnTo>
                    <a:pt x="0" y="0"/>
                  </a:lnTo>
                  <a:lnTo>
                    <a:pt x="0" y="1281113"/>
                  </a:lnTo>
                  <a:lnTo>
                    <a:pt x="1345578" y="1281113"/>
                  </a:lnTo>
                  <a:lnTo>
                    <a:pt x="1985340" y="639763"/>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81" name="Freeform 14"/>
            <p:cNvSpPr/>
            <p:nvPr userDrawn="1"/>
          </p:nvSpPr>
          <p:spPr bwMode="auto">
            <a:xfrm flipH="1">
              <a:off x="8517560" y="2802560"/>
              <a:ext cx="626440" cy="1254436"/>
            </a:xfrm>
            <a:custGeom>
              <a:avLst/>
              <a:gdLst/>
              <a:ahLst/>
              <a:cxnLst/>
              <a:rect l="l" t="t" r="r" b="b"/>
              <a:pathLst>
                <a:path w="626440" h="1254436">
                  <a:moveTo>
                    <a:pt x="0" y="0"/>
                  </a:moveTo>
                  <a:lnTo>
                    <a:pt x="0" y="1254436"/>
                  </a:lnTo>
                  <a:lnTo>
                    <a:pt x="626440" y="626441"/>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82" name="Freeform 15"/>
            <p:cNvSpPr/>
            <p:nvPr userDrawn="1"/>
          </p:nvSpPr>
          <p:spPr bwMode="auto">
            <a:xfrm flipH="1">
              <a:off x="6403010" y="1436688"/>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83" name="Freeform 16"/>
            <p:cNvSpPr/>
            <p:nvPr userDrawn="1"/>
          </p:nvSpPr>
          <p:spPr bwMode="auto">
            <a:xfrm flipH="1">
              <a:off x="7768260" y="2789238"/>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84" name="Freeform 17"/>
            <p:cNvSpPr/>
            <p:nvPr userDrawn="1"/>
          </p:nvSpPr>
          <p:spPr bwMode="auto">
            <a:xfrm flipH="1">
              <a:off x="6403010" y="1436688"/>
              <a:ext cx="1279525" cy="1281113"/>
            </a:xfrm>
            <a:custGeom>
              <a:avLst/>
              <a:gdLst>
                <a:gd name="T0" fmla="*/ 806 w 806"/>
                <a:gd name="T1" fmla="*/ 0 h 807"/>
                <a:gd name="T2" fmla="*/ 0 w 806"/>
                <a:gd name="T3" fmla="*/ 807 h 807"/>
                <a:gd name="T4" fmla="*/ 806 w 806"/>
                <a:gd name="T5" fmla="*/ 807 h 807"/>
                <a:gd name="T6" fmla="*/ 806 w 806"/>
                <a:gd name="T7" fmla="*/ 0 h 807"/>
              </a:gdLst>
              <a:ahLst/>
              <a:cxnLst>
                <a:cxn ang="0">
                  <a:pos x="T0" y="T1"/>
                </a:cxn>
                <a:cxn ang="0">
                  <a:pos x="T2" y="T3"/>
                </a:cxn>
                <a:cxn ang="0">
                  <a:pos x="T4" y="T5"/>
                </a:cxn>
                <a:cxn ang="0">
                  <a:pos x="T6" y="T7"/>
                </a:cxn>
              </a:cxnLst>
              <a:rect l="0" t="0" r="r" b="b"/>
              <a:pathLst>
                <a:path w="806" h="807">
                  <a:moveTo>
                    <a:pt x="806" y="0"/>
                  </a:moveTo>
                  <a:lnTo>
                    <a:pt x="0" y="807"/>
                  </a:lnTo>
                  <a:lnTo>
                    <a:pt x="806" y="807"/>
                  </a:lnTo>
                  <a:lnTo>
                    <a:pt x="806" y="0"/>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sp>
          <p:nvSpPr>
            <p:cNvPr id="85" name="Freeform 18"/>
            <p:cNvSpPr/>
            <p:nvPr userDrawn="1"/>
          </p:nvSpPr>
          <p:spPr bwMode="auto">
            <a:xfrm flipH="1">
              <a:off x="7768260" y="2790825"/>
              <a:ext cx="1279525" cy="1279525"/>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sp>
          <p:nvSpPr>
            <p:cNvPr id="86" name="Freeform 19"/>
            <p:cNvSpPr/>
            <p:nvPr userDrawn="1"/>
          </p:nvSpPr>
          <p:spPr bwMode="auto">
            <a:xfrm flipH="1">
              <a:off x="6415710" y="2790825"/>
              <a:ext cx="1279525" cy="1279525"/>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81A4D"/>
            </a:solidFill>
            <a:ln>
              <a:noFill/>
            </a:ln>
          </p:spPr>
          <p:txBody>
            <a:bodyPr vert="horz" wrap="square" lIns="91440" tIns="45720" rIns="91440" bIns="45720" numCol="1" anchor="t" anchorCtr="0" compatLnSpc="1"/>
            <a:lstStyle/>
            <a:p>
              <a:endParaRPr lang="ko-KR" altLang="en-US" sz="2400"/>
            </a:p>
          </p:txBody>
        </p:sp>
        <p:sp>
          <p:nvSpPr>
            <p:cNvPr id="87" name="Freeform 20"/>
            <p:cNvSpPr/>
            <p:nvPr userDrawn="1"/>
          </p:nvSpPr>
          <p:spPr bwMode="auto">
            <a:xfrm flipH="1">
              <a:off x="7158660" y="5495925"/>
              <a:ext cx="1985340" cy="1281113"/>
            </a:xfrm>
            <a:custGeom>
              <a:avLst/>
              <a:gdLst/>
              <a:ahLst/>
              <a:cxnLst/>
              <a:rect l="l" t="t" r="r" b="b"/>
              <a:pathLst>
                <a:path w="1985340" h="1281113">
                  <a:moveTo>
                    <a:pt x="1345578" y="0"/>
                  </a:moveTo>
                  <a:lnTo>
                    <a:pt x="0" y="0"/>
                  </a:lnTo>
                  <a:lnTo>
                    <a:pt x="0" y="1281113"/>
                  </a:lnTo>
                  <a:lnTo>
                    <a:pt x="1345578" y="1281113"/>
                  </a:lnTo>
                  <a:lnTo>
                    <a:pt x="1985340" y="641350"/>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88" name="Freeform 21"/>
            <p:cNvSpPr/>
            <p:nvPr userDrawn="1"/>
          </p:nvSpPr>
          <p:spPr bwMode="auto">
            <a:xfrm flipH="1">
              <a:off x="8517560" y="4155143"/>
              <a:ext cx="626440" cy="1254436"/>
            </a:xfrm>
            <a:custGeom>
              <a:avLst/>
              <a:gdLst/>
              <a:ahLst/>
              <a:cxnLst/>
              <a:rect l="l" t="t" r="r" b="b"/>
              <a:pathLst>
                <a:path w="626440" h="1254436">
                  <a:moveTo>
                    <a:pt x="0" y="0"/>
                  </a:moveTo>
                  <a:lnTo>
                    <a:pt x="0" y="1254436"/>
                  </a:lnTo>
                  <a:lnTo>
                    <a:pt x="626440" y="627995"/>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89" name="Freeform 22"/>
            <p:cNvSpPr/>
            <p:nvPr userDrawn="1"/>
          </p:nvSpPr>
          <p:spPr bwMode="auto">
            <a:xfrm flipH="1">
              <a:off x="5050460" y="5495925"/>
              <a:ext cx="1281113" cy="1279525"/>
            </a:xfrm>
            <a:custGeom>
              <a:avLst/>
              <a:gdLst>
                <a:gd name="T0" fmla="*/ 0 w 807"/>
                <a:gd name="T1" fmla="*/ 806 h 806"/>
                <a:gd name="T2" fmla="*/ 807 w 807"/>
                <a:gd name="T3" fmla="*/ 0 h 806"/>
                <a:gd name="T4" fmla="*/ 0 w 807"/>
                <a:gd name="T5" fmla="*/ 0 h 806"/>
                <a:gd name="T6" fmla="*/ 0 w 807"/>
                <a:gd name="T7" fmla="*/ 806 h 806"/>
              </a:gdLst>
              <a:ahLst/>
              <a:cxnLst>
                <a:cxn ang="0">
                  <a:pos x="T0" y="T1"/>
                </a:cxn>
                <a:cxn ang="0">
                  <a:pos x="T2" y="T3"/>
                </a:cxn>
                <a:cxn ang="0">
                  <a:pos x="T4" y="T5"/>
                </a:cxn>
                <a:cxn ang="0">
                  <a:pos x="T6" y="T7"/>
                </a:cxn>
              </a:cxnLst>
              <a:rect l="0" t="0" r="r" b="b"/>
              <a:pathLst>
                <a:path w="807" h="806">
                  <a:moveTo>
                    <a:pt x="0" y="806"/>
                  </a:moveTo>
                  <a:lnTo>
                    <a:pt x="807" y="0"/>
                  </a:lnTo>
                  <a:lnTo>
                    <a:pt x="0" y="0"/>
                  </a:lnTo>
                  <a:lnTo>
                    <a:pt x="0" y="806"/>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90" name="Freeform 24"/>
            <p:cNvSpPr/>
            <p:nvPr userDrawn="1"/>
          </p:nvSpPr>
          <p:spPr bwMode="auto">
            <a:xfrm flipH="1">
              <a:off x="6403010" y="5495925"/>
              <a:ext cx="1279525" cy="1279525"/>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91" name="Freeform 25"/>
            <p:cNvSpPr/>
            <p:nvPr userDrawn="1"/>
          </p:nvSpPr>
          <p:spPr bwMode="auto">
            <a:xfrm flipH="1">
              <a:off x="6403010" y="5495925"/>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bg1">
                <a:lumMod val="75000"/>
              </a:schemeClr>
            </a:solidFill>
            <a:ln>
              <a:noFill/>
            </a:ln>
          </p:spPr>
          <p:txBody>
            <a:bodyPr vert="horz" wrap="square" lIns="91440" tIns="45720" rIns="91440" bIns="45720" numCol="1" anchor="t" anchorCtr="0" compatLnSpc="1"/>
            <a:lstStyle/>
            <a:p>
              <a:endParaRPr lang="ko-KR" altLang="en-US" sz="2400"/>
            </a:p>
          </p:txBody>
        </p:sp>
        <p:sp>
          <p:nvSpPr>
            <p:cNvPr id="92" name="Freeform 26"/>
            <p:cNvSpPr/>
            <p:nvPr userDrawn="1"/>
          </p:nvSpPr>
          <p:spPr bwMode="auto">
            <a:xfrm flipH="1">
              <a:off x="6415710" y="4143375"/>
              <a:ext cx="1279525" cy="1279525"/>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93" name="Freeform 28"/>
            <p:cNvSpPr/>
            <p:nvPr userDrawn="1"/>
          </p:nvSpPr>
          <p:spPr bwMode="auto">
            <a:xfrm flipH="1">
              <a:off x="7768260" y="4143375"/>
              <a:ext cx="1279525" cy="1279525"/>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94" name="Freeform 29"/>
            <p:cNvSpPr/>
            <p:nvPr userDrawn="1"/>
          </p:nvSpPr>
          <p:spPr bwMode="auto">
            <a:xfrm flipH="1">
              <a:off x="7768260" y="4143375"/>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342D57"/>
            </a:solidFill>
            <a:ln>
              <a:noFill/>
            </a:ln>
          </p:spPr>
          <p:txBody>
            <a:bodyPr vert="horz" wrap="square" lIns="91440" tIns="45720" rIns="91440" bIns="45720" numCol="1" anchor="t" anchorCtr="0" compatLnSpc="1"/>
            <a:lstStyle/>
            <a:p>
              <a:endParaRPr lang="ko-KR" altLang="en-US" sz="2400"/>
            </a:p>
          </p:txBody>
        </p:sp>
        <p:pic>
          <p:nvPicPr>
            <p:cNvPr id="157" name="그림 137"/>
            <p:cNvPicPr>
              <a:picLocks noChangeAspect="1"/>
            </p:cNvPicPr>
            <p:nvPr userDrawn="1"/>
          </p:nvPicPr>
          <p:blipFill>
            <a:blip r:embed="rId2" cstate="screen"/>
            <a:stretch>
              <a:fillRect/>
            </a:stretch>
          </p:blipFill>
          <p:spPr>
            <a:xfrm rot="8100000" flipV="1">
              <a:off x="5630087" y="1977633"/>
              <a:ext cx="449020" cy="1096463"/>
            </a:xfrm>
            <a:prstGeom prst="rect">
              <a:avLst/>
            </a:prstGeom>
          </p:spPr>
        </p:pic>
        <p:sp>
          <p:nvSpPr>
            <p:cNvPr id="158" name="Freeform 12"/>
            <p:cNvSpPr/>
            <p:nvPr userDrawn="1"/>
          </p:nvSpPr>
          <p:spPr bwMode="auto">
            <a:xfrm flipH="1">
              <a:off x="5048873" y="1436688"/>
              <a:ext cx="1279525" cy="1281113"/>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pic>
          <p:nvPicPr>
            <p:cNvPr id="159" name="그림 139"/>
            <p:cNvPicPr>
              <a:picLocks noChangeAspect="1"/>
            </p:cNvPicPr>
            <p:nvPr userDrawn="1"/>
          </p:nvPicPr>
          <p:blipFill>
            <a:blip r:embed="rId3" cstate="screen"/>
            <a:stretch>
              <a:fillRect/>
            </a:stretch>
          </p:blipFill>
          <p:spPr>
            <a:xfrm rot="13500000">
              <a:off x="5735205" y="5159789"/>
              <a:ext cx="395560" cy="1096463"/>
            </a:xfrm>
            <a:prstGeom prst="rect">
              <a:avLst/>
            </a:prstGeom>
          </p:spPr>
        </p:pic>
        <p:sp>
          <p:nvSpPr>
            <p:cNvPr id="160" name="Freeform 23"/>
            <p:cNvSpPr/>
            <p:nvPr userDrawn="1"/>
          </p:nvSpPr>
          <p:spPr bwMode="auto">
            <a:xfrm flipH="1">
              <a:off x="5050460" y="5495925"/>
              <a:ext cx="1281113" cy="1279525"/>
            </a:xfrm>
            <a:custGeom>
              <a:avLst/>
              <a:gdLst>
                <a:gd name="T0" fmla="*/ 0 w 807"/>
                <a:gd name="T1" fmla="*/ 0 h 806"/>
                <a:gd name="T2" fmla="*/ 807 w 807"/>
                <a:gd name="T3" fmla="*/ 806 h 806"/>
                <a:gd name="T4" fmla="*/ 0 w 807"/>
                <a:gd name="T5" fmla="*/ 806 h 806"/>
                <a:gd name="T6" fmla="*/ 0 w 807"/>
                <a:gd name="T7" fmla="*/ 0 h 806"/>
              </a:gdLst>
              <a:ahLst/>
              <a:cxnLst>
                <a:cxn ang="0">
                  <a:pos x="T0" y="T1"/>
                </a:cxn>
                <a:cxn ang="0">
                  <a:pos x="T2" y="T3"/>
                </a:cxn>
                <a:cxn ang="0">
                  <a:pos x="T4" y="T5"/>
                </a:cxn>
                <a:cxn ang="0">
                  <a:pos x="T6" y="T7"/>
                </a:cxn>
              </a:cxnLst>
              <a:rect l="0" t="0" r="r" b="b"/>
              <a:pathLst>
                <a:path w="807" h="806">
                  <a:moveTo>
                    <a:pt x="0" y="0"/>
                  </a:moveTo>
                  <a:lnTo>
                    <a:pt x="807" y="806"/>
                  </a:lnTo>
                  <a:lnTo>
                    <a:pt x="0" y="806"/>
                  </a:lnTo>
                  <a:lnTo>
                    <a:pt x="0" y="0"/>
                  </a:lnTo>
                  <a:close/>
                </a:path>
              </a:pathLst>
            </a:custGeom>
            <a:solidFill>
              <a:srgbClr val="D5C9E1"/>
            </a:solidFill>
            <a:ln>
              <a:noFill/>
            </a:ln>
          </p:spPr>
          <p:txBody>
            <a:bodyPr vert="horz" wrap="square" lIns="91440" tIns="45720" rIns="91440" bIns="45720" numCol="1" anchor="t" anchorCtr="0" compatLnSpc="1"/>
            <a:lstStyle/>
            <a:p>
              <a:pPr lvl="0"/>
              <a:endParaRPr lang="ko-KR" altLang="en-US" sz="2400"/>
            </a:p>
          </p:txBody>
        </p:sp>
        <p:pic>
          <p:nvPicPr>
            <p:cNvPr id="161" name="그림 141"/>
            <p:cNvPicPr>
              <a:picLocks noChangeAspect="1"/>
            </p:cNvPicPr>
            <p:nvPr userDrawn="1"/>
          </p:nvPicPr>
          <p:blipFill>
            <a:blip r:embed="rId3" cstate="screen"/>
            <a:stretch>
              <a:fillRect/>
            </a:stretch>
          </p:blipFill>
          <p:spPr>
            <a:xfrm rot="13500000">
              <a:off x="7034616" y="3855032"/>
              <a:ext cx="395560" cy="1096463"/>
            </a:xfrm>
            <a:prstGeom prst="rect">
              <a:avLst/>
            </a:prstGeom>
          </p:spPr>
        </p:pic>
        <p:sp>
          <p:nvSpPr>
            <p:cNvPr id="162" name="Freeform 27"/>
            <p:cNvSpPr/>
            <p:nvPr userDrawn="1"/>
          </p:nvSpPr>
          <p:spPr bwMode="auto">
            <a:xfrm flipH="1">
              <a:off x="6415710" y="4143375"/>
              <a:ext cx="1279525" cy="1279525"/>
            </a:xfrm>
            <a:custGeom>
              <a:avLst/>
              <a:gdLst>
                <a:gd name="T0" fmla="*/ 0 w 806"/>
                <a:gd name="T1" fmla="*/ 0 h 806"/>
                <a:gd name="T2" fmla="*/ 806 w 806"/>
                <a:gd name="T3" fmla="*/ 806 h 806"/>
                <a:gd name="T4" fmla="*/ 0 w 806"/>
                <a:gd name="T5" fmla="*/ 806 h 806"/>
                <a:gd name="T6" fmla="*/ 0 w 806"/>
                <a:gd name="T7" fmla="*/ 0 h 806"/>
              </a:gdLst>
              <a:ahLst/>
              <a:cxnLst>
                <a:cxn ang="0">
                  <a:pos x="T0" y="T1"/>
                </a:cxn>
                <a:cxn ang="0">
                  <a:pos x="T2" y="T3"/>
                </a:cxn>
                <a:cxn ang="0">
                  <a:pos x="T4" y="T5"/>
                </a:cxn>
                <a:cxn ang="0">
                  <a:pos x="T6" y="T7"/>
                </a:cxn>
              </a:cxnLst>
              <a:rect l="0" t="0" r="r" b="b"/>
              <a:pathLst>
                <a:path w="806" h="806">
                  <a:moveTo>
                    <a:pt x="0" y="0"/>
                  </a:moveTo>
                  <a:lnTo>
                    <a:pt x="806" y="806"/>
                  </a:lnTo>
                  <a:lnTo>
                    <a:pt x="0" y="806"/>
                  </a:lnTo>
                  <a:lnTo>
                    <a:pt x="0" y="0"/>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pic>
          <p:nvPicPr>
            <p:cNvPr id="163" name="그림 143"/>
            <p:cNvPicPr>
              <a:picLocks noChangeAspect="1"/>
            </p:cNvPicPr>
            <p:nvPr userDrawn="1"/>
          </p:nvPicPr>
          <p:blipFill>
            <a:blip r:embed="rId2" cstate="screen"/>
            <a:stretch>
              <a:fillRect/>
            </a:stretch>
          </p:blipFill>
          <p:spPr>
            <a:xfrm rot="13500000" flipH="1" flipV="1">
              <a:off x="6650300" y="618867"/>
              <a:ext cx="449020" cy="1096463"/>
            </a:xfrm>
            <a:prstGeom prst="rect">
              <a:avLst/>
            </a:prstGeom>
          </p:spPr>
        </p:pic>
        <p:sp>
          <p:nvSpPr>
            <p:cNvPr id="164" name="Freeform 11"/>
            <p:cNvSpPr/>
            <p:nvPr userDrawn="1"/>
          </p:nvSpPr>
          <p:spPr bwMode="auto">
            <a:xfrm flipH="1">
              <a:off x="6401423" y="82550"/>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bg1">
                <a:lumMod val="75000"/>
              </a:schemeClr>
            </a:solidFill>
            <a:ln>
              <a:noFill/>
            </a:ln>
          </p:spPr>
          <p:txBody>
            <a:bodyPr vert="horz" wrap="square" lIns="91440" tIns="45720" rIns="91440" bIns="45720" numCol="1" anchor="t" anchorCtr="0" compatLnSpc="1"/>
            <a:lstStyle/>
            <a:p>
              <a:endParaRPr lang="ko-KR" altLang="en-US" sz="2400"/>
            </a:p>
          </p:txBody>
        </p:sp>
        <p:grpSp>
          <p:nvGrpSpPr>
            <p:cNvPr id="165" name="그룹 145"/>
            <p:cNvGrpSpPr/>
            <p:nvPr userDrawn="1"/>
          </p:nvGrpSpPr>
          <p:grpSpPr>
            <a:xfrm flipH="1">
              <a:off x="6401008" y="458788"/>
              <a:ext cx="369888" cy="903287"/>
              <a:chOff x="1812925" y="4535488"/>
              <a:chExt cx="369888" cy="903287"/>
            </a:xfrm>
            <a:solidFill>
              <a:schemeClr val="accent1">
                <a:lumMod val="50000"/>
              </a:schemeClr>
            </a:solidFill>
          </p:grpSpPr>
          <p:sp>
            <p:nvSpPr>
              <p:cNvPr id="174" name="Freeform 5"/>
              <p:cNvSpPr/>
              <p:nvPr userDrawn="1"/>
            </p:nvSpPr>
            <p:spPr bwMode="auto">
              <a:xfrm>
                <a:off x="2027238" y="4535488"/>
                <a:ext cx="155575" cy="382588"/>
              </a:xfrm>
              <a:custGeom>
                <a:avLst/>
                <a:gdLst>
                  <a:gd name="T0" fmla="*/ 98 w 98"/>
                  <a:gd name="T1" fmla="*/ 0 h 241"/>
                  <a:gd name="T2" fmla="*/ 98 w 98"/>
                  <a:gd name="T3" fmla="*/ 0 h 241"/>
                  <a:gd name="T4" fmla="*/ 88 w 98"/>
                  <a:gd name="T5" fmla="*/ 2 h 241"/>
                  <a:gd name="T6" fmla="*/ 77 w 98"/>
                  <a:gd name="T7" fmla="*/ 7 h 241"/>
                  <a:gd name="T8" fmla="*/ 68 w 98"/>
                  <a:gd name="T9" fmla="*/ 11 h 241"/>
                  <a:gd name="T10" fmla="*/ 59 w 98"/>
                  <a:gd name="T11" fmla="*/ 16 h 241"/>
                  <a:gd name="T12" fmla="*/ 50 w 98"/>
                  <a:gd name="T13" fmla="*/ 21 h 241"/>
                  <a:gd name="T14" fmla="*/ 43 w 98"/>
                  <a:gd name="T15" fmla="*/ 28 h 241"/>
                  <a:gd name="T16" fmla="*/ 35 w 98"/>
                  <a:gd name="T17" fmla="*/ 35 h 241"/>
                  <a:gd name="T18" fmla="*/ 28 w 98"/>
                  <a:gd name="T19" fmla="*/ 42 h 241"/>
                  <a:gd name="T20" fmla="*/ 22 w 98"/>
                  <a:gd name="T21" fmla="*/ 51 h 241"/>
                  <a:gd name="T22" fmla="*/ 17 w 98"/>
                  <a:gd name="T23" fmla="*/ 60 h 241"/>
                  <a:gd name="T24" fmla="*/ 11 w 98"/>
                  <a:gd name="T25" fmla="*/ 68 h 241"/>
                  <a:gd name="T26" fmla="*/ 7 w 98"/>
                  <a:gd name="T27" fmla="*/ 79 h 241"/>
                  <a:gd name="T28" fmla="*/ 4 w 98"/>
                  <a:gd name="T29" fmla="*/ 88 h 241"/>
                  <a:gd name="T30" fmla="*/ 2 w 98"/>
                  <a:gd name="T31" fmla="*/ 99 h 241"/>
                  <a:gd name="T32" fmla="*/ 1 w 98"/>
                  <a:gd name="T33" fmla="*/ 109 h 241"/>
                  <a:gd name="T34" fmla="*/ 0 w 98"/>
                  <a:gd name="T35" fmla="*/ 121 h 241"/>
                  <a:gd name="T36" fmla="*/ 0 w 98"/>
                  <a:gd name="T37" fmla="*/ 121 h 241"/>
                  <a:gd name="T38" fmla="*/ 1 w 98"/>
                  <a:gd name="T39" fmla="*/ 131 h 241"/>
                  <a:gd name="T40" fmla="*/ 2 w 98"/>
                  <a:gd name="T41" fmla="*/ 143 h 241"/>
                  <a:gd name="T42" fmla="*/ 4 w 98"/>
                  <a:gd name="T43" fmla="*/ 153 h 241"/>
                  <a:gd name="T44" fmla="*/ 7 w 98"/>
                  <a:gd name="T45" fmla="*/ 162 h 241"/>
                  <a:gd name="T46" fmla="*/ 11 w 98"/>
                  <a:gd name="T47" fmla="*/ 172 h 241"/>
                  <a:gd name="T48" fmla="*/ 17 w 98"/>
                  <a:gd name="T49" fmla="*/ 181 h 241"/>
                  <a:gd name="T50" fmla="*/ 22 w 98"/>
                  <a:gd name="T51" fmla="*/ 191 h 241"/>
                  <a:gd name="T52" fmla="*/ 28 w 98"/>
                  <a:gd name="T53" fmla="*/ 199 h 241"/>
                  <a:gd name="T54" fmla="*/ 35 w 98"/>
                  <a:gd name="T55" fmla="*/ 206 h 241"/>
                  <a:gd name="T56" fmla="*/ 43 w 98"/>
                  <a:gd name="T57" fmla="*/ 214 h 241"/>
                  <a:gd name="T58" fmla="*/ 50 w 98"/>
                  <a:gd name="T59" fmla="*/ 220 h 241"/>
                  <a:gd name="T60" fmla="*/ 59 w 98"/>
                  <a:gd name="T61" fmla="*/ 225 h 241"/>
                  <a:gd name="T62" fmla="*/ 68 w 98"/>
                  <a:gd name="T63" fmla="*/ 230 h 241"/>
                  <a:gd name="T64" fmla="*/ 77 w 98"/>
                  <a:gd name="T65" fmla="*/ 235 h 241"/>
                  <a:gd name="T66" fmla="*/ 88 w 98"/>
                  <a:gd name="T67" fmla="*/ 238 h 241"/>
                  <a:gd name="T68" fmla="*/ 98 w 98"/>
                  <a:gd name="T69" fmla="*/ 241 h 241"/>
                  <a:gd name="T70" fmla="*/ 98 w 98"/>
                  <a:gd name="T7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8" h="241">
                    <a:moveTo>
                      <a:pt x="98" y="0"/>
                    </a:moveTo>
                    <a:lnTo>
                      <a:pt x="98" y="0"/>
                    </a:lnTo>
                    <a:lnTo>
                      <a:pt x="88" y="2"/>
                    </a:lnTo>
                    <a:lnTo>
                      <a:pt x="77" y="7"/>
                    </a:lnTo>
                    <a:lnTo>
                      <a:pt x="68" y="11"/>
                    </a:lnTo>
                    <a:lnTo>
                      <a:pt x="59" y="16"/>
                    </a:lnTo>
                    <a:lnTo>
                      <a:pt x="50" y="21"/>
                    </a:lnTo>
                    <a:lnTo>
                      <a:pt x="43" y="28"/>
                    </a:lnTo>
                    <a:lnTo>
                      <a:pt x="35" y="35"/>
                    </a:lnTo>
                    <a:lnTo>
                      <a:pt x="28" y="42"/>
                    </a:lnTo>
                    <a:lnTo>
                      <a:pt x="22" y="51"/>
                    </a:lnTo>
                    <a:lnTo>
                      <a:pt x="17" y="60"/>
                    </a:lnTo>
                    <a:lnTo>
                      <a:pt x="11" y="68"/>
                    </a:lnTo>
                    <a:lnTo>
                      <a:pt x="7" y="79"/>
                    </a:lnTo>
                    <a:lnTo>
                      <a:pt x="4" y="88"/>
                    </a:lnTo>
                    <a:lnTo>
                      <a:pt x="2" y="99"/>
                    </a:lnTo>
                    <a:lnTo>
                      <a:pt x="1" y="109"/>
                    </a:lnTo>
                    <a:lnTo>
                      <a:pt x="0" y="121"/>
                    </a:lnTo>
                    <a:lnTo>
                      <a:pt x="0" y="121"/>
                    </a:lnTo>
                    <a:lnTo>
                      <a:pt x="1" y="131"/>
                    </a:lnTo>
                    <a:lnTo>
                      <a:pt x="2" y="143"/>
                    </a:lnTo>
                    <a:lnTo>
                      <a:pt x="4" y="153"/>
                    </a:lnTo>
                    <a:lnTo>
                      <a:pt x="7" y="162"/>
                    </a:lnTo>
                    <a:lnTo>
                      <a:pt x="11" y="172"/>
                    </a:lnTo>
                    <a:lnTo>
                      <a:pt x="17" y="181"/>
                    </a:lnTo>
                    <a:lnTo>
                      <a:pt x="22" y="191"/>
                    </a:lnTo>
                    <a:lnTo>
                      <a:pt x="28" y="199"/>
                    </a:lnTo>
                    <a:lnTo>
                      <a:pt x="35" y="206"/>
                    </a:lnTo>
                    <a:lnTo>
                      <a:pt x="43" y="214"/>
                    </a:lnTo>
                    <a:lnTo>
                      <a:pt x="50" y="220"/>
                    </a:lnTo>
                    <a:lnTo>
                      <a:pt x="59" y="225"/>
                    </a:lnTo>
                    <a:lnTo>
                      <a:pt x="68" y="230"/>
                    </a:lnTo>
                    <a:lnTo>
                      <a:pt x="77" y="235"/>
                    </a:lnTo>
                    <a:lnTo>
                      <a:pt x="88" y="238"/>
                    </a:lnTo>
                    <a:lnTo>
                      <a:pt x="98" y="241"/>
                    </a:lnTo>
                    <a:lnTo>
                      <a:pt x="98"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75" name="Freeform 7"/>
              <p:cNvSpPr/>
              <p:nvPr userDrawn="1"/>
            </p:nvSpPr>
            <p:spPr bwMode="auto">
              <a:xfrm>
                <a:off x="1812925" y="4949825"/>
                <a:ext cx="369888" cy="488950"/>
              </a:xfrm>
              <a:custGeom>
                <a:avLst/>
                <a:gdLst>
                  <a:gd name="T0" fmla="*/ 203 w 233"/>
                  <a:gd name="T1" fmla="*/ 0 h 308"/>
                  <a:gd name="T2" fmla="*/ 203 w 233"/>
                  <a:gd name="T3" fmla="*/ 0 h 308"/>
                  <a:gd name="T4" fmla="*/ 182 w 233"/>
                  <a:gd name="T5" fmla="*/ 0 h 308"/>
                  <a:gd name="T6" fmla="*/ 157 w 233"/>
                  <a:gd name="T7" fmla="*/ 2 h 308"/>
                  <a:gd name="T8" fmla="*/ 129 w 233"/>
                  <a:gd name="T9" fmla="*/ 6 h 308"/>
                  <a:gd name="T10" fmla="*/ 114 w 233"/>
                  <a:gd name="T11" fmla="*/ 8 h 308"/>
                  <a:gd name="T12" fmla="*/ 99 w 233"/>
                  <a:gd name="T13" fmla="*/ 12 h 308"/>
                  <a:gd name="T14" fmla="*/ 85 w 233"/>
                  <a:gd name="T15" fmla="*/ 16 h 308"/>
                  <a:gd name="T16" fmla="*/ 70 w 233"/>
                  <a:gd name="T17" fmla="*/ 22 h 308"/>
                  <a:gd name="T18" fmla="*/ 56 w 233"/>
                  <a:gd name="T19" fmla="*/ 28 h 308"/>
                  <a:gd name="T20" fmla="*/ 43 w 233"/>
                  <a:gd name="T21" fmla="*/ 35 h 308"/>
                  <a:gd name="T22" fmla="*/ 30 w 233"/>
                  <a:gd name="T23" fmla="*/ 44 h 308"/>
                  <a:gd name="T24" fmla="*/ 19 w 233"/>
                  <a:gd name="T25" fmla="*/ 53 h 308"/>
                  <a:gd name="T26" fmla="*/ 9 w 233"/>
                  <a:gd name="T27" fmla="*/ 63 h 308"/>
                  <a:gd name="T28" fmla="*/ 0 w 233"/>
                  <a:gd name="T29" fmla="*/ 76 h 308"/>
                  <a:gd name="T30" fmla="*/ 233 w 233"/>
                  <a:gd name="T31" fmla="*/ 308 h 308"/>
                  <a:gd name="T32" fmla="*/ 233 w 233"/>
                  <a:gd name="T33" fmla="*/ 1 h 308"/>
                  <a:gd name="T34" fmla="*/ 225 w 233"/>
                  <a:gd name="T35" fmla="*/ 1 h 308"/>
                  <a:gd name="T36" fmla="*/ 225 w 233"/>
                  <a:gd name="T37" fmla="*/ 1 h 308"/>
                  <a:gd name="T38" fmla="*/ 203 w 233"/>
                  <a:gd name="T39"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308">
                    <a:moveTo>
                      <a:pt x="203" y="0"/>
                    </a:moveTo>
                    <a:lnTo>
                      <a:pt x="203" y="0"/>
                    </a:lnTo>
                    <a:lnTo>
                      <a:pt x="182" y="0"/>
                    </a:lnTo>
                    <a:lnTo>
                      <a:pt x="157" y="2"/>
                    </a:lnTo>
                    <a:lnTo>
                      <a:pt x="129" y="6"/>
                    </a:lnTo>
                    <a:lnTo>
                      <a:pt x="114" y="8"/>
                    </a:lnTo>
                    <a:lnTo>
                      <a:pt x="99" y="12"/>
                    </a:lnTo>
                    <a:lnTo>
                      <a:pt x="85" y="16"/>
                    </a:lnTo>
                    <a:lnTo>
                      <a:pt x="70" y="22"/>
                    </a:lnTo>
                    <a:lnTo>
                      <a:pt x="56" y="28"/>
                    </a:lnTo>
                    <a:lnTo>
                      <a:pt x="43" y="35"/>
                    </a:lnTo>
                    <a:lnTo>
                      <a:pt x="30" y="44"/>
                    </a:lnTo>
                    <a:lnTo>
                      <a:pt x="19" y="53"/>
                    </a:lnTo>
                    <a:lnTo>
                      <a:pt x="9" y="63"/>
                    </a:lnTo>
                    <a:lnTo>
                      <a:pt x="0" y="76"/>
                    </a:lnTo>
                    <a:lnTo>
                      <a:pt x="233" y="308"/>
                    </a:lnTo>
                    <a:lnTo>
                      <a:pt x="233" y="1"/>
                    </a:lnTo>
                    <a:lnTo>
                      <a:pt x="225" y="1"/>
                    </a:lnTo>
                    <a:lnTo>
                      <a:pt x="225" y="1"/>
                    </a:lnTo>
                    <a:lnTo>
                      <a:pt x="203"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66" name="Freeform 38"/>
            <p:cNvSpPr/>
            <p:nvPr userDrawn="1"/>
          </p:nvSpPr>
          <p:spPr bwMode="auto">
            <a:xfrm>
              <a:off x="7095160" y="4305797"/>
              <a:ext cx="600075" cy="874713"/>
            </a:xfrm>
            <a:custGeom>
              <a:avLst/>
              <a:gdLst>
                <a:gd name="T0" fmla="*/ 326 w 378"/>
                <a:gd name="T1" fmla="*/ 0 h 551"/>
                <a:gd name="T2" fmla="*/ 286 w 378"/>
                <a:gd name="T3" fmla="*/ 3 h 551"/>
                <a:gd name="T4" fmla="*/ 93 w 378"/>
                <a:gd name="T5" fmla="*/ 198 h 551"/>
                <a:gd name="T6" fmla="*/ 89 w 378"/>
                <a:gd name="T7" fmla="*/ 237 h 551"/>
                <a:gd name="T8" fmla="*/ 90 w 378"/>
                <a:gd name="T9" fmla="*/ 253 h 551"/>
                <a:gd name="T10" fmla="*/ 94 w 378"/>
                <a:gd name="T11" fmla="*/ 283 h 551"/>
                <a:gd name="T12" fmla="*/ 101 w 378"/>
                <a:gd name="T13" fmla="*/ 313 h 551"/>
                <a:gd name="T14" fmla="*/ 113 w 378"/>
                <a:gd name="T15" fmla="*/ 340 h 551"/>
                <a:gd name="T16" fmla="*/ 15 w 378"/>
                <a:gd name="T17" fmla="*/ 458 h 551"/>
                <a:gd name="T18" fmla="*/ 9 w 378"/>
                <a:gd name="T19" fmla="*/ 466 h 551"/>
                <a:gd name="T20" fmla="*/ 1 w 378"/>
                <a:gd name="T21" fmla="*/ 486 h 551"/>
                <a:gd name="T22" fmla="*/ 1 w 378"/>
                <a:gd name="T23" fmla="*/ 507 h 551"/>
                <a:gd name="T24" fmla="*/ 9 w 378"/>
                <a:gd name="T25" fmla="*/ 526 h 551"/>
                <a:gd name="T26" fmla="*/ 15 w 378"/>
                <a:gd name="T27" fmla="*/ 535 h 551"/>
                <a:gd name="T28" fmla="*/ 34 w 378"/>
                <a:gd name="T29" fmla="*/ 547 h 551"/>
                <a:gd name="T30" fmla="*/ 54 w 378"/>
                <a:gd name="T31" fmla="*/ 551 h 551"/>
                <a:gd name="T32" fmla="*/ 65 w 378"/>
                <a:gd name="T33" fmla="*/ 550 h 551"/>
                <a:gd name="T34" fmla="*/ 84 w 378"/>
                <a:gd name="T35" fmla="*/ 542 h 551"/>
                <a:gd name="T36" fmla="*/ 194 w 378"/>
                <a:gd name="T37" fmla="*/ 434 h 551"/>
                <a:gd name="T38" fmla="*/ 209 w 378"/>
                <a:gd name="T39" fmla="*/ 443 h 551"/>
                <a:gd name="T40" fmla="*/ 239 w 378"/>
                <a:gd name="T41" fmla="*/ 458 h 551"/>
                <a:gd name="T42" fmla="*/ 273 w 378"/>
                <a:gd name="T43" fmla="*/ 468 h 551"/>
                <a:gd name="T44" fmla="*/ 308 w 378"/>
                <a:gd name="T45" fmla="*/ 474 h 551"/>
                <a:gd name="T46" fmla="*/ 326 w 378"/>
                <a:gd name="T47" fmla="*/ 475 h 551"/>
                <a:gd name="T48" fmla="*/ 353 w 378"/>
                <a:gd name="T49" fmla="*/ 473 h 551"/>
                <a:gd name="T50" fmla="*/ 378 w 378"/>
                <a:gd name="T51" fmla="*/ 468 h 551"/>
                <a:gd name="T52" fmla="*/ 378 w 378"/>
                <a:gd name="T53" fmla="*/ 393 h 551"/>
                <a:gd name="T54" fmla="*/ 353 w 378"/>
                <a:gd name="T55" fmla="*/ 399 h 551"/>
                <a:gd name="T56" fmla="*/ 326 w 378"/>
                <a:gd name="T57" fmla="*/ 401 h 551"/>
                <a:gd name="T58" fmla="*/ 309 w 378"/>
                <a:gd name="T59" fmla="*/ 400 h 551"/>
                <a:gd name="T60" fmla="*/ 278 w 378"/>
                <a:gd name="T61" fmla="*/ 394 h 551"/>
                <a:gd name="T62" fmla="*/ 249 w 378"/>
                <a:gd name="T63" fmla="*/ 382 h 551"/>
                <a:gd name="T64" fmla="*/ 221 w 378"/>
                <a:gd name="T65" fmla="*/ 364 h 551"/>
                <a:gd name="T66" fmla="*/ 199 w 378"/>
                <a:gd name="T67" fmla="*/ 342 h 551"/>
                <a:gd name="T68" fmla="*/ 182 w 378"/>
                <a:gd name="T69" fmla="*/ 316 h 551"/>
                <a:gd name="T70" fmla="*/ 169 w 378"/>
                <a:gd name="T71" fmla="*/ 285 h 551"/>
                <a:gd name="T72" fmla="*/ 163 w 378"/>
                <a:gd name="T73" fmla="*/ 254 h 551"/>
                <a:gd name="T74" fmla="*/ 162 w 378"/>
                <a:gd name="T75" fmla="*/ 237 h 551"/>
                <a:gd name="T76" fmla="*/ 165 w 378"/>
                <a:gd name="T77" fmla="*/ 204 h 551"/>
                <a:gd name="T78" fmla="*/ 175 w 378"/>
                <a:gd name="T79" fmla="*/ 174 h 551"/>
                <a:gd name="T80" fmla="*/ 190 w 378"/>
                <a:gd name="T81" fmla="*/ 145 h 551"/>
                <a:gd name="T82" fmla="*/ 210 w 378"/>
                <a:gd name="T83" fmla="*/ 121 h 551"/>
                <a:gd name="T84" fmla="*/ 235 w 378"/>
                <a:gd name="T85" fmla="*/ 101 h 551"/>
                <a:gd name="T86" fmla="*/ 262 w 378"/>
                <a:gd name="T87" fmla="*/ 86 h 551"/>
                <a:gd name="T88" fmla="*/ 294 w 378"/>
                <a:gd name="T89" fmla="*/ 76 h 551"/>
                <a:gd name="T90" fmla="*/ 326 w 378"/>
                <a:gd name="T91" fmla="*/ 73 h 551"/>
                <a:gd name="T92" fmla="*/ 340 w 378"/>
                <a:gd name="T93" fmla="*/ 73 h 551"/>
                <a:gd name="T94" fmla="*/ 366 w 378"/>
                <a:gd name="T95" fmla="*/ 77 h 551"/>
                <a:gd name="T96" fmla="*/ 378 w 378"/>
                <a:gd name="T97" fmla="*/ 5 h 551"/>
                <a:gd name="T98" fmla="*/ 366 w 378"/>
                <a:gd name="T99" fmla="*/ 3 h 551"/>
                <a:gd name="T100" fmla="*/ 340 w 378"/>
                <a:gd name="T101"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551">
                  <a:moveTo>
                    <a:pt x="326" y="0"/>
                  </a:moveTo>
                  <a:lnTo>
                    <a:pt x="326" y="0"/>
                  </a:lnTo>
                  <a:lnTo>
                    <a:pt x="306" y="1"/>
                  </a:lnTo>
                  <a:lnTo>
                    <a:pt x="286" y="3"/>
                  </a:lnTo>
                  <a:lnTo>
                    <a:pt x="93" y="198"/>
                  </a:lnTo>
                  <a:lnTo>
                    <a:pt x="93" y="198"/>
                  </a:lnTo>
                  <a:lnTo>
                    <a:pt x="90" y="216"/>
                  </a:lnTo>
                  <a:lnTo>
                    <a:pt x="89" y="237"/>
                  </a:lnTo>
                  <a:lnTo>
                    <a:pt x="89" y="237"/>
                  </a:lnTo>
                  <a:lnTo>
                    <a:pt x="90" y="253"/>
                  </a:lnTo>
                  <a:lnTo>
                    <a:pt x="91" y="269"/>
                  </a:lnTo>
                  <a:lnTo>
                    <a:pt x="94" y="283"/>
                  </a:lnTo>
                  <a:lnTo>
                    <a:pt x="97" y="298"/>
                  </a:lnTo>
                  <a:lnTo>
                    <a:pt x="101" y="313"/>
                  </a:lnTo>
                  <a:lnTo>
                    <a:pt x="106" y="326"/>
                  </a:lnTo>
                  <a:lnTo>
                    <a:pt x="113" y="340"/>
                  </a:lnTo>
                  <a:lnTo>
                    <a:pt x="120" y="353"/>
                  </a:lnTo>
                  <a:lnTo>
                    <a:pt x="15" y="458"/>
                  </a:lnTo>
                  <a:lnTo>
                    <a:pt x="15" y="458"/>
                  </a:lnTo>
                  <a:lnTo>
                    <a:pt x="9" y="466"/>
                  </a:lnTo>
                  <a:lnTo>
                    <a:pt x="4" y="476"/>
                  </a:lnTo>
                  <a:lnTo>
                    <a:pt x="1" y="486"/>
                  </a:lnTo>
                  <a:lnTo>
                    <a:pt x="0" y="497"/>
                  </a:lnTo>
                  <a:lnTo>
                    <a:pt x="1" y="507"/>
                  </a:lnTo>
                  <a:lnTo>
                    <a:pt x="4" y="516"/>
                  </a:lnTo>
                  <a:lnTo>
                    <a:pt x="9" y="526"/>
                  </a:lnTo>
                  <a:lnTo>
                    <a:pt x="15" y="535"/>
                  </a:lnTo>
                  <a:lnTo>
                    <a:pt x="15" y="535"/>
                  </a:lnTo>
                  <a:lnTo>
                    <a:pt x="24" y="542"/>
                  </a:lnTo>
                  <a:lnTo>
                    <a:pt x="34" y="547"/>
                  </a:lnTo>
                  <a:lnTo>
                    <a:pt x="44" y="550"/>
                  </a:lnTo>
                  <a:lnTo>
                    <a:pt x="54" y="551"/>
                  </a:lnTo>
                  <a:lnTo>
                    <a:pt x="54" y="551"/>
                  </a:lnTo>
                  <a:lnTo>
                    <a:pt x="65" y="550"/>
                  </a:lnTo>
                  <a:lnTo>
                    <a:pt x="75" y="547"/>
                  </a:lnTo>
                  <a:lnTo>
                    <a:pt x="84" y="542"/>
                  </a:lnTo>
                  <a:lnTo>
                    <a:pt x="93" y="535"/>
                  </a:lnTo>
                  <a:lnTo>
                    <a:pt x="194" y="434"/>
                  </a:lnTo>
                  <a:lnTo>
                    <a:pt x="194" y="434"/>
                  </a:lnTo>
                  <a:lnTo>
                    <a:pt x="209" y="443"/>
                  </a:lnTo>
                  <a:lnTo>
                    <a:pt x="224" y="451"/>
                  </a:lnTo>
                  <a:lnTo>
                    <a:pt x="239" y="458"/>
                  </a:lnTo>
                  <a:lnTo>
                    <a:pt x="256" y="463"/>
                  </a:lnTo>
                  <a:lnTo>
                    <a:pt x="273" y="468"/>
                  </a:lnTo>
                  <a:lnTo>
                    <a:pt x="290" y="472"/>
                  </a:lnTo>
                  <a:lnTo>
                    <a:pt x="308" y="474"/>
                  </a:lnTo>
                  <a:lnTo>
                    <a:pt x="326" y="475"/>
                  </a:lnTo>
                  <a:lnTo>
                    <a:pt x="326" y="475"/>
                  </a:lnTo>
                  <a:lnTo>
                    <a:pt x="340" y="474"/>
                  </a:lnTo>
                  <a:lnTo>
                    <a:pt x="353" y="473"/>
                  </a:lnTo>
                  <a:lnTo>
                    <a:pt x="366" y="470"/>
                  </a:lnTo>
                  <a:lnTo>
                    <a:pt x="378" y="468"/>
                  </a:lnTo>
                  <a:lnTo>
                    <a:pt x="378" y="393"/>
                  </a:lnTo>
                  <a:lnTo>
                    <a:pt x="378" y="393"/>
                  </a:lnTo>
                  <a:lnTo>
                    <a:pt x="366" y="396"/>
                  </a:lnTo>
                  <a:lnTo>
                    <a:pt x="353" y="399"/>
                  </a:lnTo>
                  <a:lnTo>
                    <a:pt x="340" y="400"/>
                  </a:lnTo>
                  <a:lnTo>
                    <a:pt x="326" y="401"/>
                  </a:lnTo>
                  <a:lnTo>
                    <a:pt x="326" y="401"/>
                  </a:lnTo>
                  <a:lnTo>
                    <a:pt x="309" y="400"/>
                  </a:lnTo>
                  <a:lnTo>
                    <a:pt x="294" y="398"/>
                  </a:lnTo>
                  <a:lnTo>
                    <a:pt x="278" y="394"/>
                  </a:lnTo>
                  <a:lnTo>
                    <a:pt x="262" y="388"/>
                  </a:lnTo>
                  <a:lnTo>
                    <a:pt x="249" y="382"/>
                  </a:lnTo>
                  <a:lnTo>
                    <a:pt x="235" y="373"/>
                  </a:lnTo>
                  <a:lnTo>
                    <a:pt x="221" y="364"/>
                  </a:lnTo>
                  <a:lnTo>
                    <a:pt x="210" y="353"/>
                  </a:lnTo>
                  <a:lnTo>
                    <a:pt x="199" y="342"/>
                  </a:lnTo>
                  <a:lnTo>
                    <a:pt x="190" y="329"/>
                  </a:lnTo>
                  <a:lnTo>
                    <a:pt x="182" y="316"/>
                  </a:lnTo>
                  <a:lnTo>
                    <a:pt x="175" y="301"/>
                  </a:lnTo>
                  <a:lnTo>
                    <a:pt x="169" y="285"/>
                  </a:lnTo>
                  <a:lnTo>
                    <a:pt x="165" y="270"/>
                  </a:lnTo>
                  <a:lnTo>
                    <a:pt x="163" y="254"/>
                  </a:lnTo>
                  <a:lnTo>
                    <a:pt x="162" y="237"/>
                  </a:lnTo>
                  <a:lnTo>
                    <a:pt x="162" y="237"/>
                  </a:lnTo>
                  <a:lnTo>
                    <a:pt x="163" y="221"/>
                  </a:lnTo>
                  <a:lnTo>
                    <a:pt x="165" y="204"/>
                  </a:lnTo>
                  <a:lnTo>
                    <a:pt x="169" y="188"/>
                  </a:lnTo>
                  <a:lnTo>
                    <a:pt x="175" y="174"/>
                  </a:lnTo>
                  <a:lnTo>
                    <a:pt x="182" y="159"/>
                  </a:lnTo>
                  <a:lnTo>
                    <a:pt x="190" y="145"/>
                  </a:lnTo>
                  <a:lnTo>
                    <a:pt x="199" y="133"/>
                  </a:lnTo>
                  <a:lnTo>
                    <a:pt x="210" y="121"/>
                  </a:lnTo>
                  <a:lnTo>
                    <a:pt x="221" y="111"/>
                  </a:lnTo>
                  <a:lnTo>
                    <a:pt x="235" y="101"/>
                  </a:lnTo>
                  <a:lnTo>
                    <a:pt x="249" y="93"/>
                  </a:lnTo>
                  <a:lnTo>
                    <a:pt x="262" y="86"/>
                  </a:lnTo>
                  <a:lnTo>
                    <a:pt x="278" y="81"/>
                  </a:lnTo>
                  <a:lnTo>
                    <a:pt x="294" y="76"/>
                  </a:lnTo>
                  <a:lnTo>
                    <a:pt x="309" y="74"/>
                  </a:lnTo>
                  <a:lnTo>
                    <a:pt x="326" y="73"/>
                  </a:lnTo>
                  <a:lnTo>
                    <a:pt x="326" y="73"/>
                  </a:lnTo>
                  <a:lnTo>
                    <a:pt x="340" y="73"/>
                  </a:lnTo>
                  <a:lnTo>
                    <a:pt x="353" y="75"/>
                  </a:lnTo>
                  <a:lnTo>
                    <a:pt x="366" y="77"/>
                  </a:lnTo>
                  <a:lnTo>
                    <a:pt x="378" y="82"/>
                  </a:lnTo>
                  <a:lnTo>
                    <a:pt x="378" y="5"/>
                  </a:lnTo>
                  <a:lnTo>
                    <a:pt x="378" y="5"/>
                  </a:lnTo>
                  <a:lnTo>
                    <a:pt x="366" y="3"/>
                  </a:lnTo>
                  <a:lnTo>
                    <a:pt x="353" y="1"/>
                  </a:lnTo>
                  <a:lnTo>
                    <a:pt x="340" y="0"/>
                  </a:lnTo>
                  <a:lnTo>
                    <a:pt x="326"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67" name="Freeform 42"/>
            <p:cNvSpPr/>
            <p:nvPr userDrawn="1"/>
          </p:nvSpPr>
          <p:spPr bwMode="auto">
            <a:xfrm flipH="1">
              <a:off x="7768260" y="3072276"/>
              <a:ext cx="258763" cy="884238"/>
            </a:xfrm>
            <a:custGeom>
              <a:avLst/>
              <a:gdLst>
                <a:gd name="T0" fmla="*/ 74 w 163"/>
                <a:gd name="T1" fmla="*/ 186 h 557"/>
                <a:gd name="T2" fmla="*/ 76 w 163"/>
                <a:gd name="T3" fmla="*/ 166 h 557"/>
                <a:gd name="T4" fmla="*/ 82 w 163"/>
                <a:gd name="T5" fmla="*/ 147 h 557"/>
                <a:gd name="T6" fmla="*/ 89 w 163"/>
                <a:gd name="T7" fmla="*/ 129 h 557"/>
                <a:gd name="T8" fmla="*/ 100 w 163"/>
                <a:gd name="T9" fmla="*/ 115 h 557"/>
                <a:gd name="T10" fmla="*/ 113 w 163"/>
                <a:gd name="T11" fmla="*/ 101 h 557"/>
                <a:gd name="T12" fmla="*/ 128 w 163"/>
                <a:gd name="T13" fmla="*/ 90 h 557"/>
                <a:gd name="T14" fmla="*/ 145 w 163"/>
                <a:gd name="T15" fmla="*/ 81 h 557"/>
                <a:gd name="T16" fmla="*/ 163 w 163"/>
                <a:gd name="T17" fmla="*/ 76 h 557"/>
                <a:gd name="T18" fmla="*/ 163 w 163"/>
                <a:gd name="T19" fmla="*/ 0 h 557"/>
                <a:gd name="T20" fmla="*/ 130 w 163"/>
                <a:gd name="T21" fmla="*/ 7 h 557"/>
                <a:gd name="T22" fmla="*/ 99 w 163"/>
                <a:gd name="T23" fmla="*/ 21 h 557"/>
                <a:gd name="T24" fmla="*/ 71 w 163"/>
                <a:gd name="T25" fmla="*/ 38 h 557"/>
                <a:gd name="T26" fmla="*/ 47 w 163"/>
                <a:gd name="T27" fmla="*/ 61 h 557"/>
                <a:gd name="T28" fmla="*/ 27 w 163"/>
                <a:gd name="T29" fmla="*/ 88 h 557"/>
                <a:gd name="T30" fmla="*/ 13 w 163"/>
                <a:gd name="T31" fmla="*/ 118 h 557"/>
                <a:gd name="T32" fmla="*/ 3 w 163"/>
                <a:gd name="T33" fmla="*/ 150 h 557"/>
                <a:gd name="T34" fmla="*/ 0 w 163"/>
                <a:gd name="T35" fmla="*/ 186 h 557"/>
                <a:gd name="T36" fmla="*/ 1 w 163"/>
                <a:gd name="T37" fmla="*/ 202 h 557"/>
                <a:gd name="T38" fmla="*/ 10 w 163"/>
                <a:gd name="T39" fmla="*/ 242 h 557"/>
                <a:gd name="T40" fmla="*/ 27 w 163"/>
                <a:gd name="T41" fmla="*/ 289 h 557"/>
                <a:gd name="T42" fmla="*/ 63 w 163"/>
                <a:gd name="T43" fmla="*/ 369 h 557"/>
                <a:gd name="T44" fmla="*/ 116 w 163"/>
                <a:gd name="T45" fmla="*/ 473 h 557"/>
                <a:gd name="T46" fmla="*/ 163 w 163"/>
                <a:gd name="T47" fmla="*/ 557 h 557"/>
                <a:gd name="T48" fmla="*/ 163 w 163"/>
                <a:gd name="T49" fmla="*/ 295 h 557"/>
                <a:gd name="T50" fmla="*/ 145 w 163"/>
                <a:gd name="T51" fmla="*/ 289 h 557"/>
                <a:gd name="T52" fmla="*/ 128 w 163"/>
                <a:gd name="T53" fmla="*/ 281 h 557"/>
                <a:gd name="T54" fmla="*/ 113 w 163"/>
                <a:gd name="T55" fmla="*/ 270 h 557"/>
                <a:gd name="T56" fmla="*/ 100 w 163"/>
                <a:gd name="T57" fmla="*/ 257 h 557"/>
                <a:gd name="T58" fmla="*/ 89 w 163"/>
                <a:gd name="T59" fmla="*/ 241 h 557"/>
                <a:gd name="T60" fmla="*/ 82 w 163"/>
                <a:gd name="T61" fmla="*/ 224 h 557"/>
                <a:gd name="T62" fmla="*/ 76 w 163"/>
                <a:gd name="T63" fmla="*/ 205 h 557"/>
                <a:gd name="T64" fmla="*/ 74 w 163"/>
                <a:gd name="T65" fmla="*/ 186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74" y="186"/>
                  </a:moveTo>
                  <a:lnTo>
                    <a:pt x="74" y="186"/>
                  </a:lnTo>
                  <a:lnTo>
                    <a:pt x="75" y="175"/>
                  </a:lnTo>
                  <a:lnTo>
                    <a:pt x="76" y="166"/>
                  </a:lnTo>
                  <a:lnTo>
                    <a:pt x="78" y="157"/>
                  </a:lnTo>
                  <a:lnTo>
                    <a:pt x="82" y="147"/>
                  </a:lnTo>
                  <a:lnTo>
                    <a:pt x="85" y="138"/>
                  </a:lnTo>
                  <a:lnTo>
                    <a:pt x="89" y="129"/>
                  </a:lnTo>
                  <a:lnTo>
                    <a:pt x="94" y="122"/>
                  </a:lnTo>
                  <a:lnTo>
                    <a:pt x="100" y="115"/>
                  </a:lnTo>
                  <a:lnTo>
                    <a:pt x="107" y="108"/>
                  </a:lnTo>
                  <a:lnTo>
                    <a:pt x="113" y="101"/>
                  </a:lnTo>
                  <a:lnTo>
                    <a:pt x="120" y="95"/>
                  </a:lnTo>
                  <a:lnTo>
                    <a:pt x="128" y="90"/>
                  </a:lnTo>
                  <a:lnTo>
                    <a:pt x="136" y="86"/>
                  </a:lnTo>
                  <a:lnTo>
                    <a:pt x="145" y="81"/>
                  </a:lnTo>
                  <a:lnTo>
                    <a:pt x="154" y="78"/>
                  </a:lnTo>
                  <a:lnTo>
                    <a:pt x="163" y="76"/>
                  </a:lnTo>
                  <a:lnTo>
                    <a:pt x="163" y="0"/>
                  </a:lnTo>
                  <a:lnTo>
                    <a:pt x="163" y="0"/>
                  </a:lnTo>
                  <a:lnTo>
                    <a:pt x="146" y="3"/>
                  </a:lnTo>
                  <a:lnTo>
                    <a:pt x="130" y="7"/>
                  </a:lnTo>
                  <a:lnTo>
                    <a:pt x="114" y="13"/>
                  </a:lnTo>
                  <a:lnTo>
                    <a:pt x="99" y="21"/>
                  </a:lnTo>
                  <a:lnTo>
                    <a:pt x="85" y="29"/>
                  </a:lnTo>
                  <a:lnTo>
                    <a:pt x="71" y="38"/>
                  </a:lnTo>
                  <a:lnTo>
                    <a:pt x="59" y="50"/>
                  </a:lnTo>
                  <a:lnTo>
                    <a:pt x="47" y="61"/>
                  </a:lnTo>
                  <a:lnTo>
                    <a:pt x="37" y="74"/>
                  </a:lnTo>
                  <a:lnTo>
                    <a:pt x="27" y="88"/>
                  </a:lnTo>
                  <a:lnTo>
                    <a:pt x="19" y="102"/>
                  </a:lnTo>
                  <a:lnTo>
                    <a:pt x="13" y="118"/>
                  </a:lnTo>
                  <a:lnTo>
                    <a:pt x="7" y="134"/>
                  </a:lnTo>
                  <a:lnTo>
                    <a:pt x="3" y="150"/>
                  </a:lnTo>
                  <a:lnTo>
                    <a:pt x="1" y="168"/>
                  </a:lnTo>
                  <a:lnTo>
                    <a:pt x="0" y="186"/>
                  </a:lnTo>
                  <a:lnTo>
                    <a:pt x="0" y="186"/>
                  </a:lnTo>
                  <a:lnTo>
                    <a:pt x="1" y="202"/>
                  </a:lnTo>
                  <a:lnTo>
                    <a:pt x="5" y="220"/>
                  </a:lnTo>
                  <a:lnTo>
                    <a:pt x="10" y="242"/>
                  </a:lnTo>
                  <a:lnTo>
                    <a:pt x="19" y="265"/>
                  </a:lnTo>
                  <a:lnTo>
                    <a:pt x="27" y="289"/>
                  </a:lnTo>
                  <a:lnTo>
                    <a:pt x="39" y="316"/>
                  </a:lnTo>
                  <a:lnTo>
                    <a:pt x="63" y="369"/>
                  </a:lnTo>
                  <a:lnTo>
                    <a:pt x="90" y="422"/>
                  </a:lnTo>
                  <a:lnTo>
                    <a:pt x="116" y="473"/>
                  </a:lnTo>
                  <a:lnTo>
                    <a:pt x="142" y="519"/>
                  </a:lnTo>
                  <a:lnTo>
                    <a:pt x="163" y="557"/>
                  </a:lnTo>
                  <a:lnTo>
                    <a:pt x="163" y="295"/>
                  </a:lnTo>
                  <a:lnTo>
                    <a:pt x="163" y="295"/>
                  </a:lnTo>
                  <a:lnTo>
                    <a:pt x="154" y="293"/>
                  </a:lnTo>
                  <a:lnTo>
                    <a:pt x="145" y="289"/>
                  </a:lnTo>
                  <a:lnTo>
                    <a:pt x="136" y="285"/>
                  </a:lnTo>
                  <a:lnTo>
                    <a:pt x="128" y="281"/>
                  </a:lnTo>
                  <a:lnTo>
                    <a:pt x="120" y="276"/>
                  </a:lnTo>
                  <a:lnTo>
                    <a:pt x="113" y="270"/>
                  </a:lnTo>
                  <a:lnTo>
                    <a:pt x="107" y="263"/>
                  </a:lnTo>
                  <a:lnTo>
                    <a:pt x="100" y="257"/>
                  </a:lnTo>
                  <a:lnTo>
                    <a:pt x="94" y="249"/>
                  </a:lnTo>
                  <a:lnTo>
                    <a:pt x="89" y="241"/>
                  </a:lnTo>
                  <a:lnTo>
                    <a:pt x="85" y="233"/>
                  </a:lnTo>
                  <a:lnTo>
                    <a:pt x="82" y="224"/>
                  </a:lnTo>
                  <a:lnTo>
                    <a:pt x="78" y="215"/>
                  </a:lnTo>
                  <a:lnTo>
                    <a:pt x="76" y="205"/>
                  </a:lnTo>
                  <a:lnTo>
                    <a:pt x="75" y="195"/>
                  </a:lnTo>
                  <a:lnTo>
                    <a:pt x="74" y="186"/>
                  </a:lnTo>
                  <a:lnTo>
                    <a:pt x="74" y="186"/>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68" name="Freeform 46"/>
            <p:cNvSpPr/>
            <p:nvPr userDrawn="1"/>
          </p:nvSpPr>
          <p:spPr bwMode="auto">
            <a:xfrm flipH="1">
              <a:off x="6403010" y="6242050"/>
              <a:ext cx="265113" cy="430213"/>
            </a:xfrm>
            <a:custGeom>
              <a:avLst/>
              <a:gdLst>
                <a:gd name="T0" fmla="*/ 167 w 167"/>
                <a:gd name="T1" fmla="*/ 0 h 271"/>
                <a:gd name="T2" fmla="*/ 0 w 167"/>
                <a:gd name="T3" fmla="*/ 167 h 271"/>
                <a:gd name="T4" fmla="*/ 103 w 167"/>
                <a:gd name="T5" fmla="*/ 271 h 271"/>
                <a:gd name="T6" fmla="*/ 137 w 167"/>
                <a:gd name="T7" fmla="*/ 259 h 271"/>
                <a:gd name="T8" fmla="*/ 137 w 167"/>
                <a:gd name="T9" fmla="*/ 201 h 271"/>
                <a:gd name="T10" fmla="*/ 167 w 167"/>
                <a:gd name="T11" fmla="*/ 173 h 271"/>
                <a:gd name="T12" fmla="*/ 167 w 167"/>
                <a:gd name="T13" fmla="*/ 0 h 271"/>
              </a:gdLst>
              <a:ahLst/>
              <a:cxnLst>
                <a:cxn ang="0">
                  <a:pos x="T0" y="T1"/>
                </a:cxn>
                <a:cxn ang="0">
                  <a:pos x="T2" y="T3"/>
                </a:cxn>
                <a:cxn ang="0">
                  <a:pos x="T4" y="T5"/>
                </a:cxn>
                <a:cxn ang="0">
                  <a:pos x="T6" y="T7"/>
                </a:cxn>
                <a:cxn ang="0">
                  <a:pos x="T8" y="T9"/>
                </a:cxn>
                <a:cxn ang="0">
                  <a:pos x="T10" y="T11"/>
                </a:cxn>
                <a:cxn ang="0">
                  <a:pos x="T12" y="T13"/>
                </a:cxn>
              </a:cxnLst>
              <a:rect l="0" t="0" r="r" b="b"/>
              <a:pathLst>
                <a:path w="167" h="271">
                  <a:moveTo>
                    <a:pt x="167" y="0"/>
                  </a:moveTo>
                  <a:lnTo>
                    <a:pt x="0" y="167"/>
                  </a:lnTo>
                  <a:lnTo>
                    <a:pt x="103" y="271"/>
                  </a:lnTo>
                  <a:lnTo>
                    <a:pt x="137" y="259"/>
                  </a:lnTo>
                  <a:lnTo>
                    <a:pt x="137" y="201"/>
                  </a:lnTo>
                  <a:lnTo>
                    <a:pt x="167" y="173"/>
                  </a:lnTo>
                  <a:lnTo>
                    <a:pt x="167"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nvGrpSpPr>
            <p:cNvPr id="169" name="그룹 149"/>
            <p:cNvGrpSpPr/>
            <p:nvPr userDrawn="1"/>
          </p:nvGrpSpPr>
          <p:grpSpPr>
            <a:xfrm flipH="1">
              <a:off x="5923171" y="458788"/>
              <a:ext cx="406400" cy="903287"/>
              <a:chOff x="2209800" y="4519614"/>
              <a:chExt cx="406400" cy="903287"/>
            </a:xfrm>
            <a:solidFill>
              <a:schemeClr val="accent2">
                <a:lumMod val="50000"/>
              </a:schemeClr>
            </a:solidFill>
          </p:grpSpPr>
          <p:sp>
            <p:nvSpPr>
              <p:cNvPr id="172" name="Freeform 9"/>
              <p:cNvSpPr/>
              <p:nvPr userDrawn="1"/>
            </p:nvSpPr>
            <p:spPr bwMode="auto">
              <a:xfrm>
                <a:off x="2209800" y="4519614"/>
                <a:ext cx="171450" cy="385763"/>
              </a:xfrm>
              <a:custGeom>
                <a:avLst/>
                <a:gdLst>
                  <a:gd name="T0" fmla="*/ 0 w 108"/>
                  <a:gd name="T1" fmla="*/ 0 h 243"/>
                  <a:gd name="T2" fmla="*/ 0 w 108"/>
                  <a:gd name="T3" fmla="*/ 243 h 243"/>
                  <a:gd name="T4" fmla="*/ 0 w 108"/>
                  <a:gd name="T5" fmla="*/ 243 h 243"/>
                  <a:gd name="T6" fmla="*/ 11 w 108"/>
                  <a:gd name="T7" fmla="*/ 242 h 243"/>
                  <a:gd name="T8" fmla="*/ 22 w 108"/>
                  <a:gd name="T9" fmla="*/ 239 h 243"/>
                  <a:gd name="T10" fmla="*/ 33 w 108"/>
                  <a:gd name="T11" fmla="*/ 234 h 243"/>
                  <a:gd name="T12" fmla="*/ 42 w 108"/>
                  <a:gd name="T13" fmla="*/ 230 h 243"/>
                  <a:gd name="T14" fmla="*/ 51 w 108"/>
                  <a:gd name="T15" fmla="*/ 224 h 243"/>
                  <a:gd name="T16" fmla="*/ 61 w 108"/>
                  <a:gd name="T17" fmla="*/ 218 h 243"/>
                  <a:gd name="T18" fmla="*/ 69 w 108"/>
                  <a:gd name="T19" fmla="*/ 210 h 243"/>
                  <a:gd name="T20" fmla="*/ 77 w 108"/>
                  <a:gd name="T21" fmla="*/ 203 h 243"/>
                  <a:gd name="T22" fmla="*/ 83 w 108"/>
                  <a:gd name="T23" fmla="*/ 195 h 243"/>
                  <a:gd name="T24" fmla="*/ 89 w 108"/>
                  <a:gd name="T25" fmla="*/ 185 h 243"/>
                  <a:gd name="T26" fmla="*/ 94 w 108"/>
                  <a:gd name="T27" fmla="*/ 176 h 243"/>
                  <a:gd name="T28" fmla="*/ 100 w 108"/>
                  <a:gd name="T29" fmla="*/ 165 h 243"/>
                  <a:gd name="T30" fmla="*/ 103 w 108"/>
                  <a:gd name="T31" fmla="*/ 155 h 243"/>
                  <a:gd name="T32" fmla="*/ 106 w 108"/>
                  <a:gd name="T33" fmla="*/ 145 h 243"/>
                  <a:gd name="T34" fmla="*/ 107 w 108"/>
                  <a:gd name="T35" fmla="*/ 133 h 243"/>
                  <a:gd name="T36" fmla="*/ 108 w 108"/>
                  <a:gd name="T37" fmla="*/ 122 h 243"/>
                  <a:gd name="T38" fmla="*/ 108 w 108"/>
                  <a:gd name="T39" fmla="*/ 122 h 243"/>
                  <a:gd name="T40" fmla="*/ 107 w 108"/>
                  <a:gd name="T41" fmla="*/ 110 h 243"/>
                  <a:gd name="T42" fmla="*/ 106 w 108"/>
                  <a:gd name="T43" fmla="*/ 99 h 243"/>
                  <a:gd name="T44" fmla="*/ 103 w 108"/>
                  <a:gd name="T45" fmla="*/ 88 h 243"/>
                  <a:gd name="T46" fmla="*/ 100 w 108"/>
                  <a:gd name="T47" fmla="*/ 77 h 243"/>
                  <a:gd name="T48" fmla="*/ 94 w 108"/>
                  <a:gd name="T49" fmla="*/ 67 h 243"/>
                  <a:gd name="T50" fmla="*/ 89 w 108"/>
                  <a:gd name="T51" fmla="*/ 58 h 243"/>
                  <a:gd name="T52" fmla="*/ 83 w 108"/>
                  <a:gd name="T53" fmla="*/ 48 h 243"/>
                  <a:gd name="T54" fmla="*/ 77 w 108"/>
                  <a:gd name="T55" fmla="*/ 40 h 243"/>
                  <a:gd name="T56" fmla="*/ 69 w 108"/>
                  <a:gd name="T57" fmla="*/ 32 h 243"/>
                  <a:gd name="T58" fmla="*/ 61 w 108"/>
                  <a:gd name="T59" fmla="*/ 25 h 243"/>
                  <a:gd name="T60" fmla="*/ 51 w 108"/>
                  <a:gd name="T61" fmla="*/ 19 h 243"/>
                  <a:gd name="T62" fmla="*/ 42 w 108"/>
                  <a:gd name="T63" fmla="*/ 13 h 243"/>
                  <a:gd name="T64" fmla="*/ 33 w 108"/>
                  <a:gd name="T65" fmla="*/ 9 h 243"/>
                  <a:gd name="T66" fmla="*/ 22 w 108"/>
                  <a:gd name="T67" fmla="*/ 4 h 243"/>
                  <a:gd name="T68" fmla="*/ 11 w 108"/>
                  <a:gd name="T69" fmla="*/ 1 h 243"/>
                  <a:gd name="T70" fmla="*/ 0 w 108"/>
                  <a:gd name="T7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243">
                    <a:moveTo>
                      <a:pt x="0" y="0"/>
                    </a:moveTo>
                    <a:lnTo>
                      <a:pt x="0" y="243"/>
                    </a:lnTo>
                    <a:lnTo>
                      <a:pt x="0" y="243"/>
                    </a:lnTo>
                    <a:lnTo>
                      <a:pt x="11" y="242"/>
                    </a:lnTo>
                    <a:lnTo>
                      <a:pt x="22" y="239"/>
                    </a:lnTo>
                    <a:lnTo>
                      <a:pt x="33" y="234"/>
                    </a:lnTo>
                    <a:lnTo>
                      <a:pt x="42" y="230"/>
                    </a:lnTo>
                    <a:lnTo>
                      <a:pt x="51" y="224"/>
                    </a:lnTo>
                    <a:lnTo>
                      <a:pt x="61" y="218"/>
                    </a:lnTo>
                    <a:lnTo>
                      <a:pt x="69" y="210"/>
                    </a:lnTo>
                    <a:lnTo>
                      <a:pt x="77" y="203"/>
                    </a:lnTo>
                    <a:lnTo>
                      <a:pt x="83" y="195"/>
                    </a:lnTo>
                    <a:lnTo>
                      <a:pt x="89" y="185"/>
                    </a:lnTo>
                    <a:lnTo>
                      <a:pt x="94" y="176"/>
                    </a:lnTo>
                    <a:lnTo>
                      <a:pt x="100" y="165"/>
                    </a:lnTo>
                    <a:lnTo>
                      <a:pt x="103" y="155"/>
                    </a:lnTo>
                    <a:lnTo>
                      <a:pt x="106" y="145"/>
                    </a:lnTo>
                    <a:lnTo>
                      <a:pt x="107" y="133"/>
                    </a:lnTo>
                    <a:lnTo>
                      <a:pt x="108" y="122"/>
                    </a:lnTo>
                    <a:lnTo>
                      <a:pt x="108" y="122"/>
                    </a:lnTo>
                    <a:lnTo>
                      <a:pt x="107" y="110"/>
                    </a:lnTo>
                    <a:lnTo>
                      <a:pt x="106" y="99"/>
                    </a:lnTo>
                    <a:lnTo>
                      <a:pt x="103" y="88"/>
                    </a:lnTo>
                    <a:lnTo>
                      <a:pt x="100" y="77"/>
                    </a:lnTo>
                    <a:lnTo>
                      <a:pt x="94" y="67"/>
                    </a:lnTo>
                    <a:lnTo>
                      <a:pt x="89" y="58"/>
                    </a:lnTo>
                    <a:lnTo>
                      <a:pt x="83" y="48"/>
                    </a:lnTo>
                    <a:lnTo>
                      <a:pt x="77" y="40"/>
                    </a:lnTo>
                    <a:lnTo>
                      <a:pt x="69" y="32"/>
                    </a:lnTo>
                    <a:lnTo>
                      <a:pt x="61" y="25"/>
                    </a:lnTo>
                    <a:lnTo>
                      <a:pt x="51" y="19"/>
                    </a:lnTo>
                    <a:lnTo>
                      <a:pt x="42" y="13"/>
                    </a:lnTo>
                    <a:lnTo>
                      <a:pt x="33" y="9"/>
                    </a:lnTo>
                    <a:lnTo>
                      <a:pt x="22" y="4"/>
                    </a:lnTo>
                    <a:lnTo>
                      <a:pt x="11" y="1"/>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73" name="Freeform 11"/>
              <p:cNvSpPr/>
              <p:nvPr userDrawn="1"/>
            </p:nvSpPr>
            <p:spPr bwMode="auto">
              <a:xfrm>
                <a:off x="2209800" y="4935538"/>
                <a:ext cx="406400" cy="487363"/>
              </a:xfrm>
              <a:custGeom>
                <a:avLst/>
                <a:gdLst>
                  <a:gd name="T0" fmla="*/ 35 w 256"/>
                  <a:gd name="T1" fmla="*/ 0 h 307"/>
                  <a:gd name="T2" fmla="*/ 0 w 256"/>
                  <a:gd name="T3" fmla="*/ 0 h 307"/>
                  <a:gd name="T4" fmla="*/ 0 w 256"/>
                  <a:gd name="T5" fmla="*/ 307 h 307"/>
                  <a:gd name="T6" fmla="*/ 126 w 256"/>
                  <a:gd name="T7" fmla="*/ 307 h 307"/>
                  <a:gd name="T8" fmla="*/ 126 w 256"/>
                  <a:gd name="T9" fmla="*/ 215 h 307"/>
                  <a:gd name="T10" fmla="*/ 144 w 256"/>
                  <a:gd name="T11" fmla="*/ 215 h 307"/>
                  <a:gd name="T12" fmla="*/ 144 w 256"/>
                  <a:gd name="T13" fmla="*/ 307 h 307"/>
                  <a:gd name="T14" fmla="*/ 256 w 256"/>
                  <a:gd name="T15" fmla="*/ 307 h 307"/>
                  <a:gd name="T16" fmla="*/ 256 w 256"/>
                  <a:gd name="T17" fmla="*/ 134 h 307"/>
                  <a:gd name="T18" fmla="*/ 256 w 256"/>
                  <a:gd name="T19" fmla="*/ 134 h 307"/>
                  <a:gd name="T20" fmla="*/ 255 w 256"/>
                  <a:gd name="T21" fmla="*/ 128 h 307"/>
                  <a:gd name="T22" fmla="*/ 255 w 256"/>
                  <a:gd name="T23" fmla="*/ 128 h 307"/>
                  <a:gd name="T24" fmla="*/ 255 w 256"/>
                  <a:gd name="T25" fmla="*/ 123 h 307"/>
                  <a:gd name="T26" fmla="*/ 255 w 256"/>
                  <a:gd name="T27" fmla="*/ 123 h 307"/>
                  <a:gd name="T28" fmla="*/ 254 w 256"/>
                  <a:gd name="T29" fmla="*/ 121 h 307"/>
                  <a:gd name="T30" fmla="*/ 254 w 256"/>
                  <a:gd name="T31" fmla="*/ 121 h 307"/>
                  <a:gd name="T32" fmla="*/ 253 w 256"/>
                  <a:gd name="T33" fmla="*/ 113 h 307"/>
                  <a:gd name="T34" fmla="*/ 251 w 256"/>
                  <a:gd name="T35" fmla="*/ 104 h 307"/>
                  <a:gd name="T36" fmla="*/ 248 w 256"/>
                  <a:gd name="T37" fmla="*/ 97 h 307"/>
                  <a:gd name="T38" fmla="*/ 244 w 256"/>
                  <a:gd name="T39" fmla="*/ 90 h 307"/>
                  <a:gd name="T40" fmla="*/ 240 w 256"/>
                  <a:gd name="T41" fmla="*/ 82 h 307"/>
                  <a:gd name="T42" fmla="*/ 235 w 256"/>
                  <a:gd name="T43" fmla="*/ 76 h 307"/>
                  <a:gd name="T44" fmla="*/ 225 w 256"/>
                  <a:gd name="T45" fmla="*/ 63 h 307"/>
                  <a:gd name="T46" fmla="*/ 212 w 256"/>
                  <a:gd name="T47" fmla="*/ 53 h 307"/>
                  <a:gd name="T48" fmla="*/ 199 w 256"/>
                  <a:gd name="T49" fmla="*/ 44 h 307"/>
                  <a:gd name="T50" fmla="*/ 184 w 256"/>
                  <a:gd name="T51" fmla="*/ 35 h 307"/>
                  <a:gd name="T52" fmla="*/ 169 w 256"/>
                  <a:gd name="T53" fmla="*/ 28 h 307"/>
                  <a:gd name="T54" fmla="*/ 152 w 256"/>
                  <a:gd name="T55" fmla="*/ 22 h 307"/>
                  <a:gd name="T56" fmla="*/ 135 w 256"/>
                  <a:gd name="T57" fmla="*/ 16 h 307"/>
                  <a:gd name="T58" fmla="*/ 119 w 256"/>
                  <a:gd name="T59" fmla="*/ 12 h 307"/>
                  <a:gd name="T60" fmla="*/ 103 w 256"/>
                  <a:gd name="T61" fmla="*/ 8 h 307"/>
                  <a:gd name="T62" fmla="*/ 72 w 256"/>
                  <a:gd name="T63" fmla="*/ 4 h 307"/>
                  <a:gd name="T64" fmla="*/ 46 w 256"/>
                  <a:gd name="T65" fmla="*/ 1 h 307"/>
                  <a:gd name="T66" fmla="*/ 46 w 256"/>
                  <a:gd name="T67" fmla="*/ 1 h 307"/>
                  <a:gd name="T68" fmla="*/ 40 w 256"/>
                  <a:gd name="T69" fmla="*/ 0 h 307"/>
                  <a:gd name="T70" fmla="*/ 35 w 256"/>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307">
                    <a:moveTo>
                      <a:pt x="35" y="0"/>
                    </a:moveTo>
                    <a:lnTo>
                      <a:pt x="0" y="0"/>
                    </a:lnTo>
                    <a:lnTo>
                      <a:pt x="0" y="307"/>
                    </a:lnTo>
                    <a:lnTo>
                      <a:pt x="126" y="307"/>
                    </a:lnTo>
                    <a:lnTo>
                      <a:pt x="126" y="215"/>
                    </a:lnTo>
                    <a:lnTo>
                      <a:pt x="144" y="215"/>
                    </a:lnTo>
                    <a:lnTo>
                      <a:pt x="144" y="307"/>
                    </a:lnTo>
                    <a:lnTo>
                      <a:pt x="256" y="307"/>
                    </a:lnTo>
                    <a:lnTo>
                      <a:pt x="256" y="134"/>
                    </a:lnTo>
                    <a:lnTo>
                      <a:pt x="256" y="134"/>
                    </a:lnTo>
                    <a:lnTo>
                      <a:pt x="255" y="128"/>
                    </a:lnTo>
                    <a:lnTo>
                      <a:pt x="255" y="128"/>
                    </a:lnTo>
                    <a:lnTo>
                      <a:pt x="255" y="123"/>
                    </a:lnTo>
                    <a:lnTo>
                      <a:pt x="255" y="123"/>
                    </a:lnTo>
                    <a:lnTo>
                      <a:pt x="254" y="121"/>
                    </a:lnTo>
                    <a:lnTo>
                      <a:pt x="254" y="121"/>
                    </a:lnTo>
                    <a:lnTo>
                      <a:pt x="253" y="113"/>
                    </a:lnTo>
                    <a:lnTo>
                      <a:pt x="251" y="104"/>
                    </a:lnTo>
                    <a:lnTo>
                      <a:pt x="248" y="97"/>
                    </a:lnTo>
                    <a:lnTo>
                      <a:pt x="244" y="90"/>
                    </a:lnTo>
                    <a:lnTo>
                      <a:pt x="240" y="82"/>
                    </a:lnTo>
                    <a:lnTo>
                      <a:pt x="235" y="76"/>
                    </a:lnTo>
                    <a:lnTo>
                      <a:pt x="225" y="63"/>
                    </a:lnTo>
                    <a:lnTo>
                      <a:pt x="212" y="53"/>
                    </a:lnTo>
                    <a:lnTo>
                      <a:pt x="199" y="44"/>
                    </a:lnTo>
                    <a:lnTo>
                      <a:pt x="184" y="35"/>
                    </a:lnTo>
                    <a:lnTo>
                      <a:pt x="169" y="28"/>
                    </a:lnTo>
                    <a:lnTo>
                      <a:pt x="152" y="22"/>
                    </a:lnTo>
                    <a:lnTo>
                      <a:pt x="135" y="16"/>
                    </a:lnTo>
                    <a:lnTo>
                      <a:pt x="119" y="12"/>
                    </a:lnTo>
                    <a:lnTo>
                      <a:pt x="103" y="8"/>
                    </a:lnTo>
                    <a:lnTo>
                      <a:pt x="72" y="4"/>
                    </a:lnTo>
                    <a:lnTo>
                      <a:pt x="46" y="1"/>
                    </a:lnTo>
                    <a:lnTo>
                      <a:pt x="46" y="1"/>
                    </a:lnTo>
                    <a:lnTo>
                      <a:pt x="40" y="0"/>
                    </a:lnTo>
                    <a:lnTo>
                      <a:pt x="3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70" name="Freeform 43"/>
            <p:cNvSpPr>
              <a:spLocks noEditPoints="1"/>
            </p:cNvSpPr>
            <p:nvPr userDrawn="1"/>
          </p:nvSpPr>
          <p:spPr bwMode="auto">
            <a:xfrm flipH="1">
              <a:off x="5931522" y="5896769"/>
              <a:ext cx="398463" cy="630238"/>
            </a:xfrm>
            <a:custGeom>
              <a:avLst/>
              <a:gdLst>
                <a:gd name="T0" fmla="*/ 134 w 251"/>
                <a:gd name="T1" fmla="*/ 142 h 397"/>
                <a:gd name="T2" fmla="*/ 124 w 251"/>
                <a:gd name="T3" fmla="*/ 141 h 397"/>
                <a:gd name="T4" fmla="*/ 116 w 251"/>
                <a:gd name="T5" fmla="*/ 135 h 397"/>
                <a:gd name="T6" fmla="*/ 113 w 251"/>
                <a:gd name="T7" fmla="*/ 131 h 397"/>
                <a:gd name="T8" fmla="*/ 109 w 251"/>
                <a:gd name="T9" fmla="*/ 121 h 397"/>
                <a:gd name="T10" fmla="*/ 109 w 251"/>
                <a:gd name="T11" fmla="*/ 112 h 397"/>
                <a:gd name="T12" fmla="*/ 113 w 251"/>
                <a:gd name="T13" fmla="*/ 102 h 397"/>
                <a:gd name="T14" fmla="*/ 116 w 251"/>
                <a:gd name="T15" fmla="*/ 98 h 397"/>
                <a:gd name="T16" fmla="*/ 124 w 251"/>
                <a:gd name="T17" fmla="*/ 92 h 397"/>
                <a:gd name="T18" fmla="*/ 134 w 251"/>
                <a:gd name="T19" fmla="*/ 91 h 397"/>
                <a:gd name="T20" fmla="*/ 139 w 251"/>
                <a:gd name="T21" fmla="*/ 91 h 397"/>
                <a:gd name="T22" fmla="*/ 148 w 251"/>
                <a:gd name="T23" fmla="*/ 95 h 397"/>
                <a:gd name="T24" fmla="*/ 153 w 251"/>
                <a:gd name="T25" fmla="*/ 98 h 397"/>
                <a:gd name="T26" fmla="*/ 159 w 251"/>
                <a:gd name="T27" fmla="*/ 107 h 397"/>
                <a:gd name="T28" fmla="*/ 160 w 251"/>
                <a:gd name="T29" fmla="*/ 117 h 397"/>
                <a:gd name="T30" fmla="*/ 159 w 251"/>
                <a:gd name="T31" fmla="*/ 127 h 397"/>
                <a:gd name="T32" fmla="*/ 153 w 251"/>
                <a:gd name="T33" fmla="*/ 135 h 397"/>
                <a:gd name="T34" fmla="*/ 148 w 251"/>
                <a:gd name="T35" fmla="*/ 138 h 397"/>
                <a:gd name="T36" fmla="*/ 139 w 251"/>
                <a:gd name="T37" fmla="*/ 142 h 397"/>
                <a:gd name="T38" fmla="*/ 105 w 251"/>
                <a:gd name="T39" fmla="*/ 0 h 397"/>
                <a:gd name="T40" fmla="*/ 91 w 251"/>
                <a:gd name="T41" fmla="*/ 1 h 397"/>
                <a:gd name="T42" fmla="*/ 64 w 251"/>
                <a:gd name="T43" fmla="*/ 6 h 397"/>
                <a:gd name="T44" fmla="*/ 38 w 251"/>
                <a:gd name="T45" fmla="*/ 17 h 397"/>
                <a:gd name="T46" fmla="*/ 13 w 251"/>
                <a:gd name="T47" fmla="*/ 33 h 397"/>
                <a:gd name="T48" fmla="*/ 2 w 251"/>
                <a:gd name="T49" fmla="*/ 43 h 397"/>
                <a:gd name="T50" fmla="*/ 0 w 251"/>
                <a:gd name="T51" fmla="*/ 397 h 397"/>
                <a:gd name="T52" fmla="*/ 17 w 251"/>
                <a:gd name="T53" fmla="*/ 322 h 397"/>
                <a:gd name="T54" fmla="*/ 56 w 251"/>
                <a:gd name="T55" fmla="*/ 282 h 397"/>
                <a:gd name="T56" fmla="*/ 80 w 251"/>
                <a:gd name="T57" fmla="*/ 289 h 397"/>
                <a:gd name="T58" fmla="*/ 106 w 251"/>
                <a:gd name="T59" fmla="*/ 291 h 397"/>
                <a:gd name="T60" fmla="*/ 119 w 251"/>
                <a:gd name="T61" fmla="*/ 291 h 397"/>
                <a:gd name="T62" fmla="*/ 146 w 251"/>
                <a:gd name="T63" fmla="*/ 285 h 397"/>
                <a:gd name="T64" fmla="*/ 172 w 251"/>
                <a:gd name="T65" fmla="*/ 275 h 397"/>
                <a:gd name="T66" fmla="*/ 197 w 251"/>
                <a:gd name="T67" fmla="*/ 259 h 397"/>
                <a:gd name="T68" fmla="*/ 208 w 251"/>
                <a:gd name="T69" fmla="*/ 249 h 397"/>
                <a:gd name="T70" fmla="*/ 227 w 251"/>
                <a:gd name="T71" fmla="*/ 226 h 397"/>
                <a:gd name="T72" fmla="*/ 239 w 251"/>
                <a:gd name="T73" fmla="*/ 201 h 397"/>
                <a:gd name="T74" fmla="*/ 248 w 251"/>
                <a:gd name="T75" fmla="*/ 174 h 397"/>
                <a:gd name="T76" fmla="*/ 251 w 251"/>
                <a:gd name="T77" fmla="*/ 146 h 397"/>
                <a:gd name="T78" fmla="*/ 248 w 251"/>
                <a:gd name="T79" fmla="*/ 118 h 397"/>
                <a:gd name="T80" fmla="*/ 239 w 251"/>
                <a:gd name="T81" fmla="*/ 91 h 397"/>
                <a:gd name="T82" fmla="*/ 227 w 251"/>
                <a:gd name="T83" fmla="*/ 66 h 397"/>
                <a:gd name="T84" fmla="*/ 208 w 251"/>
                <a:gd name="T85" fmla="*/ 43 h 397"/>
                <a:gd name="T86" fmla="*/ 197 w 251"/>
                <a:gd name="T87" fmla="*/ 33 h 397"/>
                <a:gd name="T88" fmla="*/ 172 w 251"/>
                <a:gd name="T89" fmla="*/ 17 h 397"/>
                <a:gd name="T90" fmla="*/ 146 w 251"/>
                <a:gd name="T91" fmla="*/ 6 h 397"/>
                <a:gd name="T92" fmla="*/ 119 w 251"/>
                <a:gd name="T93" fmla="*/ 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1" h="397">
                  <a:moveTo>
                    <a:pt x="134" y="142"/>
                  </a:moveTo>
                  <a:lnTo>
                    <a:pt x="134" y="142"/>
                  </a:lnTo>
                  <a:lnTo>
                    <a:pt x="130" y="142"/>
                  </a:lnTo>
                  <a:lnTo>
                    <a:pt x="124" y="141"/>
                  </a:lnTo>
                  <a:lnTo>
                    <a:pt x="120" y="138"/>
                  </a:lnTo>
                  <a:lnTo>
                    <a:pt x="116" y="135"/>
                  </a:lnTo>
                  <a:lnTo>
                    <a:pt x="116" y="135"/>
                  </a:lnTo>
                  <a:lnTo>
                    <a:pt x="113" y="131"/>
                  </a:lnTo>
                  <a:lnTo>
                    <a:pt x="110" y="127"/>
                  </a:lnTo>
                  <a:lnTo>
                    <a:pt x="109" y="121"/>
                  </a:lnTo>
                  <a:lnTo>
                    <a:pt x="109" y="116"/>
                  </a:lnTo>
                  <a:lnTo>
                    <a:pt x="109" y="112"/>
                  </a:lnTo>
                  <a:lnTo>
                    <a:pt x="110" y="107"/>
                  </a:lnTo>
                  <a:lnTo>
                    <a:pt x="113" y="102"/>
                  </a:lnTo>
                  <a:lnTo>
                    <a:pt x="116" y="98"/>
                  </a:lnTo>
                  <a:lnTo>
                    <a:pt x="116" y="98"/>
                  </a:lnTo>
                  <a:lnTo>
                    <a:pt x="120" y="95"/>
                  </a:lnTo>
                  <a:lnTo>
                    <a:pt x="124" y="92"/>
                  </a:lnTo>
                  <a:lnTo>
                    <a:pt x="130" y="91"/>
                  </a:lnTo>
                  <a:lnTo>
                    <a:pt x="134" y="91"/>
                  </a:lnTo>
                  <a:lnTo>
                    <a:pt x="134" y="91"/>
                  </a:lnTo>
                  <a:lnTo>
                    <a:pt x="139" y="91"/>
                  </a:lnTo>
                  <a:lnTo>
                    <a:pt x="144" y="92"/>
                  </a:lnTo>
                  <a:lnTo>
                    <a:pt x="148" y="95"/>
                  </a:lnTo>
                  <a:lnTo>
                    <a:pt x="153" y="98"/>
                  </a:lnTo>
                  <a:lnTo>
                    <a:pt x="153" y="98"/>
                  </a:lnTo>
                  <a:lnTo>
                    <a:pt x="156" y="102"/>
                  </a:lnTo>
                  <a:lnTo>
                    <a:pt x="159" y="107"/>
                  </a:lnTo>
                  <a:lnTo>
                    <a:pt x="160" y="112"/>
                  </a:lnTo>
                  <a:lnTo>
                    <a:pt x="160" y="117"/>
                  </a:lnTo>
                  <a:lnTo>
                    <a:pt x="160" y="121"/>
                  </a:lnTo>
                  <a:lnTo>
                    <a:pt x="159" y="127"/>
                  </a:lnTo>
                  <a:lnTo>
                    <a:pt x="156" y="131"/>
                  </a:lnTo>
                  <a:lnTo>
                    <a:pt x="153" y="135"/>
                  </a:lnTo>
                  <a:lnTo>
                    <a:pt x="153" y="135"/>
                  </a:lnTo>
                  <a:lnTo>
                    <a:pt x="148" y="138"/>
                  </a:lnTo>
                  <a:lnTo>
                    <a:pt x="144" y="141"/>
                  </a:lnTo>
                  <a:lnTo>
                    <a:pt x="139" y="142"/>
                  </a:lnTo>
                  <a:lnTo>
                    <a:pt x="134" y="142"/>
                  </a:lnTo>
                  <a:close/>
                  <a:moveTo>
                    <a:pt x="105" y="0"/>
                  </a:moveTo>
                  <a:lnTo>
                    <a:pt x="105" y="0"/>
                  </a:lnTo>
                  <a:lnTo>
                    <a:pt x="91" y="1"/>
                  </a:lnTo>
                  <a:lnTo>
                    <a:pt x="77" y="3"/>
                  </a:lnTo>
                  <a:lnTo>
                    <a:pt x="64" y="6"/>
                  </a:lnTo>
                  <a:lnTo>
                    <a:pt x="50" y="12"/>
                  </a:lnTo>
                  <a:lnTo>
                    <a:pt x="38" y="17"/>
                  </a:lnTo>
                  <a:lnTo>
                    <a:pt x="25" y="24"/>
                  </a:lnTo>
                  <a:lnTo>
                    <a:pt x="13" y="33"/>
                  </a:lnTo>
                  <a:lnTo>
                    <a:pt x="2" y="43"/>
                  </a:lnTo>
                  <a:lnTo>
                    <a:pt x="2" y="43"/>
                  </a:lnTo>
                  <a:lnTo>
                    <a:pt x="0" y="46"/>
                  </a:lnTo>
                  <a:lnTo>
                    <a:pt x="0" y="397"/>
                  </a:lnTo>
                  <a:lnTo>
                    <a:pt x="45" y="351"/>
                  </a:lnTo>
                  <a:lnTo>
                    <a:pt x="17" y="322"/>
                  </a:lnTo>
                  <a:lnTo>
                    <a:pt x="56" y="282"/>
                  </a:lnTo>
                  <a:lnTo>
                    <a:pt x="56" y="282"/>
                  </a:lnTo>
                  <a:lnTo>
                    <a:pt x="68" y="286"/>
                  </a:lnTo>
                  <a:lnTo>
                    <a:pt x="80" y="289"/>
                  </a:lnTo>
                  <a:lnTo>
                    <a:pt x="93" y="291"/>
                  </a:lnTo>
                  <a:lnTo>
                    <a:pt x="106" y="291"/>
                  </a:lnTo>
                  <a:lnTo>
                    <a:pt x="106" y="291"/>
                  </a:lnTo>
                  <a:lnTo>
                    <a:pt x="119" y="291"/>
                  </a:lnTo>
                  <a:lnTo>
                    <a:pt x="133" y="289"/>
                  </a:lnTo>
                  <a:lnTo>
                    <a:pt x="146" y="285"/>
                  </a:lnTo>
                  <a:lnTo>
                    <a:pt x="160" y="280"/>
                  </a:lnTo>
                  <a:lnTo>
                    <a:pt x="172" y="275"/>
                  </a:lnTo>
                  <a:lnTo>
                    <a:pt x="185" y="268"/>
                  </a:lnTo>
                  <a:lnTo>
                    <a:pt x="197" y="259"/>
                  </a:lnTo>
                  <a:lnTo>
                    <a:pt x="208" y="249"/>
                  </a:lnTo>
                  <a:lnTo>
                    <a:pt x="208" y="249"/>
                  </a:lnTo>
                  <a:lnTo>
                    <a:pt x="217" y="237"/>
                  </a:lnTo>
                  <a:lnTo>
                    <a:pt x="227" y="226"/>
                  </a:lnTo>
                  <a:lnTo>
                    <a:pt x="234" y="213"/>
                  </a:lnTo>
                  <a:lnTo>
                    <a:pt x="239" y="201"/>
                  </a:lnTo>
                  <a:lnTo>
                    <a:pt x="245" y="187"/>
                  </a:lnTo>
                  <a:lnTo>
                    <a:pt x="248" y="174"/>
                  </a:lnTo>
                  <a:lnTo>
                    <a:pt x="250" y="160"/>
                  </a:lnTo>
                  <a:lnTo>
                    <a:pt x="251" y="146"/>
                  </a:lnTo>
                  <a:lnTo>
                    <a:pt x="250" y="132"/>
                  </a:lnTo>
                  <a:lnTo>
                    <a:pt x="248" y="118"/>
                  </a:lnTo>
                  <a:lnTo>
                    <a:pt x="245" y="105"/>
                  </a:lnTo>
                  <a:lnTo>
                    <a:pt x="239" y="91"/>
                  </a:lnTo>
                  <a:lnTo>
                    <a:pt x="234" y="78"/>
                  </a:lnTo>
                  <a:lnTo>
                    <a:pt x="227" y="66"/>
                  </a:lnTo>
                  <a:lnTo>
                    <a:pt x="217" y="54"/>
                  </a:lnTo>
                  <a:lnTo>
                    <a:pt x="208" y="43"/>
                  </a:lnTo>
                  <a:lnTo>
                    <a:pt x="208" y="43"/>
                  </a:lnTo>
                  <a:lnTo>
                    <a:pt x="197" y="33"/>
                  </a:lnTo>
                  <a:lnTo>
                    <a:pt x="185" y="24"/>
                  </a:lnTo>
                  <a:lnTo>
                    <a:pt x="172" y="17"/>
                  </a:lnTo>
                  <a:lnTo>
                    <a:pt x="160" y="12"/>
                  </a:lnTo>
                  <a:lnTo>
                    <a:pt x="146" y="6"/>
                  </a:lnTo>
                  <a:lnTo>
                    <a:pt x="133" y="3"/>
                  </a:lnTo>
                  <a:lnTo>
                    <a:pt x="119" y="1"/>
                  </a:lnTo>
                  <a:lnTo>
                    <a:pt x="10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71" name="Freeform 40"/>
            <p:cNvSpPr/>
            <p:nvPr userDrawn="1"/>
          </p:nvSpPr>
          <p:spPr bwMode="auto">
            <a:xfrm flipH="1">
              <a:off x="7436472" y="3072276"/>
              <a:ext cx="258763" cy="884238"/>
            </a:xfrm>
            <a:custGeom>
              <a:avLst/>
              <a:gdLst>
                <a:gd name="T0" fmla="*/ 0 w 163"/>
                <a:gd name="T1" fmla="*/ 76 h 557"/>
                <a:gd name="T2" fmla="*/ 10 w 163"/>
                <a:gd name="T3" fmla="*/ 78 h 557"/>
                <a:gd name="T4" fmla="*/ 27 w 163"/>
                <a:gd name="T5" fmla="*/ 86 h 557"/>
                <a:gd name="T6" fmla="*/ 43 w 163"/>
                <a:gd name="T7" fmla="*/ 95 h 557"/>
                <a:gd name="T8" fmla="*/ 57 w 163"/>
                <a:gd name="T9" fmla="*/ 108 h 557"/>
                <a:gd name="T10" fmla="*/ 69 w 163"/>
                <a:gd name="T11" fmla="*/ 122 h 557"/>
                <a:gd name="T12" fmla="*/ 79 w 163"/>
                <a:gd name="T13" fmla="*/ 138 h 557"/>
                <a:gd name="T14" fmla="*/ 85 w 163"/>
                <a:gd name="T15" fmla="*/ 157 h 557"/>
                <a:gd name="T16" fmla="*/ 88 w 163"/>
                <a:gd name="T17" fmla="*/ 175 h 557"/>
                <a:gd name="T18" fmla="*/ 89 w 163"/>
                <a:gd name="T19" fmla="*/ 186 h 557"/>
                <a:gd name="T20" fmla="*/ 87 w 163"/>
                <a:gd name="T21" fmla="*/ 205 h 557"/>
                <a:gd name="T22" fmla="*/ 82 w 163"/>
                <a:gd name="T23" fmla="*/ 224 h 557"/>
                <a:gd name="T24" fmla="*/ 74 w 163"/>
                <a:gd name="T25" fmla="*/ 241 h 557"/>
                <a:gd name="T26" fmla="*/ 63 w 163"/>
                <a:gd name="T27" fmla="*/ 257 h 557"/>
                <a:gd name="T28" fmla="*/ 50 w 163"/>
                <a:gd name="T29" fmla="*/ 270 h 557"/>
                <a:gd name="T30" fmla="*/ 36 w 163"/>
                <a:gd name="T31" fmla="*/ 281 h 557"/>
                <a:gd name="T32" fmla="*/ 18 w 163"/>
                <a:gd name="T33" fmla="*/ 289 h 557"/>
                <a:gd name="T34" fmla="*/ 0 w 163"/>
                <a:gd name="T35" fmla="*/ 295 h 557"/>
                <a:gd name="T36" fmla="*/ 0 w 163"/>
                <a:gd name="T37" fmla="*/ 557 h 557"/>
                <a:gd name="T38" fmla="*/ 46 w 163"/>
                <a:gd name="T39" fmla="*/ 473 h 557"/>
                <a:gd name="T40" fmla="*/ 101 w 163"/>
                <a:gd name="T41" fmla="*/ 369 h 557"/>
                <a:gd name="T42" fmla="*/ 136 w 163"/>
                <a:gd name="T43" fmla="*/ 289 h 557"/>
                <a:gd name="T44" fmla="*/ 153 w 163"/>
                <a:gd name="T45" fmla="*/ 242 h 557"/>
                <a:gd name="T46" fmla="*/ 162 w 163"/>
                <a:gd name="T47" fmla="*/ 202 h 557"/>
                <a:gd name="T48" fmla="*/ 163 w 163"/>
                <a:gd name="T49" fmla="*/ 186 h 557"/>
                <a:gd name="T50" fmla="*/ 160 w 163"/>
                <a:gd name="T51" fmla="*/ 150 h 557"/>
                <a:gd name="T52" fmla="*/ 151 w 163"/>
                <a:gd name="T53" fmla="*/ 118 h 557"/>
                <a:gd name="T54" fmla="*/ 136 w 163"/>
                <a:gd name="T55" fmla="*/ 88 h 557"/>
                <a:gd name="T56" fmla="*/ 116 w 163"/>
                <a:gd name="T57" fmla="*/ 61 h 557"/>
                <a:gd name="T58" fmla="*/ 92 w 163"/>
                <a:gd name="T59" fmla="*/ 38 h 557"/>
                <a:gd name="T60" fmla="*/ 64 w 163"/>
                <a:gd name="T61" fmla="*/ 21 h 557"/>
                <a:gd name="T62" fmla="*/ 34 w 163"/>
                <a:gd name="T63" fmla="*/ 7 h 557"/>
                <a:gd name="T64" fmla="*/ 0 w 163"/>
                <a:gd name="T65"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0" y="0"/>
                  </a:moveTo>
                  <a:lnTo>
                    <a:pt x="0" y="76"/>
                  </a:lnTo>
                  <a:lnTo>
                    <a:pt x="0" y="76"/>
                  </a:lnTo>
                  <a:lnTo>
                    <a:pt x="10" y="78"/>
                  </a:lnTo>
                  <a:lnTo>
                    <a:pt x="18" y="81"/>
                  </a:lnTo>
                  <a:lnTo>
                    <a:pt x="27" y="86"/>
                  </a:lnTo>
                  <a:lnTo>
                    <a:pt x="36" y="90"/>
                  </a:lnTo>
                  <a:lnTo>
                    <a:pt x="43" y="95"/>
                  </a:lnTo>
                  <a:lnTo>
                    <a:pt x="50" y="101"/>
                  </a:lnTo>
                  <a:lnTo>
                    <a:pt x="57" y="108"/>
                  </a:lnTo>
                  <a:lnTo>
                    <a:pt x="63" y="115"/>
                  </a:lnTo>
                  <a:lnTo>
                    <a:pt x="69" y="122"/>
                  </a:lnTo>
                  <a:lnTo>
                    <a:pt x="74" y="129"/>
                  </a:lnTo>
                  <a:lnTo>
                    <a:pt x="79" y="138"/>
                  </a:lnTo>
                  <a:lnTo>
                    <a:pt x="82" y="147"/>
                  </a:lnTo>
                  <a:lnTo>
                    <a:pt x="85" y="157"/>
                  </a:lnTo>
                  <a:lnTo>
                    <a:pt x="87" y="166"/>
                  </a:lnTo>
                  <a:lnTo>
                    <a:pt x="88" y="175"/>
                  </a:lnTo>
                  <a:lnTo>
                    <a:pt x="89" y="186"/>
                  </a:lnTo>
                  <a:lnTo>
                    <a:pt x="89" y="186"/>
                  </a:lnTo>
                  <a:lnTo>
                    <a:pt x="88" y="195"/>
                  </a:lnTo>
                  <a:lnTo>
                    <a:pt x="87" y="205"/>
                  </a:lnTo>
                  <a:lnTo>
                    <a:pt x="85" y="215"/>
                  </a:lnTo>
                  <a:lnTo>
                    <a:pt x="82" y="224"/>
                  </a:lnTo>
                  <a:lnTo>
                    <a:pt x="79" y="233"/>
                  </a:lnTo>
                  <a:lnTo>
                    <a:pt x="74" y="241"/>
                  </a:lnTo>
                  <a:lnTo>
                    <a:pt x="69" y="249"/>
                  </a:lnTo>
                  <a:lnTo>
                    <a:pt x="63" y="257"/>
                  </a:lnTo>
                  <a:lnTo>
                    <a:pt x="57" y="263"/>
                  </a:lnTo>
                  <a:lnTo>
                    <a:pt x="50" y="270"/>
                  </a:lnTo>
                  <a:lnTo>
                    <a:pt x="43" y="276"/>
                  </a:lnTo>
                  <a:lnTo>
                    <a:pt x="36" y="281"/>
                  </a:lnTo>
                  <a:lnTo>
                    <a:pt x="27" y="285"/>
                  </a:lnTo>
                  <a:lnTo>
                    <a:pt x="18" y="289"/>
                  </a:lnTo>
                  <a:lnTo>
                    <a:pt x="10" y="293"/>
                  </a:lnTo>
                  <a:lnTo>
                    <a:pt x="0" y="295"/>
                  </a:lnTo>
                  <a:lnTo>
                    <a:pt x="0" y="557"/>
                  </a:lnTo>
                  <a:lnTo>
                    <a:pt x="0" y="557"/>
                  </a:lnTo>
                  <a:lnTo>
                    <a:pt x="21" y="519"/>
                  </a:lnTo>
                  <a:lnTo>
                    <a:pt x="46" y="473"/>
                  </a:lnTo>
                  <a:lnTo>
                    <a:pt x="73" y="422"/>
                  </a:lnTo>
                  <a:lnTo>
                    <a:pt x="101" y="369"/>
                  </a:lnTo>
                  <a:lnTo>
                    <a:pt x="125" y="316"/>
                  </a:lnTo>
                  <a:lnTo>
                    <a:pt x="136" y="289"/>
                  </a:lnTo>
                  <a:lnTo>
                    <a:pt x="145" y="265"/>
                  </a:lnTo>
                  <a:lnTo>
                    <a:pt x="153" y="242"/>
                  </a:lnTo>
                  <a:lnTo>
                    <a:pt x="158" y="220"/>
                  </a:lnTo>
                  <a:lnTo>
                    <a:pt x="162" y="202"/>
                  </a:lnTo>
                  <a:lnTo>
                    <a:pt x="163" y="186"/>
                  </a:lnTo>
                  <a:lnTo>
                    <a:pt x="163" y="186"/>
                  </a:lnTo>
                  <a:lnTo>
                    <a:pt x="162" y="168"/>
                  </a:lnTo>
                  <a:lnTo>
                    <a:pt x="160" y="150"/>
                  </a:lnTo>
                  <a:lnTo>
                    <a:pt x="156" y="134"/>
                  </a:lnTo>
                  <a:lnTo>
                    <a:pt x="151" y="118"/>
                  </a:lnTo>
                  <a:lnTo>
                    <a:pt x="145" y="102"/>
                  </a:lnTo>
                  <a:lnTo>
                    <a:pt x="136" y="88"/>
                  </a:lnTo>
                  <a:lnTo>
                    <a:pt x="127" y="74"/>
                  </a:lnTo>
                  <a:lnTo>
                    <a:pt x="116" y="61"/>
                  </a:lnTo>
                  <a:lnTo>
                    <a:pt x="105" y="50"/>
                  </a:lnTo>
                  <a:lnTo>
                    <a:pt x="92" y="38"/>
                  </a:lnTo>
                  <a:lnTo>
                    <a:pt x="79" y="29"/>
                  </a:lnTo>
                  <a:lnTo>
                    <a:pt x="64" y="21"/>
                  </a:lnTo>
                  <a:lnTo>
                    <a:pt x="49" y="13"/>
                  </a:lnTo>
                  <a:lnTo>
                    <a:pt x="34" y="7"/>
                  </a:lnTo>
                  <a:lnTo>
                    <a:pt x="17" y="3"/>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grpSp>
        <p:nvGrpSpPr>
          <p:cNvPr id="176" name="그룹 94"/>
          <p:cNvGrpSpPr/>
          <p:nvPr userDrawn="1"/>
        </p:nvGrpSpPr>
        <p:grpSpPr>
          <a:xfrm>
            <a:off x="532056" y="1428888"/>
            <a:ext cx="1263128" cy="1281259"/>
            <a:chOff x="7668344" y="5495925"/>
            <a:chExt cx="1261419" cy="1279525"/>
          </a:xfrm>
        </p:grpSpPr>
        <p:sp>
          <p:nvSpPr>
            <p:cNvPr id="177" name="Freeform 13"/>
            <p:cNvSpPr/>
            <p:nvPr userDrawn="1"/>
          </p:nvSpPr>
          <p:spPr bwMode="auto">
            <a:xfrm>
              <a:off x="8315651" y="5495925"/>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close/>
                </a:path>
              </a:pathLst>
            </a:custGeom>
            <a:solidFill>
              <a:srgbClr val="F4879C">
                <a:alpha val="20000"/>
              </a:srgbClr>
            </a:solidFill>
            <a:ln>
              <a:noFill/>
            </a:ln>
          </p:spPr>
          <p:txBody>
            <a:bodyPr vert="horz" wrap="square" lIns="91440" tIns="45720" rIns="91440" bIns="45720" numCol="1" anchor="t" anchorCtr="0" compatLnSpc="1"/>
            <a:lstStyle/>
            <a:p>
              <a:endParaRPr lang="ko-KR" altLang="en-US" sz="2400"/>
            </a:p>
          </p:txBody>
        </p:sp>
        <p:sp>
          <p:nvSpPr>
            <p:cNvPr id="178" name="Freeform 14"/>
            <p:cNvSpPr/>
            <p:nvPr userDrawn="1"/>
          </p:nvSpPr>
          <p:spPr bwMode="auto">
            <a:xfrm>
              <a:off x="8315651" y="5495925"/>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79" name="Freeform 15"/>
            <p:cNvSpPr/>
            <p:nvPr userDrawn="1"/>
          </p:nvSpPr>
          <p:spPr bwMode="auto">
            <a:xfrm>
              <a:off x="7668344" y="5495925"/>
              <a:ext cx="612603" cy="614112"/>
            </a:xfrm>
            <a:custGeom>
              <a:avLst/>
              <a:gdLst>
                <a:gd name="T0" fmla="*/ 406 w 406"/>
                <a:gd name="T1" fmla="*/ 0 h 407"/>
                <a:gd name="T2" fmla="*/ 0 w 406"/>
                <a:gd name="T3" fmla="*/ 0 h 407"/>
                <a:gd name="T4" fmla="*/ 406 w 406"/>
                <a:gd name="T5" fmla="*/ 407 h 407"/>
                <a:gd name="T6" fmla="*/ 406 w 406"/>
                <a:gd name="T7" fmla="*/ 0 h 407"/>
              </a:gdLst>
              <a:ahLst/>
              <a:cxnLst>
                <a:cxn ang="0">
                  <a:pos x="T0" y="T1"/>
                </a:cxn>
                <a:cxn ang="0">
                  <a:pos x="T2" y="T3"/>
                </a:cxn>
                <a:cxn ang="0">
                  <a:pos x="T4" y="T5"/>
                </a:cxn>
                <a:cxn ang="0">
                  <a:pos x="T6" y="T7"/>
                </a:cxn>
              </a:cxnLst>
              <a:rect l="0" t="0" r="r" b="b"/>
              <a:pathLst>
                <a:path w="406" h="407">
                  <a:moveTo>
                    <a:pt x="406" y="0"/>
                  </a:moveTo>
                  <a:lnTo>
                    <a:pt x="0" y="0"/>
                  </a:lnTo>
                  <a:lnTo>
                    <a:pt x="406" y="407"/>
                  </a:lnTo>
                  <a:lnTo>
                    <a:pt x="406" y="0"/>
                  </a:lnTo>
                  <a:close/>
                </a:path>
              </a:pathLst>
            </a:custGeom>
            <a:solidFill>
              <a:srgbClr val="6C4C8B">
                <a:alpha val="20000"/>
              </a:srgbClr>
            </a:solidFill>
            <a:ln>
              <a:noFill/>
            </a:ln>
          </p:spPr>
          <p:txBody>
            <a:bodyPr vert="horz" wrap="square" lIns="91440" tIns="45720" rIns="91440" bIns="45720" numCol="1" anchor="t" anchorCtr="0" compatLnSpc="1"/>
            <a:lstStyle/>
            <a:p>
              <a:endParaRPr lang="ko-KR" altLang="en-US" sz="2400"/>
            </a:p>
          </p:txBody>
        </p:sp>
        <p:sp>
          <p:nvSpPr>
            <p:cNvPr id="180" name="Freeform 16"/>
            <p:cNvSpPr/>
            <p:nvPr userDrawn="1"/>
          </p:nvSpPr>
          <p:spPr bwMode="auto">
            <a:xfrm>
              <a:off x="7668344" y="5495925"/>
              <a:ext cx="612603" cy="614112"/>
            </a:xfrm>
            <a:custGeom>
              <a:avLst/>
              <a:gdLst>
                <a:gd name="T0" fmla="*/ 406 w 406"/>
                <a:gd name="T1" fmla="*/ 0 h 407"/>
                <a:gd name="T2" fmla="*/ 0 w 406"/>
                <a:gd name="T3" fmla="*/ 0 h 407"/>
                <a:gd name="T4" fmla="*/ 406 w 406"/>
                <a:gd name="T5" fmla="*/ 407 h 407"/>
                <a:gd name="T6" fmla="*/ 406 w 406"/>
                <a:gd name="T7" fmla="*/ 0 h 407"/>
              </a:gdLst>
              <a:ahLst/>
              <a:cxnLst>
                <a:cxn ang="0">
                  <a:pos x="T0" y="T1"/>
                </a:cxn>
                <a:cxn ang="0">
                  <a:pos x="T2" y="T3"/>
                </a:cxn>
                <a:cxn ang="0">
                  <a:pos x="T4" y="T5"/>
                </a:cxn>
                <a:cxn ang="0">
                  <a:pos x="T6" y="T7"/>
                </a:cxn>
              </a:cxnLst>
              <a:rect l="0" t="0" r="r" b="b"/>
              <a:pathLst>
                <a:path w="406" h="407">
                  <a:moveTo>
                    <a:pt x="406" y="0"/>
                  </a:moveTo>
                  <a:lnTo>
                    <a:pt x="0" y="0"/>
                  </a:lnTo>
                  <a:lnTo>
                    <a:pt x="406" y="407"/>
                  </a:lnTo>
                  <a:lnTo>
                    <a:pt x="4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81" name="Freeform 17"/>
            <p:cNvSpPr/>
            <p:nvPr userDrawn="1"/>
          </p:nvSpPr>
          <p:spPr bwMode="auto">
            <a:xfrm>
              <a:off x="8315651" y="5495925"/>
              <a:ext cx="614112" cy="614112"/>
            </a:xfrm>
            <a:custGeom>
              <a:avLst/>
              <a:gdLst>
                <a:gd name="T0" fmla="*/ 407 w 407"/>
                <a:gd name="T1" fmla="*/ 0 h 407"/>
                <a:gd name="T2" fmla="*/ 0 w 407"/>
                <a:gd name="T3" fmla="*/ 0 h 407"/>
                <a:gd name="T4" fmla="*/ 0 w 407"/>
                <a:gd name="T5" fmla="*/ 407 h 407"/>
                <a:gd name="T6" fmla="*/ 407 w 407"/>
                <a:gd name="T7" fmla="*/ 0 h 407"/>
              </a:gdLst>
              <a:ahLst/>
              <a:cxnLst>
                <a:cxn ang="0">
                  <a:pos x="T0" y="T1"/>
                </a:cxn>
                <a:cxn ang="0">
                  <a:pos x="T2" y="T3"/>
                </a:cxn>
                <a:cxn ang="0">
                  <a:pos x="T4" y="T5"/>
                </a:cxn>
                <a:cxn ang="0">
                  <a:pos x="T6" y="T7"/>
                </a:cxn>
              </a:cxnLst>
              <a:rect l="0" t="0" r="r" b="b"/>
              <a:pathLst>
                <a:path w="407" h="407">
                  <a:moveTo>
                    <a:pt x="407" y="0"/>
                  </a:moveTo>
                  <a:lnTo>
                    <a:pt x="0" y="0"/>
                  </a:lnTo>
                  <a:lnTo>
                    <a:pt x="0" y="407"/>
                  </a:lnTo>
                  <a:lnTo>
                    <a:pt x="407" y="0"/>
                  </a:lnTo>
                  <a:close/>
                </a:path>
              </a:pathLst>
            </a:custGeom>
            <a:solidFill>
              <a:srgbClr val="6C4C8B"/>
            </a:solidFill>
            <a:ln>
              <a:noFill/>
            </a:ln>
          </p:spPr>
          <p:txBody>
            <a:bodyPr vert="horz" wrap="square" lIns="91440" tIns="45720" rIns="91440" bIns="45720" numCol="1" anchor="t" anchorCtr="0" compatLnSpc="1"/>
            <a:lstStyle/>
            <a:p>
              <a:endParaRPr lang="ko-KR" altLang="en-US" sz="2400"/>
            </a:p>
          </p:txBody>
        </p:sp>
        <p:sp>
          <p:nvSpPr>
            <p:cNvPr id="182" name="Freeform 18"/>
            <p:cNvSpPr/>
            <p:nvPr userDrawn="1"/>
          </p:nvSpPr>
          <p:spPr bwMode="auto">
            <a:xfrm>
              <a:off x="8315651" y="6161338"/>
              <a:ext cx="614112" cy="614112"/>
            </a:xfrm>
            <a:custGeom>
              <a:avLst/>
              <a:gdLst>
                <a:gd name="T0" fmla="*/ 407 w 407"/>
                <a:gd name="T1" fmla="*/ 0 h 407"/>
                <a:gd name="T2" fmla="*/ 0 w 407"/>
                <a:gd name="T3" fmla="*/ 0 h 407"/>
                <a:gd name="T4" fmla="*/ 0 w 407"/>
                <a:gd name="T5" fmla="*/ 407 h 407"/>
                <a:gd name="T6" fmla="*/ 0 w 407"/>
                <a:gd name="T7" fmla="*/ 0 h 407"/>
                <a:gd name="T8" fmla="*/ 203 w 407"/>
                <a:gd name="T9" fmla="*/ 204 h 407"/>
                <a:gd name="T10" fmla="*/ 40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407" y="0"/>
                  </a:moveTo>
                  <a:lnTo>
                    <a:pt x="0" y="0"/>
                  </a:lnTo>
                  <a:lnTo>
                    <a:pt x="0" y="407"/>
                  </a:lnTo>
                  <a:lnTo>
                    <a:pt x="0" y="0"/>
                  </a:lnTo>
                  <a:lnTo>
                    <a:pt x="203" y="204"/>
                  </a:lnTo>
                  <a:lnTo>
                    <a:pt x="407" y="0"/>
                  </a:lnTo>
                  <a:close/>
                </a:path>
              </a:pathLst>
            </a:custGeom>
            <a:solidFill>
              <a:srgbClr val="B81A4D">
                <a:alpha val="20000"/>
              </a:srgbClr>
            </a:solidFill>
            <a:ln>
              <a:noFill/>
            </a:ln>
          </p:spPr>
          <p:txBody>
            <a:bodyPr vert="horz" wrap="square" lIns="91440" tIns="45720" rIns="91440" bIns="45720" numCol="1" anchor="t" anchorCtr="0" compatLnSpc="1"/>
            <a:lstStyle/>
            <a:p>
              <a:endParaRPr lang="ko-KR" altLang="en-US" sz="2400"/>
            </a:p>
          </p:txBody>
        </p:sp>
        <p:sp>
          <p:nvSpPr>
            <p:cNvPr id="183" name="Freeform 19"/>
            <p:cNvSpPr/>
            <p:nvPr userDrawn="1"/>
          </p:nvSpPr>
          <p:spPr bwMode="auto">
            <a:xfrm>
              <a:off x="8315651" y="6161338"/>
              <a:ext cx="614112" cy="614112"/>
            </a:xfrm>
            <a:custGeom>
              <a:avLst/>
              <a:gdLst>
                <a:gd name="T0" fmla="*/ 407 w 407"/>
                <a:gd name="T1" fmla="*/ 0 h 407"/>
                <a:gd name="T2" fmla="*/ 0 w 407"/>
                <a:gd name="T3" fmla="*/ 0 h 407"/>
                <a:gd name="T4" fmla="*/ 0 w 407"/>
                <a:gd name="T5" fmla="*/ 407 h 407"/>
                <a:gd name="T6" fmla="*/ 0 w 407"/>
                <a:gd name="T7" fmla="*/ 0 h 407"/>
                <a:gd name="T8" fmla="*/ 203 w 407"/>
                <a:gd name="T9" fmla="*/ 204 h 407"/>
                <a:gd name="T10" fmla="*/ 40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407" y="0"/>
                  </a:moveTo>
                  <a:lnTo>
                    <a:pt x="0" y="0"/>
                  </a:lnTo>
                  <a:lnTo>
                    <a:pt x="0" y="407"/>
                  </a:lnTo>
                  <a:lnTo>
                    <a:pt x="0" y="0"/>
                  </a:lnTo>
                  <a:lnTo>
                    <a:pt x="203" y="204"/>
                  </a:lnTo>
                  <a:lnTo>
                    <a:pt x="4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84" name="Freeform 20"/>
            <p:cNvSpPr/>
            <p:nvPr userDrawn="1"/>
          </p:nvSpPr>
          <p:spPr bwMode="auto">
            <a:xfrm>
              <a:off x="7668344" y="5495925"/>
              <a:ext cx="612603" cy="614112"/>
            </a:xfrm>
            <a:custGeom>
              <a:avLst/>
              <a:gdLst>
                <a:gd name="T0" fmla="*/ 0 w 406"/>
                <a:gd name="T1" fmla="*/ 407 h 407"/>
                <a:gd name="T2" fmla="*/ 406 w 406"/>
                <a:gd name="T3" fmla="*/ 407 h 407"/>
                <a:gd name="T4" fmla="*/ 406 w 406"/>
                <a:gd name="T5" fmla="*/ 0 h 407"/>
                <a:gd name="T6" fmla="*/ 0 w 406"/>
                <a:gd name="T7" fmla="*/ 407 h 407"/>
              </a:gdLst>
              <a:ahLst/>
              <a:cxnLst>
                <a:cxn ang="0">
                  <a:pos x="T0" y="T1"/>
                </a:cxn>
                <a:cxn ang="0">
                  <a:pos x="T2" y="T3"/>
                </a:cxn>
                <a:cxn ang="0">
                  <a:pos x="T4" y="T5"/>
                </a:cxn>
                <a:cxn ang="0">
                  <a:pos x="T6" y="T7"/>
                </a:cxn>
              </a:cxnLst>
              <a:rect l="0" t="0" r="r" b="b"/>
              <a:pathLst>
                <a:path w="406" h="407">
                  <a:moveTo>
                    <a:pt x="0" y="407"/>
                  </a:moveTo>
                  <a:lnTo>
                    <a:pt x="406" y="407"/>
                  </a:lnTo>
                  <a:lnTo>
                    <a:pt x="406" y="0"/>
                  </a:lnTo>
                  <a:lnTo>
                    <a:pt x="0" y="407"/>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sp>
          <p:nvSpPr>
            <p:cNvPr id="185" name="Freeform 23"/>
            <p:cNvSpPr/>
            <p:nvPr userDrawn="1"/>
          </p:nvSpPr>
          <p:spPr bwMode="auto">
            <a:xfrm>
              <a:off x="8280947" y="616133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86" name="Freeform 24"/>
            <p:cNvSpPr/>
            <p:nvPr userDrawn="1"/>
          </p:nvSpPr>
          <p:spPr bwMode="auto">
            <a:xfrm>
              <a:off x="7668344" y="6161338"/>
              <a:ext cx="612603" cy="614112"/>
            </a:xfrm>
            <a:custGeom>
              <a:avLst/>
              <a:gdLst>
                <a:gd name="T0" fmla="*/ 406 w 406"/>
                <a:gd name="T1" fmla="*/ 407 h 407"/>
                <a:gd name="T2" fmla="*/ 406 w 406"/>
                <a:gd name="T3" fmla="*/ 0 h 407"/>
                <a:gd name="T4" fmla="*/ 0 w 406"/>
                <a:gd name="T5" fmla="*/ 0 h 407"/>
                <a:gd name="T6" fmla="*/ 406 w 406"/>
                <a:gd name="T7" fmla="*/ 407 h 407"/>
              </a:gdLst>
              <a:ahLst/>
              <a:cxnLst>
                <a:cxn ang="0">
                  <a:pos x="T0" y="T1"/>
                </a:cxn>
                <a:cxn ang="0">
                  <a:pos x="T2" y="T3"/>
                </a:cxn>
                <a:cxn ang="0">
                  <a:pos x="T4" y="T5"/>
                </a:cxn>
                <a:cxn ang="0">
                  <a:pos x="T6" y="T7"/>
                </a:cxn>
              </a:cxnLst>
              <a:rect l="0" t="0" r="r" b="b"/>
              <a:pathLst>
                <a:path w="406" h="407">
                  <a:moveTo>
                    <a:pt x="406" y="407"/>
                  </a:moveTo>
                  <a:lnTo>
                    <a:pt x="406" y="0"/>
                  </a:lnTo>
                  <a:lnTo>
                    <a:pt x="0" y="0"/>
                  </a:lnTo>
                  <a:lnTo>
                    <a:pt x="406" y="407"/>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sp>
          <p:nvSpPr>
            <p:cNvPr id="187" name="Freeform 25"/>
            <p:cNvSpPr/>
            <p:nvPr userDrawn="1"/>
          </p:nvSpPr>
          <p:spPr bwMode="auto">
            <a:xfrm>
              <a:off x="7668344" y="6161338"/>
              <a:ext cx="612603" cy="614112"/>
            </a:xfrm>
            <a:custGeom>
              <a:avLst/>
              <a:gdLst>
                <a:gd name="T0" fmla="*/ 406 w 406"/>
                <a:gd name="T1" fmla="*/ 407 h 407"/>
                <a:gd name="T2" fmla="*/ 406 w 406"/>
                <a:gd name="T3" fmla="*/ 0 h 407"/>
                <a:gd name="T4" fmla="*/ 0 w 406"/>
                <a:gd name="T5" fmla="*/ 0 h 407"/>
                <a:gd name="T6" fmla="*/ 406 w 406"/>
                <a:gd name="T7" fmla="*/ 407 h 407"/>
              </a:gdLst>
              <a:ahLst/>
              <a:cxnLst>
                <a:cxn ang="0">
                  <a:pos x="T0" y="T1"/>
                </a:cxn>
                <a:cxn ang="0">
                  <a:pos x="T2" y="T3"/>
                </a:cxn>
                <a:cxn ang="0">
                  <a:pos x="T4" y="T5"/>
                </a:cxn>
                <a:cxn ang="0">
                  <a:pos x="T6" y="T7"/>
                </a:cxn>
              </a:cxnLst>
              <a:rect l="0" t="0" r="r" b="b"/>
              <a:pathLst>
                <a:path w="406" h="407">
                  <a:moveTo>
                    <a:pt x="406" y="407"/>
                  </a:moveTo>
                  <a:lnTo>
                    <a:pt x="406" y="0"/>
                  </a:lnTo>
                  <a:lnTo>
                    <a:pt x="0" y="0"/>
                  </a:lnTo>
                  <a:lnTo>
                    <a:pt x="406" y="4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88" name="Freeform 26"/>
            <p:cNvSpPr/>
            <p:nvPr userDrawn="1"/>
          </p:nvSpPr>
          <p:spPr bwMode="auto">
            <a:xfrm>
              <a:off x="8315651" y="6161338"/>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close/>
                </a:path>
              </a:pathLst>
            </a:custGeom>
            <a:solidFill>
              <a:srgbClr val="B81A4D"/>
            </a:solidFill>
            <a:ln>
              <a:noFill/>
            </a:ln>
          </p:spPr>
          <p:txBody>
            <a:bodyPr vert="horz" wrap="square" lIns="91440" tIns="45720" rIns="91440" bIns="45720" numCol="1" anchor="t" anchorCtr="0" compatLnSpc="1"/>
            <a:lstStyle/>
            <a:p>
              <a:endParaRPr lang="ko-KR" altLang="en-US" sz="2400"/>
            </a:p>
          </p:txBody>
        </p:sp>
        <p:sp>
          <p:nvSpPr>
            <p:cNvPr id="189" name="Freeform 27"/>
            <p:cNvSpPr/>
            <p:nvPr userDrawn="1"/>
          </p:nvSpPr>
          <p:spPr bwMode="auto">
            <a:xfrm>
              <a:off x="8315651" y="6161338"/>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90" name="Freeform 28"/>
            <p:cNvSpPr/>
            <p:nvPr userDrawn="1"/>
          </p:nvSpPr>
          <p:spPr bwMode="auto">
            <a:xfrm>
              <a:off x="8197959" y="6292610"/>
              <a:ext cx="82989" cy="203698"/>
            </a:xfrm>
            <a:custGeom>
              <a:avLst/>
              <a:gdLst>
                <a:gd name="T0" fmla="*/ 55 w 55"/>
                <a:gd name="T1" fmla="*/ 0 h 135"/>
                <a:gd name="T2" fmla="*/ 55 w 55"/>
                <a:gd name="T3" fmla="*/ 0 h 135"/>
                <a:gd name="T4" fmla="*/ 44 w 55"/>
                <a:gd name="T5" fmla="*/ 3 h 135"/>
                <a:gd name="T6" fmla="*/ 33 w 55"/>
                <a:gd name="T7" fmla="*/ 8 h 135"/>
                <a:gd name="T8" fmla="*/ 24 w 55"/>
                <a:gd name="T9" fmla="*/ 16 h 135"/>
                <a:gd name="T10" fmla="*/ 16 w 55"/>
                <a:gd name="T11" fmla="*/ 24 h 135"/>
                <a:gd name="T12" fmla="*/ 9 w 55"/>
                <a:gd name="T13" fmla="*/ 34 h 135"/>
                <a:gd name="T14" fmla="*/ 4 w 55"/>
                <a:gd name="T15" fmla="*/ 44 h 135"/>
                <a:gd name="T16" fmla="*/ 1 w 55"/>
                <a:gd name="T17" fmla="*/ 55 h 135"/>
                <a:gd name="T18" fmla="*/ 0 w 55"/>
                <a:gd name="T19" fmla="*/ 68 h 135"/>
                <a:gd name="T20" fmla="*/ 0 w 55"/>
                <a:gd name="T21" fmla="*/ 68 h 135"/>
                <a:gd name="T22" fmla="*/ 1 w 55"/>
                <a:gd name="T23" fmla="*/ 80 h 135"/>
                <a:gd name="T24" fmla="*/ 4 w 55"/>
                <a:gd name="T25" fmla="*/ 91 h 135"/>
                <a:gd name="T26" fmla="*/ 9 w 55"/>
                <a:gd name="T27" fmla="*/ 101 h 135"/>
                <a:gd name="T28" fmla="*/ 16 w 55"/>
                <a:gd name="T29" fmla="*/ 112 h 135"/>
                <a:gd name="T30" fmla="*/ 24 w 55"/>
                <a:gd name="T31" fmla="*/ 119 h 135"/>
                <a:gd name="T32" fmla="*/ 33 w 55"/>
                <a:gd name="T33" fmla="*/ 127 h 135"/>
                <a:gd name="T34" fmla="*/ 44 w 55"/>
                <a:gd name="T35" fmla="*/ 132 h 135"/>
                <a:gd name="T36" fmla="*/ 55 w 55"/>
                <a:gd name="T37" fmla="*/ 135 h 135"/>
                <a:gd name="T38" fmla="*/ 55 w 55"/>
                <a:gd name="T3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5" h="135">
                  <a:moveTo>
                    <a:pt x="55" y="0"/>
                  </a:moveTo>
                  <a:lnTo>
                    <a:pt x="55" y="0"/>
                  </a:lnTo>
                  <a:lnTo>
                    <a:pt x="44" y="3"/>
                  </a:lnTo>
                  <a:lnTo>
                    <a:pt x="33" y="8"/>
                  </a:lnTo>
                  <a:lnTo>
                    <a:pt x="24" y="16"/>
                  </a:lnTo>
                  <a:lnTo>
                    <a:pt x="16" y="24"/>
                  </a:lnTo>
                  <a:lnTo>
                    <a:pt x="9" y="34"/>
                  </a:lnTo>
                  <a:lnTo>
                    <a:pt x="4" y="44"/>
                  </a:lnTo>
                  <a:lnTo>
                    <a:pt x="1" y="55"/>
                  </a:lnTo>
                  <a:lnTo>
                    <a:pt x="0" y="68"/>
                  </a:lnTo>
                  <a:lnTo>
                    <a:pt x="0" y="68"/>
                  </a:lnTo>
                  <a:lnTo>
                    <a:pt x="1" y="80"/>
                  </a:lnTo>
                  <a:lnTo>
                    <a:pt x="4" y="91"/>
                  </a:lnTo>
                  <a:lnTo>
                    <a:pt x="9" y="101"/>
                  </a:lnTo>
                  <a:lnTo>
                    <a:pt x="16" y="112"/>
                  </a:lnTo>
                  <a:lnTo>
                    <a:pt x="24" y="119"/>
                  </a:lnTo>
                  <a:lnTo>
                    <a:pt x="33" y="127"/>
                  </a:lnTo>
                  <a:lnTo>
                    <a:pt x="44" y="132"/>
                  </a:lnTo>
                  <a:lnTo>
                    <a:pt x="55" y="135"/>
                  </a:lnTo>
                  <a:lnTo>
                    <a:pt x="5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91" name="Freeform 30"/>
            <p:cNvSpPr/>
            <p:nvPr userDrawn="1"/>
          </p:nvSpPr>
          <p:spPr bwMode="auto">
            <a:xfrm>
              <a:off x="8083285" y="6512905"/>
              <a:ext cx="197663" cy="262544"/>
            </a:xfrm>
            <a:custGeom>
              <a:avLst/>
              <a:gdLst>
                <a:gd name="T0" fmla="*/ 114 w 131"/>
                <a:gd name="T1" fmla="*/ 0 h 174"/>
                <a:gd name="T2" fmla="*/ 114 w 131"/>
                <a:gd name="T3" fmla="*/ 0 h 174"/>
                <a:gd name="T4" fmla="*/ 102 w 131"/>
                <a:gd name="T5" fmla="*/ 0 h 174"/>
                <a:gd name="T6" fmla="*/ 88 w 131"/>
                <a:gd name="T7" fmla="*/ 1 h 174"/>
                <a:gd name="T8" fmla="*/ 73 w 131"/>
                <a:gd name="T9" fmla="*/ 4 h 174"/>
                <a:gd name="T10" fmla="*/ 56 w 131"/>
                <a:gd name="T11" fmla="*/ 8 h 174"/>
                <a:gd name="T12" fmla="*/ 39 w 131"/>
                <a:gd name="T13" fmla="*/ 13 h 174"/>
                <a:gd name="T14" fmla="*/ 32 w 131"/>
                <a:gd name="T15" fmla="*/ 16 h 174"/>
                <a:gd name="T16" fmla="*/ 25 w 131"/>
                <a:gd name="T17" fmla="*/ 20 h 174"/>
                <a:gd name="T18" fmla="*/ 17 w 131"/>
                <a:gd name="T19" fmla="*/ 24 h 174"/>
                <a:gd name="T20" fmla="*/ 11 w 131"/>
                <a:gd name="T21" fmla="*/ 31 h 174"/>
                <a:gd name="T22" fmla="*/ 5 w 131"/>
                <a:gd name="T23" fmla="*/ 36 h 174"/>
                <a:gd name="T24" fmla="*/ 0 w 131"/>
                <a:gd name="T25" fmla="*/ 43 h 174"/>
                <a:gd name="T26" fmla="*/ 131 w 131"/>
                <a:gd name="T27" fmla="*/ 174 h 174"/>
                <a:gd name="T28" fmla="*/ 131 w 131"/>
                <a:gd name="T29" fmla="*/ 0 h 174"/>
                <a:gd name="T30" fmla="*/ 126 w 131"/>
                <a:gd name="T31" fmla="*/ 0 h 174"/>
                <a:gd name="T32" fmla="*/ 126 w 131"/>
                <a:gd name="T33" fmla="*/ 0 h 174"/>
                <a:gd name="T34" fmla="*/ 114 w 131"/>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174">
                  <a:moveTo>
                    <a:pt x="114" y="0"/>
                  </a:moveTo>
                  <a:lnTo>
                    <a:pt x="114" y="0"/>
                  </a:lnTo>
                  <a:lnTo>
                    <a:pt x="102" y="0"/>
                  </a:lnTo>
                  <a:lnTo>
                    <a:pt x="88" y="1"/>
                  </a:lnTo>
                  <a:lnTo>
                    <a:pt x="73" y="4"/>
                  </a:lnTo>
                  <a:lnTo>
                    <a:pt x="56" y="8"/>
                  </a:lnTo>
                  <a:lnTo>
                    <a:pt x="39" y="13"/>
                  </a:lnTo>
                  <a:lnTo>
                    <a:pt x="32" y="16"/>
                  </a:lnTo>
                  <a:lnTo>
                    <a:pt x="25" y="20"/>
                  </a:lnTo>
                  <a:lnTo>
                    <a:pt x="17" y="24"/>
                  </a:lnTo>
                  <a:lnTo>
                    <a:pt x="11" y="31"/>
                  </a:lnTo>
                  <a:lnTo>
                    <a:pt x="5" y="36"/>
                  </a:lnTo>
                  <a:lnTo>
                    <a:pt x="0" y="43"/>
                  </a:lnTo>
                  <a:lnTo>
                    <a:pt x="131" y="174"/>
                  </a:lnTo>
                  <a:lnTo>
                    <a:pt x="131" y="0"/>
                  </a:lnTo>
                  <a:lnTo>
                    <a:pt x="126" y="0"/>
                  </a:lnTo>
                  <a:lnTo>
                    <a:pt x="126" y="0"/>
                  </a:lnTo>
                  <a:lnTo>
                    <a:pt x="114"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92" name="Freeform 31"/>
            <p:cNvSpPr/>
            <p:nvPr userDrawn="1"/>
          </p:nvSpPr>
          <p:spPr bwMode="auto">
            <a:xfrm>
              <a:off x="8083285" y="6512905"/>
              <a:ext cx="197663" cy="262544"/>
            </a:xfrm>
            <a:custGeom>
              <a:avLst/>
              <a:gdLst>
                <a:gd name="T0" fmla="*/ 114 w 131"/>
                <a:gd name="T1" fmla="*/ 0 h 174"/>
                <a:gd name="T2" fmla="*/ 114 w 131"/>
                <a:gd name="T3" fmla="*/ 0 h 174"/>
                <a:gd name="T4" fmla="*/ 102 w 131"/>
                <a:gd name="T5" fmla="*/ 0 h 174"/>
                <a:gd name="T6" fmla="*/ 88 w 131"/>
                <a:gd name="T7" fmla="*/ 1 h 174"/>
                <a:gd name="T8" fmla="*/ 73 w 131"/>
                <a:gd name="T9" fmla="*/ 4 h 174"/>
                <a:gd name="T10" fmla="*/ 56 w 131"/>
                <a:gd name="T11" fmla="*/ 8 h 174"/>
                <a:gd name="T12" fmla="*/ 39 w 131"/>
                <a:gd name="T13" fmla="*/ 13 h 174"/>
                <a:gd name="T14" fmla="*/ 32 w 131"/>
                <a:gd name="T15" fmla="*/ 16 h 174"/>
                <a:gd name="T16" fmla="*/ 25 w 131"/>
                <a:gd name="T17" fmla="*/ 20 h 174"/>
                <a:gd name="T18" fmla="*/ 17 w 131"/>
                <a:gd name="T19" fmla="*/ 24 h 174"/>
                <a:gd name="T20" fmla="*/ 11 w 131"/>
                <a:gd name="T21" fmla="*/ 31 h 174"/>
                <a:gd name="T22" fmla="*/ 5 w 131"/>
                <a:gd name="T23" fmla="*/ 36 h 174"/>
                <a:gd name="T24" fmla="*/ 0 w 131"/>
                <a:gd name="T25" fmla="*/ 43 h 174"/>
                <a:gd name="T26" fmla="*/ 131 w 131"/>
                <a:gd name="T27" fmla="*/ 174 h 174"/>
                <a:gd name="T28" fmla="*/ 131 w 131"/>
                <a:gd name="T29" fmla="*/ 0 h 174"/>
                <a:gd name="T30" fmla="*/ 126 w 131"/>
                <a:gd name="T31" fmla="*/ 0 h 174"/>
                <a:gd name="T32" fmla="*/ 126 w 131"/>
                <a:gd name="T33" fmla="*/ 0 h 174"/>
                <a:gd name="T34" fmla="*/ 114 w 131"/>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174">
                  <a:moveTo>
                    <a:pt x="114" y="0"/>
                  </a:moveTo>
                  <a:lnTo>
                    <a:pt x="114" y="0"/>
                  </a:lnTo>
                  <a:lnTo>
                    <a:pt x="102" y="0"/>
                  </a:lnTo>
                  <a:lnTo>
                    <a:pt x="88" y="1"/>
                  </a:lnTo>
                  <a:lnTo>
                    <a:pt x="73" y="4"/>
                  </a:lnTo>
                  <a:lnTo>
                    <a:pt x="56" y="8"/>
                  </a:lnTo>
                  <a:lnTo>
                    <a:pt x="39" y="13"/>
                  </a:lnTo>
                  <a:lnTo>
                    <a:pt x="32" y="16"/>
                  </a:lnTo>
                  <a:lnTo>
                    <a:pt x="25" y="20"/>
                  </a:lnTo>
                  <a:lnTo>
                    <a:pt x="17" y="24"/>
                  </a:lnTo>
                  <a:lnTo>
                    <a:pt x="11" y="31"/>
                  </a:lnTo>
                  <a:lnTo>
                    <a:pt x="5" y="36"/>
                  </a:lnTo>
                  <a:lnTo>
                    <a:pt x="0" y="43"/>
                  </a:lnTo>
                  <a:lnTo>
                    <a:pt x="131" y="174"/>
                  </a:lnTo>
                  <a:lnTo>
                    <a:pt x="131" y="0"/>
                  </a:lnTo>
                  <a:lnTo>
                    <a:pt x="126" y="0"/>
                  </a:lnTo>
                  <a:lnTo>
                    <a:pt x="126" y="0"/>
                  </a:lnTo>
                  <a:lnTo>
                    <a:pt x="1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93" name="Freeform 32"/>
            <p:cNvSpPr/>
            <p:nvPr userDrawn="1"/>
          </p:nvSpPr>
          <p:spPr bwMode="auto">
            <a:xfrm>
              <a:off x="8315651" y="6291101"/>
              <a:ext cx="92042" cy="206716"/>
            </a:xfrm>
            <a:custGeom>
              <a:avLst/>
              <a:gdLst>
                <a:gd name="T0" fmla="*/ 0 w 61"/>
                <a:gd name="T1" fmla="*/ 0 h 137"/>
                <a:gd name="T2" fmla="*/ 0 w 61"/>
                <a:gd name="T3" fmla="*/ 137 h 137"/>
                <a:gd name="T4" fmla="*/ 0 w 61"/>
                <a:gd name="T5" fmla="*/ 137 h 137"/>
                <a:gd name="T6" fmla="*/ 12 w 61"/>
                <a:gd name="T7" fmla="*/ 135 h 137"/>
                <a:gd name="T8" fmla="*/ 23 w 61"/>
                <a:gd name="T9" fmla="*/ 130 h 137"/>
                <a:gd name="T10" fmla="*/ 34 w 61"/>
                <a:gd name="T11" fmla="*/ 122 h 137"/>
                <a:gd name="T12" fmla="*/ 43 w 61"/>
                <a:gd name="T13" fmla="*/ 114 h 137"/>
                <a:gd name="T14" fmla="*/ 50 w 61"/>
                <a:gd name="T15" fmla="*/ 105 h 137"/>
                <a:gd name="T16" fmla="*/ 56 w 61"/>
                <a:gd name="T17" fmla="*/ 93 h 137"/>
                <a:gd name="T18" fmla="*/ 59 w 61"/>
                <a:gd name="T19" fmla="*/ 82 h 137"/>
                <a:gd name="T20" fmla="*/ 61 w 61"/>
                <a:gd name="T21" fmla="*/ 69 h 137"/>
                <a:gd name="T22" fmla="*/ 61 w 61"/>
                <a:gd name="T23" fmla="*/ 69 h 137"/>
                <a:gd name="T24" fmla="*/ 59 w 61"/>
                <a:gd name="T25" fmla="*/ 55 h 137"/>
                <a:gd name="T26" fmla="*/ 56 w 61"/>
                <a:gd name="T27" fmla="*/ 44 h 137"/>
                <a:gd name="T28" fmla="*/ 50 w 61"/>
                <a:gd name="T29" fmla="*/ 32 h 137"/>
                <a:gd name="T30" fmla="*/ 43 w 61"/>
                <a:gd name="T31" fmla="*/ 23 h 137"/>
                <a:gd name="T32" fmla="*/ 34 w 61"/>
                <a:gd name="T33" fmla="*/ 15 h 137"/>
                <a:gd name="T34" fmla="*/ 23 w 61"/>
                <a:gd name="T35" fmla="*/ 7 h 137"/>
                <a:gd name="T36" fmla="*/ 12 w 61"/>
                <a:gd name="T37" fmla="*/ 3 h 137"/>
                <a:gd name="T38" fmla="*/ 0 w 61"/>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37">
                  <a:moveTo>
                    <a:pt x="0" y="0"/>
                  </a:moveTo>
                  <a:lnTo>
                    <a:pt x="0" y="137"/>
                  </a:lnTo>
                  <a:lnTo>
                    <a:pt x="0" y="137"/>
                  </a:lnTo>
                  <a:lnTo>
                    <a:pt x="12" y="135"/>
                  </a:lnTo>
                  <a:lnTo>
                    <a:pt x="23" y="130"/>
                  </a:lnTo>
                  <a:lnTo>
                    <a:pt x="34" y="122"/>
                  </a:lnTo>
                  <a:lnTo>
                    <a:pt x="43" y="114"/>
                  </a:lnTo>
                  <a:lnTo>
                    <a:pt x="50" y="105"/>
                  </a:lnTo>
                  <a:lnTo>
                    <a:pt x="56" y="93"/>
                  </a:lnTo>
                  <a:lnTo>
                    <a:pt x="59" y="82"/>
                  </a:lnTo>
                  <a:lnTo>
                    <a:pt x="61" y="69"/>
                  </a:lnTo>
                  <a:lnTo>
                    <a:pt x="61" y="69"/>
                  </a:lnTo>
                  <a:lnTo>
                    <a:pt x="59" y="55"/>
                  </a:lnTo>
                  <a:lnTo>
                    <a:pt x="56" y="44"/>
                  </a:lnTo>
                  <a:lnTo>
                    <a:pt x="50" y="32"/>
                  </a:lnTo>
                  <a:lnTo>
                    <a:pt x="43" y="23"/>
                  </a:lnTo>
                  <a:lnTo>
                    <a:pt x="34" y="15"/>
                  </a:lnTo>
                  <a:lnTo>
                    <a:pt x="23" y="7"/>
                  </a:lnTo>
                  <a:lnTo>
                    <a:pt x="12" y="3"/>
                  </a:lnTo>
                  <a:lnTo>
                    <a:pt x="0" y="0"/>
                  </a:lnTo>
                  <a:close/>
                </a:path>
              </a:pathLst>
            </a:custGeom>
            <a:solidFill>
              <a:srgbClr val="B73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grpSp>
          <p:nvGrpSpPr>
            <p:cNvPr id="194" name="그룹 112"/>
            <p:cNvGrpSpPr/>
            <p:nvPr userDrawn="1"/>
          </p:nvGrpSpPr>
          <p:grpSpPr>
            <a:xfrm>
              <a:off x="8315651" y="6291101"/>
              <a:ext cx="218787" cy="484348"/>
              <a:chOff x="8315651" y="6291101"/>
              <a:chExt cx="218787" cy="484348"/>
            </a:xfrm>
            <a:solidFill>
              <a:schemeClr val="accent5">
                <a:lumMod val="75000"/>
              </a:schemeClr>
            </a:solidFill>
          </p:grpSpPr>
          <p:sp>
            <p:nvSpPr>
              <p:cNvPr id="196" name="Freeform 33"/>
              <p:cNvSpPr/>
              <p:nvPr userDrawn="1"/>
            </p:nvSpPr>
            <p:spPr bwMode="auto">
              <a:xfrm>
                <a:off x="8315651" y="6291101"/>
                <a:ext cx="92042" cy="206716"/>
              </a:xfrm>
              <a:custGeom>
                <a:avLst/>
                <a:gdLst>
                  <a:gd name="T0" fmla="*/ 0 w 61"/>
                  <a:gd name="T1" fmla="*/ 0 h 137"/>
                  <a:gd name="T2" fmla="*/ 0 w 61"/>
                  <a:gd name="T3" fmla="*/ 137 h 137"/>
                  <a:gd name="T4" fmla="*/ 0 w 61"/>
                  <a:gd name="T5" fmla="*/ 137 h 137"/>
                  <a:gd name="T6" fmla="*/ 12 w 61"/>
                  <a:gd name="T7" fmla="*/ 135 h 137"/>
                  <a:gd name="T8" fmla="*/ 23 w 61"/>
                  <a:gd name="T9" fmla="*/ 130 h 137"/>
                  <a:gd name="T10" fmla="*/ 34 w 61"/>
                  <a:gd name="T11" fmla="*/ 122 h 137"/>
                  <a:gd name="T12" fmla="*/ 43 w 61"/>
                  <a:gd name="T13" fmla="*/ 114 h 137"/>
                  <a:gd name="T14" fmla="*/ 50 w 61"/>
                  <a:gd name="T15" fmla="*/ 105 h 137"/>
                  <a:gd name="T16" fmla="*/ 56 w 61"/>
                  <a:gd name="T17" fmla="*/ 93 h 137"/>
                  <a:gd name="T18" fmla="*/ 59 w 61"/>
                  <a:gd name="T19" fmla="*/ 82 h 137"/>
                  <a:gd name="T20" fmla="*/ 61 w 61"/>
                  <a:gd name="T21" fmla="*/ 69 h 137"/>
                  <a:gd name="T22" fmla="*/ 61 w 61"/>
                  <a:gd name="T23" fmla="*/ 69 h 137"/>
                  <a:gd name="T24" fmla="*/ 59 w 61"/>
                  <a:gd name="T25" fmla="*/ 55 h 137"/>
                  <a:gd name="T26" fmla="*/ 56 w 61"/>
                  <a:gd name="T27" fmla="*/ 44 h 137"/>
                  <a:gd name="T28" fmla="*/ 50 w 61"/>
                  <a:gd name="T29" fmla="*/ 32 h 137"/>
                  <a:gd name="T30" fmla="*/ 43 w 61"/>
                  <a:gd name="T31" fmla="*/ 23 h 137"/>
                  <a:gd name="T32" fmla="*/ 34 w 61"/>
                  <a:gd name="T33" fmla="*/ 15 h 137"/>
                  <a:gd name="T34" fmla="*/ 23 w 61"/>
                  <a:gd name="T35" fmla="*/ 7 h 137"/>
                  <a:gd name="T36" fmla="*/ 12 w 61"/>
                  <a:gd name="T37" fmla="*/ 3 h 137"/>
                  <a:gd name="T38" fmla="*/ 0 w 61"/>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37">
                    <a:moveTo>
                      <a:pt x="0" y="0"/>
                    </a:moveTo>
                    <a:lnTo>
                      <a:pt x="0" y="137"/>
                    </a:lnTo>
                    <a:lnTo>
                      <a:pt x="0" y="137"/>
                    </a:lnTo>
                    <a:lnTo>
                      <a:pt x="12" y="135"/>
                    </a:lnTo>
                    <a:lnTo>
                      <a:pt x="23" y="130"/>
                    </a:lnTo>
                    <a:lnTo>
                      <a:pt x="34" y="122"/>
                    </a:lnTo>
                    <a:lnTo>
                      <a:pt x="43" y="114"/>
                    </a:lnTo>
                    <a:lnTo>
                      <a:pt x="50" y="105"/>
                    </a:lnTo>
                    <a:lnTo>
                      <a:pt x="56" y="93"/>
                    </a:lnTo>
                    <a:lnTo>
                      <a:pt x="59" y="82"/>
                    </a:lnTo>
                    <a:lnTo>
                      <a:pt x="61" y="69"/>
                    </a:lnTo>
                    <a:lnTo>
                      <a:pt x="61" y="69"/>
                    </a:lnTo>
                    <a:lnTo>
                      <a:pt x="59" y="55"/>
                    </a:lnTo>
                    <a:lnTo>
                      <a:pt x="56" y="44"/>
                    </a:lnTo>
                    <a:lnTo>
                      <a:pt x="50" y="32"/>
                    </a:lnTo>
                    <a:lnTo>
                      <a:pt x="43" y="23"/>
                    </a:lnTo>
                    <a:lnTo>
                      <a:pt x="34" y="15"/>
                    </a:lnTo>
                    <a:lnTo>
                      <a:pt x="23" y="7"/>
                    </a:lnTo>
                    <a:lnTo>
                      <a:pt x="12" y="3"/>
                    </a:lnTo>
                    <a:lnTo>
                      <a:pt x="0" y="0"/>
                    </a:lnTo>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97" name="Freeform 34"/>
              <p:cNvSpPr/>
              <p:nvPr userDrawn="1"/>
            </p:nvSpPr>
            <p:spPr bwMode="auto">
              <a:xfrm>
                <a:off x="8315651" y="6512905"/>
                <a:ext cx="218787" cy="262544"/>
              </a:xfrm>
              <a:custGeom>
                <a:avLst/>
                <a:gdLst>
                  <a:gd name="T0" fmla="*/ 19 w 145"/>
                  <a:gd name="T1" fmla="*/ 0 h 174"/>
                  <a:gd name="T2" fmla="*/ 0 w 145"/>
                  <a:gd name="T3" fmla="*/ 0 h 174"/>
                  <a:gd name="T4" fmla="*/ 0 w 145"/>
                  <a:gd name="T5" fmla="*/ 174 h 174"/>
                  <a:gd name="T6" fmla="*/ 70 w 145"/>
                  <a:gd name="T7" fmla="*/ 174 h 174"/>
                  <a:gd name="T8" fmla="*/ 70 w 145"/>
                  <a:gd name="T9" fmla="*/ 123 h 174"/>
                  <a:gd name="T10" fmla="*/ 81 w 145"/>
                  <a:gd name="T11" fmla="*/ 123 h 174"/>
                  <a:gd name="T12" fmla="*/ 81 w 145"/>
                  <a:gd name="T13" fmla="*/ 174 h 174"/>
                  <a:gd name="T14" fmla="*/ 145 w 145"/>
                  <a:gd name="T15" fmla="*/ 174 h 174"/>
                  <a:gd name="T16" fmla="*/ 145 w 145"/>
                  <a:gd name="T17" fmla="*/ 77 h 174"/>
                  <a:gd name="T18" fmla="*/ 145 w 145"/>
                  <a:gd name="T19" fmla="*/ 77 h 174"/>
                  <a:gd name="T20" fmla="*/ 144 w 145"/>
                  <a:gd name="T21" fmla="*/ 74 h 174"/>
                  <a:gd name="T22" fmla="*/ 144 w 145"/>
                  <a:gd name="T23" fmla="*/ 74 h 174"/>
                  <a:gd name="T24" fmla="*/ 144 w 145"/>
                  <a:gd name="T25" fmla="*/ 70 h 174"/>
                  <a:gd name="T26" fmla="*/ 144 w 145"/>
                  <a:gd name="T27" fmla="*/ 70 h 174"/>
                  <a:gd name="T28" fmla="*/ 144 w 145"/>
                  <a:gd name="T29" fmla="*/ 69 h 174"/>
                  <a:gd name="T30" fmla="*/ 144 w 145"/>
                  <a:gd name="T31" fmla="*/ 69 h 174"/>
                  <a:gd name="T32" fmla="*/ 141 w 145"/>
                  <a:gd name="T33" fmla="*/ 60 h 174"/>
                  <a:gd name="T34" fmla="*/ 137 w 145"/>
                  <a:gd name="T35" fmla="*/ 52 h 174"/>
                  <a:gd name="T36" fmla="*/ 133 w 145"/>
                  <a:gd name="T37" fmla="*/ 44 h 174"/>
                  <a:gd name="T38" fmla="*/ 127 w 145"/>
                  <a:gd name="T39" fmla="*/ 37 h 174"/>
                  <a:gd name="T40" fmla="*/ 119 w 145"/>
                  <a:gd name="T41" fmla="*/ 31 h 174"/>
                  <a:gd name="T42" fmla="*/ 112 w 145"/>
                  <a:gd name="T43" fmla="*/ 26 h 174"/>
                  <a:gd name="T44" fmla="*/ 104 w 145"/>
                  <a:gd name="T45" fmla="*/ 21 h 174"/>
                  <a:gd name="T46" fmla="*/ 94 w 145"/>
                  <a:gd name="T47" fmla="*/ 17 h 174"/>
                  <a:gd name="T48" fmla="*/ 77 w 145"/>
                  <a:gd name="T49" fmla="*/ 11 h 174"/>
                  <a:gd name="T50" fmla="*/ 58 w 145"/>
                  <a:gd name="T51" fmla="*/ 6 h 174"/>
                  <a:gd name="T52" fmla="*/ 41 w 145"/>
                  <a:gd name="T53" fmla="*/ 4 h 174"/>
                  <a:gd name="T54" fmla="*/ 26 w 145"/>
                  <a:gd name="T55" fmla="*/ 1 h 174"/>
                  <a:gd name="T56" fmla="*/ 26 w 145"/>
                  <a:gd name="T57" fmla="*/ 1 h 174"/>
                  <a:gd name="T58" fmla="*/ 19 w 145"/>
                  <a:gd name="T5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74">
                    <a:moveTo>
                      <a:pt x="19" y="0"/>
                    </a:moveTo>
                    <a:lnTo>
                      <a:pt x="0" y="0"/>
                    </a:lnTo>
                    <a:lnTo>
                      <a:pt x="0" y="174"/>
                    </a:lnTo>
                    <a:lnTo>
                      <a:pt x="70" y="174"/>
                    </a:lnTo>
                    <a:lnTo>
                      <a:pt x="70" y="123"/>
                    </a:lnTo>
                    <a:lnTo>
                      <a:pt x="81" y="123"/>
                    </a:lnTo>
                    <a:lnTo>
                      <a:pt x="81" y="174"/>
                    </a:lnTo>
                    <a:lnTo>
                      <a:pt x="145" y="174"/>
                    </a:lnTo>
                    <a:lnTo>
                      <a:pt x="145" y="77"/>
                    </a:lnTo>
                    <a:lnTo>
                      <a:pt x="145" y="77"/>
                    </a:lnTo>
                    <a:lnTo>
                      <a:pt x="144" y="74"/>
                    </a:lnTo>
                    <a:lnTo>
                      <a:pt x="144" y="74"/>
                    </a:lnTo>
                    <a:lnTo>
                      <a:pt x="144" y="70"/>
                    </a:lnTo>
                    <a:lnTo>
                      <a:pt x="144" y="70"/>
                    </a:lnTo>
                    <a:lnTo>
                      <a:pt x="144" y="69"/>
                    </a:lnTo>
                    <a:lnTo>
                      <a:pt x="144" y="69"/>
                    </a:lnTo>
                    <a:lnTo>
                      <a:pt x="141" y="60"/>
                    </a:lnTo>
                    <a:lnTo>
                      <a:pt x="137" y="52"/>
                    </a:lnTo>
                    <a:lnTo>
                      <a:pt x="133" y="44"/>
                    </a:lnTo>
                    <a:lnTo>
                      <a:pt x="127" y="37"/>
                    </a:lnTo>
                    <a:lnTo>
                      <a:pt x="119" y="31"/>
                    </a:lnTo>
                    <a:lnTo>
                      <a:pt x="112" y="26"/>
                    </a:lnTo>
                    <a:lnTo>
                      <a:pt x="104" y="21"/>
                    </a:lnTo>
                    <a:lnTo>
                      <a:pt x="94" y="17"/>
                    </a:lnTo>
                    <a:lnTo>
                      <a:pt x="77" y="11"/>
                    </a:lnTo>
                    <a:lnTo>
                      <a:pt x="58" y="6"/>
                    </a:lnTo>
                    <a:lnTo>
                      <a:pt x="41" y="4"/>
                    </a:lnTo>
                    <a:lnTo>
                      <a:pt x="26" y="1"/>
                    </a:lnTo>
                    <a:lnTo>
                      <a:pt x="26" y="1"/>
                    </a:lnTo>
                    <a:lnTo>
                      <a:pt x="19"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95" name="Freeform 35"/>
            <p:cNvSpPr/>
            <p:nvPr userDrawn="1"/>
          </p:nvSpPr>
          <p:spPr bwMode="auto">
            <a:xfrm>
              <a:off x="8315651" y="6512905"/>
              <a:ext cx="218787" cy="262544"/>
            </a:xfrm>
            <a:custGeom>
              <a:avLst/>
              <a:gdLst>
                <a:gd name="T0" fmla="*/ 19 w 145"/>
                <a:gd name="T1" fmla="*/ 0 h 174"/>
                <a:gd name="T2" fmla="*/ 0 w 145"/>
                <a:gd name="T3" fmla="*/ 0 h 174"/>
                <a:gd name="T4" fmla="*/ 0 w 145"/>
                <a:gd name="T5" fmla="*/ 174 h 174"/>
                <a:gd name="T6" fmla="*/ 70 w 145"/>
                <a:gd name="T7" fmla="*/ 174 h 174"/>
                <a:gd name="T8" fmla="*/ 70 w 145"/>
                <a:gd name="T9" fmla="*/ 123 h 174"/>
                <a:gd name="T10" fmla="*/ 81 w 145"/>
                <a:gd name="T11" fmla="*/ 123 h 174"/>
                <a:gd name="T12" fmla="*/ 81 w 145"/>
                <a:gd name="T13" fmla="*/ 174 h 174"/>
                <a:gd name="T14" fmla="*/ 145 w 145"/>
                <a:gd name="T15" fmla="*/ 174 h 174"/>
                <a:gd name="T16" fmla="*/ 145 w 145"/>
                <a:gd name="T17" fmla="*/ 77 h 174"/>
                <a:gd name="T18" fmla="*/ 145 w 145"/>
                <a:gd name="T19" fmla="*/ 77 h 174"/>
                <a:gd name="T20" fmla="*/ 144 w 145"/>
                <a:gd name="T21" fmla="*/ 74 h 174"/>
                <a:gd name="T22" fmla="*/ 144 w 145"/>
                <a:gd name="T23" fmla="*/ 74 h 174"/>
                <a:gd name="T24" fmla="*/ 144 w 145"/>
                <a:gd name="T25" fmla="*/ 70 h 174"/>
                <a:gd name="T26" fmla="*/ 144 w 145"/>
                <a:gd name="T27" fmla="*/ 70 h 174"/>
                <a:gd name="T28" fmla="*/ 144 w 145"/>
                <a:gd name="T29" fmla="*/ 69 h 174"/>
                <a:gd name="T30" fmla="*/ 144 w 145"/>
                <a:gd name="T31" fmla="*/ 69 h 174"/>
                <a:gd name="T32" fmla="*/ 141 w 145"/>
                <a:gd name="T33" fmla="*/ 60 h 174"/>
                <a:gd name="T34" fmla="*/ 137 w 145"/>
                <a:gd name="T35" fmla="*/ 52 h 174"/>
                <a:gd name="T36" fmla="*/ 133 w 145"/>
                <a:gd name="T37" fmla="*/ 44 h 174"/>
                <a:gd name="T38" fmla="*/ 127 w 145"/>
                <a:gd name="T39" fmla="*/ 37 h 174"/>
                <a:gd name="T40" fmla="*/ 119 w 145"/>
                <a:gd name="T41" fmla="*/ 31 h 174"/>
                <a:gd name="T42" fmla="*/ 112 w 145"/>
                <a:gd name="T43" fmla="*/ 26 h 174"/>
                <a:gd name="T44" fmla="*/ 104 w 145"/>
                <a:gd name="T45" fmla="*/ 21 h 174"/>
                <a:gd name="T46" fmla="*/ 94 w 145"/>
                <a:gd name="T47" fmla="*/ 17 h 174"/>
                <a:gd name="T48" fmla="*/ 77 w 145"/>
                <a:gd name="T49" fmla="*/ 11 h 174"/>
                <a:gd name="T50" fmla="*/ 58 w 145"/>
                <a:gd name="T51" fmla="*/ 6 h 174"/>
                <a:gd name="T52" fmla="*/ 41 w 145"/>
                <a:gd name="T53" fmla="*/ 4 h 174"/>
                <a:gd name="T54" fmla="*/ 26 w 145"/>
                <a:gd name="T55" fmla="*/ 1 h 174"/>
                <a:gd name="T56" fmla="*/ 26 w 145"/>
                <a:gd name="T57" fmla="*/ 1 h 174"/>
                <a:gd name="T58" fmla="*/ 19 w 145"/>
                <a:gd name="T5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74">
                  <a:moveTo>
                    <a:pt x="19" y="0"/>
                  </a:moveTo>
                  <a:lnTo>
                    <a:pt x="0" y="0"/>
                  </a:lnTo>
                  <a:lnTo>
                    <a:pt x="0" y="174"/>
                  </a:lnTo>
                  <a:lnTo>
                    <a:pt x="70" y="174"/>
                  </a:lnTo>
                  <a:lnTo>
                    <a:pt x="70" y="123"/>
                  </a:lnTo>
                  <a:lnTo>
                    <a:pt x="81" y="123"/>
                  </a:lnTo>
                  <a:lnTo>
                    <a:pt x="81" y="174"/>
                  </a:lnTo>
                  <a:lnTo>
                    <a:pt x="145" y="174"/>
                  </a:lnTo>
                  <a:lnTo>
                    <a:pt x="145" y="77"/>
                  </a:lnTo>
                  <a:lnTo>
                    <a:pt x="145" y="77"/>
                  </a:lnTo>
                  <a:lnTo>
                    <a:pt x="144" y="74"/>
                  </a:lnTo>
                  <a:lnTo>
                    <a:pt x="144" y="74"/>
                  </a:lnTo>
                  <a:lnTo>
                    <a:pt x="144" y="70"/>
                  </a:lnTo>
                  <a:lnTo>
                    <a:pt x="144" y="70"/>
                  </a:lnTo>
                  <a:lnTo>
                    <a:pt x="144" y="69"/>
                  </a:lnTo>
                  <a:lnTo>
                    <a:pt x="144" y="69"/>
                  </a:lnTo>
                  <a:lnTo>
                    <a:pt x="141" y="60"/>
                  </a:lnTo>
                  <a:lnTo>
                    <a:pt x="137" y="52"/>
                  </a:lnTo>
                  <a:lnTo>
                    <a:pt x="133" y="44"/>
                  </a:lnTo>
                  <a:lnTo>
                    <a:pt x="127" y="37"/>
                  </a:lnTo>
                  <a:lnTo>
                    <a:pt x="119" y="31"/>
                  </a:lnTo>
                  <a:lnTo>
                    <a:pt x="112" y="26"/>
                  </a:lnTo>
                  <a:lnTo>
                    <a:pt x="104" y="21"/>
                  </a:lnTo>
                  <a:lnTo>
                    <a:pt x="94" y="17"/>
                  </a:lnTo>
                  <a:lnTo>
                    <a:pt x="77" y="11"/>
                  </a:lnTo>
                  <a:lnTo>
                    <a:pt x="58" y="6"/>
                  </a:lnTo>
                  <a:lnTo>
                    <a:pt x="41" y="4"/>
                  </a:lnTo>
                  <a:lnTo>
                    <a:pt x="26" y="1"/>
                  </a:lnTo>
                  <a:lnTo>
                    <a:pt x="26" y="1"/>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grpSp>
    </p:spTree>
  </p:cSld>
  <p:clrMapOvr>
    <a:masterClrMapping/>
  </p:clrMapOvr>
  <p:transition advClick="0" advTm="0"/>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제목 및 내용">
    <p:spTree>
      <p:nvGrpSpPr>
        <p:cNvPr id="1" name=""/>
        <p:cNvGrpSpPr/>
        <p:nvPr/>
      </p:nvGrpSpPr>
      <p:grpSpPr>
        <a:xfrm>
          <a:off x="0" y="0"/>
          <a:ext cx="0" cy="0"/>
          <a:chOff x="0" y="0"/>
          <a:chExt cx="0" cy="0"/>
        </a:xfrm>
      </p:grpSpPr>
      <p:grpSp>
        <p:nvGrpSpPr>
          <p:cNvPr id="20" name="그룹 19"/>
          <p:cNvGrpSpPr/>
          <p:nvPr/>
        </p:nvGrpSpPr>
        <p:grpSpPr>
          <a:xfrm>
            <a:off x="0" y="2182205"/>
            <a:ext cx="3511363" cy="2822249"/>
            <a:chOff x="0" y="2101768"/>
            <a:chExt cx="3675122" cy="2953871"/>
          </a:xfrm>
        </p:grpSpPr>
        <p:sp>
          <p:nvSpPr>
            <p:cNvPr id="21" name="Freeform 113"/>
            <p:cNvSpPr/>
            <p:nvPr userDrawn="1"/>
          </p:nvSpPr>
          <p:spPr bwMode="auto">
            <a:xfrm>
              <a:off x="1044635" y="2103356"/>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F4879C">
                <a:alpha val="20000"/>
              </a:srgbClr>
            </a:solidFill>
            <a:ln>
              <a:noFill/>
            </a:ln>
          </p:spPr>
          <p:txBody>
            <a:bodyPr vert="horz" wrap="square" lIns="91440" tIns="45720" rIns="91440" bIns="45720" numCol="1" anchor="t" anchorCtr="0" compatLnSpc="1"/>
            <a:lstStyle/>
            <a:p>
              <a:endParaRPr lang="ko-KR" altLang="en-US" sz="2400"/>
            </a:p>
          </p:txBody>
        </p:sp>
        <p:sp>
          <p:nvSpPr>
            <p:cNvPr id="22" name="Freeform 115"/>
            <p:cNvSpPr/>
            <p:nvPr userDrawn="1"/>
          </p:nvSpPr>
          <p:spPr bwMode="auto">
            <a:xfrm>
              <a:off x="2395597" y="2103356"/>
              <a:ext cx="1279525" cy="1279525"/>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rgbClr val="B81A4D">
                <a:alpha val="20000"/>
              </a:srgbClr>
            </a:solidFill>
            <a:ln>
              <a:noFill/>
            </a:ln>
          </p:spPr>
          <p:txBody>
            <a:bodyPr vert="horz" wrap="square" lIns="91440" tIns="45720" rIns="91440" bIns="45720" numCol="1" anchor="t" anchorCtr="0" compatLnSpc="1"/>
            <a:lstStyle/>
            <a:p>
              <a:endParaRPr lang="ko-KR" altLang="en-US" sz="2400"/>
            </a:p>
          </p:txBody>
        </p:sp>
        <p:sp>
          <p:nvSpPr>
            <p:cNvPr id="23" name="Freeform 117"/>
            <p:cNvSpPr/>
            <p:nvPr userDrawn="1"/>
          </p:nvSpPr>
          <p:spPr bwMode="auto">
            <a:xfrm>
              <a:off x="2395597" y="3455906"/>
              <a:ext cx="1279525" cy="1281113"/>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BDA8D1">
                <a:alpha val="20000"/>
              </a:srgbClr>
            </a:solidFill>
            <a:ln>
              <a:noFill/>
            </a:ln>
          </p:spPr>
          <p:txBody>
            <a:bodyPr vert="horz" wrap="square" lIns="91440" tIns="45720" rIns="91440" bIns="45720" numCol="1" anchor="t" anchorCtr="0" compatLnSpc="1"/>
            <a:lstStyle/>
            <a:p>
              <a:endParaRPr lang="ko-KR" altLang="en-US" sz="2400"/>
            </a:p>
          </p:txBody>
        </p:sp>
        <p:sp>
          <p:nvSpPr>
            <p:cNvPr id="24" name="Freeform 119"/>
            <p:cNvSpPr/>
            <p:nvPr userDrawn="1"/>
          </p:nvSpPr>
          <p:spPr bwMode="auto">
            <a:xfrm>
              <a:off x="1044635" y="3457493"/>
              <a:ext cx="1279525" cy="1279525"/>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6C4C8B">
                <a:alpha val="20000"/>
              </a:srgbClr>
            </a:solidFill>
            <a:ln>
              <a:noFill/>
            </a:ln>
          </p:spPr>
          <p:txBody>
            <a:bodyPr vert="horz" wrap="square" lIns="91440" tIns="45720" rIns="91440" bIns="45720" numCol="1" anchor="t" anchorCtr="0" compatLnSpc="1"/>
            <a:lstStyle/>
            <a:p>
              <a:endParaRPr lang="ko-KR" altLang="en-US" sz="2400"/>
            </a:p>
          </p:txBody>
        </p:sp>
        <p:pic>
          <p:nvPicPr>
            <p:cNvPr id="25" name="그림 24"/>
            <p:cNvPicPr>
              <a:picLocks noChangeAspect="1"/>
            </p:cNvPicPr>
            <p:nvPr userDrawn="1"/>
          </p:nvPicPr>
          <p:blipFill>
            <a:blip r:embed="rId2" cstate="screen"/>
            <a:stretch>
              <a:fillRect/>
            </a:stretch>
          </p:blipFill>
          <p:spPr>
            <a:xfrm rot="8100000" flipH="1">
              <a:off x="2660656" y="3169150"/>
              <a:ext cx="395560" cy="1096463"/>
            </a:xfrm>
            <a:prstGeom prst="rect">
              <a:avLst/>
            </a:prstGeom>
          </p:spPr>
        </p:pic>
        <p:sp>
          <p:nvSpPr>
            <p:cNvPr id="26" name="Freeform 118"/>
            <p:cNvSpPr/>
            <p:nvPr userDrawn="1"/>
          </p:nvSpPr>
          <p:spPr bwMode="auto">
            <a:xfrm>
              <a:off x="2395597" y="3455906"/>
              <a:ext cx="1279525" cy="1281113"/>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pic>
          <p:nvPicPr>
            <p:cNvPr id="27" name="그림 26"/>
            <p:cNvPicPr>
              <a:picLocks noChangeAspect="1"/>
            </p:cNvPicPr>
            <p:nvPr userDrawn="1"/>
          </p:nvPicPr>
          <p:blipFill>
            <a:blip r:embed="rId3" cstate="screen"/>
            <a:stretch>
              <a:fillRect/>
            </a:stretch>
          </p:blipFill>
          <p:spPr>
            <a:xfrm rot="13500000" flipH="1" flipV="1">
              <a:off x="2646061" y="2669288"/>
              <a:ext cx="449020" cy="1096463"/>
            </a:xfrm>
            <a:prstGeom prst="rect">
              <a:avLst/>
            </a:prstGeom>
          </p:spPr>
        </p:pic>
        <p:sp>
          <p:nvSpPr>
            <p:cNvPr id="28" name="Freeform 116"/>
            <p:cNvSpPr/>
            <p:nvPr userDrawn="1"/>
          </p:nvSpPr>
          <p:spPr bwMode="auto">
            <a:xfrm>
              <a:off x="2395597" y="2103356"/>
              <a:ext cx="1279525" cy="1279525"/>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81A4D"/>
            </a:solidFill>
            <a:ln>
              <a:noFill/>
            </a:ln>
          </p:spPr>
          <p:txBody>
            <a:bodyPr vert="horz" wrap="square" lIns="91440" tIns="45720" rIns="91440" bIns="45720" numCol="1" anchor="t" anchorCtr="0" compatLnSpc="1"/>
            <a:lstStyle/>
            <a:p>
              <a:endParaRPr lang="ko-KR" altLang="en-US" sz="2400"/>
            </a:p>
          </p:txBody>
        </p:sp>
        <p:sp>
          <p:nvSpPr>
            <p:cNvPr id="29" name="Freeform 13"/>
            <p:cNvSpPr/>
            <p:nvPr userDrawn="1"/>
          </p:nvSpPr>
          <p:spPr bwMode="auto">
            <a:xfrm>
              <a:off x="0" y="2101768"/>
              <a:ext cx="1589739" cy="1281113"/>
            </a:xfrm>
            <a:custGeom>
              <a:avLst/>
              <a:gdLst/>
              <a:ahLst/>
              <a:cxnLst/>
              <a:rect l="l" t="t" r="r" b="b"/>
              <a:pathLst>
                <a:path w="1589739" h="1281113">
                  <a:moveTo>
                    <a:pt x="0" y="0"/>
                  </a:moveTo>
                  <a:lnTo>
                    <a:pt x="949977" y="0"/>
                  </a:lnTo>
                  <a:lnTo>
                    <a:pt x="1589739" y="639763"/>
                  </a:lnTo>
                  <a:lnTo>
                    <a:pt x="949977" y="1281113"/>
                  </a:lnTo>
                  <a:lnTo>
                    <a:pt x="0" y="1281113"/>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30" name="Freeform 13"/>
            <p:cNvSpPr/>
            <p:nvPr userDrawn="1"/>
          </p:nvSpPr>
          <p:spPr bwMode="auto">
            <a:xfrm>
              <a:off x="0" y="3457493"/>
              <a:ext cx="1589739" cy="1281113"/>
            </a:xfrm>
            <a:custGeom>
              <a:avLst/>
              <a:gdLst/>
              <a:ahLst/>
              <a:cxnLst/>
              <a:rect l="l" t="t" r="r" b="b"/>
              <a:pathLst>
                <a:path w="1589739" h="1281113">
                  <a:moveTo>
                    <a:pt x="0" y="0"/>
                  </a:moveTo>
                  <a:lnTo>
                    <a:pt x="949977" y="0"/>
                  </a:lnTo>
                  <a:lnTo>
                    <a:pt x="1589739" y="639763"/>
                  </a:lnTo>
                  <a:lnTo>
                    <a:pt x="949977" y="1281113"/>
                  </a:lnTo>
                  <a:lnTo>
                    <a:pt x="0" y="1281113"/>
                  </a:lnTo>
                  <a:close/>
                </a:path>
              </a:pathLst>
            </a:custGeom>
            <a:solidFill>
              <a:srgbClr val="6C4C8B">
                <a:alpha val="20000"/>
              </a:srgbClr>
            </a:solidFill>
            <a:ln>
              <a:noFill/>
            </a:ln>
          </p:spPr>
          <p:txBody>
            <a:bodyPr vert="horz" wrap="square" lIns="91440" tIns="45720" rIns="91440" bIns="45720" numCol="1" anchor="t" anchorCtr="0" compatLnSpc="1"/>
            <a:lstStyle/>
            <a:p>
              <a:pPr lvl="0"/>
              <a:endParaRPr lang="ko-KR" altLang="en-US" sz="2400"/>
            </a:p>
          </p:txBody>
        </p:sp>
        <p:pic>
          <p:nvPicPr>
            <p:cNvPr id="31" name="그림 30"/>
            <p:cNvPicPr>
              <a:picLocks noChangeAspect="1"/>
            </p:cNvPicPr>
            <p:nvPr userDrawn="1"/>
          </p:nvPicPr>
          <p:blipFill>
            <a:blip r:embed="rId3" cstate="screen"/>
            <a:stretch>
              <a:fillRect/>
            </a:stretch>
          </p:blipFill>
          <p:spPr>
            <a:xfrm rot="8100000" flipV="1">
              <a:off x="1629830" y="3959176"/>
              <a:ext cx="449020" cy="1096463"/>
            </a:xfrm>
            <a:prstGeom prst="rect">
              <a:avLst/>
            </a:prstGeom>
          </p:spPr>
        </p:pic>
        <p:sp>
          <p:nvSpPr>
            <p:cNvPr id="32" name="Freeform 120"/>
            <p:cNvSpPr/>
            <p:nvPr userDrawn="1"/>
          </p:nvSpPr>
          <p:spPr bwMode="auto">
            <a:xfrm>
              <a:off x="1043047" y="3455906"/>
              <a:ext cx="1281113" cy="1281113"/>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rgbClr val="6C4C8B"/>
            </a:solidFill>
            <a:ln>
              <a:noFill/>
            </a:ln>
          </p:spPr>
          <p:txBody>
            <a:bodyPr vert="horz" wrap="square" lIns="91440" tIns="45720" rIns="91440" bIns="45720" numCol="1" anchor="t" anchorCtr="0" compatLnSpc="1"/>
            <a:lstStyle/>
            <a:p>
              <a:endParaRPr lang="ko-KR" altLang="en-US" sz="2400"/>
            </a:p>
          </p:txBody>
        </p:sp>
        <p:pic>
          <p:nvPicPr>
            <p:cNvPr id="33" name="그림 32"/>
            <p:cNvPicPr>
              <a:picLocks noChangeAspect="1"/>
            </p:cNvPicPr>
            <p:nvPr userDrawn="1"/>
          </p:nvPicPr>
          <p:blipFill>
            <a:blip r:embed="rId3" cstate="screen"/>
            <a:stretch>
              <a:fillRect/>
            </a:stretch>
          </p:blipFill>
          <p:spPr>
            <a:xfrm rot="13500000">
              <a:off x="1604074" y="1843003"/>
              <a:ext cx="449020" cy="1096463"/>
            </a:xfrm>
            <a:prstGeom prst="rect">
              <a:avLst/>
            </a:prstGeom>
          </p:spPr>
        </p:pic>
        <p:sp>
          <p:nvSpPr>
            <p:cNvPr id="34" name="Freeform 114"/>
            <p:cNvSpPr/>
            <p:nvPr userDrawn="1"/>
          </p:nvSpPr>
          <p:spPr bwMode="auto">
            <a:xfrm>
              <a:off x="1044635" y="2103356"/>
              <a:ext cx="1279525" cy="1279525"/>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grpSp>
      <p:sp>
        <p:nvSpPr>
          <p:cNvPr id="10" name="텍스트 개체 틀 3"/>
          <p:cNvSpPr>
            <a:spLocks noGrp="1"/>
          </p:cNvSpPr>
          <p:nvPr>
            <p:ph type="body" sz="quarter" idx="10" hasCustomPrompt="1"/>
          </p:nvPr>
        </p:nvSpPr>
        <p:spPr>
          <a:xfrm>
            <a:off x="4175787" y="3187726"/>
            <a:ext cx="6837480" cy="516317"/>
          </a:xfrm>
          <a:prstGeom prst="rect">
            <a:avLst/>
          </a:prstGeom>
        </p:spPr>
        <p:txBody>
          <a:bodyPr lIns="0" tIns="0" rIns="0" bIns="0"/>
          <a:lstStyle>
            <a:lvl1pPr marL="0" indent="0" algn="l">
              <a:buNone/>
              <a:defRPr sz="3735" b="1" baseline="0">
                <a:solidFill>
                  <a:schemeClr val="tx1">
                    <a:lumMod val="75000"/>
                    <a:lumOff val="25000"/>
                  </a:schemeClr>
                </a:solidFill>
                <a:latin typeface="Tahoma" panose="020B0604030504040204" pitchFamily="34" charset="0"/>
                <a:cs typeface="Tahoma" panose="020B0604030504040204" pitchFamily="34" charset="0"/>
              </a:defRPr>
            </a:lvl1pPr>
          </a:lstStyle>
          <a:p>
            <a:pPr lvl="0"/>
            <a:r>
              <a:rPr lang="en-US" altLang="ko-KR" smtClean="0"/>
              <a:t>Contents title</a:t>
            </a:r>
            <a:endParaRPr lang="ko-KR" altLang="en-US" smtClean="0"/>
          </a:p>
        </p:txBody>
      </p:sp>
      <p:sp>
        <p:nvSpPr>
          <p:cNvPr id="11" name="텍스트 개체 틀 3"/>
          <p:cNvSpPr>
            <a:spLocks noGrp="1"/>
          </p:cNvSpPr>
          <p:nvPr>
            <p:ph type="body" sz="quarter" idx="11" hasCustomPrompt="1"/>
          </p:nvPr>
        </p:nvSpPr>
        <p:spPr>
          <a:xfrm>
            <a:off x="4175787" y="3733532"/>
            <a:ext cx="6837480" cy="405849"/>
          </a:xfrm>
          <a:prstGeom prst="rect">
            <a:avLst/>
          </a:prstGeom>
        </p:spPr>
        <p:txBody>
          <a:bodyPr lIns="0" tIns="0" rIns="0" bIns="0"/>
          <a:lstStyle>
            <a:lvl1pPr marL="0" indent="0" algn="l">
              <a:buNone/>
              <a:defRPr sz="2400" b="0" baseline="0">
                <a:solidFill>
                  <a:schemeClr val="tx1">
                    <a:lumMod val="75000"/>
                    <a:lumOff val="25000"/>
                  </a:schemeClr>
                </a:solidFill>
                <a:latin typeface="Tahoma" panose="020B0604030504040204" pitchFamily="34" charset="0"/>
                <a:cs typeface="Tahoma" panose="020B0604030504040204" pitchFamily="34" charset="0"/>
              </a:defRPr>
            </a:lvl1pPr>
          </a:lstStyle>
          <a:p>
            <a:pPr lvl="0"/>
            <a:r>
              <a:rPr lang="en-US" altLang="ko-KR" smtClean="0"/>
              <a:t>Contents sub title</a:t>
            </a:r>
            <a:endParaRPr lang="ko-KR" altLang="en-US" smtClean="0"/>
          </a:p>
        </p:txBody>
      </p:sp>
      <p:sp>
        <p:nvSpPr>
          <p:cNvPr id="12" name="텍스트 개체 틀 3"/>
          <p:cNvSpPr>
            <a:spLocks noGrp="1"/>
          </p:cNvSpPr>
          <p:nvPr>
            <p:ph type="body" sz="quarter" idx="12" hasCustomPrompt="1"/>
          </p:nvPr>
        </p:nvSpPr>
        <p:spPr>
          <a:xfrm>
            <a:off x="4175788" y="2130268"/>
            <a:ext cx="4710585" cy="944440"/>
          </a:xfrm>
          <a:prstGeom prst="rect">
            <a:avLst/>
          </a:prstGeom>
        </p:spPr>
        <p:txBody>
          <a:bodyPr lIns="0" tIns="0" rIns="0" bIns="0"/>
          <a:lstStyle>
            <a:lvl1pPr marL="0" indent="0" algn="l">
              <a:buNone/>
              <a:defRPr sz="6400" b="1" baseline="0">
                <a:solidFill>
                  <a:schemeClr val="tx1">
                    <a:lumMod val="75000"/>
                    <a:lumOff val="25000"/>
                  </a:schemeClr>
                </a:solidFill>
                <a:latin typeface="Tahoma" panose="020B0604030504040204" pitchFamily="34" charset="0"/>
                <a:cs typeface="Tahoma" panose="020B0604030504040204" pitchFamily="34" charset="0"/>
              </a:defRPr>
            </a:lvl1pPr>
          </a:lstStyle>
          <a:p>
            <a:pPr lvl="0"/>
            <a:r>
              <a:rPr lang="en-US" altLang="ko-KR" smtClean="0"/>
              <a:t>01</a:t>
            </a:r>
            <a:endParaRPr lang="ko-KR" altLang="en-US" smtClean="0"/>
          </a:p>
        </p:txBody>
      </p:sp>
    </p:spTree>
  </p:cSld>
  <p:clrMapOvr>
    <a:masterClrMapping/>
  </p:clrMapOvr>
  <p:transition advClick="0" advTm="0"/>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제목 및 내용">
    <p:spTree>
      <p:nvGrpSpPr>
        <p:cNvPr id="1" name=""/>
        <p:cNvGrpSpPr/>
        <p:nvPr/>
      </p:nvGrpSpPr>
      <p:grpSpPr>
        <a:xfrm>
          <a:off x="0" y="0"/>
          <a:ext cx="0" cy="0"/>
          <a:chOff x="0" y="0"/>
          <a:chExt cx="0" cy="0"/>
        </a:xfrm>
      </p:grpSpPr>
      <p:grpSp>
        <p:nvGrpSpPr>
          <p:cNvPr id="18" name="그룹 17"/>
          <p:cNvGrpSpPr/>
          <p:nvPr/>
        </p:nvGrpSpPr>
        <p:grpSpPr>
          <a:xfrm>
            <a:off x="-1" y="1142993"/>
            <a:ext cx="12193524" cy="60959"/>
            <a:chOff x="-140841" y="1028228"/>
            <a:chExt cx="9285984" cy="45719"/>
          </a:xfrm>
        </p:grpSpPr>
        <p:sp>
          <p:nvSpPr>
            <p:cNvPr id="19" name="직사각형 18"/>
            <p:cNvSpPr/>
            <p:nvPr/>
          </p:nvSpPr>
          <p:spPr>
            <a:xfrm>
              <a:off x="1406823" y="1028228"/>
              <a:ext cx="1547664" cy="45719"/>
            </a:xfrm>
            <a:prstGeom prst="rect">
              <a:avLst/>
            </a:prstGeom>
            <a:solidFill>
              <a:srgbClr val="6C4C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sp>
          <p:nvSpPr>
            <p:cNvPr id="20" name="직사각형 19"/>
            <p:cNvSpPr/>
            <p:nvPr/>
          </p:nvSpPr>
          <p:spPr>
            <a:xfrm>
              <a:off x="2954487" y="1028228"/>
              <a:ext cx="1547664" cy="45719"/>
            </a:xfrm>
            <a:prstGeom prst="rect">
              <a:avLst/>
            </a:prstGeom>
            <a:solidFill>
              <a:srgbClr val="342D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sp>
          <p:nvSpPr>
            <p:cNvPr id="21" name="직사각형 20"/>
            <p:cNvSpPr/>
            <p:nvPr/>
          </p:nvSpPr>
          <p:spPr>
            <a:xfrm>
              <a:off x="4502151" y="1028228"/>
              <a:ext cx="1547664" cy="45719"/>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sp>
          <p:nvSpPr>
            <p:cNvPr id="22" name="직사각형 21"/>
            <p:cNvSpPr/>
            <p:nvPr/>
          </p:nvSpPr>
          <p:spPr>
            <a:xfrm>
              <a:off x="6049815" y="1028228"/>
              <a:ext cx="1547664" cy="45719"/>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sp>
          <p:nvSpPr>
            <p:cNvPr id="23" name="직사각형 22"/>
            <p:cNvSpPr/>
            <p:nvPr/>
          </p:nvSpPr>
          <p:spPr>
            <a:xfrm>
              <a:off x="7597479" y="1028228"/>
              <a:ext cx="1547664" cy="45719"/>
            </a:xfrm>
            <a:prstGeom prst="rect">
              <a:avLst/>
            </a:prstGeom>
            <a:solidFill>
              <a:srgbClr val="DC49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sp>
          <p:nvSpPr>
            <p:cNvPr id="24" name="직사각형 23"/>
            <p:cNvSpPr/>
            <p:nvPr/>
          </p:nvSpPr>
          <p:spPr>
            <a:xfrm>
              <a:off x="-140841" y="1028228"/>
              <a:ext cx="1547664" cy="45719"/>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grpSp>
      <p:sp>
        <p:nvSpPr>
          <p:cNvPr id="2" name="텍스트 개체 틀 3"/>
          <p:cNvSpPr>
            <a:spLocks noGrp="1"/>
          </p:cNvSpPr>
          <p:nvPr>
            <p:ph type="body" sz="quarter" idx="10" hasCustomPrompt="1"/>
          </p:nvPr>
        </p:nvSpPr>
        <p:spPr>
          <a:xfrm>
            <a:off x="335360" y="158757"/>
            <a:ext cx="11137237" cy="556863"/>
          </a:xfrm>
          <a:prstGeom prst="rect">
            <a:avLst/>
          </a:prstGeom>
        </p:spPr>
        <p:txBody>
          <a:bodyPr lIns="0" tIns="0" rIns="0" bIns="0"/>
          <a:lstStyle>
            <a:lvl1pPr marL="0" indent="0" algn="l">
              <a:buNone/>
              <a:defRPr sz="3735" b="1" baseline="0">
                <a:solidFill>
                  <a:schemeClr val="tx1">
                    <a:lumMod val="75000"/>
                    <a:lumOff val="25000"/>
                  </a:schemeClr>
                </a:solidFill>
                <a:latin typeface="Tahoma" panose="020B0604030504040204" pitchFamily="34" charset="0"/>
                <a:cs typeface="Tahoma" panose="020B0604030504040204" pitchFamily="34" charset="0"/>
              </a:defRPr>
            </a:lvl1pPr>
          </a:lstStyle>
          <a:p>
            <a:pPr lvl="0"/>
            <a:r>
              <a:rPr lang="en-US" altLang="ko-KR" smtClean="0"/>
              <a:t>Slide main title</a:t>
            </a:r>
            <a:endParaRPr lang="ko-KR" altLang="en-US" smtClean="0"/>
          </a:p>
        </p:txBody>
      </p:sp>
      <p:sp>
        <p:nvSpPr>
          <p:cNvPr id="3" name="텍스트 개체 틀 3"/>
          <p:cNvSpPr>
            <a:spLocks noGrp="1"/>
          </p:cNvSpPr>
          <p:nvPr>
            <p:ph type="body" sz="quarter" idx="11" hasCustomPrompt="1"/>
          </p:nvPr>
        </p:nvSpPr>
        <p:spPr>
          <a:xfrm>
            <a:off x="335360" y="718293"/>
            <a:ext cx="11137237" cy="381641"/>
          </a:xfrm>
          <a:prstGeom prst="rect">
            <a:avLst/>
          </a:prstGeom>
        </p:spPr>
        <p:txBody>
          <a:bodyPr lIns="0" tIns="0" rIns="0" bIns="0"/>
          <a:lstStyle>
            <a:lvl1pPr marL="0" indent="0" algn="l">
              <a:buNone/>
              <a:defRPr sz="2135" b="0" baseline="0">
                <a:solidFill>
                  <a:schemeClr val="tx1">
                    <a:lumMod val="75000"/>
                    <a:lumOff val="25000"/>
                  </a:schemeClr>
                </a:solidFill>
                <a:latin typeface="Tahoma" panose="020B0604030504040204" pitchFamily="34" charset="0"/>
                <a:cs typeface="Tahoma" panose="020B0604030504040204" pitchFamily="34" charset="0"/>
              </a:defRPr>
            </a:lvl1pPr>
          </a:lstStyle>
          <a:p>
            <a:pPr lvl="0"/>
            <a:r>
              <a:rPr lang="en-US" altLang="ko-KR" smtClean="0"/>
              <a:t>Slide sub title</a:t>
            </a:r>
            <a:endParaRPr lang="ko-KR" altLang="en-US" smtClean="0"/>
          </a:p>
        </p:txBody>
      </p:sp>
    </p:spTree>
  </p:cSld>
  <p:clrMapOvr>
    <a:masterClrMapping/>
  </p:clrMapOvr>
  <p:transition advClick="0" advTm="0"/>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6_제목 및 내용">
    <p:spTree>
      <p:nvGrpSpPr>
        <p:cNvPr id="1" name=""/>
        <p:cNvGrpSpPr/>
        <p:nvPr/>
      </p:nvGrpSpPr>
      <p:grpSpPr>
        <a:xfrm>
          <a:off x="0" y="0"/>
          <a:ext cx="0" cy="0"/>
          <a:chOff x="0" y="0"/>
          <a:chExt cx="0" cy="0"/>
        </a:xfrm>
      </p:grpSpPr>
      <p:grpSp>
        <p:nvGrpSpPr>
          <p:cNvPr id="53" name="그룹 52"/>
          <p:cNvGrpSpPr/>
          <p:nvPr/>
        </p:nvGrpSpPr>
        <p:grpSpPr>
          <a:xfrm>
            <a:off x="4547731" y="1130013"/>
            <a:ext cx="3072269" cy="2872144"/>
            <a:chOff x="2789311" y="2492861"/>
            <a:chExt cx="3547176" cy="3316116"/>
          </a:xfrm>
        </p:grpSpPr>
        <p:sp>
          <p:nvSpPr>
            <p:cNvPr id="54" name="Freeform 6"/>
            <p:cNvSpPr/>
            <p:nvPr/>
          </p:nvSpPr>
          <p:spPr bwMode="auto">
            <a:xfrm>
              <a:off x="3025458" y="2515143"/>
              <a:ext cx="750640" cy="1501280"/>
            </a:xfrm>
            <a:custGeom>
              <a:avLst/>
              <a:gdLst>
                <a:gd name="T0" fmla="*/ 0 w 539"/>
                <a:gd name="T1" fmla="*/ 0 h 1078"/>
                <a:gd name="T2" fmla="*/ 0 w 539"/>
                <a:gd name="T3" fmla="*/ 1078 h 1078"/>
                <a:gd name="T4" fmla="*/ 539 w 539"/>
                <a:gd name="T5" fmla="*/ 539 h 1078"/>
                <a:gd name="T6" fmla="*/ 0 w 539"/>
                <a:gd name="T7" fmla="*/ 0 h 1078"/>
              </a:gdLst>
              <a:ahLst/>
              <a:cxnLst>
                <a:cxn ang="0">
                  <a:pos x="T0" y="T1"/>
                </a:cxn>
                <a:cxn ang="0">
                  <a:pos x="T2" y="T3"/>
                </a:cxn>
                <a:cxn ang="0">
                  <a:pos x="T4" y="T5"/>
                </a:cxn>
                <a:cxn ang="0">
                  <a:pos x="T6" y="T7"/>
                </a:cxn>
              </a:cxnLst>
              <a:rect l="0" t="0" r="r" b="b"/>
              <a:pathLst>
                <a:path w="539" h="1078">
                  <a:moveTo>
                    <a:pt x="0" y="0"/>
                  </a:moveTo>
                  <a:lnTo>
                    <a:pt x="0" y="1078"/>
                  </a:lnTo>
                  <a:lnTo>
                    <a:pt x="539" y="539"/>
                  </a:lnTo>
                  <a:lnTo>
                    <a:pt x="0" y="0"/>
                  </a:lnTo>
                  <a:close/>
                </a:path>
              </a:pathLst>
            </a:custGeom>
            <a:solidFill>
              <a:srgbClr val="342D57">
                <a:alpha val="20000"/>
              </a:srgbClr>
            </a:solidFill>
            <a:ln>
              <a:noFill/>
            </a:ln>
          </p:spPr>
          <p:txBody>
            <a:bodyPr vert="horz" wrap="square" lIns="91440" tIns="45720" rIns="91440" bIns="45720" numCol="1" anchor="t" anchorCtr="0" compatLnSpc="1"/>
            <a:lstStyle/>
            <a:p>
              <a:endParaRPr lang="ko-KR" altLang="en-US" sz="2400"/>
            </a:p>
          </p:txBody>
        </p:sp>
        <p:sp>
          <p:nvSpPr>
            <p:cNvPr id="55" name="Freeform 7"/>
            <p:cNvSpPr/>
            <p:nvPr/>
          </p:nvSpPr>
          <p:spPr bwMode="auto">
            <a:xfrm>
              <a:off x="3051919" y="2492861"/>
              <a:ext cx="1501280" cy="750640"/>
            </a:xfrm>
            <a:custGeom>
              <a:avLst/>
              <a:gdLst>
                <a:gd name="T0" fmla="*/ 1078 w 1078"/>
                <a:gd name="T1" fmla="*/ 0 h 539"/>
                <a:gd name="T2" fmla="*/ 0 w 1078"/>
                <a:gd name="T3" fmla="*/ 0 h 539"/>
                <a:gd name="T4" fmla="*/ 539 w 1078"/>
                <a:gd name="T5" fmla="*/ 539 h 539"/>
                <a:gd name="T6" fmla="*/ 1078 w 1078"/>
                <a:gd name="T7" fmla="*/ 0 h 539"/>
              </a:gdLst>
              <a:ahLst/>
              <a:cxnLst>
                <a:cxn ang="0">
                  <a:pos x="T0" y="T1"/>
                </a:cxn>
                <a:cxn ang="0">
                  <a:pos x="T2" y="T3"/>
                </a:cxn>
                <a:cxn ang="0">
                  <a:pos x="T4" y="T5"/>
                </a:cxn>
                <a:cxn ang="0">
                  <a:pos x="T6" y="T7"/>
                </a:cxn>
              </a:cxnLst>
              <a:rect l="0" t="0" r="r" b="b"/>
              <a:pathLst>
                <a:path w="1078" h="539">
                  <a:moveTo>
                    <a:pt x="1078" y="0"/>
                  </a:moveTo>
                  <a:lnTo>
                    <a:pt x="0" y="0"/>
                  </a:lnTo>
                  <a:lnTo>
                    <a:pt x="539" y="539"/>
                  </a:lnTo>
                  <a:lnTo>
                    <a:pt x="1078" y="0"/>
                  </a:lnTo>
                  <a:close/>
                </a:path>
              </a:pathLst>
            </a:custGeom>
            <a:solidFill>
              <a:srgbClr val="6C4C8B">
                <a:alpha val="20000"/>
              </a:srgbClr>
            </a:solidFill>
            <a:ln>
              <a:noFill/>
            </a:ln>
          </p:spPr>
          <p:txBody>
            <a:bodyPr vert="horz" wrap="square" lIns="91440" tIns="45720" rIns="91440" bIns="45720" numCol="1" anchor="t" anchorCtr="0" compatLnSpc="1"/>
            <a:lstStyle/>
            <a:p>
              <a:endParaRPr lang="ko-KR" altLang="en-US" sz="2400"/>
            </a:p>
          </p:txBody>
        </p:sp>
        <p:sp>
          <p:nvSpPr>
            <p:cNvPr id="56" name="Freeform 12"/>
            <p:cNvSpPr/>
            <p:nvPr/>
          </p:nvSpPr>
          <p:spPr bwMode="auto">
            <a:xfrm>
              <a:off x="4590801" y="3264571"/>
              <a:ext cx="1501280" cy="750640"/>
            </a:xfrm>
            <a:custGeom>
              <a:avLst/>
              <a:gdLst>
                <a:gd name="T0" fmla="*/ 0 w 1078"/>
                <a:gd name="T1" fmla="*/ 539 h 539"/>
                <a:gd name="T2" fmla="*/ 1078 w 1078"/>
                <a:gd name="T3" fmla="*/ 539 h 539"/>
                <a:gd name="T4" fmla="*/ 539 w 1078"/>
                <a:gd name="T5" fmla="*/ 0 h 539"/>
                <a:gd name="T6" fmla="*/ 0 w 1078"/>
                <a:gd name="T7" fmla="*/ 539 h 539"/>
              </a:gdLst>
              <a:ahLst/>
              <a:cxnLst>
                <a:cxn ang="0">
                  <a:pos x="T0" y="T1"/>
                </a:cxn>
                <a:cxn ang="0">
                  <a:pos x="T2" y="T3"/>
                </a:cxn>
                <a:cxn ang="0">
                  <a:pos x="T4" y="T5"/>
                </a:cxn>
                <a:cxn ang="0">
                  <a:pos x="T6" y="T7"/>
                </a:cxn>
              </a:cxnLst>
              <a:rect l="0" t="0" r="r" b="b"/>
              <a:pathLst>
                <a:path w="1078" h="539">
                  <a:moveTo>
                    <a:pt x="0" y="539"/>
                  </a:moveTo>
                  <a:lnTo>
                    <a:pt x="1078" y="539"/>
                  </a:lnTo>
                  <a:lnTo>
                    <a:pt x="539" y="0"/>
                  </a:lnTo>
                  <a:lnTo>
                    <a:pt x="0" y="539"/>
                  </a:lnTo>
                  <a:close/>
                </a:path>
              </a:pathLst>
            </a:custGeom>
            <a:solidFill>
              <a:srgbClr val="BDA8D1">
                <a:alpha val="20000"/>
              </a:srgbClr>
            </a:solidFill>
            <a:ln>
              <a:noFill/>
            </a:ln>
          </p:spPr>
          <p:txBody>
            <a:bodyPr vert="horz" wrap="square" lIns="91440" tIns="45720" rIns="91440" bIns="45720" numCol="1" anchor="t" anchorCtr="0" compatLnSpc="1"/>
            <a:lstStyle/>
            <a:p>
              <a:endParaRPr lang="ko-KR" altLang="en-US" sz="2400"/>
            </a:p>
          </p:txBody>
        </p:sp>
        <p:sp>
          <p:nvSpPr>
            <p:cNvPr id="57" name="Freeform 13"/>
            <p:cNvSpPr/>
            <p:nvPr/>
          </p:nvSpPr>
          <p:spPr bwMode="auto">
            <a:xfrm>
              <a:off x="5363723" y="2494470"/>
              <a:ext cx="750640" cy="1501280"/>
            </a:xfrm>
            <a:custGeom>
              <a:avLst/>
              <a:gdLst>
                <a:gd name="T0" fmla="*/ 0 w 539"/>
                <a:gd name="T1" fmla="*/ 539 h 1078"/>
                <a:gd name="T2" fmla="*/ 539 w 539"/>
                <a:gd name="T3" fmla="*/ 1078 h 1078"/>
                <a:gd name="T4" fmla="*/ 539 w 539"/>
                <a:gd name="T5" fmla="*/ 0 h 1078"/>
                <a:gd name="T6" fmla="*/ 0 w 539"/>
                <a:gd name="T7" fmla="*/ 539 h 1078"/>
              </a:gdLst>
              <a:ahLst/>
              <a:cxnLst>
                <a:cxn ang="0">
                  <a:pos x="T0" y="T1"/>
                </a:cxn>
                <a:cxn ang="0">
                  <a:pos x="T2" y="T3"/>
                </a:cxn>
                <a:cxn ang="0">
                  <a:pos x="T4" y="T5"/>
                </a:cxn>
                <a:cxn ang="0">
                  <a:pos x="T6" y="T7"/>
                </a:cxn>
              </a:cxnLst>
              <a:rect l="0" t="0" r="r" b="b"/>
              <a:pathLst>
                <a:path w="539" h="1078">
                  <a:moveTo>
                    <a:pt x="0" y="539"/>
                  </a:moveTo>
                  <a:lnTo>
                    <a:pt x="539" y="1078"/>
                  </a:lnTo>
                  <a:lnTo>
                    <a:pt x="539" y="0"/>
                  </a:lnTo>
                  <a:lnTo>
                    <a:pt x="0" y="539"/>
                  </a:lnTo>
                  <a:close/>
                </a:path>
              </a:pathLst>
            </a:custGeom>
            <a:solidFill>
              <a:schemeClr val="bg1">
                <a:lumMod val="75000"/>
                <a:alpha val="20000"/>
              </a:schemeClr>
            </a:solidFill>
            <a:ln>
              <a:noFill/>
            </a:ln>
          </p:spPr>
          <p:txBody>
            <a:bodyPr vert="horz" wrap="square" lIns="91440" tIns="45720" rIns="91440" bIns="45720" numCol="1" anchor="t" anchorCtr="0" compatLnSpc="1"/>
            <a:lstStyle/>
            <a:p>
              <a:endParaRPr lang="ko-KR" altLang="en-US" sz="2400"/>
            </a:p>
          </p:txBody>
        </p:sp>
        <p:sp>
          <p:nvSpPr>
            <p:cNvPr id="58" name="Freeform 14"/>
            <p:cNvSpPr/>
            <p:nvPr/>
          </p:nvSpPr>
          <p:spPr bwMode="auto">
            <a:xfrm>
              <a:off x="3025458" y="4052596"/>
              <a:ext cx="750640" cy="1501280"/>
            </a:xfrm>
            <a:custGeom>
              <a:avLst/>
              <a:gdLst>
                <a:gd name="T0" fmla="*/ 0 w 539"/>
                <a:gd name="T1" fmla="*/ 0 h 1078"/>
                <a:gd name="T2" fmla="*/ 0 w 539"/>
                <a:gd name="T3" fmla="*/ 1078 h 1078"/>
                <a:gd name="T4" fmla="*/ 539 w 539"/>
                <a:gd name="T5" fmla="*/ 539 h 1078"/>
                <a:gd name="T6" fmla="*/ 0 w 539"/>
                <a:gd name="T7" fmla="*/ 0 h 1078"/>
              </a:gdLst>
              <a:ahLst/>
              <a:cxnLst>
                <a:cxn ang="0">
                  <a:pos x="T0" y="T1"/>
                </a:cxn>
                <a:cxn ang="0">
                  <a:pos x="T2" y="T3"/>
                </a:cxn>
                <a:cxn ang="0">
                  <a:pos x="T4" y="T5"/>
                </a:cxn>
                <a:cxn ang="0">
                  <a:pos x="T6" y="T7"/>
                </a:cxn>
              </a:cxnLst>
              <a:rect l="0" t="0" r="r" b="b"/>
              <a:pathLst>
                <a:path w="539" h="1078">
                  <a:moveTo>
                    <a:pt x="0" y="0"/>
                  </a:moveTo>
                  <a:lnTo>
                    <a:pt x="0" y="1078"/>
                  </a:lnTo>
                  <a:lnTo>
                    <a:pt x="539" y="539"/>
                  </a:lnTo>
                  <a:lnTo>
                    <a:pt x="0" y="0"/>
                  </a:lnTo>
                  <a:close/>
                </a:path>
              </a:pathLst>
            </a:custGeom>
            <a:solidFill>
              <a:srgbClr val="B81A4D">
                <a:alpha val="20000"/>
              </a:srgbClr>
            </a:solidFill>
            <a:ln>
              <a:noFill/>
            </a:ln>
          </p:spPr>
          <p:txBody>
            <a:bodyPr vert="horz" wrap="square" lIns="91440" tIns="45720" rIns="91440" bIns="45720" numCol="1" anchor="t" anchorCtr="0" compatLnSpc="1"/>
            <a:lstStyle/>
            <a:p>
              <a:endParaRPr lang="ko-KR" altLang="en-US" sz="2400"/>
            </a:p>
          </p:txBody>
        </p:sp>
        <p:sp>
          <p:nvSpPr>
            <p:cNvPr id="59" name="Freeform 16"/>
            <p:cNvSpPr/>
            <p:nvPr/>
          </p:nvSpPr>
          <p:spPr bwMode="auto">
            <a:xfrm>
              <a:off x="3051919" y="4820308"/>
              <a:ext cx="1501280" cy="750640"/>
            </a:xfrm>
            <a:custGeom>
              <a:avLst/>
              <a:gdLst>
                <a:gd name="T0" fmla="*/ 0 w 1078"/>
                <a:gd name="T1" fmla="*/ 539 h 539"/>
                <a:gd name="T2" fmla="*/ 1078 w 1078"/>
                <a:gd name="T3" fmla="*/ 539 h 539"/>
                <a:gd name="T4" fmla="*/ 539 w 1078"/>
                <a:gd name="T5" fmla="*/ 0 h 539"/>
                <a:gd name="T6" fmla="*/ 0 w 1078"/>
                <a:gd name="T7" fmla="*/ 539 h 539"/>
              </a:gdLst>
              <a:ahLst/>
              <a:cxnLst>
                <a:cxn ang="0">
                  <a:pos x="T0" y="T1"/>
                </a:cxn>
                <a:cxn ang="0">
                  <a:pos x="T2" y="T3"/>
                </a:cxn>
                <a:cxn ang="0">
                  <a:pos x="T4" y="T5"/>
                </a:cxn>
                <a:cxn ang="0">
                  <a:pos x="T6" y="T7"/>
                </a:cxn>
              </a:cxnLst>
              <a:rect l="0" t="0" r="r" b="b"/>
              <a:pathLst>
                <a:path w="1078" h="539">
                  <a:moveTo>
                    <a:pt x="0" y="539"/>
                  </a:moveTo>
                  <a:lnTo>
                    <a:pt x="1078" y="539"/>
                  </a:lnTo>
                  <a:lnTo>
                    <a:pt x="539" y="0"/>
                  </a:lnTo>
                  <a:lnTo>
                    <a:pt x="0" y="539"/>
                  </a:lnTo>
                  <a:close/>
                </a:path>
              </a:pathLst>
            </a:custGeom>
            <a:solidFill>
              <a:srgbClr val="DC4997">
                <a:alpha val="20000"/>
              </a:srgbClr>
            </a:solidFill>
            <a:ln>
              <a:noFill/>
            </a:ln>
          </p:spPr>
          <p:txBody>
            <a:bodyPr vert="horz" wrap="square" lIns="91440" tIns="45720" rIns="91440" bIns="45720" numCol="1" anchor="t" anchorCtr="0" compatLnSpc="1"/>
            <a:lstStyle/>
            <a:p>
              <a:endParaRPr lang="ko-KR" altLang="en-US" sz="2400"/>
            </a:p>
          </p:txBody>
        </p:sp>
        <p:sp>
          <p:nvSpPr>
            <p:cNvPr id="60" name="Freeform 19"/>
            <p:cNvSpPr/>
            <p:nvPr/>
          </p:nvSpPr>
          <p:spPr bwMode="auto">
            <a:xfrm>
              <a:off x="4590801" y="4049595"/>
              <a:ext cx="1501280" cy="750640"/>
            </a:xfrm>
            <a:custGeom>
              <a:avLst/>
              <a:gdLst>
                <a:gd name="T0" fmla="*/ 1078 w 1078"/>
                <a:gd name="T1" fmla="*/ 0 h 539"/>
                <a:gd name="T2" fmla="*/ 0 w 1078"/>
                <a:gd name="T3" fmla="*/ 0 h 539"/>
                <a:gd name="T4" fmla="*/ 539 w 1078"/>
                <a:gd name="T5" fmla="*/ 539 h 539"/>
                <a:gd name="T6" fmla="*/ 1078 w 1078"/>
                <a:gd name="T7" fmla="*/ 0 h 539"/>
              </a:gdLst>
              <a:ahLst/>
              <a:cxnLst>
                <a:cxn ang="0">
                  <a:pos x="T0" y="T1"/>
                </a:cxn>
                <a:cxn ang="0">
                  <a:pos x="T2" y="T3"/>
                </a:cxn>
                <a:cxn ang="0">
                  <a:pos x="T4" y="T5"/>
                </a:cxn>
                <a:cxn ang="0">
                  <a:pos x="T6" y="T7"/>
                </a:cxn>
              </a:cxnLst>
              <a:rect l="0" t="0" r="r" b="b"/>
              <a:pathLst>
                <a:path w="1078" h="539">
                  <a:moveTo>
                    <a:pt x="1078" y="0"/>
                  </a:moveTo>
                  <a:lnTo>
                    <a:pt x="0" y="0"/>
                  </a:lnTo>
                  <a:lnTo>
                    <a:pt x="539" y="539"/>
                  </a:lnTo>
                  <a:lnTo>
                    <a:pt x="1078" y="0"/>
                  </a:lnTo>
                  <a:close/>
                </a:path>
              </a:pathLst>
            </a:custGeom>
            <a:solidFill>
              <a:srgbClr val="F4879C">
                <a:alpha val="20000"/>
              </a:srgbClr>
            </a:solidFill>
            <a:ln>
              <a:noFill/>
            </a:ln>
          </p:spPr>
          <p:txBody>
            <a:bodyPr vert="horz" wrap="square" lIns="91440" tIns="45720" rIns="91440" bIns="45720" numCol="1" anchor="t" anchorCtr="0" compatLnSpc="1"/>
            <a:lstStyle/>
            <a:p>
              <a:endParaRPr lang="ko-KR" altLang="en-US" sz="2400"/>
            </a:p>
          </p:txBody>
        </p:sp>
        <p:sp>
          <p:nvSpPr>
            <p:cNvPr id="61" name="Freeform 21"/>
            <p:cNvSpPr/>
            <p:nvPr/>
          </p:nvSpPr>
          <p:spPr bwMode="auto">
            <a:xfrm>
              <a:off x="5363723" y="4081173"/>
              <a:ext cx="750640" cy="1501280"/>
            </a:xfrm>
            <a:custGeom>
              <a:avLst/>
              <a:gdLst>
                <a:gd name="T0" fmla="*/ 0 w 539"/>
                <a:gd name="T1" fmla="*/ 539 h 1078"/>
                <a:gd name="T2" fmla="*/ 539 w 539"/>
                <a:gd name="T3" fmla="*/ 1078 h 1078"/>
                <a:gd name="T4" fmla="*/ 539 w 539"/>
                <a:gd name="T5" fmla="*/ 0 h 1078"/>
                <a:gd name="T6" fmla="*/ 0 w 539"/>
                <a:gd name="T7" fmla="*/ 539 h 1078"/>
              </a:gdLst>
              <a:ahLst/>
              <a:cxnLst>
                <a:cxn ang="0">
                  <a:pos x="T0" y="T1"/>
                </a:cxn>
                <a:cxn ang="0">
                  <a:pos x="T2" y="T3"/>
                </a:cxn>
                <a:cxn ang="0">
                  <a:pos x="T4" y="T5"/>
                </a:cxn>
                <a:cxn ang="0">
                  <a:pos x="T6" y="T7"/>
                </a:cxn>
              </a:cxnLst>
              <a:rect l="0" t="0" r="r" b="b"/>
              <a:pathLst>
                <a:path w="539" h="1078">
                  <a:moveTo>
                    <a:pt x="0" y="539"/>
                  </a:moveTo>
                  <a:lnTo>
                    <a:pt x="539" y="1078"/>
                  </a:lnTo>
                  <a:lnTo>
                    <a:pt x="539" y="0"/>
                  </a:lnTo>
                  <a:lnTo>
                    <a:pt x="0" y="539"/>
                  </a:lnTo>
                  <a:close/>
                </a:path>
              </a:pathLst>
            </a:custGeom>
            <a:solidFill>
              <a:schemeClr val="bg1">
                <a:lumMod val="75000"/>
                <a:alpha val="20000"/>
              </a:schemeClr>
            </a:solidFill>
            <a:ln>
              <a:noFill/>
            </a:ln>
          </p:spPr>
          <p:txBody>
            <a:bodyPr vert="horz" wrap="square" lIns="91440" tIns="45720" rIns="91440" bIns="45720" numCol="1" anchor="t" anchorCtr="0" compatLnSpc="1"/>
            <a:lstStyle/>
            <a:p>
              <a:endParaRPr lang="ko-KR" altLang="en-US" sz="2400"/>
            </a:p>
          </p:txBody>
        </p:sp>
        <p:pic>
          <p:nvPicPr>
            <p:cNvPr id="62" name="그림 61"/>
            <p:cNvPicPr>
              <a:picLocks noChangeAspect="1"/>
            </p:cNvPicPr>
            <p:nvPr/>
          </p:nvPicPr>
          <p:blipFill>
            <a:blip r:embed="rId2" cstate="screen"/>
            <a:stretch>
              <a:fillRect/>
            </a:stretch>
          </p:blipFill>
          <p:spPr>
            <a:xfrm rot="13500000" flipH="1" flipV="1">
              <a:off x="4883190" y="3212075"/>
              <a:ext cx="388116" cy="1069056"/>
            </a:xfrm>
            <a:prstGeom prst="rect">
              <a:avLst/>
            </a:prstGeom>
          </p:spPr>
        </p:pic>
        <p:pic>
          <p:nvPicPr>
            <p:cNvPr id="63" name="그림 62"/>
            <p:cNvPicPr>
              <a:picLocks noChangeAspect="1"/>
            </p:cNvPicPr>
            <p:nvPr/>
          </p:nvPicPr>
          <p:blipFill>
            <a:blip r:embed="rId2" cstate="screen"/>
            <a:stretch>
              <a:fillRect/>
            </a:stretch>
          </p:blipFill>
          <p:spPr>
            <a:xfrm rot="13500000" flipH="1" flipV="1">
              <a:off x="5607901" y="2477637"/>
              <a:ext cx="388116" cy="1069056"/>
            </a:xfrm>
            <a:prstGeom prst="rect">
              <a:avLst/>
            </a:prstGeom>
          </p:spPr>
        </p:pic>
        <p:sp>
          <p:nvSpPr>
            <p:cNvPr id="64" name="Freeform 10"/>
            <p:cNvSpPr/>
            <p:nvPr/>
          </p:nvSpPr>
          <p:spPr bwMode="auto">
            <a:xfrm>
              <a:off x="4590801" y="2518145"/>
              <a:ext cx="749247" cy="1501280"/>
            </a:xfrm>
            <a:custGeom>
              <a:avLst/>
              <a:gdLst>
                <a:gd name="T0" fmla="*/ 0 w 538"/>
                <a:gd name="T1" fmla="*/ 0 h 1078"/>
                <a:gd name="T2" fmla="*/ 0 w 538"/>
                <a:gd name="T3" fmla="*/ 1078 h 1078"/>
                <a:gd name="T4" fmla="*/ 538 w 538"/>
                <a:gd name="T5" fmla="*/ 539 h 1078"/>
                <a:gd name="T6" fmla="*/ 0 w 538"/>
                <a:gd name="T7" fmla="*/ 0 h 1078"/>
              </a:gdLst>
              <a:ahLst/>
              <a:cxnLst>
                <a:cxn ang="0">
                  <a:pos x="T0" y="T1"/>
                </a:cxn>
                <a:cxn ang="0">
                  <a:pos x="T2" y="T3"/>
                </a:cxn>
                <a:cxn ang="0">
                  <a:pos x="T4" y="T5"/>
                </a:cxn>
                <a:cxn ang="0">
                  <a:pos x="T6" y="T7"/>
                </a:cxn>
              </a:cxnLst>
              <a:rect l="0" t="0" r="r" b="b"/>
              <a:pathLst>
                <a:path w="538" h="1078">
                  <a:moveTo>
                    <a:pt x="0" y="0"/>
                  </a:moveTo>
                  <a:lnTo>
                    <a:pt x="0" y="1078"/>
                  </a:lnTo>
                  <a:lnTo>
                    <a:pt x="538" y="539"/>
                  </a:lnTo>
                  <a:lnTo>
                    <a:pt x="0" y="0"/>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sp>
          <p:nvSpPr>
            <p:cNvPr id="65" name="Freeform 11"/>
            <p:cNvSpPr/>
            <p:nvPr/>
          </p:nvSpPr>
          <p:spPr bwMode="auto">
            <a:xfrm>
              <a:off x="4613083" y="2494470"/>
              <a:ext cx="1501280" cy="750640"/>
            </a:xfrm>
            <a:custGeom>
              <a:avLst/>
              <a:gdLst>
                <a:gd name="T0" fmla="*/ 1078 w 1078"/>
                <a:gd name="T1" fmla="*/ 0 h 539"/>
                <a:gd name="T2" fmla="*/ 0 w 1078"/>
                <a:gd name="T3" fmla="*/ 0 h 539"/>
                <a:gd name="T4" fmla="*/ 539 w 1078"/>
                <a:gd name="T5" fmla="*/ 539 h 539"/>
                <a:gd name="T6" fmla="*/ 1078 w 1078"/>
                <a:gd name="T7" fmla="*/ 0 h 539"/>
              </a:gdLst>
              <a:ahLst/>
              <a:cxnLst>
                <a:cxn ang="0">
                  <a:pos x="T0" y="T1"/>
                </a:cxn>
                <a:cxn ang="0">
                  <a:pos x="T2" y="T3"/>
                </a:cxn>
                <a:cxn ang="0">
                  <a:pos x="T4" y="T5"/>
                </a:cxn>
                <a:cxn ang="0">
                  <a:pos x="T6" y="T7"/>
                </a:cxn>
              </a:cxnLst>
              <a:rect l="0" t="0" r="r" b="b"/>
              <a:pathLst>
                <a:path w="1078" h="539">
                  <a:moveTo>
                    <a:pt x="1078" y="0"/>
                  </a:moveTo>
                  <a:lnTo>
                    <a:pt x="0" y="0"/>
                  </a:lnTo>
                  <a:lnTo>
                    <a:pt x="539" y="539"/>
                  </a:lnTo>
                  <a:lnTo>
                    <a:pt x="1078" y="0"/>
                  </a:lnTo>
                  <a:close/>
                </a:path>
              </a:pathLst>
            </a:custGeom>
            <a:solidFill>
              <a:schemeClr val="bg1">
                <a:lumMod val="75000"/>
              </a:schemeClr>
            </a:solidFill>
            <a:ln>
              <a:noFill/>
            </a:ln>
          </p:spPr>
          <p:txBody>
            <a:bodyPr vert="horz" wrap="square" lIns="91440" tIns="45720" rIns="91440" bIns="45720" numCol="1" anchor="t" anchorCtr="0" compatLnSpc="1"/>
            <a:lstStyle/>
            <a:p>
              <a:endParaRPr lang="ko-KR" altLang="en-US" sz="2400"/>
            </a:p>
          </p:txBody>
        </p:sp>
        <p:pic>
          <p:nvPicPr>
            <p:cNvPr id="66" name="그림 65"/>
            <p:cNvPicPr>
              <a:picLocks noChangeAspect="1"/>
            </p:cNvPicPr>
            <p:nvPr/>
          </p:nvPicPr>
          <p:blipFill>
            <a:blip r:embed="rId2" cstate="screen"/>
            <a:stretch>
              <a:fillRect/>
            </a:stretch>
          </p:blipFill>
          <p:spPr>
            <a:xfrm rot="8100000" flipH="1">
              <a:off x="4858741" y="3815592"/>
              <a:ext cx="388116" cy="1069056"/>
            </a:xfrm>
            <a:prstGeom prst="rect">
              <a:avLst/>
            </a:prstGeom>
          </p:spPr>
        </p:pic>
        <p:pic>
          <p:nvPicPr>
            <p:cNvPr id="67" name="그림 66"/>
            <p:cNvPicPr>
              <a:picLocks noChangeAspect="1"/>
            </p:cNvPicPr>
            <p:nvPr/>
          </p:nvPicPr>
          <p:blipFill>
            <a:blip r:embed="rId2" cstate="screen"/>
            <a:stretch>
              <a:fillRect/>
            </a:stretch>
          </p:blipFill>
          <p:spPr>
            <a:xfrm rot="8100000" flipH="1">
              <a:off x="5583452" y="4550030"/>
              <a:ext cx="388116" cy="1069056"/>
            </a:xfrm>
            <a:prstGeom prst="rect">
              <a:avLst/>
            </a:prstGeom>
          </p:spPr>
        </p:pic>
        <p:sp>
          <p:nvSpPr>
            <p:cNvPr id="68" name="Freeform 18"/>
            <p:cNvSpPr/>
            <p:nvPr/>
          </p:nvSpPr>
          <p:spPr bwMode="auto">
            <a:xfrm>
              <a:off x="4590801" y="4049595"/>
              <a:ext cx="749247" cy="1501280"/>
            </a:xfrm>
            <a:custGeom>
              <a:avLst/>
              <a:gdLst>
                <a:gd name="T0" fmla="*/ 0 w 538"/>
                <a:gd name="T1" fmla="*/ 0 h 1078"/>
                <a:gd name="T2" fmla="*/ 0 w 538"/>
                <a:gd name="T3" fmla="*/ 1078 h 1078"/>
                <a:gd name="T4" fmla="*/ 538 w 538"/>
                <a:gd name="T5" fmla="*/ 539 h 1078"/>
                <a:gd name="T6" fmla="*/ 0 w 538"/>
                <a:gd name="T7" fmla="*/ 0 h 1078"/>
              </a:gdLst>
              <a:ahLst/>
              <a:cxnLst>
                <a:cxn ang="0">
                  <a:pos x="T0" y="T1"/>
                </a:cxn>
                <a:cxn ang="0">
                  <a:pos x="T2" y="T3"/>
                </a:cxn>
                <a:cxn ang="0">
                  <a:pos x="T4" y="T5"/>
                </a:cxn>
                <a:cxn ang="0">
                  <a:pos x="T6" y="T7"/>
                </a:cxn>
              </a:cxnLst>
              <a:rect l="0" t="0" r="r" b="b"/>
              <a:pathLst>
                <a:path w="538" h="1078">
                  <a:moveTo>
                    <a:pt x="0" y="0"/>
                  </a:moveTo>
                  <a:lnTo>
                    <a:pt x="0" y="1078"/>
                  </a:lnTo>
                  <a:lnTo>
                    <a:pt x="538" y="539"/>
                  </a:lnTo>
                  <a:lnTo>
                    <a:pt x="0" y="0"/>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sp>
          <p:nvSpPr>
            <p:cNvPr id="69" name="Freeform 20"/>
            <p:cNvSpPr/>
            <p:nvPr/>
          </p:nvSpPr>
          <p:spPr bwMode="auto">
            <a:xfrm>
              <a:off x="4613083" y="4823910"/>
              <a:ext cx="1501280" cy="750640"/>
            </a:xfrm>
            <a:custGeom>
              <a:avLst/>
              <a:gdLst>
                <a:gd name="T0" fmla="*/ 0 w 1078"/>
                <a:gd name="T1" fmla="*/ 539 h 539"/>
                <a:gd name="T2" fmla="*/ 1078 w 1078"/>
                <a:gd name="T3" fmla="*/ 539 h 539"/>
                <a:gd name="T4" fmla="*/ 539 w 1078"/>
                <a:gd name="T5" fmla="*/ 0 h 539"/>
                <a:gd name="T6" fmla="*/ 0 w 1078"/>
                <a:gd name="T7" fmla="*/ 539 h 539"/>
              </a:gdLst>
              <a:ahLst/>
              <a:cxnLst>
                <a:cxn ang="0">
                  <a:pos x="T0" y="T1"/>
                </a:cxn>
                <a:cxn ang="0">
                  <a:pos x="T2" y="T3"/>
                </a:cxn>
                <a:cxn ang="0">
                  <a:pos x="T4" y="T5"/>
                </a:cxn>
                <a:cxn ang="0">
                  <a:pos x="T6" y="T7"/>
                </a:cxn>
              </a:cxnLst>
              <a:rect l="0" t="0" r="r" b="b"/>
              <a:pathLst>
                <a:path w="1078" h="539">
                  <a:moveTo>
                    <a:pt x="0" y="539"/>
                  </a:moveTo>
                  <a:lnTo>
                    <a:pt x="1078" y="539"/>
                  </a:lnTo>
                  <a:lnTo>
                    <a:pt x="539" y="0"/>
                  </a:lnTo>
                  <a:lnTo>
                    <a:pt x="0" y="539"/>
                  </a:lnTo>
                  <a:close/>
                </a:path>
              </a:pathLst>
            </a:custGeom>
            <a:solidFill>
              <a:schemeClr val="bg1">
                <a:lumMod val="75000"/>
              </a:schemeClr>
            </a:solidFill>
            <a:ln>
              <a:noFill/>
            </a:ln>
          </p:spPr>
          <p:txBody>
            <a:bodyPr vert="horz" wrap="square" lIns="91440" tIns="45720" rIns="91440" bIns="45720" numCol="1" anchor="t" anchorCtr="0" compatLnSpc="1"/>
            <a:lstStyle/>
            <a:p>
              <a:endParaRPr lang="ko-KR" altLang="en-US" sz="2400"/>
            </a:p>
          </p:txBody>
        </p:sp>
        <p:pic>
          <p:nvPicPr>
            <p:cNvPr id="70" name="그림 69"/>
            <p:cNvPicPr>
              <a:picLocks noChangeAspect="1"/>
            </p:cNvPicPr>
            <p:nvPr/>
          </p:nvPicPr>
          <p:blipFill>
            <a:blip r:embed="rId2" cstate="screen"/>
            <a:stretch>
              <a:fillRect/>
            </a:stretch>
          </p:blipFill>
          <p:spPr>
            <a:xfrm rot="13500000">
              <a:off x="3854492" y="2258028"/>
              <a:ext cx="388116" cy="1069056"/>
            </a:xfrm>
            <a:prstGeom prst="rect">
              <a:avLst/>
            </a:prstGeom>
          </p:spPr>
        </p:pic>
        <p:pic>
          <p:nvPicPr>
            <p:cNvPr id="71" name="그림 70"/>
            <p:cNvPicPr>
              <a:picLocks noChangeAspect="1"/>
            </p:cNvPicPr>
            <p:nvPr/>
          </p:nvPicPr>
          <p:blipFill>
            <a:blip r:embed="rId2" cstate="screen"/>
            <a:stretch>
              <a:fillRect/>
            </a:stretch>
          </p:blipFill>
          <p:spPr>
            <a:xfrm rot="13500000">
              <a:off x="3129781" y="2992466"/>
              <a:ext cx="388116" cy="1069056"/>
            </a:xfrm>
            <a:prstGeom prst="rect">
              <a:avLst/>
            </a:prstGeom>
          </p:spPr>
        </p:pic>
        <p:sp>
          <p:nvSpPr>
            <p:cNvPr id="72" name="Freeform 8"/>
            <p:cNvSpPr/>
            <p:nvPr/>
          </p:nvSpPr>
          <p:spPr bwMode="auto">
            <a:xfrm>
              <a:off x="3025458" y="3265783"/>
              <a:ext cx="1501280" cy="750640"/>
            </a:xfrm>
            <a:custGeom>
              <a:avLst/>
              <a:gdLst>
                <a:gd name="T0" fmla="*/ 0 w 1078"/>
                <a:gd name="T1" fmla="*/ 539 h 539"/>
                <a:gd name="T2" fmla="*/ 1078 w 1078"/>
                <a:gd name="T3" fmla="*/ 539 h 539"/>
                <a:gd name="T4" fmla="*/ 539 w 1078"/>
                <a:gd name="T5" fmla="*/ 0 h 539"/>
                <a:gd name="T6" fmla="*/ 0 w 1078"/>
                <a:gd name="T7" fmla="*/ 539 h 539"/>
              </a:gdLst>
              <a:ahLst/>
              <a:cxnLst>
                <a:cxn ang="0">
                  <a:pos x="T0" y="T1"/>
                </a:cxn>
                <a:cxn ang="0">
                  <a:pos x="T2" y="T3"/>
                </a:cxn>
                <a:cxn ang="0">
                  <a:pos x="T4" y="T5"/>
                </a:cxn>
                <a:cxn ang="0">
                  <a:pos x="T6" y="T7"/>
                </a:cxn>
              </a:cxnLst>
              <a:rect l="0" t="0" r="r" b="b"/>
              <a:pathLst>
                <a:path w="1078" h="539">
                  <a:moveTo>
                    <a:pt x="0" y="539"/>
                  </a:moveTo>
                  <a:lnTo>
                    <a:pt x="1078" y="539"/>
                  </a:lnTo>
                  <a:lnTo>
                    <a:pt x="539" y="0"/>
                  </a:lnTo>
                  <a:lnTo>
                    <a:pt x="0" y="539"/>
                  </a:lnTo>
                  <a:close/>
                </a:path>
              </a:pathLst>
            </a:custGeom>
            <a:solidFill>
              <a:srgbClr val="342D57"/>
            </a:solidFill>
            <a:ln>
              <a:noFill/>
            </a:ln>
          </p:spPr>
          <p:txBody>
            <a:bodyPr vert="horz" wrap="square" lIns="91440" tIns="45720" rIns="91440" bIns="45720" numCol="1" anchor="t" anchorCtr="0" compatLnSpc="1"/>
            <a:lstStyle/>
            <a:p>
              <a:endParaRPr lang="ko-KR" altLang="en-US" sz="2400"/>
            </a:p>
          </p:txBody>
        </p:sp>
        <p:sp>
          <p:nvSpPr>
            <p:cNvPr id="73" name="Freeform 9"/>
            <p:cNvSpPr/>
            <p:nvPr/>
          </p:nvSpPr>
          <p:spPr bwMode="auto">
            <a:xfrm>
              <a:off x="3802559" y="2492861"/>
              <a:ext cx="750640" cy="1501280"/>
            </a:xfrm>
            <a:custGeom>
              <a:avLst/>
              <a:gdLst>
                <a:gd name="T0" fmla="*/ 0 w 539"/>
                <a:gd name="T1" fmla="*/ 539 h 1078"/>
                <a:gd name="T2" fmla="*/ 539 w 539"/>
                <a:gd name="T3" fmla="*/ 1078 h 1078"/>
                <a:gd name="T4" fmla="*/ 539 w 539"/>
                <a:gd name="T5" fmla="*/ 0 h 1078"/>
                <a:gd name="T6" fmla="*/ 0 w 539"/>
                <a:gd name="T7" fmla="*/ 539 h 1078"/>
              </a:gdLst>
              <a:ahLst/>
              <a:cxnLst>
                <a:cxn ang="0">
                  <a:pos x="T0" y="T1"/>
                </a:cxn>
                <a:cxn ang="0">
                  <a:pos x="T2" y="T3"/>
                </a:cxn>
                <a:cxn ang="0">
                  <a:pos x="T4" y="T5"/>
                </a:cxn>
                <a:cxn ang="0">
                  <a:pos x="T6" y="T7"/>
                </a:cxn>
              </a:cxnLst>
              <a:rect l="0" t="0" r="r" b="b"/>
              <a:pathLst>
                <a:path w="539" h="1078">
                  <a:moveTo>
                    <a:pt x="0" y="539"/>
                  </a:moveTo>
                  <a:lnTo>
                    <a:pt x="539" y="1078"/>
                  </a:lnTo>
                  <a:lnTo>
                    <a:pt x="539" y="0"/>
                  </a:lnTo>
                  <a:lnTo>
                    <a:pt x="0" y="539"/>
                  </a:lnTo>
                  <a:close/>
                </a:path>
              </a:pathLst>
            </a:custGeom>
            <a:solidFill>
              <a:srgbClr val="6C4C8B"/>
            </a:solidFill>
            <a:ln>
              <a:noFill/>
            </a:ln>
          </p:spPr>
          <p:txBody>
            <a:bodyPr vert="horz" wrap="square" lIns="91440" tIns="45720" rIns="91440" bIns="45720" numCol="1" anchor="t" anchorCtr="0" compatLnSpc="1"/>
            <a:lstStyle/>
            <a:p>
              <a:endParaRPr lang="ko-KR" altLang="en-US" sz="2400"/>
            </a:p>
          </p:txBody>
        </p:sp>
        <p:pic>
          <p:nvPicPr>
            <p:cNvPr id="74" name="그림 73"/>
            <p:cNvPicPr>
              <a:picLocks noChangeAspect="1"/>
            </p:cNvPicPr>
            <p:nvPr/>
          </p:nvPicPr>
          <p:blipFill>
            <a:blip r:embed="rId2" cstate="screen"/>
            <a:stretch>
              <a:fillRect/>
            </a:stretch>
          </p:blipFill>
          <p:spPr>
            <a:xfrm rot="18900000" flipH="1" flipV="1">
              <a:off x="3131840" y="4015210"/>
              <a:ext cx="388116" cy="1069056"/>
            </a:xfrm>
            <a:prstGeom prst="rect">
              <a:avLst/>
            </a:prstGeom>
          </p:spPr>
        </p:pic>
        <p:pic>
          <p:nvPicPr>
            <p:cNvPr id="75" name="그림 74"/>
            <p:cNvPicPr>
              <a:picLocks noChangeAspect="1"/>
            </p:cNvPicPr>
            <p:nvPr/>
          </p:nvPicPr>
          <p:blipFill>
            <a:blip r:embed="rId2" cstate="screen"/>
            <a:stretch>
              <a:fillRect/>
            </a:stretch>
          </p:blipFill>
          <p:spPr>
            <a:xfrm rot="18900000" flipH="1" flipV="1">
              <a:off x="3866278" y="4739921"/>
              <a:ext cx="388116" cy="1069056"/>
            </a:xfrm>
            <a:prstGeom prst="rect">
              <a:avLst/>
            </a:prstGeom>
          </p:spPr>
        </p:pic>
        <p:sp>
          <p:nvSpPr>
            <p:cNvPr id="76" name="Freeform 15"/>
            <p:cNvSpPr/>
            <p:nvPr/>
          </p:nvSpPr>
          <p:spPr bwMode="auto">
            <a:xfrm>
              <a:off x="3025458" y="4052596"/>
              <a:ext cx="1501280" cy="750640"/>
            </a:xfrm>
            <a:custGeom>
              <a:avLst/>
              <a:gdLst>
                <a:gd name="T0" fmla="*/ 1078 w 1078"/>
                <a:gd name="T1" fmla="*/ 0 h 539"/>
                <a:gd name="T2" fmla="*/ 0 w 1078"/>
                <a:gd name="T3" fmla="*/ 0 h 539"/>
                <a:gd name="T4" fmla="*/ 539 w 1078"/>
                <a:gd name="T5" fmla="*/ 539 h 539"/>
                <a:gd name="T6" fmla="*/ 1078 w 1078"/>
                <a:gd name="T7" fmla="*/ 0 h 539"/>
              </a:gdLst>
              <a:ahLst/>
              <a:cxnLst>
                <a:cxn ang="0">
                  <a:pos x="T0" y="T1"/>
                </a:cxn>
                <a:cxn ang="0">
                  <a:pos x="T2" y="T3"/>
                </a:cxn>
                <a:cxn ang="0">
                  <a:pos x="T4" y="T5"/>
                </a:cxn>
                <a:cxn ang="0">
                  <a:pos x="T6" y="T7"/>
                </a:cxn>
              </a:cxnLst>
              <a:rect l="0" t="0" r="r" b="b"/>
              <a:pathLst>
                <a:path w="1078" h="539">
                  <a:moveTo>
                    <a:pt x="1078" y="0"/>
                  </a:moveTo>
                  <a:lnTo>
                    <a:pt x="0" y="0"/>
                  </a:lnTo>
                  <a:lnTo>
                    <a:pt x="539" y="539"/>
                  </a:lnTo>
                  <a:lnTo>
                    <a:pt x="1078" y="0"/>
                  </a:lnTo>
                  <a:close/>
                </a:path>
              </a:pathLst>
            </a:custGeom>
            <a:solidFill>
              <a:srgbClr val="B81A4D"/>
            </a:solidFill>
            <a:ln>
              <a:noFill/>
            </a:ln>
          </p:spPr>
          <p:txBody>
            <a:bodyPr vert="horz" wrap="square" lIns="91440" tIns="45720" rIns="91440" bIns="45720" numCol="1" anchor="t" anchorCtr="0" compatLnSpc="1"/>
            <a:lstStyle/>
            <a:p>
              <a:endParaRPr lang="ko-KR" altLang="en-US" sz="2400"/>
            </a:p>
          </p:txBody>
        </p:sp>
        <p:sp>
          <p:nvSpPr>
            <p:cNvPr id="77" name="Freeform 17"/>
            <p:cNvSpPr/>
            <p:nvPr/>
          </p:nvSpPr>
          <p:spPr bwMode="auto">
            <a:xfrm>
              <a:off x="3802559" y="4074879"/>
              <a:ext cx="750640" cy="1501280"/>
            </a:xfrm>
            <a:custGeom>
              <a:avLst/>
              <a:gdLst>
                <a:gd name="T0" fmla="*/ 0 w 539"/>
                <a:gd name="T1" fmla="*/ 539 h 1078"/>
                <a:gd name="T2" fmla="*/ 539 w 539"/>
                <a:gd name="T3" fmla="*/ 1078 h 1078"/>
                <a:gd name="T4" fmla="*/ 539 w 539"/>
                <a:gd name="T5" fmla="*/ 0 h 1078"/>
                <a:gd name="T6" fmla="*/ 0 w 539"/>
                <a:gd name="T7" fmla="*/ 539 h 1078"/>
              </a:gdLst>
              <a:ahLst/>
              <a:cxnLst>
                <a:cxn ang="0">
                  <a:pos x="T0" y="T1"/>
                </a:cxn>
                <a:cxn ang="0">
                  <a:pos x="T2" y="T3"/>
                </a:cxn>
                <a:cxn ang="0">
                  <a:pos x="T4" y="T5"/>
                </a:cxn>
                <a:cxn ang="0">
                  <a:pos x="T6" y="T7"/>
                </a:cxn>
              </a:cxnLst>
              <a:rect l="0" t="0" r="r" b="b"/>
              <a:pathLst>
                <a:path w="539" h="1078">
                  <a:moveTo>
                    <a:pt x="0" y="539"/>
                  </a:moveTo>
                  <a:lnTo>
                    <a:pt x="539" y="1078"/>
                  </a:lnTo>
                  <a:lnTo>
                    <a:pt x="539" y="0"/>
                  </a:lnTo>
                  <a:lnTo>
                    <a:pt x="0" y="539"/>
                  </a:lnTo>
                  <a:close/>
                </a:path>
              </a:pathLst>
            </a:custGeom>
            <a:solidFill>
              <a:srgbClr val="DC4997"/>
            </a:solidFill>
            <a:ln>
              <a:noFill/>
            </a:ln>
          </p:spPr>
          <p:txBody>
            <a:bodyPr vert="horz" wrap="square" lIns="91440" tIns="45720" rIns="91440" bIns="45720" numCol="1" anchor="t" anchorCtr="0" compatLnSpc="1"/>
            <a:lstStyle/>
            <a:p>
              <a:endParaRPr lang="ko-KR" altLang="en-US" sz="2400"/>
            </a:p>
          </p:txBody>
        </p:sp>
      </p:grpSp>
      <p:sp>
        <p:nvSpPr>
          <p:cNvPr id="2" name="텍스트 개체 틀 3"/>
          <p:cNvSpPr>
            <a:spLocks noGrp="1"/>
          </p:cNvSpPr>
          <p:nvPr>
            <p:ph type="body" sz="quarter" idx="10" hasCustomPrompt="1"/>
          </p:nvPr>
        </p:nvSpPr>
        <p:spPr>
          <a:xfrm>
            <a:off x="4492487" y="4074571"/>
            <a:ext cx="3207027" cy="629951"/>
          </a:xfrm>
          <a:prstGeom prst="rect">
            <a:avLst/>
          </a:prstGeom>
        </p:spPr>
        <p:txBody>
          <a:bodyPr lIns="0" tIns="0" rIns="0" bIns="0"/>
          <a:lstStyle>
            <a:lvl1pPr marL="0" indent="0" algn="ctr">
              <a:buNone/>
              <a:defRPr sz="3735" b="1" baseline="0">
                <a:solidFill>
                  <a:schemeClr val="tx1">
                    <a:lumMod val="75000"/>
                    <a:lumOff val="25000"/>
                  </a:schemeClr>
                </a:solidFill>
                <a:latin typeface="Tahoma" panose="020B0604030504040204" pitchFamily="34" charset="0"/>
                <a:cs typeface="Tahoma" panose="020B0604030504040204" pitchFamily="34" charset="0"/>
              </a:defRPr>
            </a:lvl1pPr>
          </a:lstStyle>
          <a:p>
            <a:pPr lvl="0"/>
            <a:r>
              <a:rPr lang="en-US" altLang="ko-KR" smtClean="0"/>
              <a:t>Thank you</a:t>
            </a:r>
            <a:endParaRPr lang="ko-KR" altLang="en-US" smtClean="0"/>
          </a:p>
        </p:txBody>
      </p:sp>
    </p:spTree>
  </p:cSld>
  <p:clrMapOvr>
    <a:masterClrMapping/>
  </p:clrMapOvr>
  <p:transition advClick="0" advTm="0"/>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cSld name="4_제목 및 내용">
    <p:spTree>
      <p:nvGrpSpPr>
        <p:cNvPr id="1" name=""/>
        <p:cNvGrpSpPr/>
        <p:nvPr/>
      </p:nvGrpSpPr>
      <p:grpSpPr>
        <a:xfrm>
          <a:off x="0" y="0"/>
          <a:ext cx="0" cy="0"/>
          <a:chOff x="0" y="0"/>
          <a:chExt cx="0" cy="0"/>
        </a:xfrm>
      </p:grpSpPr>
    </p:spTree>
  </p:cSld>
  <p:clrMapOvr>
    <a:masterClrMapping/>
  </p:clrMapOvr>
  <p:transition advClick="0" advTm="0"/>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제목 및 내용">
    <p:spTree>
      <p:nvGrpSpPr>
        <p:cNvPr id="1" name=""/>
        <p:cNvGrpSpPr/>
        <p:nvPr/>
      </p:nvGrpSpPr>
      <p:grpSpPr>
        <a:xfrm>
          <a:off x="0" y="0"/>
          <a:ext cx="0" cy="0"/>
          <a:chOff x="0" y="0"/>
          <a:chExt cx="0" cy="0"/>
        </a:xfrm>
      </p:grpSpPr>
      <p:grpSp>
        <p:nvGrpSpPr>
          <p:cNvPr id="152" name="그룹 151"/>
          <p:cNvGrpSpPr/>
          <p:nvPr/>
        </p:nvGrpSpPr>
        <p:grpSpPr>
          <a:xfrm>
            <a:off x="10569566" y="5478266"/>
            <a:ext cx="1296303" cy="1314909"/>
            <a:chOff x="7668344" y="5495925"/>
            <a:chExt cx="1261419" cy="1279525"/>
          </a:xfrm>
        </p:grpSpPr>
        <p:sp>
          <p:nvSpPr>
            <p:cNvPr id="153" name="Freeform 13"/>
            <p:cNvSpPr/>
            <p:nvPr userDrawn="1"/>
          </p:nvSpPr>
          <p:spPr bwMode="auto">
            <a:xfrm>
              <a:off x="8315651" y="5495925"/>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close/>
                </a:path>
              </a:pathLst>
            </a:custGeom>
            <a:solidFill>
              <a:srgbClr val="F4879C">
                <a:alpha val="20000"/>
              </a:srgbClr>
            </a:solidFill>
            <a:ln>
              <a:noFill/>
            </a:ln>
          </p:spPr>
          <p:txBody>
            <a:bodyPr vert="horz" wrap="square" lIns="91440" tIns="45720" rIns="91440" bIns="45720" numCol="1" anchor="t" anchorCtr="0" compatLnSpc="1"/>
            <a:lstStyle/>
            <a:p>
              <a:endParaRPr lang="ko-KR" altLang="en-US" sz="2400"/>
            </a:p>
          </p:txBody>
        </p:sp>
        <p:sp>
          <p:nvSpPr>
            <p:cNvPr id="154" name="Freeform 14"/>
            <p:cNvSpPr/>
            <p:nvPr userDrawn="1"/>
          </p:nvSpPr>
          <p:spPr bwMode="auto">
            <a:xfrm>
              <a:off x="8315651" y="5495925"/>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55" name="Freeform 15"/>
            <p:cNvSpPr/>
            <p:nvPr userDrawn="1"/>
          </p:nvSpPr>
          <p:spPr bwMode="auto">
            <a:xfrm>
              <a:off x="7668344" y="5495925"/>
              <a:ext cx="612603" cy="614112"/>
            </a:xfrm>
            <a:custGeom>
              <a:avLst/>
              <a:gdLst>
                <a:gd name="T0" fmla="*/ 406 w 406"/>
                <a:gd name="T1" fmla="*/ 0 h 407"/>
                <a:gd name="T2" fmla="*/ 0 w 406"/>
                <a:gd name="T3" fmla="*/ 0 h 407"/>
                <a:gd name="T4" fmla="*/ 406 w 406"/>
                <a:gd name="T5" fmla="*/ 407 h 407"/>
                <a:gd name="T6" fmla="*/ 406 w 406"/>
                <a:gd name="T7" fmla="*/ 0 h 407"/>
              </a:gdLst>
              <a:ahLst/>
              <a:cxnLst>
                <a:cxn ang="0">
                  <a:pos x="T0" y="T1"/>
                </a:cxn>
                <a:cxn ang="0">
                  <a:pos x="T2" y="T3"/>
                </a:cxn>
                <a:cxn ang="0">
                  <a:pos x="T4" y="T5"/>
                </a:cxn>
                <a:cxn ang="0">
                  <a:pos x="T6" y="T7"/>
                </a:cxn>
              </a:cxnLst>
              <a:rect l="0" t="0" r="r" b="b"/>
              <a:pathLst>
                <a:path w="406" h="407">
                  <a:moveTo>
                    <a:pt x="406" y="0"/>
                  </a:moveTo>
                  <a:lnTo>
                    <a:pt x="0" y="0"/>
                  </a:lnTo>
                  <a:lnTo>
                    <a:pt x="406" y="407"/>
                  </a:lnTo>
                  <a:lnTo>
                    <a:pt x="406" y="0"/>
                  </a:lnTo>
                  <a:close/>
                </a:path>
              </a:pathLst>
            </a:custGeom>
            <a:solidFill>
              <a:srgbClr val="6C4C8B">
                <a:alpha val="20000"/>
              </a:srgbClr>
            </a:solidFill>
            <a:ln>
              <a:noFill/>
            </a:ln>
          </p:spPr>
          <p:txBody>
            <a:bodyPr vert="horz" wrap="square" lIns="91440" tIns="45720" rIns="91440" bIns="45720" numCol="1" anchor="t" anchorCtr="0" compatLnSpc="1"/>
            <a:lstStyle/>
            <a:p>
              <a:endParaRPr lang="ko-KR" altLang="en-US" sz="2400"/>
            </a:p>
          </p:txBody>
        </p:sp>
        <p:sp>
          <p:nvSpPr>
            <p:cNvPr id="156" name="Freeform 16"/>
            <p:cNvSpPr/>
            <p:nvPr userDrawn="1"/>
          </p:nvSpPr>
          <p:spPr bwMode="auto">
            <a:xfrm>
              <a:off x="7668344" y="5495925"/>
              <a:ext cx="612603" cy="614112"/>
            </a:xfrm>
            <a:custGeom>
              <a:avLst/>
              <a:gdLst>
                <a:gd name="T0" fmla="*/ 406 w 406"/>
                <a:gd name="T1" fmla="*/ 0 h 407"/>
                <a:gd name="T2" fmla="*/ 0 w 406"/>
                <a:gd name="T3" fmla="*/ 0 h 407"/>
                <a:gd name="T4" fmla="*/ 406 w 406"/>
                <a:gd name="T5" fmla="*/ 407 h 407"/>
                <a:gd name="T6" fmla="*/ 406 w 406"/>
                <a:gd name="T7" fmla="*/ 0 h 407"/>
              </a:gdLst>
              <a:ahLst/>
              <a:cxnLst>
                <a:cxn ang="0">
                  <a:pos x="T0" y="T1"/>
                </a:cxn>
                <a:cxn ang="0">
                  <a:pos x="T2" y="T3"/>
                </a:cxn>
                <a:cxn ang="0">
                  <a:pos x="T4" y="T5"/>
                </a:cxn>
                <a:cxn ang="0">
                  <a:pos x="T6" y="T7"/>
                </a:cxn>
              </a:cxnLst>
              <a:rect l="0" t="0" r="r" b="b"/>
              <a:pathLst>
                <a:path w="406" h="407">
                  <a:moveTo>
                    <a:pt x="406" y="0"/>
                  </a:moveTo>
                  <a:lnTo>
                    <a:pt x="0" y="0"/>
                  </a:lnTo>
                  <a:lnTo>
                    <a:pt x="406" y="407"/>
                  </a:lnTo>
                  <a:lnTo>
                    <a:pt x="4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57" name="Freeform 17"/>
            <p:cNvSpPr/>
            <p:nvPr userDrawn="1"/>
          </p:nvSpPr>
          <p:spPr bwMode="auto">
            <a:xfrm>
              <a:off x="8315651" y="5495925"/>
              <a:ext cx="614112" cy="614112"/>
            </a:xfrm>
            <a:custGeom>
              <a:avLst/>
              <a:gdLst>
                <a:gd name="T0" fmla="*/ 407 w 407"/>
                <a:gd name="T1" fmla="*/ 0 h 407"/>
                <a:gd name="T2" fmla="*/ 0 w 407"/>
                <a:gd name="T3" fmla="*/ 0 h 407"/>
                <a:gd name="T4" fmla="*/ 0 w 407"/>
                <a:gd name="T5" fmla="*/ 407 h 407"/>
                <a:gd name="T6" fmla="*/ 407 w 407"/>
                <a:gd name="T7" fmla="*/ 0 h 407"/>
              </a:gdLst>
              <a:ahLst/>
              <a:cxnLst>
                <a:cxn ang="0">
                  <a:pos x="T0" y="T1"/>
                </a:cxn>
                <a:cxn ang="0">
                  <a:pos x="T2" y="T3"/>
                </a:cxn>
                <a:cxn ang="0">
                  <a:pos x="T4" y="T5"/>
                </a:cxn>
                <a:cxn ang="0">
                  <a:pos x="T6" y="T7"/>
                </a:cxn>
              </a:cxnLst>
              <a:rect l="0" t="0" r="r" b="b"/>
              <a:pathLst>
                <a:path w="407" h="407">
                  <a:moveTo>
                    <a:pt x="407" y="0"/>
                  </a:moveTo>
                  <a:lnTo>
                    <a:pt x="0" y="0"/>
                  </a:lnTo>
                  <a:lnTo>
                    <a:pt x="0" y="407"/>
                  </a:lnTo>
                  <a:lnTo>
                    <a:pt x="407" y="0"/>
                  </a:lnTo>
                  <a:close/>
                </a:path>
              </a:pathLst>
            </a:custGeom>
            <a:solidFill>
              <a:srgbClr val="6C4C8B"/>
            </a:solidFill>
            <a:ln>
              <a:noFill/>
            </a:ln>
          </p:spPr>
          <p:txBody>
            <a:bodyPr vert="horz" wrap="square" lIns="91440" tIns="45720" rIns="91440" bIns="45720" numCol="1" anchor="t" anchorCtr="0" compatLnSpc="1"/>
            <a:lstStyle/>
            <a:p>
              <a:endParaRPr lang="ko-KR" altLang="en-US" sz="2400"/>
            </a:p>
          </p:txBody>
        </p:sp>
        <p:sp>
          <p:nvSpPr>
            <p:cNvPr id="158" name="Freeform 18"/>
            <p:cNvSpPr/>
            <p:nvPr userDrawn="1"/>
          </p:nvSpPr>
          <p:spPr bwMode="auto">
            <a:xfrm>
              <a:off x="8315651" y="6161338"/>
              <a:ext cx="614112" cy="614112"/>
            </a:xfrm>
            <a:custGeom>
              <a:avLst/>
              <a:gdLst>
                <a:gd name="T0" fmla="*/ 407 w 407"/>
                <a:gd name="T1" fmla="*/ 0 h 407"/>
                <a:gd name="T2" fmla="*/ 0 w 407"/>
                <a:gd name="T3" fmla="*/ 0 h 407"/>
                <a:gd name="T4" fmla="*/ 0 w 407"/>
                <a:gd name="T5" fmla="*/ 407 h 407"/>
                <a:gd name="T6" fmla="*/ 0 w 407"/>
                <a:gd name="T7" fmla="*/ 0 h 407"/>
                <a:gd name="T8" fmla="*/ 203 w 407"/>
                <a:gd name="T9" fmla="*/ 204 h 407"/>
                <a:gd name="T10" fmla="*/ 40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407" y="0"/>
                  </a:moveTo>
                  <a:lnTo>
                    <a:pt x="0" y="0"/>
                  </a:lnTo>
                  <a:lnTo>
                    <a:pt x="0" y="407"/>
                  </a:lnTo>
                  <a:lnTo>
                    <a:pt x="0" y="0"/>
                  </a:lnTo>
                  <a:lnTo>
                    <a:pt x="203" y="204"/>
                  </a:lnTo>
                  <a:lnTo>
                    <a:pt x="407" y="0"/>
                  </a:lnTo>
                  <a:close/>
                </a:path>
              </a:pathLst>
            </a:custGeom>
            <a:solidFill>
              <a:srgbClr val="B81A4D">
                <a:alpha val="20000"/>
              </a:srgbClr>
            </a:solidFill>
            <a:ln>
              <a:noFill/>
            </a:ln>
          </p:spPr>
          <p:txBody>
            <a:bodyPr vert="horz" wrap="square" lIns="91440" tIns="45720" rIns="91440" bIns="45720" numCol="1" anchor="t" anchorCtr="0" compatLnSpc="1"/>
            <a:lstStyle/>
            <a:p>
              <a:endParaRPr lang="ko-KR" altLang="en-US" sz="2400"/>
            </a:p>
          </p:txBody>
        </p:sp>
        <p:sp>
          <p:nvSpPr>
            <p:cNvPr id="159" name="Freeform 19"/>
            <p:cNvSpPr/>
            <p:nvPr userDrawn="1"/>
          </p:nvSpPr>
          <p:spPr bwMode="auto">
            <a:xfrm>
              <a:off x="8315651" y="6161338"/>
              <a:ext cx="614112" cy="614112"/>
            </a:xfrm>
            <a:custGeom>
              <a:avLst/>
              <a:gdLst>
                <a:gd name="T0" fmla="*/ 407 w 407"/>
                <a:gd name="T1" fmla="*/ 0 h 407"/>
                <a:gd name="T2" fmla="*/ 0 w 407"/>
                <a:gd name="T3" fmla="*/ 0 h 407"/>
                <a:gd name="T4" fmla="*/ 0 w 407"/>
                <a:gd name="T5" fmla="*/ 407 h 407"/>
                <a:gd name="T6" fmla="*/ 0 w 407"/>
                <a:gd name="T7" fmla="*/ 0 h 407"/>
                <a:gd name="T8" fmla="*/ 203 w 407"/>
                <a:gd name="T9" fmla="*/ 204 h 407"/>
                <a:gd name="T10" fmla="*/ 40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407" y="0"/>
                  </a:moveTo>
                  <a:lnTo>
                    <a:pt x="0" y="0"/>
                  </a:lnTo>
                  <a:lnTo>
                    <a:pt x="0" y="407"/>
                  </a:lnTo>
                  <a:lnTo>
                    <a:pt x="0" y="0"/>
                  </a:lnTo>
                  <a:lnTo>
                    <a:pt x="203" y="204"/>
                  </a:lnTo>
                  <a:lnTo>
                    <a:pt x="4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60" name="Freeform 20"/>
            <p:cNvSpPr/>
            <p:nvPr userDrawn="1"/>
          </p:nvSpPr>
          <p:spPr bwMode="auto">
            <a:xfrm>
              <a:off x="7668344" y="5495925"/>
              <a:ext cx="612603" cy="614112"/>
            </a:xfrm>
            <a:custGeom>
              <a:avLst/>
              <a:gdLst>
                <a:gd name="T0" fmla="*/ 0 w 406"/>
                <a:gd name="T1" fmla="*/ 407 h 407"/>
                <a:gd name="T2" fmla="*/ 406 w 406"/>
                <a:gd name="T3" fmla="*/ 407 h 407"/>
                <a:gd name="T4" fmla="*/ 406 w 406"/>
                <a:gd name="T5" fmla="*/ 0 h 407"/>
                <a:gd name="T6" fmla="*/ 0 w 406"/>
                <a:gd name="T7" fmla="*/ 407 h 407"/>
              </a:gdLst>
              <a:ahLst/>
              <a:cxnLst>
                <a:cxn ang="0">
                  <a:pos x="T0" y="T1"/>
                </a:cxn>
                <a:cxn ang="0">
                  <a:pos x="T2" y="T3"/>
                </a:cxn>
                <a:cxn ang="0">
                  <a:pos x="T4" y="T5"/>
                </a:cxn>
                <a:cxn ang="0">
                  <a:pos x="T6" y="T7"/>
                </a:cxn>
              </a:cxnLst>
              <a:rect l="0" t="0" r="r" b="b"/>
              <a:pathLst>
                <a:path w="406" h="407">
                  <a:moveTo>
                    <a:pt x="0" y="407"/>
                  </a:moveTo>
                  <a:lnTo>
                    <a:pt x="406" y="407"/>
                  </a:lnTo>
                  <a:lnTo>
                    <a:pt x="406" y="0"/>
                  </a:lnTo>
                  <a:lnTo>
                    <a:pt x="0" y="407"/>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sp>
          <p:nvSpPr>
            <p:cNvPr id="161" name="Freeform 23"/>
            <p:cNvSpPr/>
            <p:nvPr userDrawn="1"/>
          </p:nvSpPr>
          <p:spPr bwMode="auto">
            <a:xfrm>
              <a:off x="8280947" y="616133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62" name="Freeform 24"/>
            <p:cNvSpPr/>
            <p:nvPr userDrawn="1"/>
          </p:nvSpPr>
          <p:spPr bwMode="auto">
            <a:xfrm>
              <a:off x="7668344" y="6161338"/>
              <a:ext cx="612603" cy="614112"/>
            </a:xfrm>
            <a:custGeom>
              <a:avLst/>
              <a:gdLst>
                <a:gd name="T0" fmla="*/ 406 w 406"/>
                <a:gd name="T1" fmla="*/ 407 h 407"/>
                <a:gd name="T2" fmla="*/ 406 w 406"/>
                <a:gd name="T3" fmla="*/ 0 h 407"/>
                <a:gd name="T4" fmla="*/ 0 w 406"/>
                <a:gd name="T5" fmla="*/ 0 h 407"/>
                <a:gd name="T6" fmla="*/ 406 w 406"/>
                <a:gd name="T7" fmla="*/ 407 h 407"/>
              </a:gdLst>
              <a:ahLst/>
              <a:cxnLst>
                <a:cxn ang="0">
                  <a:pos x="T0" y="T1"/>
                </a:cxn>
                <a:cxn ang="0">
                  <a:pos x="T2" y="T3"/>
                </a:cxn>
                <a:cxn ang="0">
                  <a:pos x="T4" y="T5"/>
                </a:cxn>
                <a:cxn ang="0">
                  <a:pos x="T6" y="T7"/>
                </a:cxn>
              </a:cxnLst>
              <a:rect l="0" t="0" r="r" b="b"/>
              <a:pathLst>
                <a:path w="406" h="407">
                  <a:moveTo>
                    <a:pt x="406" y="407"/>
                  </a:moveTo>
                  <a:lnTo>
                    <a:pt x="406" y="0"/>
                  </a:lnTo>
                  <a:lnTo>
                    <a:pt x="0" y="0"/>
                  </a:lnTo>
                  <a:lnTo>
                    <a:pt x="406" y="407"/>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sp>
          <p:nvSpPr>
            <p:cNvPr id="163" name="Freeform 25"/>
            <p:cNvSpPr/>
            <p:nvPr userDrawn="1"/>
          </p:nvSpPr>
          <p:spPr bwMode="auto">
            <a:xfrm>
              <a:off x="7668344" y="6161338"/>
              <a:ext cx="612603" cy="614112"/>
            </a:xfrm>
            <a:custGeom>
              <a:avLst/>
              <a:gdLst>
                <a:gd name="T0" fmla="*/ 406 w 406"/>
                <a:gd name="T1" fmla="*/ 407 h 407"/>
                <a:gd name="T2" fmla="*/ 406 w 406"/>
                <a:gd name="T3" fmla="*/ 0 h 407"/>
                <a:gd name="T4" fmla="*/ 0 w 406"/>
                <a:gd name="T5" fmla="*/ 0 h 407"/>
                <a:gd name="T6" fmla="*/ 406 w 406"/>
                <a:gd name="T7" fmla="*/ 407 h 407"/>
              </a:gdLst>
              <a:ahLst/>
              <a:cxnLst>
                <a:cxn ang="0">
                  <a:pos x="T0" y="T1"/>
                </a:cxn>
                <a:cxn ang="0">
                  <a:pos x="T2" y="T3"/>
                </a:cxn>
                <a:cxn ang="0">
                  <a:pos x="T4" y="T5"/>
                </a:cxn>
                <a:cxn ang="0">
                  <a:pos x="T6" y="T7"/>
                </a:cxn>
              </a:cxnLst>
              <a:rect l="0" t="0" r="r" b="b"/>
              <a:pathLst>
                <a:path w="406" h="407">
                  <a:moveTo>
                    <a:pt x="406" y="407"/>
                  </a:moveTo>
                  <a:lnTo>
                    <a:pt x="406" y="0"/>
                  </a:lnTo>
                  <a:lnTo>
                    <a:pt x="0" y="0"/>
                  </a:lnTo>
                  <a:lnTo>
                    <a:pt x="406" y="4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64" name="Freeform 26"/>
            <p:cNvSpPr/>
            <p:nvPr userDrawn="1"/>
          </p:nvSpPr>
          <p:spPr bwMode="auto">
            <a:xfrm>
              <a:off x="8315651" y="6161338"/>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close/>
                </a:path>
              </a:pathLst>
            </a:custGeom>
            <a:solidFill>
              <a:srgbClr val="B81A4D"/>
            </a:solidFill>
            <a:ln>
              <a:noFill/>
            </a:ln>
          </p:spPr>
          <p:txBody>
            <a:bodyPr vert="horz" wrap="square" lIns="91440" tIns="45720" rIns="91440" bIns="45720" numCol="1" anchor="t" anchorCtr="0" compatLnSpc="1"/>
            <a:lstStyle/>
            <a:p>
              <a:endParaRPr lang="ko-KR" altLang="en-US" sz="2400"/>
            </a:p>
          </p:txBody>
        </p:sp>
        <p:sp>
          <p:nvSpPr>
            <p:cNvPr id="165" name="Freeform 27"/>
            <p:cNvSpPr/>
            <p:nvPr userDrawn="1"/>
          </p:nvSpPr>
          <p:spPr bwMode="auto">
            <a:xfrm>
              <a:off x="8315651" y="6161338"/>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66" name="Freeform 28"/>
            <p:cNvSpPr/>
            <p:nvPr userDrawn="1"/>
          </p:nvSpPr>
          <p:spPr bwMode="auto">
            <a:xfrm>
              <a:off x="8197959" y="6292610"/>
              <a:ext cx="82989" cy="203698"/>
            </a:xfrm>
            <a:custGeom>
              <a:avLst/>
              <a:gdLst>
                <a:gd name="T0" fmla="*/ 55 w 55"/>
                <a:gd name="T1" fmla="*/ 0 h 135"/>
                <a:gd name="T2" fmla="*/ 55 w 55"/>
                <a:gd name="T3" fmla="*/ 0 h 135"/>
                <a:gd name="T4" fmla="*/ 44 w 55"/>
                <a:gd name="T5" fmla="*/ 3 h 135"/>
                <a:gd name="T6" fmla="*/ 33 w 55"/>
                <a:gd name="T7" fmla="*/ 8 h 135"/>
                <a:gd name="T8" fmla="*/ 24 w 55"/>
                <a:gd name="T9" fmla="*/ 16 h 135"/>
                <a:gd name="T10" fmla="*/ 16 w 55"/>
                <a:gd name="T11" fmla="*/ 24 h 135"/>
                <a:gd name="T12" fmla="*/ 9 w 55"/>
                <a:gd name="T13" fmla="*/ 34 h 135"/>
                <a:gd name="T14" fmla="*/ 4 w 55"/>
                <a:gd name="T15" fmla="*/ 44 h 135"/>
                <a:gd name="T16" fmla="*/ 1 w 55"/>
                <a:gd name="T17" fmla="*/ 55 h 135"/>
                <a:gd name="T18" fmla="*/ 0 w 55"/>
                <a:gd name="T19" fmla="*/ 68 h 135"/>
                <a:gd name="T20" fmla="*/ 0 w 55"/>
                <a:gd name="T21" fmla="*/ 68 h 135"/>
                <a:gd name="T22" fmla="*/ 1 w 55"/>
                <a:gd name="T23" fmla="*/ 80 h 135"/>
                <a:gd name="T24" fmla="*/ 4 w 55"/>
                <a:gd name="T25" fmla="*/ 91 h 135"/>
                <a:gd name="T26" fmla="*/ 9 w 55"/>
                <a:gd name="T27" fmla="*/ 101 h 135"/>
                <a:gd name="T28" fmla="*/ 16 w 55"/>
                <a:gd name="T29" fmla="*/ 112 h 135"/>
                <a:gd name="T30" fmla="*/ 24 w 55"/>
                <a:gd name="T31" fmla="*/ 119 h 135"/>
                <a:gd name="T32" fmla="*/ 33 w 55"/>
                <a:gd name="T33" fmla="*/ 127 h 135"/>
                <a:gd name="T34" fmla="*/ 44 w 55"/>
                <a:gd name="T35" fmla="*/ 132 h 135"/>
                <a:gd name="T36" fmla="*/ 55 w 55"/>
                <a:gd name="T37" fmla="*/ 135 h 135"/>
                <a:gd name="T38" fmla="*/ 55 w 55"/>
                <a:gd name="T3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5" h="135">
                  <a:moveTo>
                    <a:pt x="55" y="0"/>
                  </a:moveTo>
                  <a:lnTo>
                    <a:pt x="55" y="0"/>
                  </a:lnTo>
                  <a:lnTo>
                    <a:pt x="44" y="3"/>
                  </a:lnTo>
                  <a:lnTo>
                    <a:pt x="33" y="8"/>
                  </a:lnTo>
                  <a:lnTo>
                    <a:pt x="24" y="16"/>
                  </a:lnTo>
                  <a:lnTo>
                    <a:pt x="16" y="24"/>
                  </a:lnTo>
                  <a:lnTo>
                    <a:pt x="9" y="34"/>
                  </a:lnTo>
                  <a:lnTo>
                    <a:pt x="4" y="44"/>
                  </a:lnTo>
                  <a:lnTo>
                    <a:pt x="1" y="55"/>
                  </a:lnTo>
                  <a:lnTo>
                    <a:pt x="0" y="68"/>
                  </a:lnTo>
                  <a:lnTo>
                    <a:pt x="0" y="68"/>
                  </a:lnTo>
                  <a:lnTo>
                    <a:pt x="1" y="80"/>
                  </a:lnTo>
                  <a:lnTo>
                    <a:pt x="4" y="91"/>
                  </a:lnTo>
                  <a:lnTo>
                    <a:pt x="9" y="101"/>
                  </a:lnTo>
                  <a:lnTo>
                    <a:pt x="16" y="112"/>
                  </a:lnTo>
                  <a:lnTo>
                    <a:pt x="24" y="119"/>
                  </a:lnTo>
                  <a:lnTo>
                    <a:pt x="33" y="127"/>
                  </a:lnTo>
                  <a:lnTo>
                    <a:pt x="44" y="132"/>
                  </a:lnTo>
                  <a:lnTo>
                    <a:pt x="55" y="135"/>
                  </a:lnTo>
                  <a:lnTo>
                    <a:pt x="5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67" name="Freeform 30"/>
            <p:cNvSpPr/>
            <p:nvPr userDrawn="1"/>
          </p:nvSpPr>
          <p:spPr bwMode="auto">
            <a:xfrm>
              <a:off x="8083285" y="6512905"/>
              <a:ext cx="197663" cy="262544"/>
            </a:xfrm>
            <a:custGeom>
              <a:avLst/>
              <a:gdLst>
                <a:gd name="T0" fmla="*/ 114 w 131"/>
                <a:gd name="T1" fmla="*/ 0 h 174"/>
                <a:gd name="T2" fmla="*/ 114 w 131"/>
                <a:gd name="T3" fmla="*/ 0 h 174"/>
                <a:gd name="T4" fmla="*/ 102 w 131"/>
                <a:gd name="T5" fmla="*/ 0 h 174"/>
                <a:gd name="T6" fmla="*/ 88 w 131"/>
                <a:gd name="T7" fmla="*/ 1 h 174"/>
                <a:gd name="T8" fmla="*/ 73 w 131"/>
                <a:gd name="T9" fmla="*/ 4 h 174"/>
                <a:gd name="T10" fmla="*/ 56 w 131"/>
                <a:gd name="T11" fmla="*/ 8 h 174"/>
                <a:gd name="T12" fmla="*/ 39 w 131"/>
                <a:gd name="T13" fmla="*/ 13 h 174"/>
                <a:gd name="T14" fmla="*/ 32 w 131"/>
                <a:gd name="T15" fmla="*/ 16 h 174"/>
                <a:gd name="T16" fmla="*/ 25 w 131"/>
                <a:gd name="T17" fmla="*/ 20 h 174"/>
                <a:gd name="T18" fmla="*/ 17 w 131"/>
                <a:gd name="T19" fmla="*/ 24 h 174"/>
                <a:gd name="T20" fmla="*/ 11 w 131"/>
                <a:gd name="T21" fmla="*/ 31 h 174"/>
                <a:gd name="T22" fmla="*/ 5 w 131"/>
                <a:gd name="T23" fmla="*/ 36 h 174"/>
                <a:gd name="T24" fmla="*/ 0 w 131"/>
                <a:gd name="T25" fmla="*/ 43 h 174"/>
                <a:gd name="T26" fmla="*/ 131 w 131"/>
                <a:gd name="T27" fmla="*/ 174 h 174"/>
                <a:gd name="T28" fmla="*/ 131 w 131"/>
                <a:gd name="T29" fmla="*/ 0 h 174"/>
                <a:gd name="T30" fmla="*/ 126 w 131"/>
                <a:gd name="T31" fmla="*/ 0 h 174"/>
                <a:gd name="T32" fmla="*/ 126 w 131"/>
                <a:gd name="T33" fmla="*/ 0 h 174"/>
                <a:gd name="T34" fmla="*/ 114 w 131"/>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174">
                  <a:moveTo>
                    <a:pt x="114" y="0"/>
                  </a:moveTo>
                  <a:lnTo>
                    <a:pt x="114" y="0"/>
                  </a:lnTo>
                  <a:lnTo>
                    <a:pt x="102" y="0"/>
                  </a:lnTo>
                  <a:lnTo>
                    <a:pt x="88" y="1"/>
                  </a:lnTo>
                  <a:lnTo>
                    <a:pt x="73" y="4"/>
                  </a:lnTo>
                  <a:lnTo>
                    <a:pt x="56" y="8"/>
                  </a:lnTo>
                  <a:lnTo>
                    <a:pt x="39" y="13"/>
                  </a:lnTo>
                  <a:lnTo>
                    <a:pt x="32" y="16"/>
                  </a:lnTo>
                  <a:lnTo>
                    <a:pt x="25" y="20"/>
                  </a:lnTo>
                  <a:lnTo>
                    <a:pt x="17" y="24"/>
                  </a:lnTo>
                  <a:lnTo>
                    <a:pt x="11" y="31"/>
                  </a:lnTo>
                  <a:lnTo>
                    <a:pt x="5" y="36"/>
                  </a:lnTo>
                  <a:lnTo>
                    <a:pt x="0" y="43"/>
                  </a:lnTo>
                  <a:lnTo>
                    <a:pt x="131" y="174"/>
                  </a:lnTo>
                  <a:lnTo>
                    <a:pt x="131" y="0"/>
                  </a:lnTo>
                  <a:lnTo>
                    <a:pt x="126" y="0"/>
                  </a:lnTo>
                  <a:lnTo>
                    <a:pt x="126" y="0"/>
                  </a:lnTo>
                  <a:lnTo>
                    <a:pt x="114"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68" name="Freeform 31"/>
            <p:cNvSpPr/>
            <p:nvPr userDrawn="1"/>
          </p:nvSpPr>
          <p:spPr bwMode="auto">
            <a:xfrm>
              <a:off x="8083285" y="6512905"/>
              <a:ext cx="197663" cy="262544"/>
            </a:xfrm>
            <a:custGeom>
              <a:avLst/>
              <a:gdLst>
                <a:gd name="T0" fmla="*/ 114 w 131"/>
                <a:gd name="T1" fmla="*/ 0 h 174"/>
                <a:gd name="T2" fmla="*/ 114 w 131"/>
                <a:gd name="T3" fmla="*/ 0 h 174"/>
                <a:gd name="T4" fmla="*/ 102 w 131"/>
                <a:gd name="T5" fmla="*/ 0 h 174"/>
                <a:gd name="T6" fmla="*/ 88 w 131"/>
                <a:gd name="T7" fmla="*/ 1 h 174"/>
                <a:gd name="T8" fmla="*/ 73 w 131"/>
                <a:gd name="T9" fmla="*/ 4 h 174"/>
                <a:gd name="T10" fmla="*/ 56 w 131"/>
                <a:gd name="T11" fmla="*/ 8 h 174"/>
                <a:gd name="T12" fmla="*/ 39 w 131"/>
                <a:gd name="T13" fmla="*/ 13 h 174"/>
                <a:gd name="T14" fmla="*/ 32 w 131"/>
                <a:gd name="T15" fmla="*/ 16 h 174"/>
                <a:gd name="T16" fmla="*/ 25 w 131"/>
                <a:gd name="T17" fmla="*/ 20 h 174"/>
                <a:gd name="T18" fmla="*/ 17 w 131"/>
                <a:gd name="T19" fmla="*/ 24 h 174"/>
                <a:gd name="T20" fmla="*/ 11 w 131"/>
                <a:gd name="T21" fmla="*/ 31 h 174"/>
                <a:gd name="T22" fmla="*/ 5 w 131"/>
                <a:gd name="T23" fmla="*/ 36 h 174"/>
                <a:gd name="T24" fmla="*/ 0 w 131"/>
                <a:gd name="T25" fmla="*/ 43 h 174"/>
                <a:gd name="T26" fmla="*/ 131 w 131"/>
                <a:gd name="T27" fmla="*/ 174 h 174"/>
                <a:gd name="T28" fmla="*/ 131 w 131"/>
                <a:gd name="T29" fmla="*/ 0 h 174"/>
                <a:gd name="T30" fmla="*/ 126 w 131"/>
                <a:gd name="T31" fmla="*/ 0 h 174"/>
                <a:gd name="T32" fmla="*/ 126 w 131"/>
                <a:gd name="T33" fmla="*/ 0 h 174"/>
                <a:gd name="T34" fmla="*/ 114 w 131"/>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174">
                  <a:moveTo>
                    <a:pt x="114" y="0"/>
                  </a:moveTo>
                  <a:lnTo>
                    <a:pt x="114" y="0"/>
                  </a:lnTo>
                  <a:lnTo>
                    <a:pt x="102" y="0"/>
                  </a:lnTo>
                  <a:lnTo>
                    <a:pt x="88" y="1"/>
                  </a:lnTo>
                  <a:lnTo>
                    <a:pt x="73" y="4"/>
                  </a:lnTo>
                  <a:lnTo>
                    <a:pt x="56" y="8"/>
                  </a:lnTo>
                  <a:lnTo>
                    <a:pt x="39" y="13"/>
                  </a:lnTo>
                  <a:lnTo>
                    <a:pt x="32" y="16"/>
                  </a:lnTo>
                  <a:lnTo>
                    <a:pt x="25" y="20"/>
                  </a:lnTo>
                  <a:lnTo>
                    <a:pt x="17" y="24"/>
                  </a:lnTo>
                  <a:lnTo>
                    <a:pt x="11" y="31"/>
                  </a:lnTo>
                  <a:lnTo>
                    <a:pt x="5" y="36"/>
                  </a:lnTo>
                  <a:lnTo>
                    <a:pt x="0" y="43"/>
                  </a:lnTo>
                  <a:lnTo>
                    <a:pt x="131" y="174"/>
                  </a:lnTo>
                  <a:lnTo>
                    <a:pt x="131" y="0"/>
                  </a:lnTo>
                  <a:lnTo>
                    <a:pt x="126" y="0"/>
                  </a:lnTo>
                  <a:lnTo>
                    <a:pt x="126" y="0"/>
                  </a:lnTo>
                  <a:lnTo>
                    <a:pt x="1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69" name="Freeform 32"/>
            <p:cNvSpPr/>
            <p:nvPr userDrawn="1"/>
          </p:nvSpPr>
          <p:spPr bwMode="auto">
            <a:xfrm>
              <a:off x="8315651" y="6291101"/>
              <a:ext cx="92042" cy="206716"/>
            </a:xfrm>
            <a:custGeom>
              <a:avLst/>
              <a:gdLst>
                <a:gd name="T0" fmla="*/ 0 w 61"/>
                <a:gd name="T1" fmla="*/ 0 h 137"/>
                <a:gd name="T2" fmla="*/ 0 w 61"/>
                <a:gd name="T3" fmla="*/ 137 h 137"/>
                <a:gd name="T4" fmla="*/ 0 w 61"/>
                <a:gd name="T5" fmla="*/ 137 h 137"/>
                <a:gd name="T6" fmla="*/ 12 w 61"/>
                <a:gd name="T7" fmla="*/ 135 h 137"/>
                <a:gd name="T8" fmla="*/ 23 w 61"/>
                <a:gd name="T9" fmla="*/ 130 h 137"/>
                <a:gd name="T10" fmla="*/ 34 w 61"/>
                <a:gd name="T11" fmla="*/ 122 h 137"/>
                <a:gd name="T12" fmla="*/ 43 w 61"/>
                <a:gd name="T13" fmla="*/ 114 h 137"/>
                <a:gd name="T14" fmla="*/ 50 w 61"/>
                <a:gd name="T15" fmla="*/ 105 h 137"/>
                <a:gd name="T16" fmla="*/ 56 w 61"/>
                <a:gd name="T17" fmla="*/ 93 h 137"/>
                <a:gd name="T18" fmla="*/ 59 w 61"/>
                <a:gd name="T19" fmla="*/ 82 h 137"/>
                <a:gd name="T20" fmla="*/ 61 w 61"/>
                <a:gd name="T21" fmla="*/ 69 h 137"/>
                <a:gd name="T22" fmla="*/ 61 w 61"/>
                <a:gd name="T23" fmla="*/ 69 h 137"/>
                <a:gd name="T24" fmla="*/ 59 w 61"/>
                <a:gd name="T25" fmla="*/ 55 h 137"/>
                <a:gd name="T26" fmla="*/ 56 w 61"/>
                <a:gd name="T27" fmla="*/ 44 h 137"/>
                <a:gd name="T28" fmla="*/ 50 w 61"/>
                <a:gd name="T29" fmla="*/ 32 h 137"/>
                <a:gd name="T30" fmla="*/ 43 w 61"/>
                <a:gd name="T31" fmla="*/ 23 h 137"/>
                <a:gd name="T32" fmla="*/ 34 w 61"/>
                <a:gd name="T33" fmla="*/ 15 h 137"/>
                <a:gd name="T34" fmla="*/ 23 w 61"/>
                <a:gd name="T35" fmla="*/ 7 h 137"/>
                <a:gd name="T36" fmla="*/ 12 w 61"/>
                <a:gd name="T37" fmla="*/ 3 h 137"/>
                <a:gd name="T38" fmla="*/ 0 w 61"/>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37">
                  <a:moveTo>
                    <a:pt x="0" y="0"/>
                  </a:moveTo>
                  <a:lnTo>
                    <a:pt x="0" y="137"/>
                  </a:lnTo>
                  <a:lnTo>
                    <a:pt x="0" y="137"/>
                  </a:lnTo>
                  <a:lnTo>
                    <a:pt x="12" y="135"/>
                  </a:lnTo>
                  <a:lnTo>
                    <a:pt x="23" y="130"/>
                  </a:lnTo>
                  <a:lnTo>
                    <a:pt x="34" y="122"/>
                  </a:lnTo>
                  <a:lnTo>
                    <a:pt x="43" y="114"/>
                  </a:lnTo>
                  <a:lnTo>
                    <a:pt x="50" y="105"/>
                  </a:lnTo>
                  <a:lnTo>
                    <a:pt x="56" y="93"/>
                  </a:lnTo>
                  <a:lnTo>
                    <a:pt x="59" y="82"/>
                  </a:lnTo>
                  <a:lnTo>
                    <a:pt x="61" y="69"/>
                  </a:lnTo>
                  <a:lnTo>
                    <a:pt x="61" y="69"/>
                  </a:lnTo>
                  <a:lnTo>
                    <a:pt x="59" y="55"/>
                  </a:lnTo>
                  <a:lnTo>
                    <a:pt x="56" y="44"/>
                  </a:lnTo>
                  <a:lnTo>
                    <a:pt x="50" y="32"/>
                  </a:lnTo>
                  <a:lnTo>
                    <a:pt x="43" y="23"/>
                  </a:lnTo>
                  <a:lnTo>
                    <a:pt x="34" y="15"/>
                  </a:lnTo>
                  <a:lnTo>
                    <a:pt x="23" y="7"/>
                  </a:lnTo>
                  <a:lnTo>
                    <a:pt x="12" y="3"/>
                  </a:lnTo>
                  <a:lnTo>
                    <a:pt x="0" y="0"/>
                  </a:lnTo>
                  <a:close/>
                </a:path>
              </a:pathLst>
            </a:custGeom>
            <a:solidFill>
              <a:srgbClr val="B73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grpSp>
          <p:nvGrpSpPr>
            <p:cNvPr id="170" name="그룹 169"/>
            <p:cNvGrpSpPr/>
            <p:nvPr userDrawn="1"/>
          </p:nvGrpSpPr>
          <p:grpSpPr>
            <a:xfrm>
              <a:off x="8315651" y="6291101"/>
              <a:ext cx="218787" cy="484348"/>
              <a:chOff x="8315651" y="6291101"/>
              <a:chExt cx="218787" cy="484348"/>
            </a:xfrm>
            <a:solidFill>
              <a:schemeClr val="accent5">
                <a:lumMod val="75000"/>
              </a:schemeClr>
            </a:solidFill>
          </p:grpSpPr>
          <p:sp>
            <p:nvSpPr>
              <p:cNvPr id="172" name="Freeform 33"/>
              <p:cNvSpPr/>
              <p:nvPr userDrawn="1"/>
            </p:nvSpPr>
            <p:spPr bwMode="auto">
              <a:xfrm>
                <a:off x="8315651" y="6291101"/>
                <a:ext cx="92042" cy="206716"/>
              </a:xfrm>
              <a:custGeom>
                <a:avLst/>
                <a:gdLst>
                  <a:gd name="T0" fmla="*/ 0 w 61"/>
                  <a:gd name="T1" fmla="*/ 0 h 137"/>
                  <a:gd name="T2" fmla="*/ 0 w 61"/>
                  <a:gd name="T3" fmla="*/ 137 h 137"/>
                  <a:gd name="T4" fmla="*/ 0 w 61"/>
                  <a:gd name="T5" fmla="*/ 137 h 137"/>
                  <a:gd name="T6" fmla="*/ 12 w 61"/>
                  <a:gd name="T7" fmla="*/ 135 h 137"/>
                  <a:gd name="T8" fmla="*/ 23 w 61"/>
                  <a:gd name="T9" fmla="*/ 130 h 137"/>
                  <a:gd name="T10" fmla="*/ 34 w 61"/>
                  <a:gd name="T11" fmla="*/ 122 h 137"/>
                  <a:gd name="T12" fmla="*/ 43 w 61"/>
                  <a:gd name="T13" fmla="*/ 114 h 137"/>
                  <a:gd name="T14" fmla="*/ 50 w 61"/>
                  <a:gd name="T15" fmla="*/ 105 h 137"/>
                  <a:gd name="T16" fmla="*/ 56 w 61"/>
                  <a:gd name="T17" fmla="*/ 93 h 137"/>
                  <a:gd name="T18" fmla="*/ 59 w 61"/>
                  <a:gd name="T19" fmla="*/ 82 h 137"/>
                  <a:gd name="T20" fmla="*/ 61 w 61"/>
                  <a:gd name="T21" fmla="*/ 69 h 137"/>
                  <a:gd name="T22" fmla="*/ 61 w 61"/>
                  <a:gd name="T23" fmla="*/ 69 h 137"/>
                  <a:gd name="T24" fmla="*/ 59 w 61"/>
                  <a:gd name="T25" fmla="*/ 55 h 137"/>
                  <a:gd name="T26" fmla="*/ 56 w 61"/>
                  <a:gd name="T27" fmla="*/ 44 h 137"/>
                  <a:gd name="T28" fmla="*/ 50 w 61"/>
                  <a:gd name="T29" fmla="*/ 32 h 137"/>
                  <a:gd name="T30" fmla="*/ 43 w 61"/>
                  <a:gd name="T31" fmla="*/ 23 h 137"/>
                  <a:gd name="T32" fmla="*/ 34 w 61"/>
                  <a:gd name="T33" fmla="*/ 15 h 137"/>
                  <a:gd name="T34" fmla="*/ 23 w 61"/>
                  <a:gd name="T35" fmla="*/ 7 h 137"/>
                  <a:gd name="T36" fmla="*/ 12 w 61"/>
                  <a:gd name="T37" fmla="*/ 3 h 137"/>
                  <a:gd name="T38" fmla="*/ 0 w 61"/>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37">
                    <a:moveTo>
                      <a:pt x="0" y="0"/>
                    </a:moveTo>
                    <a:lnTo>
                      <a:pt x="0" y="137"/>
                    </a:lnTo>
                    <a:lnTo>
                      <a:pt x="0" y="137"/>
                    </a:lnTo>
                    <a:lnTo>
                      <a:pt x="12" y="135"/>
                    </a:lnTo>
                    <a:lnTo>
                      <a:pt x="23" y="130"/>
                    </a:lnTo>
                    <a:lnTo>
                      <a:pt x="34" y="122"/>
                    </a:lnTo>
                    <a:lnTo>
                      <a:pt x="43" y="114"/>
                    </a:lnTo>
                    <a:lnTo>
                      <a:pt x="50" y="105"/>
                    </a:lnTo>
                    <a:lnTo>
                      <a:pt x="56" y="93"/>
                    </a:lnTo>
                    <a:lnTo>
                      <a:pt x="59" y="82"/>
                    </a:lnTo>
                    <a:lnTo>
                      <a:pt x="61" y="69"/>
                    </a:lnTo>
                    <a:lnTo>
                      <a:pt x="61" y="69"/>
                    </a:lnTo>
                    <a:lnTo>
                      <a:pt x="59" y="55"/>
                    </a:lnTo>
                    <a:lnTo>
                      <a:pt x="56" y="44"/>
                    </a:lnTo>
                    <a:lnTo>
                      <a:pt x="50" y="32"/>
                    </a:lnTo>
                    <a:lnTo>
                      <a:pt x="43" y="23"/>
                    </a:lnTo>
                    <a:lnTo>
                      <a:pt x="34" y="15"/>
                    </a:lnTo>
                    <a:lnTo>
                      <a:pt x="23" y="7"/>
                    </a:lnTo>
                    <a:lnTo>
                      <a:pt x="12" y="3"/>
                    </a:lnTo>
                    <a:lnTo>
                      <a:pt x="0" y="0"/>
                    </a:lnTo>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73" name="Freeform 34"/>
              <p:cNvSpPr/>
              <p:nvPr userDrawn="1"/>
            </p:nvSpPr>
            <p:spPr bwMode="auto">
              <a:xfrm>
                <a:off x="8315651" y="6512905"/>
                <a:ext cx="218787" cy="262544"/>
              </a:xfrm>
              <a:custGeom>
                <a:avLst/>
                <a:gdLst>
                  <a:gd name="T0" fmla="*/ 19 w 145"/>
                  <a:gd name="T1" fmla="*/ 0 h 174"/>
                  <a:gd name="T2" fmla="*/ 0 w 145"/>
                  <a:gd name="T3" fmla="*/ 0 h 174"/>
                  <a:gd name="T4" fmla="*/ 0 w 145"/>
                  <a:gd name="T5" fmla="*/ 174 h 174"/>
                  <a:gd name="T6" fmla="*/ 70 w 145"/>
                  <a:gd name="T7" fmla="*/ 174 h 174"/>
                  <a:gd name="T8" fmla="*/ 70 w 145"/>
                  <a:gd name="T9" fmla="*/ 123 h 174"/>
                  <a:gd name="T10" fmla="*/ 81 w 145"/>
                  <a:gd name="T11" fmla="*/ 123 h 174"/>
                  <a:gd name="T12" fmla="*/ 81 w 145"/>
                  <a:gd name="T13" fmla="*/ 174 h 174"/>
                  <a:gd name="T14" fmla="*/ 145 w 145"/>
                  <a:gd name="T15" fmla="*/ 174 h 174"/>
                  <a:gd name="T16" fmla="*/ 145 w 145"/>
                  <a:gd name="T17" fmla="*/ 77 h 174"/>
                  <a:gd name="T18" fmla="*/ 145 w 145"/>
                  <a:gd name="T19" fmla="*/ 77 h 174"/>
                  <a:gd name="T20" fmla="*/ 144 w 145"/>
                  <a:gd name="T21" fmla="*/ 74 h 174"/>
                  <a:gd name="T22" fmla="*/ 144 w 145"/>
                  <a:gd name="T23" fmla="*/ 74 h 174"/>
                  <a:gd name="T24" fmla="*/ 144 w 145"/>
                  <a:gd name="T25" fmla="*/ 70 h 174"/>
                  <a:gd name="T26" fmla="*/ 144 w 145"/>
                  <a:gd name="T27" fmla="*/ 70 h 174"/>
                  <a:gd name="T28" fmla="*/ 144 w 145"/>
                  <a:gd name="T29" fmla="*/ 69 h 174"/>
                  <a:gd name="T30" fmla="*/ 144 w 145"/>
                  <a:gd name="T31" fmla="*/ 69 h 174"/>
                  <a:gd name="T32" fmla="*/ 141 w 145"/>
                  <a:gd name="T33" fmla="*/ 60 h 174"/>
                  <a:gd name="T34" fmla="*/ 137 w 145"/>
                  <a:gd name="T35" fmla="*/ 52 h 174"/>
                  <a:gd name="T36" fmla="*/ 133 w 145"/>
                  <a:gd name="T37" fmla="*/ 44 h 174"/>
                  <a:gd name="T38" fmla="*/ 127 w 145"/>
                  <a:gd name="T39" fmla="*/ 37 h 174"/>
                  <a:gd name="T40" fmla="*/ 119 w 145"/>
                  <a:gd name="T41" fmla="*/ 31 h 174"/>
                  <a:gd name="T42" fmla="*/ 112 w 145"/>
                  <a:gd name="T43" fmla="*/ 26 h 174"/>
                  <a:gd name="T44" fmla="*/ 104 w 145"/>
                  <a:gd name="T45" fmla="*/ 21 h 174"/>
                  <a:gd name="T46" fmla="*/ 94 w 145"/>
                  <a:gd name="T47" fmla="*/ 17 h 174"/>
                  <a:gd name="T48" fmla="*/ 77 w 145"/>
                  <a:gd name="T49" fmla="*/ 11 h 174"/>
                  <a:gd name="T50" fmla="*/ 58 w 145"/>
                  <a:gd name="T51" fmla="*/ 6 h 174"/>
                  <a:gd name="T52" fmla="*/ 41 w 145"/>
                  <a:gd name="T53" fmla="*/ 4 h 174"/>
                  <a:gd name="T54" fmla="*/ 26 w 145"/>
                  <a:gd name="T55" fmla="*/ 1 h 174"/>
                  <a:gd name="T56" fmla="*/ 26 w 145"/>
                  <a:gd name="T57" fmla="*/ 1 h 174"/>
                  <a:gd name="T58" fmla="*/ 19 w 145"/>
                  <a:gd name="T5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74">
                    <a:moveTo>
                      <a:pt x="19" y="0"/>
                    </a:moveTo>
                    <a:lnTo>
                      <a:pt x="0" y="0"/>
                    </a:lnTo>
                    <a:lnTo>
                      <a:pt x="0" y="174"/>
                    </a:lnTo>
                    <a:lnTo>
                      <a:pt x="70" y="174"/>
                    </a:lnTo>
                    <a:lnTo>
                      <a:pt x="70" y="123"/>
                    </a:lnTo>
                    <a:lnTo>
                      <a:pt x="81" y="123"/>
                    </a:lnTo>
                    <a:lnTo>
                      <a:pt x="81" y="174"/>
                    </a:lnTo>
                    <a:lnTo>
                      <a:pt x="145" y="174"/>
                    </a:lnTo>
                    <a:lnTo>
                      <a:pt x="145" y="77"/>
                    </a:lnTo>
                    <a:lnTo>
                      <a:pt x="145" y="77"/>
                    </a:lnTo>
                    <a:lnTo>
                      <a:pt x="144" y="74"/>
                    </a:lnTo>
                    <a:lnTo>
                      <a:pt x="144" y="74"/>
                    </a:lnTo>
                    <a:lnTo>
                      <a:pt x="144" y="70"/>
                    </a:lnTo>
                    <a:lnTo>
                      <a:pt x="144" y="70"/>
                    </a:lnTo>
                    <a:lnTo>
                      <a:pt x="144" y="69"/>
                    </a:lnTo>
                    <a:lnTo>
                      <a:pt x="144" y="69"/>
                    </a:lnTo>
                    <a:lnTo>
                      <a:pt x="141" y="60"/>
                    </a:lnTo>
                    <a:lnTo>
                      <a:pt x="137" y="52"/>
                    </a:lnTo>
                    <a:lnTo>
                      <a:pt x="133" y="44"/>
                    </a:lnTo>
                    <a:lnTo>
                      <a:pt x="127" y="37"/>
                    </a:lnTo>
                    <a:lnTo>
                      <a:pt x="119" y="31"/>
                    </a:lnTo>
                    <a:lnTo>
                      <a:pt x="112" y="26"/>
                    </a:lnTo>
                    <a:lnTo>
                      <a:pt x="104" y="21"/>
                    </a:lnTo>
                    <a:lnTo>
                      <a:pt x="94" y="17"/>
                    </a:lnTo>
                    <a:lnTo>
                      <a:pt x="77" y="11"/>
                    </a:lnTo>
                    <a:lnTo>
                      <a:pt x="58" y="6"/>
                    </a:lnTo>
                    <a:lnTo>
                      <a:pt x="41" y="4"/>
                    </a:lnTo>
                    <a:lnTo>
                      <a:pt x="26" y="1"/>
                    </a:lnTo>
                    <a:lnTo>
                      <a:pt x="26" y="1"/>
                    </a:lnTo>
                    <a:lnTo>
                      <a:pt x="19"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71" name="Freeform 35"/>
            <p:cNvSpPr/>
            <p:nvPr userDrawn="1"/>
          </p:nvSpPr>
          <p:spPr bwMode="auto">
            <a:xfrm>
              <a:off x="8315651" y="6512905"/>
              <a:ext cx="218787" cy="262544"/>
            </a:xfrm>
            <a:custGeom>
              <a:avLst/>
              <a:gdLst>
                <a:gd name="T0" fmla="*/ 19 w 145"/>
                <a:gd name="T1" fmla="*/ 0 h 174"/>
                <a:gd name="T2" fmla="*/ 0 w 145"/>
                <a:gd name="T3" fmla="*/ 0 h 174"/>
                <a:gd name="T4" fmla="*/ 0 w 145"/>
                <a:gd name="T5" fmla="*/ 174 h 174"/>
                <a:gd name="T6" fmla="*/ 70 w 145"/>
                <a:gd name="T7" fmla="*/ 174 h 174"/>
                <a:gd name="T8" fmla="*/ 70 w 145"/>
                <a:gd name="T9" fmla="*/ 123 h 174"/>
                <a:gd name="T10" fmla="*/ 81 w 145"/>
                <a:gd name="T11" fmla="*/ 123 h 174"/>
                <a:gd name="T12" fmla="*/ 81 w 145"/>
                <a:gd name="T13" fmla="*/ 174 h 174"/>
                <a:gd name="T14" fmla="*/ 145 w 145"/>
                <a:gd name="T15" fmla="*/ 174 h 174"/>
                <a:gd name="T16" fmla="*/ 145 w 145"/>
                <a:gd name="T17" fmla="*/ 77 h 174"/>
                <a:gd name="T18" fmla="*/ 145 w 145"/>
                <a:gd name="T19" fmla="*/ 77 h 174"/>
                <a:gd name="T20" fmla="*/ 144 w 145"/>
                <a:gd name="T21" fmla="*/ 74 h 174"/>
                <a:gd name="T22" fmla="*/ 144 w 145"/>
                <a:gd name="T23" fmla="*/ 74 h 174"/>
                <a:gd name="T24" fmla="*/ 144 w 145"/>
                <a:gd name="T25" fmla="*/ 70 h 174"/>
                <a:gd name="T26" fmla="*/ 144 w 145"/>
                <a:gd name="T27" fmla="*/ 70 h 174"/>
                <a:gd name="T28" fmla="*/ 144 w 145"/>
                <a:gd name="T29" fmla="*/ 69 h 174"/>
                <a:gd name="T30" fmla="*/ 144 w 145"/>
                <a:gd name="T31" fmla="*/ 69 h 174"/>
                <a:gd name="T32" fmla="*/ 141 w 145"/>
                <a:gd name="T33" fmla="*/ 60 h 174"/>
                <a:gd name="T34" fmla="*/ 137 w 145"/>
                <a:gd name="T35" fmla="*/ 52 h 174"/>
                <a:gd name="T36" fmla="*/ 133 w 145"/>
                <a:gd name="T37" fmla="*/ 44 h 174"/>
                <a:gd name="T38" fmla="*/ 127 w 145"/>
                <a:gd name="T39" fmla="*/ 37 h 174"/>
                <a:gd name="T40" fmla="*/ 119 w 145"/>
                <a:gd name="T41" fmla="*/ 31 h 174"/>
                <a:gd name="T42" fmla="*/ 112 w 145"/>
                <a:gd name="T43" fmla="*/ 26 h 174"/>
                <a:gd name="T44" fmla="*/ 104 w 145"/>
                <a:gd name="T45" fmla="*/ 21 h 174"/>
                <a:gd name="T46" fmla="*/ 94 w 145"/>
                <a:gd name="T47" fmla="*/ 17 h 174"/>
                <a:gd name="T48" fmla="*/ 77 w 145"/>
                <a:gd name="T49" fmla="*/ 11 h 174"/>
                <a:gd name="T50" fmla="*/ 58 w 145"/>
                <a:gd name="T51" fmla="*/ 6 h 174"/>
                <a:gd name="T52" fmla="*/ 41 w 145"/>
                <a:gd name="T53" fmla="*/ 4 h 174"/>
                <a:gd name="T54" fmla="*/ 26 w 145"/>
                <a:gd name="T55" fmla="*/ 1 h 174"/>
                <a:gd name="T56" fmla="*/ 26 w 145"/>
                <a:gd name="T57" fmla="*/ 1 h 174"/>
                <a:gd name="T58" fmla="*/ 19 w 145"/>
                <a:gd name="T5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74">
                  <a:moveTo>
                    <a:pt x="19" y="0"/>
                  </a:moveTo>
                  <a:lnTo>
                    <a:pt x="0" y="0"/>
                  </a:lnTo>
                  <a:lnTo>
                    <a:pt x="0" y="174"/>
                  </a:lnTo>
                  <a:lnTo>
                    <a:pt x="70" y="174"/>
                  </a:lnTo>
                  <a:lnTo>
                    <a:pt x="70" y="123"/>
                  </a:lnTo>
                  <a:lnTo>
                    <a:pt x="81" y="123"/>
                  </a:lnTo>
                  <a:lnTo>
                    <a:pt x="81" y="174"/>
                  </a:lnTo>
                  <a:lnTo>
                    <a:pt x="145" y="174"/>
                  </a:lnTo>
                  <a:lnTo>
                    <a:pt x="145" y="77"/>
                  </a:lnTo>
                  <a:lnTo>
                    <a:pt x="145" y="77"/>
                  </a:lnTo>
                  <a:lnTo>
                    <a:pt x="144" y="74"/>
                  </a:lnTo>
                  <a:lnTo>
                    <a:pt x="144" y="74"/>
                  </a:lnTo>
                  <a:lnTo>
                    <a:pt x="144" y="70"/>
                  </a:lnTo>
                  <a:lnTo>
                    <a:pt x="144" y="70"/>
                  </a:lnTo>
                  <a:lnTo>
                    <a:pt x="144" y="69"/>
                  </a:lnTo>
                  <a:lnTo>
                    <a:pt x="144" y="69"/>
                  </a:lnTo>
                  <a:lnTo>
                    <a:pt x="141" y="60"/>
                  </a:lnTo>
                  <a:lnTo>
                    <a:pt x="137" y="52"/>
                  </a:lnTo>
                  <a:lnTo>
                    <a:pt x="133" y="44"/>
                  </a:lnTo>
                  <a:lnTo>
                    <a:pt x="127" y="37"/>
                  </a:lnTo>
                  <a:lnTo>
                    <a:pt x="119" y="31"/>
                  </a:lnTo>
                  <a:lnTo>
                    <a:pt x="112" y="26"/>
                  </a:lnTo>
                  <a:lnTo>
                    <a:pt x="104" y="21"/>
                  </a:lnTo>
                  <a:lnTo>
                    <a:pt x="94" y="17"/>
                  </a:lnTo>
                  <a:lnTo>
                    <a:pt x="77" y="11"/>
                  </a:lnTo>
                  <a:lnTo>
                    <a:pt x="58" y="6"/>
                  </a:lnTo>
                  <a:lnTo>
                    <a:pt x="41" y="4"/>
                  </a:lnTo>
                  <a:lnTo>
                    <a:pt x="26" y="1"/>
                  </a:lnTo>
                  <a:lnTo>
                    <a:pt x="26" y="1"/>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grpSp>
      <p:grpSp>
        <p:nvGrpSpPr>
          <p:cNvPr id="2" name="그룹 1"/>
          <p:cNvGrpSpPr/>
          <p:nvPr/>
        </p:nvGrpSpPr>
        <p:grpSpPr>
          <a:xfrm>
            <a:off x="0" y="76545"/>
            <a:ext cx="6215317" cy="6704913"/>
            <a:chOff x="0" y="57408"/>
            <a:chExt cx="4661488" cy="5028685"/>
          </a:xfrm>
        </p:grpSpPr>
        <p:sp>
          <p:nvSpPr>
            <p:cNvPr id="68" name="Freeform 97"/>
            <p:cNvSpPr/>
            <p:nvPr userDrawn="1"/>
          </p:nvSpPr>
          <p:spPr bwMode="auto">
            <a:xfrm>
              <a:off x="2684826" y="58600"/>
              <a:ext cx="960910" cy="960910"/>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69" name="Freeform 98"/>
            <p:cNvSpPr/>
            <p:nvPr userDrawn="1"/>
          </p:nvSpPr>
          <p:spPr bwMode="auto">
            <a:xfrm>
              <a:off x="0" y="57408"/>
              <a:ext cx="3078251" cy="962103"/>
            </a:xfrm>
            <a:custGeom>
              <a:avLst/>
              <a:gdLst>
                <a:gd name="T0" fmla="*/ 2178 w 2582"/>
                <a:gd name="T1" fmla="*/ 0 h 807"/>
                <a:gd name="T2" fmla="*/ 0 w 2582"/>
                <a:gd name="T3" fmla="*/ 0 h 807"/>
                <a:gd name="T4" fmla="*/ 0 w 2582"/>
                <a:gd name="T5" fmla="*/ 807 h 807"/>
                <a:gd name="T6" fmla="*/ 2178 w 2582"/>
                <a:gd name="T7" fmla="*/ 807 h 807"/>
                <a:gd name="T8" fmla="*/ 2582 w 2582"/>
                <a:gd name="T9" fmla="*/ 404 h 807"/>
                <a:gd name="T10" fmla="*/ 2178 w 2582"/>
                <a:gd name="T11" fmla="*/ 0 h 807"/>
              </a:gdLst>
              <a:ahLst/>
              <a:cxnLst>
                <a:cxn ang="0">
                  <a:pos x="T0" y="T1"/>
                </a:cxn>
                <a:cxn ang="0">
                  <a:pos x="T2" y="T3"/>
                </a:cxn>
                <a:cxn ang="0">
                  <a:pos x="T4" y="T5"/>
                </a:cxn>
                <a:cxn ang="0">
                  <a:pos x="T6" y="T7"/>
                </a:cxn>
                <a:cxn ang="0">
                  <a:pos x="T8" y="T9"/>
                </a:cxn>
                <a:cxn ang="0">
                  <a:pos x="T10" y="T11"/>
                </a:cxn>
              </a:cxnLst>
              <a:rect l="0" t="0" r="r" b="b"/>
              <a:pathLst>
                <a:path w="2582" h="807">
                  <a:moveTo>
                    <a:pt x="2178" y="0"/>
                  </a:moveTo>
                  <a:lnTo>
                    <a:pt x="0" y="0"/>
                  </a:lnTo>
                  <a:lnTo>
                    <a:pt x="0" y="807"/>
                  </a:lnTo>
                  <a:lnTo>
                    <a:pt x="2178" y="807"/>
                  </a:lnTo>
                  <a:lnTo>
                    <a:pt x="2582" y="404"/>
                  </a:lnTo>
                  <a:lnTo>
                    <a:pt x="2178" y="0"/>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70" name="Freeform 99"/>
            <p:cNvSpPr/>
            <p:nvPr userDrawn="1"/>
          </p:nvSpPr>
          <p:spPr bwMode="auto">
            <a:xfrm>
              <a:off x="0" y="1074351"/>
              <a:ext cx="2063692" cy="962103"/>
            </a:xfrm>
            <a:custGeom>
              <a:avLst/>
              <a:gdLst>
                <a:gd name="T0" fmla="*/ 1327 w 1731"/>
                <a:gd name="T1" fmla="*/ 0 h 807"/>
                <a:gd name="T2" fmla="*/ 0 w 1731"/>
                <a:gd name="T3" fmla="*/ 0 h 807"/>
                <a:gd name="T4" fmla="*/ 0 w 1731"/>
                <a:gd name="T5" fmla="*/ 807 h 807"/>
                <a:gd name="T6" fmla="*/ 1327 w 1731"/>
                <a:gd name="T7" fmla="*/ 807 h 807"/>
                <a:gd name="T8" fmla="*/ 1731 w 1731"/>
                <a:gd name="T9" fmla="*/ 403 h 807"/>
                <a:gd name="T10" fmla="*/ 1327 w 1731"/>
                <a:gd name="T11" fmla="*/ 0 h 807"/>
              </a:gdLst>
              <a:ahLst/>
              <a:cxnLst>
                <a:cxn ang="0">
                  <a:pos x="T0" y="T1"/>
                </a:cxn>
                <a:cxn ang="0">
                  <a:pos x="T2" y="T3"/>
                </a:cxn>
                <a:cxn ang="0">
                  <a:pos x="T4" y="T5"/>
                </a:cxn>
                <a:cxn ang="0">
                  <a:pos x="T6" y="T7"/>
                </a:cxn>
                <a:cxn ang="0">
                  <a:pos x="T8" y="T9"/>
                </a:cxn>
                <a:cxn ang="0">
                  <a:pos x="T10" y="T11"/>
                </a:cxn>
              </a:cxnLst>
              <a:rect l="0" t="0" r="r" b="b"/>
              <a:pathLst>
                <a:path w="1731" h="807">
                  <a:moveTo>
                    <a:pt x="1327" y="0"/>
                  </a:moveTo>
                  <a:lnTo>
                    <a:pt x="0" y="0"/>
                  </a:lnTo>
                  <a:lnTo>
                    <a:pt x="0" y="807"/>
                  </a:lnTo>
                  <a:lnTo>
                    <a:pt x="1327" y="807"/>
                  </a:lnTo>
                  <a:lnTo>
                    <a:pt x="1731" y="403"/>
                  </a:lnTo>
                  <a:lnTo>
                    <a:pt x="1327" y="0"/>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71" name="Freeform 100"/>
            <p:cNvSpPr/>
            <p:nvPr userDrawn="1"/>
          </p:nvSpPr>
          <p:spPr bwMode="auto">
            <a:xfrm>
              <a:off x="0" y="2091295"/>
              <a:ext cx="1043172" cy="960910"/>
            </a:xfrm>
            <a:custGeom>
              <a:avLst/>
              <a:gdLst>
                <a:gd name="T0" fmla="*/ 471 w 875"/>
                <a:gd name="T1" fmla="*/ 0 h 806"/>
                <a:gd name="T2" fmla="*/ 0 w 875"/>
                <a:gd name="T3" fmla="*/ 0 h 806"/>
                <a:gd name="T4" fmla="*/ 0 w 875"/>
                <a:gd name="T5" fmla="*/ 806 h 806"/>
                <a:gd name="T6" fmla="*/ 471 w 875"/>
                <a:gd name="T7" fmla="*/ 806 h 806"/>
                <a:gd name="T8" fmla="*/ 875 w 875"/>
                <a:gd name="T9" fmla="*/ 403 h 806"/>
                <a:gd name="T10" fmla="*/ 471 w 875"/>
                <a:gd name="T11" fmla="*/ 0 h 806"/>
              </a:gdLst>
              <a:ahLst/>
              <a:cxnLst>
                <a:cxn ang="0">
                  <a:pos x="T0" y="T1"/>
                </a:cxn>
                <a:cxn ang="0">
                  <a:pos x="T2" y="T3"/>
                </a:cxn>
                <a:cxn ang="0">
                  <a:pos x="T4" y="T5"/>
                </a:cxn>
                <a:cxn ang="0">
                  <a:pos x="T6" y="T7"/>
                </a:cxn>
                <a:cxn ang="0">
                  <a:pos x="T8" y="T9"/>
                </a:cxn>
                <a:cxn ang="0">
                  <a:pos x="T10" y="T11"/>
                </a:cxn>
              </a:cxnLst>
              <a:rect l="0" t="0" r="r" b="b"/>
              <a:pathLst>
                <a:path w="875" h="806">
                  <a:moveTo>
                    <a:pt x="471" y="0"/>
                  </a:moveTo>
                  <a:lnTo>
                    <a:pt x="0" y="0"/>
                  </a:lnTo>
                  <a:lnTo>
                    <a:pt x="0" y="806"/>
                  </a:lnTo>
                  <a:lnTo>
                    <a:pt x="471" y="806"/>
                  </a:lnTo>
                  <a:lnTo>
                    <a:pt x="875" y="403"/>
                  </a:lnTo>
                  <a:lnTo>
                    <a:pt x="471" y="0"/>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72" name="Freeform 101"/>
            <p:cNvSpPr/>
            <p:nvPr userDrawn="1"/>
          </p:nvSpPr>
          <p:spPr bwMode="auto">
            <a:xfrm>
              <a:off x="0" y="4123990"/>
              <a:ext cx="2063692" cy="962103"/>
            </a:xfrm>
            <a:custGeom>
              <a:avLst/>
              <a:gdLst>
                <a:gd name="T0" fmla="*/ 1327 w 1731"/>
                <a:gd name="T1" fmla="*/ 807 h 807"/>
                <a:gd name="T2" fmla="*/ 0 w 1731"/>
                <a:gd name="T3" fmla="*/ 807 h 807"/>
                <a:gd name="T4" fmla="*/ 0 w 1731"/>
                <a:gd name="T5" fmla="*/ 0 h 807"/>
                <a:gd name="T6" fmla="*/ 1327 w 1731"/>
                <a:gd name="T7" fmla="*/ 0 h 807"/>
                <a:gd name="T8" fmla="*/ 1731 w 1731"/>
                <a:gd name="T9" fmla="*/ 403 h 807"/>
                <a:gd name="T10" fmla="*/ 1327 w 1731"/>
                <a:gd name="T11" fmla="*/ 807 h 807"/>
              </a:gdLst>
              <a:ahLst/>
              <a:cxnLst>
                <a:cxn ang="0">
                  <a:pos x="T0" y="T1"/>
                </a:cxn>
                <a:cxn ang="0">
                  <a:pos x="T2" y="T3"/>
                </a:cxn>
                <a:cxn ang="0">
                  <a:pos x="T4" y="T5"/>
                </a:cxn>
                <a:cxn ang="0">
                  <a:pos x="T6" y="T7"/>
                </a:cxn>
                <a:cxn ang="0">
                  <a:pos x="T8" y="T9"/>
                </a:cxn>
                <a:cxn ang="0">
                  <a:pos x="T10" y="T11"/>
                </a:cxn>
              </a:cxnLst>
              <a:rect l="0" t="0" r="r" b="b"/>
              <a:pathLst>
                <a:path w="1731" h="807">
                  <a:moveTo>
                    <a:pt x="1327" y="807"/>
                  </a:moveTo>
                  <a:lnTo>
                    <a:pt x="0" y="807"/>
                  </a:lnTo>
                  <a:lnTo>
                    <a:pt x="0" y="0"/>
                  </a:lnTo>
                  <a:lnTo>
                    <a:pt x="1327" y="0"/>
                  </a:lnTo>
                  <a:lnTo>
                    <a:pt x="1731" y="403"/>
                  </a:lnTo>
                  <a:lnTo>
                    <a:pt x="1327" y="807"/>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73" name="Freeform 102"/>
            <p:cNvSpPr/>
            <p:nvPr userDrawn="1"/>
          </p:nvSpPr>
          <p:spPr bwMode="auto">
            <a:xfrm>
              <a:off x="0" y="3107047"/>
              <a:ext cx="1043172" cy="962103"/>
            </a:xfrm>
            <a:custGeom>
              <a:avLst/>
              <a:gdLst>
                <a:gd name="T0" fmla="*/ 471 w 875"/>
                <a:gd name="T1" fmla="*/ 807 h 807"/>
                <a:gd name="T2" fmla="*/ 0 w 875"/>
                <a:gd name="T3" fmla="*/ 807 h 807"/>
                <a:gd name="T4" fmla="*/ 0 w 875"/>
                <a:gd name="T5" fmla="*/ 0 h 807"/>
                <a:gd name="T6" fmla="*/ 471 w 875"/>
                <a:gd name="T7" fmla="*/ 0 h 807"/>
                <a:gd name="T8" fmla="*/ 875 w 875"/>
                <a:gd name="T9" fmla="*/ 404 h 807"/>
                <a:gd name="T10" fmla="*/ 471 w 875"/>
                <a:gd name="T11" fmla="*/ 807 h 807"/>
              </a:gdLst>
              <a:ahLst/>
              <a:cxnLst>
                <a:cxn ang="0">
                  <a:pos x="T0" y="T1"/>
                </a:cxn>
                <a:cxn ang="0">
                  <a:pos x="T2" y="T3"/>
                </a:cxn>
                <a:cxn ang="0">
                  <a:pos x="T4" y="T5"/>
                </a:cxn>
                <a:cxn ang="0">
                  <a:pos x="T6" y="T7"/>
                </a:cxn>
                <a:cxn ang="0">
                  <a:pos x="T8" y="T9"/>
                </a:cxn>
                <a:cxn ang="0">
                  <a:pos x="T10" y="T11"/>
                </a:cxn>
              </a:cxnLst>
              <a:rect l="0" t="0" r="r" b="b"/>
              <a:pathLst>
                <a:path w="875" h="807">
                  <a:moveTo>
                    <a:pt x="471" y="807"/>
                  </a:moveTo>
                  <a:lnTo>
                    <a:pt x="0" y="807"/>
                  </a:lnTo>
                  <a:lnTo>
                    <a:pt x="0" y="0"/>
                  </a:lnTo>
                  <a:lnTo>
                    <a:pt x="471" y="0"/>
                  </a:lnTo>
                  <a:lnTo>
                    <a:pt x="875" y="404"/>
                  </a:lnTo>
                  <a:lnTo>
                    <a:pt x="471" y="807"/>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74" name="Freeform 103"/>
            <p:cNvSpPr/>
            <p:nvPr userDrawn="1"/>
          </p:nvSpPr>
          <p:spPr bwMode="auto">
            <a:xfrm>
              <a:off x="2684826" y="58600"/>
              <a:ext cx="960910" cy="960910"/>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D5C9E1"/>
            </a:solidFill>
            <a:ln>
              <a:noFill/>
            </a:ln>
          </p:spPr>
          <p:txBody>
            <a:bodyPr vert="horz" wrap="square" lIns="91440" tIns="45720" rIns="91440" bIns="45720" numCol="1" anchor="t" anchorCtr="0" compatLnSpc="1"/>
            <a:lstStyle/>
            <a:p>
              <a:pPr lvl="0"/>
              <a:endParaRPr lang="ko-KR" altLang="en-US" sz="2400"/>
            </a:p>
          </p:txBody>
        </p:sp>
        <p:sp>
          <p:nvSpPr>
            <p:cNvPr id="75" name="Freeform 104"/>
            <p:cNvSpPr/>
            <p:nvPr userDrawn="1"/>
          </p:nvSpPr>
          <p:spPr bwMode="auto">
            <a:xfrm>
              <a:off x="3700578" y="58600"/>
              <a:ext cx="960910" cy="960910"/>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bg1">
                <a:lumMod val="85000"/>
              </a:schemeClr>
            </a:solidFill>
            <a:ln>
              <a:noFill/>
            </a:ln>
          </p:spPr>
          <p:txBody>
            <a:bodyPr vert="horz" wrap="square" lIns="91440" tIns="45720" rIns="91440" bIns="45720" numCol="1" anchor="t" anchorCtr="0" compatLnSpc="1"/>
            <a:lstStyle/>
            <a:p>
              <a:pPr lvl="0"/>
              <a:endParaRPr lang="ko-KR" altLang="en-US" sz="2400"/>
            </a:p>
          </p:txBody>
        </p:sp>
        <p:sp>
          <p:nvSpPr>
            <p:cNvPr id="76" name="Freeform 105"/>
            <p:cNvSpPr/>
            <p:nvPr userDrawn="1"/>
          </p:nvSpPr>
          <p:spPr bwMode="auto">
            <a:xfrm>
              <a:off x="1669075" y="1074351"/>
              <a:ext cx="960910" cy="962103"/>
            </a:xfrm>
            <a:custGeom>
              <a:avLst/>
              <a:gdLst>
                <a:gd name="T0" fmla="*/ 806 w 806"/>
                <a:gd name="T1" fmla="*/ 807 h 807"/>
                <a:gd name="T2" fmla="*/ 0 w 806"/>
                <a:gd name="T3" fmla="*/ 0 h 807"/>
                <a:gd name="T4" fmla="*/ 806 w 806"/>
                <a:gd name="T5" fmla="*/ 0 h 807"/>
                <a:gd name="T6" fmla="*/ 806 w 806"/>
                <a:gd name="T7" fmla="*/ 807 h 807"/>
              </a:gdLst>
              <a:ahLst/>
              <a:cxnLst>
                <a:cxn ang="0">
                  <a:pos x="T0" y="T1"/>
                </a:cxn>
                <a:cxn ang="0">
                  <a:pos x="T2" y="T3"/>
                </a:cxn>
                <a:cxn ang="0">
                  <a:pos x="T4" y="T5"/>
                </a:cxn>
                <a:cxn ang="0">
                  <a:pos x="T6" y="T7"/>
                </a:cxn>
              </a:cxnLst>
              <a:rect l="0" t="0" r="r" b="b"/>
              <a:pathLst>
                <a:path w="806" h="807">
                  <a:moveTo>
                    <a:pt x="806" y="807"/>
                  </a:moveTo>
                  <a:lnTo>
                    <a:pt x="0" y="0"/>
                  </a:lnTo>
                  <a:lnTo>
                    <a:pt x="806" y="0"/>
                  </a:lnTo>
                  <a:lnTo>
                    <a:pt x="806" y="807"/>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77" name="Freeform 106"/>
            <p:cNvSpPr/>
            <p:nvPr userDrawn="1"/>
          </p:nvSpPr>
          <p:spPr bwMode="auto">
            <a:xfrm>
              <a:off x="1669075" y="1074351"/>
              <a:ext cx="960910" cy="962103"/>
            </a:xfrm>
            <a:custGeom>
              <a:avLst/>
              <a:gdLst>
                <a:gd name="T0" fmla="*/ 806 w 806"/>
                <a:gd name="T1" fmla="*/ 0 h 807"/>
                <a:gd name="T2" fmla="*/ 0 w 806"/>
                <a:gd name="T3" fmla="*/ 807 h 807"/>
                <a:gd name="T4" fmla="*/ 806 w 806"/>
                <a:gd name="T5" fmla="*/ 807 h 807"/>
                <a:gd name="T6" fmla="*/ 806 w 806"/>
                <a:gd name="T7" fmla="*/ 0 h 807"/>
              </a:gdLst>
              <a:ahLst/>
              <a:cxnLst>
                <a:cxn ang="0">
                  <a:pos x="T0" y="T1"/>
                </a:cxn>
                <a:cxn ang="0">
                  <a:pos x="T2" y="T3"/>
                </a:cxn>
                <a:cxn ang="0">
                  <a:pos x="T4" y="T5"/>
                </a:cxn>
                <a:cxn ang="0">
                  <a:pos x="T6" y="T7"/>
                </a:cxn>
              </a:cxnLst>
              <a:rect l="0" t="0" r="r" b="b"/>
              <a:pathLst>
                <a:path w="806" h="807">
                  <a:moveTo>
                    <a:pt x="806" y="0"/>
                  </a:moveTo>
                  <a:lnTo>
                    <a:pt x="0" y="807"/>
                  </a:lnTo>
                  <a:lnTo>
                    <a:pt x="806" y="807"/>
                  </a:lnTo>
                  <a:lnTo>
                    <a:pt x="806" y="0"/>
                  </a:lnTo>
                  <a:close/>
                </a:path>
              </a:pathLst>
            </a:custGeom>
            <a:solidFill>
              <a:srgbClr val="6C4C8B"/>
            </a:solidFill>
            <a:ln>
              <a:noFill/>
            </a:ln>
          </p:spPr>
          <p:txBody>
            <a:bodyPr vert="horz" wrap="square" lIns="91440" tIns="45720" rIns="91440" bIns="45720" numCol="1" anchor="t" anchorCtr="0" compatLnSpc="1"/>
            <a:lstStyle/>
            <a:p>
              <a:pPr lvl="0"/>
              <a:endParaRPr lang="ko-KR" altLang="en-US" sz="2400"/>
            </a:p>
          </p:txBody>
        </p:sp>
        <p:sp>
          <p:nvSpPr>
            <p:cNvPr id="78" name="Freeform 107"/>
            <p:cNvSpPr/>
            <p:nvPr userDrawn="1"/>
          </p:nvSpPr>
          <p:spPr bwMode="auto">
            <a:xfrm>
              <a:off x="2684826" y="1074351"/>
              <a:ext cx="960910" cy="962103"/>
            </a:xfrm>
            <a:custGeom>
              <a:avLst/>
              <a:gdLst>
                <a:gd name="T0" fmla="*/ 806 w 806"/>
                <a:gd name="T1" fmla="*/ 807 h 807"/>
                <a:gd name="T2" fmla="*/ 0 w 806"/>
                <a:gd name="T3" fmla="*/ 0 h 807"/>
                <a:gd name="T4" fmla="*/ 0 w 806"/>
                <a:gd name="T5" fmla="*/ 807 h 807"/>
                <a:gd name="T6" fmla="*/ 806 w 806"/>
                <a:gd name="T7" fmla="*/ 807 h 807"/>
              </a:gdLst>
              <a:ahLst/>
              <a:cxnLst>
                <a:cxn ang="0">
                  <a:pos x="T0" y="T1"/>
                </a:cxn>
                <a:cxn ang="0">
                  <a:pos x="T2" y="T3"/>
                </a:cxn>
                <a:cxn ang="0">
                  <a:pos x="T4" y="T5"/>
                </a:cxn>
                <a:cxn ang="0">
                  <a:pos x="T6" y="T7"/>
                </a:cxn>
              </a:cxnLst>
              <a:rect l="0" t="0" r="r" b="b"/>
              <a:pathLst>
                <a:path w="806" h="807">
                  <a:moveTo>
                    <a:pt x="806" y="807"/>
                  </a:moveTo>
                  <a:lnTo>
                    <a:pt x="0" y="0"/>
                  </a:lnTo>
                  <a:lnTo>
                    <a:pt x="0" y="807"/>
                  </a:lnTo>
                  <a:lnTo>
                    <a:pt x="806" y="807"/>
                  </a:lnTo>
                  <a:close/>
                </a:path>
              </a:pathLst>
            </a:custGeom>
            <a:solidFill>
              <a:schemeClr val="bg1">
                <a:lumMod val="8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79" name="Freeform 109"/>
            <p:cNvSpPr/>
            <p:nvPr userDrawn="1"/>
          </p:nvSpPr>
          <p:spPr bwMode="auto">
            <a:xfrm>
              <a:off x="2691890" y="4125183"/>
              <a:ext cx="960910" cy="960910"/>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bg1">
                <a:lumMod val="75000"/>
                <a:alpha val="20000"/>
              </a:schemeClr>
            </a:solidFill>
            <a:ln>
              <a:noFill/>
            </a:ln>
          </p:spPr>
          <p:txBody>
            <a:bodyPr vert="horz" wrap="square" lIns="91440" tIns="45720" rIns="91440" bIns="45720" numCol="1" anchor="t" anchorCtr="0" compatLnSpc="1"/>
            <a:lstStyle/>
            <a:p>
              <a:endParaRPr lang="ko-KR" altLang="en-US" sz="2400"/>
            </a:p>
          </p:txBody>
        </p:sp>
        <p:sp>
          <p:nvSpPr>
            <p:cNvPr id="80" name="Freeform 111"/>
            <p:cNvSpPr/>
            <p:nvPr userDrawn="1"/>
          </p:nvSpPr>
          <p:spPr bwMode="auto">
            <a:xfrm>
              <a:off x="1669075" y="4123990"/>
              <a:ext cx="960910" cy="960910"/>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81" name="Freeform 112"/>
            <p:cNvSpPr/>
            <p:nvPr userDrawn="1"/>
          </p:nvSpPr>
          <p:spPr bwMode="auto">
            <a:xfrm>
              <a:off x="1669075" y="4123990"/>
              <a:ext cx="960910" cy="960910"/>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D5C9E1"/>
            </a:solidFill>
            <a:ln>
              <a:noFill/>
            </a:ln>
          </p:spPr>
          <p:txBody>
            <a:bodyPr vert="horz" wrap="square" lIns="91440" tIns="45720" rIns="91440" bIns="45720" numCol="1" anchor="t" anchorCtr="0" compatLnSpc="1"/>
            <a:lstStyle/>
            <a:p>
              <a:pPr lvl="0"/>
              <a:endParaRPr lang="ko-KR" altLang="en-US" sz="2400"/>
            </a:p>
          </p:txBody>
        </p:sp>
        <p:sp>
          <p:nvSpPr>
            <p:cNvPr id="82" name="Freeform 113"/>
            <p:cNvSpPr/>
            <p:nvPr userDrawn="1"/>
          </p:nvSpPr>
          <p:spPr bwMode="auto">
            <a:xfrm>
              <a:off x="644979" y="2091295"/>
              <a:ext cx="960910" cy="960910"/>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83" name="Freeform 114"/>
            <p:cNvSpPr/>
            <p:nvPr userDrawn="1"/>
          </p:nvSpPr>
          <p:spPr bwMode="auto">
            <a:xfrm>
              <a:off x="644979" y="2091295"/>
              <a:ext cx="960910" cy="960910"/>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F4879C"/>
            </a:solidFill>
            <a:ln>
              <a:noFill/>
            </a:ln>
          </p:spPr>
          <p:txBody>
            <a:bodyPr vert="horz" wrap="square" lIns="91440" tIns="45720" rIns="91440" bIns="45720" numCol="1" anchor="t" anchorCtr="0" compatLnSpc="1"/>
            <a:lstStyle/>
            <a:p>
              <a:pPr lvl="0"/>
              <a:endParaRPr lang="ko-KR" altLang="en-US" sz="2400"/>
            </a:p>
          </p:txBody>
        </p:sp>
        <p:sp>
          <p:nvSpPr>
            <p:cNvPr id="84" name="Freeform 115"/>
            <p:cNvSpPr/>
            <p:nvPr userDrawn="1"/>
          </p:nvSpPr>
          <p:spPr bwMode="auto">
            <a:xfrm>
              <a:off x="1659537" y="2091295"/>
              <a:ext cx="960910" cy="960910"/>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chemeClr val="accent5">
                <a:alpha val="20000"/>
              </a:schemeClr>
            </a:solidFill>
            <a:ln>
              <a:noFill/>
            </a:ln>
          </p:spPr>
          <p:txBody>
            <a:bodyPr vert="horz" wrap="square" lIns="91440" tIns="45720" rIns="91440" bIns="45720" numCol="1" anchor="t" anchorCtr="0" compatLnSpc="1"/>
            <a:lstStyle/>
            <a:p>
              <a:pPr lvl="0"/>
              <a:endParaRPr lang="ko-KR" altLang="en-US" sz="2400"/>
            </a:p>
          </p:txBody>
        </p:sp>
        <p:sp>
          <p:nvSpPr>
            <p:cNvPr id="85" name="Freeform 117"/>
            <p:cNvSpPr/>
            <p:nvPr userDrawn="1"/>
          </p:nvSpPr>
          <p:spPr bwMode="auto">
            <a:xfrm>
              <a:off x="1659537" y="3107047"/>
              <a:ext cx="960910" cy="962103"/>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86" name="Freeform 119"/>
            <p:cNvSpPr/>
            <p:nvPr userDrawn="1"/>
          </p:nvSpPr>
          <p:spPr bwMode="auto">
            <a:xfrm>
              <a:off x="644979" y="3108239"/>
              <a:ext cx="960910" cy="960910"/>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87" name="Freeform 120"/>
            <p:cNvSpPr/>
            <p:nvPr userDrawn="1"/>
          </p:nvSpPr>
          <p:spPr bwMode="auto">
            <a:xfrm>
              <a:off x="643786" y="3107047"/>
              <a:ext cx="962103" cy="962103"/>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rgbClr val="342D57"/>
            </a:solidFill>
            <a:ln>
              <a:noFill/>
            </a:ln>
          </p:spPr>
          <p:txBody>
            <a:bodyPr vert="horz" wrap="square" lIns="91440" tIns="45720" rIns="91440" bIns="45720" numCol="1" anchor="t" anchorCtr="0" compatLnSpc="1"/>
            <a:lstStyle/>
            <a:p>
              <a:pPr lvl="0"/>
              <a:endParaRPr lang="ko-KR" altLang="en-US" sz="2400"/>
            </a:p>
          </p:txBody>
        </p:sp>
        <p:grpSp>
          <p:nvGrpSpPr>
            <p:cNvPr id="90" name="그룹 89"/>
            <p:cNvGrpSpPr/>
            <p:nvPr userDrawn="1"/>
          </p:nvGrpSpPr>
          <p:grpSpPr>
            <a:xfrm>
              <a:off x="1328107" y="3390790"/>
              <a:ext cx="277782" cy="678359"/>
              <a:chOff x="1812925" y="4535488"/>
              <a:chExt cx="369888" cy="903287"/>
            </a:xfrm>
            <a:solidFill>
              <a:schemeClr val="accent2">
                <a:lumMod val="50000"/>
              </a:schemeClr>
            </a:solidFill>
          </p:grpSpPr>
          <p:sp>
            <p:nvSpPr>
              <p:cNvPr id="91" name="Freeform 5"/>
              <p:cNvSpPr/>
              <p:nvPr userDrawn="1"/>
            </p:nvSpPr>
            <p:spPr bwMode="auto">
              <a:xfrm>
                <a:off x="2027238" y="4535488"/>
                <a:ext cx="155575" cy="382588"/>
              </a:xfrm>
              <a:custGeom>
                <a:avLst/>
                <a:gdLst>
                  <a:gd name="T0" fmla="*/ 98 w 98"/>
                  <a:gd name="T1" fmla="*/ 0 h 241"/>
                  <a:gd name="T2" fmla="*/ 98 w 98"/>
                  <a:gd name="T3" fmla="*/ 0 h 241"/>
                  <a:gd name="T4" fmla="*/ 88 w 98"/>
                  <a:gd name="T5" fmla="*/ 2 h 241"/>
                  <a:gd name="T6" fmla="*/ 77 w 98"/>
                  <a:gd name="T7" fmla="*/ 7 h 241"/>
                  <a:gd name="T8" fmla="*/ 68 w 98"/>
                  <a:gd name="T9" fmla="*/ 11 h 241"/>
                  <a:gd name="T10" fmla="*/ 59 w 98"/>
                  <a:gd name="T11" fmla="*/ 16 h 241"/>
                  <a:gd name="T12" fmla="*/ 50 w 98"/>
                  <a:gd name="T13" fmla="*/ 21 h 241"/>
                  <a:gd name="T14" fmla="*/ 43 w 98"/>
                  <a:gd name="T15" fmla="*/ 28 h 241"/>
                  <a:gd name="T16" fmla="*/ 35 w 98"/>
                  <a:gd name="T17" fmla="*/ 35 h 241"/>
                  <a:gd name="T18" fmla="*/ 28 w 98"/>
                  <a:gd name="T19" fmla="*/ 42 h 241"/>
                  <a:gd name="T20" fmla="*/ 22 w 98"/>
                  <a:gd name="T21" fmla="*/ 51 h 241"/>
                  <a:gd name="T22" fmla="*/ 17 w 98"/>
                  <a:gd name="T23" fmla="*/ 60 h 241"/>
                  <a:gd name="T24" fmla="*/ 11 w 98"/>
                  <a:gd name="T25" fmla="*/ 68 h 241"/>
                  <a:gd name="T26" fmla="*/ 7 w 98"/>
                  <a:gd name="T27" fmla="*/ 79 h 241"/>
                  <a:gd name="T28" fmla="*/ 4 w 98"/>
                  <a:gd name="T29" fmla="*/ 88 h 241"/>
                  <a:gd name="T30" fmla="*/ 2 w 98"/>
                  <a:gd name="T31" fmla="*/ 99 h 241"/>
                  <a:gd name="T32" fmla="*/ 1 w 98"/>
                  <a:gd name="T33" fmla="*/ 109 h 241"/>
                  <a:gd name="T34" fmla="*/ 0 w 98"/>
                  <a:gd name="T35" fmla="*/ 121 h 241"/>
                  <a:gd name="T36" fmla="*/ 0 w 98"/>
                  <a:gd name="T37" fmla="*/ 121 h 241"/>
                  <a:gd name="T38" fmla="*/ 1 w 98"/>
                  <a:gd name="T39" fmla="*/ 131 h 241"/>
                  <a:gd name="T40" fmla="*/ 2 w 98"/>
                  <a:gd name="T41" fmla="*/ 143 h 241"/>
                  <a:gd name="T42" fmla="*/ 4 w 98"/>
                  <a:gd name="T43" fmla="*/ 153 h 241"/>
                  <a:gd name="T44" fmla="*/ 7 w 98"/>
                  <a:gd name="T45" fmla="*/ 162 h 241"/>
                  <a:gd name="T46" fmla="*/ 11 w 98"/>
                  <a:gd name="T47" fmla="*/ 172 h 241"/>
                  <a:gd name="T48" fmla="*/ 17 w 98"/>
                  <a:gd name="T49" fmla="*/ 181 h 241"/>
                  <a:gd name="T50" fmla="*/ 22 w 98"/>
                  <a:gd name="T51" fmla="*/ 191 h 241"/>
                  <a:gd name="T52" fmla="*/ 28 w 98"/>
                  <a:gd name="T53" fmla="*/ 199 h 241"/>
                  <a:gd name="T54" fmla="*/ 35 w 98"/>
                  <a:gd name="T55" fmla="*/ 206 h 241"/>
                  <a:gd name="T56" fmla="*/ 43 w 98"/>
                  <a:gd name="T57" fmla="*/ 214 h 241"/>
                  <a:gd name="T58" fmla="*/ 50 w 98"/>
                  <a:gd name="T59" fmla="*/ 220 h 241"/>
                  <a:gd name="T60" fmla="*/ 59 w 98"/>
                  <a:gd name="T61" fmla="*/ 225 h 241"/>
                  <a:gd name="T62" fmla="*/ 68 w 98"/>
                  <a:gd name="T63" fmla="*/ 230 h 241"/>
                  <a:gd name="T64" fmla="*/ 77 w 98"/>
                  <a:gd name="T65" fmla="*/ 235 h 241"/>
                  <a:gd name="T66" fmla="*/ 88 w 98"/>
                  <a:gd name="T67" fmla="*/ 238 h 241"/>
                  <a:gd name="T68" fmla="*/ 98 w 98"/>
                  <a:gd name="T69" fmla="*/ 241 h 241"/>
                  <a:gd name="T70" fmla="*/ 98 w 98"/>
                  <a:gd name="T7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8" h="241">
                    <a:moveTo>
                      <a:pt x="98" y="0"/>
                    </a:moveTo>
                    <a:lnTo>
                      <a:pt x="98" y="0"/>
                    </a:lnTo>
                    <a:lnTo>
                      <a:pt x="88" y="2"/>
                    </a:lnTo>
                    <a:lnTo>
                      <a:pt x="77" y="7"/>
                    </a:lnTo>
                    <a:lnTo>
                      <a:pt x="68" y="11"/>
                    </a:lnTo>
                    <a:lnTo>
                      <a:pt x="59" y="16"/>
                    </a:lnTo>
                    <a:lnTo>
                      <a:pt x="50" y="21"/>
                    </a:lnTo>
                    <a:lnTo>
                      <a:pt x="43" y="28"/>
                    </a:lnTo>
                    <a:lnTo>
                      <a:pt x="35" y="35"/>
                    </a:lnTo>
                    <a:lnTo>
                      <a:pt x="28" y="42"/>
                    </a:lnTo>
                    <a:lnTo>
                      <a:pt x="22" y="51"/>
                    </a:lnTo>
                    <a:lnTo>
                      <a:pt x="17" y="60"/>
                    </a:lnTo>
                    <a:lnTo>
                      <a:pt x="11" y="68"/>
                    </a:lnTo>
                    <a:lnTo>
                      <a:pt x="7" y="79"/>
                    </a:lnTo>
                    <a:lnTo>
                      <a:pt x="4" y="88"/>
                    </a:lnTo>
                    <a:lnTo>
                      <a:pt x="2" y="99"/>
                    </a:lnTo>
                    <a:lnTo>
                      <a:pt x="1" y="109"/>
                    </a:lnTo>
                    <a:lnTo>
                      <a:pt x="0" y="121"/>
                    </a:lnTo>
                    <a:lnTo>
                      <a:pt x="0" y="121"/>
                    </a:lnTo>
                    <a:lnTo>
                      <a:pt x="1" y="131"/>
                    </a:lnTo>
                    <a:lnTo>
                      <a:pt x="2" y="143"/>
                    </a:lnTo>
                    <a:lnTo>
                      <a:pt x="4" y="153"/>
                    </a:lnTo>
                    <a:lnTo>
                      <a:pt x="7" y="162"/>
                    </a:lnTo>
                    <a:lnTo>
                      <a:pt x="11" y="172"/>
                    </a:lnTo>
                    <a:lnTo>
                      <a:pt x="17" y="181"/>
                    </a:lnTo>
                    <a:lnTo>
                      <a:pt x="22" y="191"/>
                    </a:lnTo>
                    <a:lnTo>
                      <a:pt x="28" y="199"/>
                    </a:lnTo>
                    <a:lnTo>
                      <a:pt x="35" y="206"/>
                    </a:lnTo>
                    <a:lnTo>
                      <a:pt x="43" y="214"/>
                    </a:lnTo>
                    <a:lnTo>
                      <a:pt x="50" y="220"/>
                    </a:lnTo>
                    <a:lnTo>
                      <a:pt x="59" y="225"/>
                    </a:lnTo>
                    <a:lnTo>
                      <a:pt x="68" y="230"/>
                    </a:lnTo>
                    <a:lnTo>
                      <a:pt x="77" y="235"/>
                    </a:lnTo>
                    <a:lnTo>
                      <a:pt x="88" y="238"/>
                    </a:lnTo>
                    <a:lnTo>
                      <a:pt x="98" y="241"/>
                    </a:lnTo>
                    <a:lnTo>
                      <a:pt x="98"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92" name="Freeform 7"/>
              <p:cNvSpPr/>
              <p:nvPr userDrawn="1"/>
            </p:nvSpPr>
            <p:spPr bwMode="auto">
              <a:xfrm>
                <a:off x="1812925" y="4949825"/>
                <a:ext cx="369888" cy="488950"/>
              </a:xfrm>
              <a:custGeom>
                <a:avLst/>
                <a:gdLst>
                  <a:gd name="T0" fmla="*/ 203 w 233"/>
                  <a:gd name="T1" fmla="*/ 0 h 308"/>
                  <a:gd name="T2" fmla="*/ 203 w 233"/>
                  <a:gd name="T3" fmla="*/ 0 h 308"/>
                  <a:gd name="T4" fmla="*/ 182 w 233"/>
                  <a:gd name="T5" fmla="*/ 0 h 308"/>
                  <a:gd name="T6" fmla="*/ 157 w 233"/>
                  <a:gd name="T7" fmla="*/ 2 h 308"/>
                  <a:gd name="T8" fmla="*/ 129 w 233"/>
                  <a:gd name="T9" fmla="*/ 6 h 308"/>
                  <a:gd name="T10" fmla="*/ 114 w 233"/>
                  <a:gd name="T11" fmla="*/ 8 h 308"/>
                  <a:gd name="T12" fmla="*/ 99 w 233"/>
                  <a:gd name="T13" fmla="*/ 12 h 308"/>
                  <a:gd name="T14" fmla="*/ 85 w 233"/>
                  <a:gd name="T15" fmla="*/ 16 h 308"/>
                  <a:gd name="T16" fmla="*/ 70 w 233"/>
                  <a:gd name="T17" fmla="*/ 22 h 308"/>
                  <a:gd name="T18" fmla="*/ 56 w 233"/>
                  <a:gd name="T19" fmla="*/ 28 h 308"/>
                  <a:gd name="T20" fmla="*/ 43 w 233"/>
                  <a:gd name="T21" fmla="*/ 35 h 308"/>
                  <a:gd name="T22" fmla="*/ 30 w 233"/>
                  <a:gd name="T23" fmla="*/ 44 h 308"/>
                  <a:gd name="T24" fmla="*/ 19 w 233"/>
                  <a:gd name="T25" fmla="*/ 53 h 308"/>
                  <a:gd name="T26" fmla="*/ 9 w 233"/>
                  <a:gd name="T27" fmla="*/ 63 h 308"/>
                  <a:gd name="T28" fmla="*/ 0 w 233"/>
                  <a:gd name="T29" fmla="*/ 76 h 308"/>
                  <a:gd name="T30" fmla="*/ 233 w 233"/>
                  <a:gd name="T31" fmla="*/ 308 h 308"/>
                  <a:gd name="T32" fmla="*/ 233 w 233"/>
                  <a:gd name="T33" fmla="*/ 1 h 308"/>
                  <a:gd name="T34" fmla="*/ 225 w 233"/>
                  <a:gd name="T35" fmla="*/ 1 h 308"/>
                  <a:gd name="T36" fmla="*/ 225 w 233"/>
                  <a:gd name="T37" fmla="*/ 1 h 308"/>
                  <a:gd name="T38" fmla="*/ 203 w 233"/>
                  <a:gd name="T39"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308">
                    <a:moveTo>
                      <a:pt x="203" y="0"/>
                    </a:moveTo>
                    <a:lnTo>
                      <a:pt x="203" y="0"/>
                    </a:lnTo>
                    <a:lnTo>
                      <a:pt x="182" y="0"/>
                    </a:lnTo>
                    <a:lnTo>
                      <a:pt x="157" y="2"/>
                    </a:lnTo>
                    <a:lnTo>
                      <a:pt x="129" y="6"/>
                    </a:lnTo>
                    <a:lnTo>
                      <a:pt x="114" y="8"/>
                    </a:lnTo>
                    <a:lnTo>
                      <a:pt x="99" y="12"/>
                    </a:lnTo>
                    <a:lnTo>
                      <a:pt x="85" y="16"/>
                    </a:lnTo>
                    <a:lnTo>
                      <a:pt x="70" y="22"/>
                    </a:lnTo>
                    <a:lnTo>
                      <a:pt x="56" y="28"/>
                    </a:lnTo>
                    <a:lnTo>
                      <a:pt x="43" y="35"/>
                    </a:lnTo>
                    <a:lnTo>
                      <a:pt x="30" y="44"/>
                    </a:lnTo>
                    <a:lnTo>
                      <a:pt x="19" y="53"/>
                    </a:lnTo>
                    <a:lnTo>
                      <a:pt x="9" y="63"/>
                    </a:lnTo>
                    <a:lnTo>
                      <a:pt x="0" y="76"/>
                    </a:lnTo>
                    <a:lnTo>
                      <a:pt x="233" y="308"/>
                    </a:lnTo>
                    <a:lnTo>
                      <a:pt x="233" y="1"/>
                    </a:lnTo>
                    <a:lnTo>
                      <a:pt x="225" y="1"/>
                    </a:lnTo>
                    <a:lnTo>
                      <a:pt x="225" y="1"/>
                    </a:lnTo>
                    <a:lnTo>
                      <a:pt x="203"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17" name="Freeform 36"/>
            <p:cNvSpPr/>
            <p:nvPr userDrawn="1"/>
          </p:nvSpPr>
          <p:spPr bwMode="auto">
            <a:xfrm>
              <a:off x="3700578" y="192350"/>
              <a:ext cx="164523" cy="513837"/>
            </a:xfrm>
            <a:custGeom>
              <a:avLst/>
              <a:gdLst>
                <a:gd name="T0" fmla="*/ 0 w 138"/>
                <a:gd name="T1" fmla="*/ 0 h 431"/>
                <a:gd name="T2" fmla="*/ 0 w 138"/>
                <a:gd name="T3" fmla="*/ 85 h 431"/>
                <a:gd name="T4" fmla="*/ 0 w 138"/>
                <a:gd name="T5" fmla="*/ 85 h 431"/>
                <a:gd name="T6" fmla="*/ 15 w 138"/>
                <a:gd name="T7" fmla="*/ 96 h 431"/>
                <a:gd name="T8" fmla="*/ 27 w 138"/>
                <a:gd name="T9" fmla="*/ 110 h 431"/>
                <a:gd name="T10" fmla="*/ 38 w 138"/>
                <a:gd name="T11" fmla="*/ 124 h 431"/>
                <a:gd name="T12" fmla="*/ 47 w 138"/>
                <a:gd name="T13" fmla="*/ 141 h 431"/>
                <a:gd name="T14" fmla="*/ 56 w 138"/>
                <a:gd name="T15" fmla="*/ 158 h 431"/>
                <a:gd name="T16" fmla="*/ 61 w 138"/>
                <a:gd name="T17" fmla="*/ 177 h 431"/>
                <a:gd name="T18" fmla="*/ 64 w 138"/>
                <a:gd name="T19" fmla="*/ 195 h 431"/>
                <a:gd name="T20" fmla="*/ 65 w 138"/>
                <a:gd name="T21" fmla="*/ 215 h 431"/>
                <a:gd name="T22" fmla="*/ 65 w 138"/>
                <a:gd name="T23" fmla="*/ 215 h 431"/>
                <a:gd name="T24" fmla="*/ 64 w 138"/>
                <a:gd name="T25" fmla="*/ 235 h 431"/>
                <a:gd name="T26" fmla="*/ 61 w 138"/>
                <a:gd name="T27" fmla="*/ 254 h 431"/>
                <a:gd name="T28" fmla="*/ 56 w 138"/>
                <a:gd name="T29" fmla="*/ 272 h 431"/>
                <a:gd name="T30" fmla="*/ 47 w 138"/>
                <a:gd name="T31" fmla="*/ 290 h 431"/>
                <a:gd name="T32" fmla="*/ 38 w 138"/>
                <a:gd name="T33" fmla="*/ 305 h 431"/>
                <a:gd name="T34" fmla="*/ 27 w 138"/>
                <a:gd name="T35" fmla="*/ 321 h 431"/>
                <a:gd name="T36" fmla="*/ 15 w 138"/>
                <a:gd name="T37" fmla="*/ 333 h 431"/>
                <a:gd name="T38" fmla="*/ 0 w 138"/>
                <a:gd name="T39" fmla="*/ 346 h 431"/>
                <a:gd name="T40" fmla="*/ 0 w 138"/>
                <a:gd name="T41" fmla="*/ 431 h 431"/>
                <a:gd name="T42" fmla="*/ 0 w 138"/>
                <a:gd name="T43" fmla="*/ 431 h 431"/>
                <a:gd name="T44" fmla="*/ 15 w 138"/>
                <a:gd name="T45" fmla="*/ 423 h 431"/>
                <a:gd name="T46" fmla="*/ 30 w 138"/>
                <a:gd name="T47" fmla="*/ 414 h 431"/>
                <a:gd name="T48" fmla="*/ 43 w 138"/>
                <a:gd name="T49" fmla="*/ 405 h 431"/>
                <a:gd name="T50" fmla="*/ 57 w 138"/>
                <a:gd name="T51" fmla="*/ 394 h 431"/>
                <a:gd name="T52" fmla="*/ 68 w 138"/>
                <a:gd name="T53" fmla="*/ 384 h 431"/>
                <a:gd name="T54" fmla="*/ 80 w 138"/>
                <a:gd name="T55" fmla="*/ 371 h 431"/>
                <a:gd name="T56" fmla="*/ 90 w 138"/>
                <a:gd name="T57" fmla="*/ 359 h 431"/>
                <a:gd name="T58" fmla="*/ 100 w 138"/>
                <a:gd name="T59" fmla="*/ 345 h 431"/>
                <a:gd name="T60" fmla="*/ 109 w 138"/>
                <a:gd name="T61" fmla="*/ 330 h 431"/>
                <a:gd name="T62" fmla="*/ 116 w 138"/>
                <a:gd name="T63" fmla="*/ 316 h 431"/>
                <a:gd name="T64" fmla="*/ 123 w 138"/>
                <a:gd name="T65" fmla="*/ 300 h 431"/>
                <a:gd name="T66" fmla="*/ 128 w 138"/>
                <a:gd name="T67" fmla="*/ 283 h 431"/>
                <a:gd name="T68" fmla="*/ 133 w 138"/>
                <a:gd name="T69" fmla="*/ 268 h 431"/>
                <a:gd name="T70" fmla="*/ 136 w 138"/>
                <a:gd name="T71" fmla="*/ 250 h 431"/>
                <a:gd name="T72" fmla="*/ 138 w 138"/>
                <a:gd name="T73" fmla="*/ 233 h 431"/>
                <a:gd name="T74" fmla="*/ 138 w 138"/>
                <a:gd name="T75" fmla="*/ 215 h 431"/>
                <a:gd name="T76" fmla="*/ 138 w 138"/>
                <a:gd name="T77" fmla="*/ 215 h 431"/>
                <a:gd name="T78" fmla="*/ 138 w 138"/>
                <a:gd name="T79" fmla="*/ 198 h 431"/>
                <a:gd name="T80" fmla="*/ 136 w 138"/>
                <a:gd name="T81" fmla="*/ 180 h 431"/>
                <a:gd name="T82" fmla="*/ 133 w 138"/>
                <a:gd name="T83" fmla="*/ 163 h 431"/>
                <a:gd name="T84" fmla="*/ 128 w 138"/>
                <a:gd name="T85" fmla="*/ 146 h 431"/>
                <a:gd name="T86" fmla="*/ 123 w 138"/>
                <a:gd name="T87" fmla="*/ 131 h 431"/>
                <a:gd name="T88" fmla="*/ 116 w 138"/>
                <a:gd name="T89" fmla="*/ 115 h 431"/>
                <a:gd name="T90" fmla="*/ 109 w 138"/>
                <a:gd name="T91" fmla="*/ 100 h 431"/>
                <a:gd name="T92" fmla="*/ 100 w 138"/>
                <a:gd name="T93" fmla="*/ 86 h 431"/>
                <a:gd name="T94" fmla="*/ 90 w 138"/>
                <a:gd name="T95" fmla="*/ 72 h 431"/>
                <a:gd name="T96" fmla="*/ 80 w 138"/>
                <a:gd name="T97" fmla="*/ 60 h 431"/>
                <a:gd name="T98" fmla="*/ 68 w 138"/>
                <a:gd name="T99" fmla="*/ 47 h 431"/>
                <a:gd name="T100" fmla="*/ 57 w 138"/>
                <a:gd name="T101" fmla="*/ 36 h 431"/>
                <a:gd name="T102" fmla="*/ 43 w 138"/>
                <a:gd name="T103" fmla="*/ 25 h 431"/>
                <a:gd name="T104" fmla="*/ 30 w 138"/>
                <a:gd name="T105" fmla="*/ 16 h 431"/>
                <a:gd name="T106" fmla="*/ 15 w 138"/>
                <a:gd name="T107" fmla="*/ 7 h 431"/>
                <a:gd name="T108" fmla="*/ 0 w 138"/>
                <a:gd name="T10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 h="431">
                  <a:moveTo>
                    <a:pt x="0" y="0"/>
                  </a:moveTo>
                  <a:lnTo>
                    <a:pt x="0" y="85"/>
                  </a:lnTo>
                  <a:lnTo>
                    <a:pt x="0" y="85"/>
                  </a:lnTo>
                  <a:lnTo>
                    <a:pt x="15" y="96"/>
                  </a:lnTo>
                  <a:lnTo>
                    <a:pt x="27" y="110"/>
                  </a:lnTo>
                  <a:lnTo>
                    <a:pt x="38" y="124"/>
                  </a:lnTo>
                  <a:lnTo>
                    <a:pt x="47" y="141"/>
                  </a:lnTo>
                  <a:lnTo>
                    <a:pt x="56" y="158"/>
                  </a:lnTo>
                  <a:lnTo>
                    <a:pt x="61" y="177"/>
                  </a:lnTo>
                  <a:lnTo>
                    <a:pt x="64" y="195"/>
                  </a:lnTo>
                  <a:lnTo>
                    <a:pt x="65" y="215"/>
                  </a:lnTo>
                  <a:lnTo>
                    <a:pt x="65" y="215"/>
                  </a:lnTo>
                  <a:lnTo>
                    <a:pt x="64" y="235"/>
                  </a:lnTo>
                  <a:lnTo>
                    <a:pt x="61" y="254"/>
                  </a:lnTo>
                  <a:lnTo>
                    <a:pt x="56" y="272"/>
                  </a:lnTo>
                  <a:lnTo>
                    <a:pt x="47" y="290"/>
                  </a:lnTo>
                  <a:lnTo>
                    <a:pt x="38" y="305"/>
                  </a:lnTo>
                  <a:lnTo>
                    <a:pt x="27" y="321"/>
                  </a:lnTo>
                  <a:lnTo>
                    <a:pt x="15" y="333"/>
                  </a:lnTo>
                  <a:lnTo>
                    <a:pt x="0" y="346"/>
                  </a:lnTo>
                  <a:lnTo>
                    <a:pt x="0" y="431"/>
                  </a:lnTo>
                  <a:lnTo>
                    <a:pt x="0" y="431"/>
                  </a:lnTo>
                  <a:lnTo>
                    <a:pt x="15" y="423"/>
                  </a:lnTo>
                  <a:lnTo>
                    <a:pt x="30" y="414"/>
                  </a:lnTo>
                  <a:lnTo>
                    <a:pt x="43" y="405"/>
                  </a:lnTo>
                  <a:lnTo>
                    <a:pt x="57" y="394"/>
                  </a:lnTo>
                  <a:lnTo>
                    <a:pt x="68" y="384"/>
                  </a:lnTo>
                  <a:lnTo>
                    <a:pt x="80" y="371"/>
                  </a:lnTo>
                  <a:lnTo>
                    <a:pt x="90" y="359"/>
                  </a:lnTo>
                  <a:lnTo>
                    <a:pt x="100" y="345"/>
                  </a:lnTo>
                  <a:lnTo>
                    <a:pt x="109" y="330"/>
                  </a:lnTo>
                  <a:lnTo>
                    <a:pt x="116" y="316"/>
                  </a:lnTo>
                  <a:lnTo>
                    <a:pt x="123" y="300"/>
                  </a:lnTo>
                  <a:lnTo>
                    <a:pt x="128" y="283"/>
                  </a:lnTo>
                  <a:lnTo>
                    <a:pt x="133" y="268"/>
                  </a:lnTo>
                  <a:lnTo>
                    <a:pt x="136" y="250"/>
                  </a:lnTo>
                  <a:lnTo>
                    <a:pt x="138" y="233"/>
                  </a:lnTo>
                  <a:lnTo>
                    <a:pt x="138" y="215"/>
                  </a:lnTo>
                  <a:lnTo>
                    <a:pt x="138" y="215"/>
                  </a:lnTo>
                  <a:lnTo>
                    <a:pt x="138" y="198"/>
                  </a:lnTo>
                  <a:lnTo>
                    <a:pt x="136" y="180"/>
                  </a:lnTo>
                  <a:lnTo>
                    <a:pt x="133" y="163"/>
                  </a:lnTo>
                  <a:lnTo>
                    <a:pt x="128" y="146"/>
                  </a:lnTo>
                  <a:lnTo>
                    <a:pt x="123" y="131"/>
                  </a:lnTo>
                  <a:lnTo>
                    <a:pt x="116" y="115"/>
                  </a:lnTo>
                  <a:lnTo>
                    <a:pt x="109" y="100"/>
                  </a:lnTo>
                  <a:lnTo>
                    <a:pt x="100" y="86"/>
                  </a:lnTo>
                  <a:lnTo>
                    <a:pt x="90" y="72"/>
                  </a:lnTo>
                  <a:lnTo>
                    <a:pt x="80" y="60"/>
                  </a:lnTo>
                  <a:lnTo>
                    <a:pt x="68" y="47"/>
                  </a:lnTo>
                  <a:lnTo>
                    <a:pt x="57" y="36"/>
                  </a:lnTo>
                  <a:lnTo>
                    <a:pt x="43" y="25"/>
                  </a:lnTo>
                  <a:lnTo>
                    <a:pt x="30" y="16"/>
                  </a:lnTo>
                  <a:lnTo>
                    <a:pt x="15" y="7"/>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18" name="Freeform 38"/>
            <p:cNvSpPr/>
            <p:nvPr userDrawn="1"/>
          </p:nvSpPr>
          <p:spPr bwMode="auto">
            <a:xfrm>
              <a:off x="3195087" y="168988"/>
              <a:ext cx="450650" cy="656901"/>
            </a:xfrm>
            <a:custGeom>
              <a:avLst/>
              <a:gdLst>
                <a:gd name="T0" fmla="*/ 326 w 378"/>
                <a:gd name="T1" fmla="*/ 0 h 551"/>
                <a:gd name="T2" fmla="*/ 286 w 378"/>
                <a:gd name="T3" fmla="*/ 3 h 551"/>
                <a:gd name="T4" fmla="*/ 93 w 378"/>
                <a:gd name="T5" fmla="*/ 198 h 551"/>
                <a:gd name="T6" fmla="*/ 89 w 378"/>
                <a:gd name="T7" fmla="*/ 237 h 551"/>
                <a:gd name="T8" fmla="*/ 90 w 378"/>
                <a:gd name="T9" fmla="*/ 253 h 551"/>
                <a:gd name="T10" fmla="*/ 94 w 378"/>
                <a:gd name="T11" fmla="*/ 283 h 551"/>
                <a:gd name="T12" fmla="*/ 101 w 378"/>
                <a:gd name="T13" fmla="*/ 313 h 551"/>
                <a:gd name="T14" fmla="*/ 113 w 378"/>
                <a:gd name="T15" fmla="*/ 340 h 551"/>
                <a:gd name="T16" fmla="*/ 15 w 378"/>
                <a:gd name="T17" fmla="*/ 458 h 551"/>
                <a:gd name="T18" fmla="*/ 9 w 378"/>
                <a:gd name="T19" fmla="*/ 466 h 551"/>
                <a:gd name="T20" fmla="*/ 1 w 378"/>
                <a:gd name="T21" fmla="*/ 486 h 551"/>
                <a:gd name="T22" fmla="*/ 1 w 378"/>
                <a:gd name="T23" fmla="*/ 507 h 551"/>
                <a:gd name="T24" fmla="*/ 9 w 378"/>
                <a:gd name="T25" fmla="*/ 526 h 551"/>
                <a:gd name="T26" fmla="*/ 15 w 378"/>
                <a:gd name="T27" fmla="*/ 535 h 551"/>
                <a:gd name="T28" fmla="*/ 34 w 378"/>
                <a:gd name="T29" fmla="*/ 547 h 551"/>
                <a:gd name="T30" fmla="*/ 54 w 378"/>
                <a:gd name="T31" fmla="*/ 551 h 551"/>
                <a:gd name="T32" fmla="*/ 65 w 378"/>
                <a:gd name="T33" fmla="*/ 550 h 551"/>
                <a:gd name="T34" fmla="*/ 84 w 378"/>
                <a:gd name="T35" fmla="*/ 542 h 551"/>
                <a:gd name="T36" fmla="*/ 194 w 378"/>
                <a:gd name="T37" fmla="*/ 434 h 551"/>
                <a:gd name="T38" fmla="*/ 209 w 378"/>
                <a:gd name="T39" fmla="*/ 443 h 551"/>
                <a:gd name="T40" fmla="*/ 239 w 378"/>
                <a:gd name="T41" fmla="*/ 458 h 551"/>
                <a:gd name="T42" fmla="*/ 273 w 378"/>
                <a:gd name="T43" fmla="*/ 468 h 551"/>
                <a:gd name="T44" fmla="*/ 308 w 378"/>
                <a:gd name="T45" fmla="*/ 474 h 551"/>
                <a:gd name="T46" fmla="*/ 326 w 378"/>
                <a:gd name="T47" fmla="*/ 475 h 551"/>
                <a:gd name="T48" fmla="*/ 353 w 378"/>
                <a:gd name="T49" fmla="*/ 473 h 551"/>
                <a:gd name="T50" fmla="*/ 378 w 378"/>
                <a:gd name="T51" fmla="*/ 468 h 551"/>
                <a:gd name="T52" fmla="*/ 378 w 378"/>
                <a:gd name="T53" fmla="*/ 393 h 551"/>
                <a:gd name="T54" fmla="*/ 353 w 378"/>
                <a:gd name="T55" fmla="*/ 399 h 551"/>
                <a:gd name="T56" fmla="*/ 326 w 378"/>
                <a:gd name="T57" fmla="*/ 401 h 551"/>
                <a:gd name="T58" fmla="*/ 309 w 378"/>
                <a:gd name="T59" fmla="*/ 400 h 551"/>
                <a:gd name="T60" fmla="*/ 278 w 378"/>
                <a:gd name="T61" fmla="*/ 394 h 551"/>
                <a:gd name="T62" fmla="*/ 249 w 378"/>
                <a:gd name="T63" fmla="*/ 382 h 551"/>
                <a:gd name="T64" fmla="*/ 221 w 378"/>
                <a:gd name="T65" fmla="*/ 364 h 551"/>
                <a:gd name="T66" fmla="*/ 199 w 378"/>
                <a:gd name="T67" fmla="*/ 342 h 551"/>
                <a:gd name="T68" fmla="*/ 182 w 378"/>
                <a:gd name="T69" fmla="*/ 316 h 551"/>
                <a:gd name="T70" fmla="*/ 169 w 378"/>
                <a:gd name="T71" fmla="*/ 285 h 551"/>
                <a:gd name="T72" fmla="*/ 163 w 378"/>
                <a:gd name="T73" fmla="*/ 254 h 551"/>
                <a:gd name="T74" fmla="*/ 162 w 378"/>
                <a:gd name="T75" fmla="*/ 237 h 551"/>
                <a:gd name="T76" fmla="*/ 165 w 378"/>
                <a:gd name="T77" fmla="*/ 204 h 551"/>
                <a:gd name="T78" fmla="*/ 175 w 378"/>
                <a:gd name="T79" fmla="*/ 174 h 551"/>
                <a:gd name="T80" fmla="*/ 190 w 378"/>
                <a:gd name="T81" fmla="*/ 145 h 551"/>
                <a:gd name="T82" fmla="*/ 210 w 378"/>
                <a:gd name="T83" fmla="*/ 121 h 551"/>
                <a:gd name="T84" fmla="*/ 235 w 378"/>
                <a:gd name="T85" fmla="*/ 101 h 551"/>
                <a:gd name="T86" fmla="*/ 262 w 378"/>
                <a:gd name="T87" fmla="*/ 86 h 551"/>
                <a:gd name="T88" fmla="*/ 294 w 378"/>
                <a:gd name="T89" fmla="*/ 76 h 551"/>
                <a:gd name="T90" fmla="*/ 326 w 378"/>
                <a:gd name="T91" fmla="*/ 73 h 551"/>
                <a:gd name="T92" fmla="*/ 340 w 378"/>
                <a:gd name="T93" fmla="*/ 73 h 551"/>
                <a:gd name="T94" fmla="*/ 366 w 378"/>
                <a:gd name="T95" fmla="*/ 77 h 551"/>
                <a:gd name="T96" fmla="*/ 378 w 378"/>
                <a:gd name="T97" fmla="*/ 5 h 551"/>
                <a:gd name="T98" fmla="*/ 366 w 378"/>
                <a:gd name="T99" fmla="*/ 3 h 551"/>
                <a:gd name="T100" fmla="*/ 340 w 378"/>
                <a:gd name="T101"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551">
                  <a:moveTo>
                    <a:pt x="326" y="0"/>
                  </a:moveTo>
                  <a:lnTo>
                    <a:pt x="326" y="0"/>
                  </a:lnTo>
                  <a:lnTo>
                    <a:pt x="306" y="1"/>
                  </a:lnTo>
                  <a:lnTo>
                    <a:pt x="286" y="3"/>
                  </a:lnTo>
                  <a:lnTo>
                    <a:pt x="93" y="198"/>
                  </a:lnTo>
                  <a:lnTo>
                    <a:pt x="93" y="198"/>
                  </a:lnTo>
                  <a:lnTo>
                    <a:pt x="90" y="216"/>
                  </a:lnTo>
                  <a:lnTo>
                    <a:pt x="89" y="237"/>
                  </a:lnTo>
                  <a:lnTo>
                    <a:pt x="89" y="237"/>
                  </a:lnTo>
                  <a:lnTo>
                    <a:pt x="90" y="253"/>
                  </a:lnTo>
                  <a:lnTo>
                    <a:pt x="91" y="269"/>
                  </a:lnTo>
                  <a:lnTo>
                    <a:pt x="94" y="283"/>
                  </a:lnTo>
                  <a:lnTo>
                    <a:pt x="97" y="298"/>
                  </a:lnTo>
                  <a:lnTo>
                    <a:pt x="101" y="313"/>
                  </a:lnTo>
                  <a:lnTo>
                    <a:pt x="106" y="326"/>
                  </a:lnTo>
                  <a:lnTo>
                    <a:pt x="113" y="340"/>
                  </a:lnTo>
                  <a:lnTo>
                    <a:pt x="120" y="353"/>
                  </a:lnTo>
                  <a:lnTo>
                    <a:pt x="15" y="458"/>
                  </a:lnTo>
                  <a:lnTo>
                    <a:pt x="15" y="458"/>
                  </a:lnTo>
                  <a:lnTo>
                    <a:pt x="9" y="466"/>
                  </a:lnTo>
                  <a:lnTo>
                    <a:pt x="4" y="476"/>
                  </a:lnTo>
                  <a:lnTo>
                    <a:pt x="1" y="486"/>
                  </a:lnTo>
                  <a:lnTo>
                    <a:pt x="0" y="497"/>
                  </a:lnTo>
                  <a:lnTo>
                    <a:pt x="1" y="507"/>
                  </a:lnTo>
                  <a:lnTo>
                    <a:pt x="4" y="516"/>
                  </a:lnTo>
                  <a:lnTo>
                    <a:pt x="9" y="526"/>
                  </a:lnTo>
                  <a:lnTo>
                    <a:pt x="15" y="535"/>
                  </a:lnTo>
                  <a:lnTo>
                    <a:pt x="15" y="535"/>
                  </a:lnTo>
                  <a:lnTo>
                    <a:pt x="24" y="542"/>
                  </a:lnTo>
                  <a:lnTo>
                    <a:pt x="34" y="547"/>
                  </a:lnTo>
                  <a:lnTo>
                    <a:pt x="44" y="550"/>
                  </a:lnTo>
                  <a:lnTo>
                    <a:pt x="54" y="551"/>
                  </a:lnTo>
                  <a:lnTo>
                    <a:pt x="54" y="551"/>
                  </a:lnTo>
                  <a:lnTo>
                    <a:pt x="65" y="550"/>
                  </a:lnTo>
                  <a:lnTo>
                    <a:pt x="75" y="547"/>
                  </a:lnTo>
                  <a:lnTo>
                    <a:pt x="84" y="542"/>
                  </a:lnTo>
                  <a:lnTo>
                    <a:pt x="93" y="535"/>
                  </a:lnTo>
                  <a:lnTo>
                    <a:pt x="194" y="434"/>
                  </a:lnTo>
                  <a:lnTo>
                    <a:pt x="194" y="434"/>
                  </a:lnTo>
                  <a:lnTo>
                    <a:pt x="209" y="443"/>
                  </a:lnTo>
                  <a:lnTo>
                    <a:pt x="224" y="451"/>
                  </a:lnTo>
                  <a:lnTo>
                    <a:pt x="239" y="458"/>
                  </a:lnTo>
                  <a:lnTo>
                    <a:pt x="256" y="463"/>
                  </a:lnTo>
                  <a:lnTo>
                    <a:pt x="273" y="468"/>
                  </a:lnTo>
                  <a:lnTo>
                    <a:pt x="290" y="472"/>
                  </a:lnTo>
                  <a:lnTo>
                    <a:pt x="308" y="474"/>
                  </a:lnTo>
                  <a:lnTo>
                    <a:pt x="326" y="475"/>
                  </a:lnTo>
                  <a:lnTo>
                    <a:pt x="326" y="475"/>
                  </a:lnTo>
                  <a:lnTo>
                    <a:pt x="340" y="474"/>
                  </a:lnTo>
                  <a:lnTo>
                    <a:pt x="353" y="473"/>
                  </a:lnTo>
                  <a:lnTo>
                    <a:pt x="366" y="470"/>
                  </a:lnTo>
                  <a:lnTo>
                    <a:pt x="378" y="468"/>
                  </a:lnTo>
                  <a:lnTo>
                    <a:pt x="378" y="393"/>
                  </a:lnTo>
                  <a:lnTo>
                    <a:pt x="378" y="393"/>
                  </a:lnTo>
                  <a:lnTo>
                    <a:pt x="366" y="396"/>
                  </a:lnTo>
                  <a:lnTo>
                    <a:pt x="353" y="399"/>
                  </a:lnTo>
                  <a:lnTo>
                    <a:pt x="340" y="400"/>
                  </a:lnTo>
                  <a:lnTo>
                    <a:pt x="326" y="401"/>
                  </a:lnTo>
                  <a:lnTo>
                    <a:pt x="326" y="401"/>
                  </a:lnTo>
                  <a:lnTo>
                    <a:pt x="309" y="400"/>
                  </a:lnTo>
                  <a:lnTo>
                    <a:pt x="294" y="398"/>
                  </a:lnTo>
                  <a:lnTo>
                    <a:pt x="278" y="394"/>
                  </a:lnTo>
                  <a:lnTo>
                    <a:pt x="262" y="388"/>
                  </a:lnTo>
                  <a:lnTo>
                    <a:pt x="249" y="382"/>
                  </a:lnTo>
                  <a:lnTo>
                    <a:pt x="235" y="373"/>
                  </a:lnTo>
                  <a:lnTo>
                    <a:pt x="221" y="364"/>
                  </a:lnTo>
                  <a:lnTo>
                    <a:pt x="210" y="353"/>
                  </a:lnTo>
                  <a:lnTo>
                    <a:pt x="199" y="342"/>
                  </a:lnTo>
                  <a:lnTo>
                    <a:pt x="190" y="329"/>
                  </a:lnTo>
                  <a:lnTo>
                    <a:pt x="182" y="316"/>
                  </a:lnTo>
                  <a:lnTo>
                    <a:pt x="175" y="301"/>
                  </a:lnTo>
                  <a:lnTo>
                    <a:pt x="169" y="285"/>
                  </a:lnTo>
                  <a:lnTo>
                    <a:pt x="165" y="270"/>
                  </a:lnTo>
                  <a:lnTo>
                    <a:pt x="163" y="254"/>
                  </a:lnTo>
                  <a:lnTo>
                    <a:pt x="162" y="237"/>
                  </a:lnTo>
                  <a:lnTo>
                    <a:pt x="162" y="237"/>
                  </a:lnTo>
                  <a:lnTo>
                    <a:pt x="163" y="221"/>
                  </a:lnTo>
                  <a:lnTo>
                    <a:pt x="165" y="204"/>
                  </a:lnTo>
                  <a:lnTo>
                    <a:pt x="169" y="188"/>
                  </a:lnTo>
                  <a:lnTo>
                    <a:pt x="175" y="174"/>
                  </a:lnTo>
                  <a:lnTo>
                    <a:pt x="182" y="159"/>
                  </a:lnTo>
                  <a:lnTo>
                    <a:pt x="190" y="145"/>
                  </a:lnTo>
                  <a:lnTo>
                    <a:pt x="199" y="133"/>
                  </a:lnTo>
                  <a:lnTo>
                    <a:pt x="210" y="121"/>
                  </a:lnTo>
                  <a:lnTo>
                    <a:pt x="221" y="111"/>
                  </a:lnTo>
                  <a:lnTo>
                    <a:pt x="235" y="101"/>
                  </a:lnTo>
                  <a:lnTo>
                    <a:pt x="249" y="93"/>
                  </a:lnTo>
                  <a:lnTo>
                    <a:pt x="262" y="86"/>
                  </a:lnTo>
                  <a:lnTo>
                    <a:pt x="278" y="81"/>
                  </a:lnTo>
                  <a:lnTo>
                    <a:pt x="294" y="76"/>
                  </a:lnTo>
                  <a:lnTo>
                    <a:pt x="309" y="74"/>
                  </a:lnTo>
                  <a:lnTo>
                    <a:pt x="326" y="73"/>
                  </a:lnTo>
                  <a:lnTo>
                    <a:pt x="326" y="73"/>
                  </a:lnTo>
                  <a:lnTo>
                    <a:pt x="340" y="73"/>
                  </a:lnTo>
                  <a:lnTo>
                    <a:pt x="353" y="75"/>
                  </a:lnTo>
                  <a:lnTo>
                    <a:pt x="366" y="77"/>
                  </a:lnTo>
                  <a:lnTo>
                    <a:pt x="378" y="82"/>
                  </a:lnTo>
                  <a:lnTo>
                    <a:pt x="378" y="5"/>
                  </a:lnTo>
                  <a:lnTo>
                    <a:pt x="378" y="5"/>
                  </a:lnTo>
                  <a:lnTo>
                    <a:pt x="366" y="3"/>
                  </a:lnTo>
                  <a:lnTo>
                    <a:pt x="353" y="1"/>
                  </a:lnTo>
                  <a:lnTo>
                    <a:pt x="340" y="0"/>
                  </a:lnTo>
                  <a:lnTo>
                    <a:pt x="326"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19" name="Freeform 42"/>
            <p:cNvSpPr/>
            <p:nvPr userDrawn="1"/>
          </p:nvSpPr>
          <p:spPr bwMode="auto">
            <a:xfrm>
              <a:off x="2435657" y="1327973"/>
              <a:ext cx="194328" cy="664054"/>
            </a:xfrm>
            <a:custGeom>
              <a:avLst/>
              <a:gdLst>
                <a:gd name="T0" fmla="*/ 74 w 163"/>
                <a:gd name="T1" fmla="*/ 186 h 557"/>
                <a:gd name="T2" fmla="*/ 76 w 163"/>
                <a:gd name="T3" fmla="*/ 166 h 557"/>
                <a:gd name="T4" fmla="*/ 82 w 163"/>
                <a:gd name="T5" fmla="*/ 147 h 557"/>
                <a:gd name="T6" fmla="*/ 89 w 163"/>
                <a:gd name="T7" fmla="*/ 129 h 557"/>
                <a:gd name="T8" fmla="*/ 100 w 163"/>
                <a:gd name="T9" fmla="*/ 115 h 557"/>
                <a:gd name="T10" fmla="*/ 113 w 163"/>
                <a:gd name="T11" fmla="*/ 101 h 557"/>
                <a:gd name="T12" fmla="*/ 128 w 163"/>
                <a:gd name="T13" fmla="*/ 90 h 557"/>
                <a:gd name="T14" fmla="*/ 145 w 163"/>
                <a:gd name="T15" fmla="*/ 81 h 557"/>
                <a:gd name="T16" fmla="*/ 163 w 163"/>
                <a:gd name="T17" fmla="*/ 76 h 557"/>
                <a:gd name="T18" fmla="*/ 163 w 163"/>
                <a:gd name="T19" fmla="*/ 0 h 557"/>
                <a:gd name="T20" fmla="*/ 130 w 163"/>
                <a:gd name="T21" fmla="*/ 7 h 557"/>
                <a:gd name="T22" fmla="*/ 99 w 163"/>
                <a:gd name="T23" fmla="*/ 21 h 557"/>
                <a:gd name="T24" fmla="*/ 71 w 163"/>
                <a:gd name="T25" fmla="*/ 38 h 557"/>
                <a:gd name="T26" fmla="*/ 47 w 163"/>
                <a:gd name="T27" fmla="*/ 61 h 557"/>
                <a:gd name="T28" fmla="*/ 27 w 163"/>
                <a:gd name="T29" fmla="*/ 88 h 557"/>
                <a:gd name="T30" fmla="*/ 13 w 163"/>
                <a:gd name="T31" fmla="*/ 118 h 557"/>
                <a:gd name="T32" fmla="*/ 3 w 163"/>
                <a:gd name="T33" fmla="*/ 150 h 557"/>
                <a:gd name="T34" fmla="*/ 0 w 163"/>
                <a:gd name="T35" fmla="*/ 186 h 557"/>
                <a:gd name="T36" fmla="*/ 1 w 163"/>
                <a:gd name="T37" fmla="*/ 202 h 557"/>
                <a:gd name="T38" fmla="*/ 10 w 163"/>
                <a:gd name="T39" fmla="*/ 242 h 557"/>
                <a:gd name="T40" fmla="*/ 27 w 163"/>
                <a:gd name="T41" fmla="*/ 289 h 557"/>
                <a:gd name="T42" fmla="*/ 63 w 163"/>
                <a:gd name="T43" fmla="*/ 369 h 557"/>
                <a:gd name="T44" fmla="*/ 116 w 163"/>
                <a:gd name="T45" fmla="*/ 473 h 557"/>
                <a:gd name="T46" fmla="*/ 163 w 163"/>
                <a:gd name="T47" fmla="*/ 557 h 557"/>
                <a:gd name="T48" fmla="*/ 163 w 163"/>
                <a:gd name="T49" fmla="*/ 295 h 557"/>
                <a:gd name="T50" fmla="*/ 145 w 163"/>
                <a:gd name="T51" fmla="*/ 289 h 557"/>
                <a:gd name="T52" fmla="*/ 128 w 163"/>
                <a:gd name="T53" fmla="*/ 281 h 557"/>
                <a:gd name="T54" fmla="*/ 113 w 163"/>
                <a:gd name="T55" fmla="*/ 270 h 557"/>
                <a:gd name="T56" fmla="*/ 100 w 163"/>
                <a:gd name="T57" fmla="*/ 257 h 557"/>
                <a:gd name="T58" fmla="*/ 89 w 163"/>
                <a:gd name="T59" fmla="*/ 241 h 557"/>
                <a:gd name="T60" fmla="*/ 82 w 163"/>
                <a:gd name="T61" fmla="*/ 224 h 557"/>
                <a:gd name="T62" fmla="*/ 76 w 163"/>
                <a:gd name="T63" fmla="*/ 205 h 557"/>
                <a:gd name="T64" fmla="*/ 74 w 163"/>
                <a:gd name="T65" fmla="*/ 186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74" y="186"/>
                  </a:moveTo>
                  <a:lnTo>
                    <a:pt x="74" y="186"/>
                  </a:lnTo>
                  <a:lnTo>
                    <a:pt x="75" y="175"/>
                  </a:lnTo>
                  <a:lnTo>
                    <a:pt x="76" y="166"/>
                  </a:lnTo>
                  <a:lnTo>
                    <a:pt x="78" y="157"/>
                  </a:lnTo>
                  <a:lnTo>
                    <a:pt x="82" y="147"/>
                  </a:lnTo>
                  <a:lnTo>
                    <a:pt x="85" y="138"/>
                  </a:lnTo>
                  <a:lnTo>
                    <a:pt x="89" y="129"/>
                  </a:lnTo>
                  <a:lnTo>
                    <a:pt x="94" y="122"/>
                  </a:lnTo>
                  <a:lnTo>
                    <a:pt x="100" y="115"/>
                  </a:lnTo>
                  <a:lnTo>
                    <a:pt x="107" y="108"/>
                  </a:lnTo>
                  <a:lnTo>
                    <a:pt x="113" y="101"/>
                  </a:lnTo>
                  <a:lnTo>
                    <a:pt x="120" y="95"/>
                  </a:lnTo>
                  <a:lnTo>
                    <a:pt x="128" y="90"/>
                  </a:lnTo>
                  <a:lnTo>
                    <a:pt x="136" y="86"/>
                  </a:lnTo>
                  <a:lnTo>
                    <a:pt x="145" y="81"/>
                  </a:lnTo>
                  <a:lnTo>
                    <a:pt x="154" y="78"/>
                  </a:lnTo>
                  <a:lnTo>
                    <a:pt x="163" y="76"/>
                  </a:lnTo>
                  <a:lnTo>
                    <a:pt x="163" y="0"/>
                  </a:lnTo>
                  <a:lnTo>
                    <a:pt x="163" y="0"/>
                  </a:lnTo>
                  <a:lnTo>
                    <a:pt x="146" y="3"/>
                  </a:lnTo>
                  <a:lnTo>
                    <a:pt x="130" y="7"/>
                  </a:lnTo>
                  <a:lnTo>
                    <a:pt x="114" y="13"/>
                  </a:lnTo>
                  <a:lnTo>
                    <a:pt x="99" y="21"/>
                  </a:lnTo>
                  <a:lnTo>
                    <a:pt x="85" y="29"/>
                  </a:lnTo>
                  <a:lnTo>
                    <a:pt x="71" y="38"/>
                  </a:lnTo>
                  <a:lnTo>
                    <a:pt x="59" y="50"/>
                  </a:lnTo>
                  <a:lnTo>
                    <a:pt x="47" y="61"/>
                  </a:lnTo>
                  <a:lnTo>
                    <a:pt x="37" y="74"/>
                  </a:lnTo>
                  <a:lnTo>
                    <a:pt x="27" y="88"/>
                  </a:lnTo>
                  <a:lnTo>
                    <a:pt x="19" y="102"/>
                  </a:lnTo>
                  <a:lnTo>
                    <a:pt x="13" y="118"/>
                  </a:lnTo>
                  <a:lnTo>
                    <a:pt x="7" y="134"/>
                  </a:lnTo>
                  <a:lnTo>
                    <a:pt x="3" y="150"/>
                  </a:lnTo>
                  <a:lnTo>
                    <a:pt x="1" y="168"/>
                  </a:lnTo>
                  <a:lnTo>
                    <a:pt x="0" y="186"/>
                  </a:lnTo>
                  <a:lnTo>
                    <a:pt x="0" y="186"/>
                  </a:lnTo>
                  <a:lnTo>
                    <a:pt x="1" y="202"/>
                  </a:lnTo>
                  <a:lnTo>
                    <a:pt x="5" y="220"/>
                  </a:lnTo>
                  <a:lnTo>
                    <a:pt x="10" y="242"/>
                  </a:lnTo>
                  <a:lnTo>
                    <a:pt x="19" y="265"/>
                  </a:lnTo>
                  <a:lnTo>
                    <a:pt x="27" y="289"/>
                  </a:lnTo>
                  <a:lnTo>
                    <a:pt x="39" y="316"/>
                  </a:lnTo>
                  <a:lnTo>
                    <a:pt x="63" y="369"/>
                  </a:lnTo>
                  <a:lnTo>
                    <a:pt x="90" y="422"/>
                  </a:lnTo>
                  <a:lnTo>
                    <a:pt x="116" y="473"/>
                  </a:lnTo>
                  <a:lnTo>
                    <a:pt x="142" y="519"/>
                  </a:lnTo>
                  <a:lnTo>
                    <a:pt x="163" y="557"/>
                  </a:lnTo>
                  <a:lnTo>
                    <a:pt x="163" y="295"/>
                  </a:lnTo>
                  <a:lnTo>
                    <a:pt x="163" y="295"/>
                  </a:lnTo>
                  <a:lnTo>
                    <a:pt x="154" y="293"/>
                  </a:lnTo>
                  <a:lnTo>
                    <a:pt x="145" y="289"/>
                  </a:lnTo>
                  <a:lnTo>
                    <a:pt x="136" y="285"/>
                  </a:lnTo>
                  <a:lnTo>
                    <a:pt x="128" y="281"/>
                  </a:lnTo>
                  <a:lnTo>
                    <a:pt x="120" y="276"/>
                  </a:lnTo>
                  <a:lnTo>
                    <a:pt x="113" y="270"/>
                  </a:lnTo>
                  <a:lnTo>
                    <a:pt x="107" y="263"/>
                  </a:lnTo>
                  <a:lnTo>
                    <a:pt x="100" y="257"/>
                  </a:lnTo>
                  <a:lnTo>
                    <a:pt x="94" y="249"/>
                  </a:lnTo>
                  <a:lnTo>
                    <a:pt x="89" y="241"/>
                  </a:lnTo>
                  <a:lnTo>
                    <a:pt x="85" y="233"/>
                  </a:lnTo>
                  <a:lnTo>
                    <a:pt x="82" y="224"/>
                  </a:lnTo>
                  <a:lnTo>
                    <a:pt x="78" y="215"/>
                  </a:lnTo>
                  <a:lnTo>
                    <a:pt x="76" y="205"/>
                  </a:lnTo>
                  <a:lnTo>
                    <a:pt x="75" y="195"/>
                  </a:lnTo>
                  <a:lnTo>
                    <a:pt x="74" y="186"/>
                  </a:lnTo>
                  <a:lnTo>
                    <a:pt x="74" y="186"/>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20" name="Freeform 46"/>
            <p:cNvSpPr/>
            <p:nvPr userDrawn="1"/>
          </p:nvSpPr>
          <p:spPr bwMode="auto">
            <a:xfrm>
              <a:off x="2430888" y="4684322"/>
              <a:ext cx="199097" cy="323086"/>
            </a:xfrm>
            <a:custGeom>
              <a:avLst/>
              <a:gdLst>
                <a:gd name="T0" fmla="*/ 167 w 167"/>
                <a:gd name="T1" fmla="*/ 0 h 271"/>
                <a:gd name="T2" fmla="*/ 0 w 167"/>
                <a:gd name="T3" fmla="*/ 167 h 271"/>
                <a:gd name="T4" fmla="*/ 103 w 167"/>
                <a:gd name="T5" fmla="*/ 271 h 271"/>
                <a:gd name="T6" fmla="*/ 137 w 167"/>
                <a:gd name="T7" fmla="*/ 259 h 271"/>
                <a:gd name="T8" fmla="*/ 137 w 167"/>
                <a:gd name="T9" fmla="*/ 201 h 271"/>
                <a:gd name="T10" fmla="*/ 167 w 167"/>
                <a:gd name="T11" fmla="*/ 173 h 271"/>
                <a:gd name="T12" fmla="*/ 167 w 167"/>
                <a:gd name="T13" fmla="*/ 0 h 271"/>
              </a:gdLst>
              <a:ahLst/>
              <a:cxnLst>
                <a:cxn ang="0">
                  <a:pos x="T0" y="T1"/>
                </a:cxn>
                <a:cxn ang="0">
                  <a:pos x="T2" y="T3"/>
                </a:cxn>
                <a:cxn ang="0">
                  <a:pos x="T4" y="T5"/>
                </a:cxn>
                <a:cxn ang="0">
                  <a:pos x="T6" y="T7"/>
                </a:cxn>
                <a:cxn ang="0">
                  <a:pos x="T8" y="T9"/>
                </a:cxn>
                <a:cxn ang="0">
                  <a:pos x="T10" y="T11"/>
                </a:cxn>
                <a:cxn ang="0">
                  <a:pos x="T12" y="T13"/>
                </a:cxn>
              </a:cxnLst>
              <a:rect l="0" t="0" r="r" b="b"/>
              <a:pathLst>
                <a:path w="167" h="271">
                  <a:moveTo>
                    <a:pt x="167" y="0"/>
                  </a:moveTo>
                  <a:lnTo>
                    <a:pt x="0" y="167"/>
                  </a:lnTo>
                  <a:lnTo>
                    <a:pt x="103" y="271"/>
                  </a:lnTo>
                  <a:lnTo>
                    <a:pt x="137" y="259"/>
                  </a:lnTo>
                  <a:lnTo>
                    <a:pt x="137" y="201"/>
                  </a:lnTo>
                  <a:lnTo>
                    <a:pt x="167" y="173"/>
                  </a:lnTo>
                  <a:lnTo>
                    <a:pt x="167"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pic>
          <p:nvPicPr>
            <p:cNvPr id="121" name="그림 120"/>
            <p:cNvPicPr>
              <a:picLocks noChangeAspect="1"/>
            </p:cNvPicPr>
            <p:nvPr userDrawn="1"/>
          </p:nvPicPr>
          <p:blipFill>
            <a:blip r:embed="rId2" cstate="screen"/>
            <a:stretch>
              <a:fillRect/>
            </a:stretch>
          </p:blipFill>
          <p:spPr>
            <a:xfrm rot="8100000" flipH="1">
              <a:off x="1858594" y="2891696"/>
              <a:ext cx="297062" cy="823433"/>
            </a:xfrm>
            <a:prstGeom prst="rect">
              <a:avLst/>
            </a:prstGeom>
          </p:spPr>
        </p:pic>
        <p:sp>
          <p:nvSpPr>
            <p:cNvPr id="122" name="Freeform 118"/>
            <p:cNvSpPr/>
            <p:nvPr userDrawn="1"/>
          </p:nvSpPr>
          <p:spPr bwMode="auto">
            <a:xfrm>
              <a:off x="1659537" y="3107047"/>
              <a:ext cx="960910" cy="962103"/>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rgbClr val="BDA8D1"/>
            </a:solidFill>
            <a:ln>
              <a:noFill/>
            </a:ln>
          </p:spPr>
          <p:txBody>
            <a:bodyPr vert="horz" wrap="square" lIns="91440" tIns="45720" rIns="91440" bIns="45720" numCol="1" anchor="t" anchorCtr="0" compatLnSpc="1"/>
            <a:lstStyle/>
            <a:p>
              <a:pPr lvl="0"/>
              <a:endParaRPr lang="ko-KR" altLang="en-US" sz="2400"/>
            </a:p>
          </p:txBody>
        </p:sp>
        <p:grpSp>
          <p:nvGrpSpPr>
            <p:cNvPr id="123" name="그룹 122"/>
            <p:cNvGrpSpPr/>
            <p:nvPr userDrawn="1"/>
          </p:nvGrpSpPr>
          <p:grpSpPr>
            <a:xfrm>
              <a:off x="1659537" y="3390790"/>
              <a:ext cx="305202" cy="678359"/>
              <a:chOff x="2209800" y="4519614"/>
              <a:chExt cx="406400" cy="903287"/>
            </a:xfrm>
            <a:solidFill>
              <a:schemeClr val="accent1">
                <a:lumMod val="50000"/>
              </a:schemeClr>
            </a:solidFill>
          </p:grpSpPr>
          <p:sp>
            <p:nvSpPr>
              <p:cNvPr id="124" name="Freeform 9"/>
              <p:cNvSpPr/>
              <p:nvPr userDrawn="1"/>
            </p:nvSpPr>
            <p:spPr bwMode="auto">
              <a:xfrm>
                <a:off x="2209800" y="4519614"/>
                <a:ext cx="171450" cy="385763"/>
              </a:xfrm>
              <a:custGeom>
                <a:avLst/>
                <a:gdLst>
                  <a:gd name="T0" fmla="*/ 0 w 108"/>
                  <a:gd name="T1" fmla="*/ 0 h 243"/>
                  <a:gd name="T2" fmla="*/ 0 w 108"/>
                  <a:gd name="T3" fmla="*/ 243 h 243"/>
                  <a:gd name="T4" fmla="*/ 0 w 108"/>
                  <a:gd name="T5" fmla="*/ 243 h 243"/>
                  <a:gd name="T6" fmla="*/ 11 w 108"/>
                  <a:gd name="T7" fmla="*/ 242 h 243"/>
                  <a:gd name="T8" fmla="*/ 22 w 108"/>
                  <a:gd name="T9" fmla="*/ 239 h 243"/>
                  <a:gd name="T10" fmla="*/ 33 w 108"/>
                  <a:gd name="T11" fmla="*/ 234 h 243"/>
                  <a:gd name="T12" fmla="*/ 42 w 108"/>
                  <a:gd name="T13" fmla="*/ 230 h 243"/>
                  <a:gd name="T14" fmla="*/ 51 w 108"/>
                  <a:gd name="T15" fmla="*/ 224 h 243"/>
                  <a:gd name="T16" fmla="*/ 61 w 108"/>
                  <a:gd name="T17" fmla="*/ 218 h 243"/>
                  <a:gd name="T18" fmla="*/ 69 w 108"/>
                  <a:gd name="T19" fmla="*/ 210 h 243"/>
                  <a:gd name="T20" fmla="*/ 77 w 108"/>
                  <a:gd name="T21" fmla="*/ 203 h 243"/>
                  <a:gd name="T22" fmla="*/ 83 w 108"/>
                  <a:gd name="T23" fmla="*/ 195 h 243"/>
                  <a:gd name="T24" fmla="*/ 89 w 108"/>
                  <a:gd name="T25" fmla="*/ 185 h 243"/>
                  <a:gd name="T26" fmla="*/ 94 w 108"/>
                  <a:gd name="T27" fmla="*/ 176 h 243"/>
                  <a:gd name="T28" fmla="*/ 100 w 108"/>
                  <a:gd name="T29" fmla="*/ 165 h 243"/>
                  <a:gd name="T30" fmla="*/ 103 w 108"/>
                  <a:gd name="T31" fmla="*/ 155 h 243"/>
                  <a:gd name="T32" fmla="*/ 106 w 108"/>
                  <a:gd name="T33" fmla="*/ 145 h 243"/>
                  <a:gd name="T34" fmla="*/ 107 w 108"/>
                  <a:gd name="T35" fmla="*/ 133 h 243"/>
                  <a:gd name="T36" fmla="*/ 108 w 108"/>
                  <a:gd name="T37" fmla="*/ 122 h 243"/>
                  <a:gd name="T38" fmla="*/ 108 w 108"/>
                  <a:gd name="T39" fmla="*/ 122 h 243"/>
                  <a:gd name="T40" fmla="*/ 107 w 108"/>
                  <a:gd name="T41" fmla="*/ 110 h 243"/>
                  <a:gd name="T42" fmla="*/ 106 w 108"/>
                  <a:gd name="T43" fmla="*/ 99 h 243"/>
                  <a:gd name="T44" fmla="*/ 103 w 108"/>
                  <a:gd name="T45" fmla="*/ 88 h 243"/>
                  <a:gd name="T46" fmla="*/ 100 w 108"/>
                  <a:gd name="T47" fmla="*/ 77 h 243"/>
                  <a:gd name="T48" fmla="*/ 94 w 108"/>
                  <a:gd name="T49" fmla="*/ 67 h 243"/>
                  <a:gd name="T50" fmla="*/ 89 w 108"/>
                  <a:gd name="T51" fmla="*/ 58 h 243"/>
                  <a:gd name="T52" fmla="*/ 83 w 108"/>
                  <a:gd name="T53" fmla="*/ 48 h 243"/>
                  <a:gd name="T54" fmla="*/ 77 w 108"/>
                  <a:gd name="T55" fmla="*/ 40 h 243"/>
                  <a:gd name="T56" fmla="*/ 69 w 108"/>
                  <a:gd name="T57" fmla="*/ 32 h 243"/>
                  <a:gd name="T58" fmla="*/ 61 w 108"/>
                  <a:gd name="T59" fmla="*/ 25 h 243"/>
                  <a:gd name="T60" fmla="*/ 51 w 108"/>
                  <a:gd name="T61" fmla="*/ 19 h 243"/>
                  <a:gd name="T62" fmla="*/ 42 w 108"/>
                  <a:gd name="T63" fmla="*/ 13 h 243"/>
                  <a:gd name="T64" fmla="*/ 33 w 108"/>
                  <a:gd name="T65" fmla="*/ 9 h 243"/>
                  <a:gd name="T66" fmla="*/ 22 w 108"/>
                  <a:gd name="T67" fmla="*/ 4 h 243"/>
                  <a:gd name="T68" fmla="*/ 11 w 108"/>
                  <a:gd name="T69" fmla="*/ 1 h 243"/>
                  <a:gd name="T70" fmla="*/ 0 w 108"/>
                  <a:gd name="T7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243">
                    <a:moveTo>
                      <a:pt x="0" y="0"/>
                    </a:moveTo>
                    <a:lnTo>
                      <a:pt x="0" y="243"/>
                    </a:lnTo>
                    <a:lnTo>
                      <a:pt x="0" y="243"/>
                    </a:lnTo>
                    <a:lnTo>
                      <a:pt x="11" y="242"/>
                    </a:lnTo>
                    <a:lnTo>
                      <a:pt x="22" y="239"/>
                    </a:lnTo>
                    <a:lnTo>
                      <a:pt x="33" y="234"/>
                    </a:lnTo>
                    <a:lnTo>
                      <a:pt x="42" y="230"/>
                    </a:lnTo>
                    <a:lnTo>
                      <a:pt x="51" y="224"/>
                    </a:lnTo>
                    <a:lnTo>
                      <a:pt x="61" y="218"/>
                    </a:lnTo>
                    <a:lnTo>
                      <a:pt x="69" y="210"/>
                    </a:lnTo>
                    <a:lnTo>
                      <a:pt x="77" y="203"/>
                    </a:lnTo>
                    <a:lnTo>
                      <a:pt x="83" y="195"/>
                    </a:lnTo>
                    <a:lnTo>
                      <a:pt x="89" y="185"/>
                    </a:lnTo>
                    <a:lnTo>
                      <a:pt x="94" y="176"/>
                    </a:lnTo>
                    <a:lnTo>
                      <a:pt x="100" y="165"/>
                    </a:lnTo>
                    <a:lnTo>
                      <a:pt x="103" y="155"/>
                    </a:lnTo>
                    <a:lnTo>
                      <a:pt x="106" y="145"/>
                    </a:lnTo>
                    <a:lnTo>
                      <a:pt x="107" y="133"/>
                    </a:lnTo>
                    <a:lnTo>
                      <a:pt x="108" y="122"/>
                    </a:lnTo>
                    <a:lnTo>
                      <a:pt x="108" y="122"/>
                    </a:lnTo>
                    <a:lnTo>
                      <a:pt x="107" y="110"/>
                    </a:lnTo>
                    <a:lnTo>
                      <a:pt x="106" y="99"/>
                    </a:lnTo>
                    <a:lnTo>
                      <a:pt x="103" y="88"/>
                    </a:lnTo>
                    <a:lnTo>
                      <a:pt x="100" y="77"/>
                    </a:lnTo>
                    <a:lnTo>
                      <a:pt x="94" y="67"/>
                    </a:lnTo>
                    <a:lnTo>
                      <a:pt x="89" y="58"/>
                    </a:lnTo>
                    <a:lnTo>
                      <a:pt x="83" y="48"/>
                    </a:lnTo>
                    <a:lnTo>
                      <a:pt x="77" y="40"/>
                    </a:lnTo>
                    <a:lnTo>
                      <a:pt x="69" y="32"/>
                    </a:lnTo>
                    <a:lnTo>
                      <a:pt x="61" y="25"/>
                    </a:lnTo>
                    <a:lnTo>
                      <a:pt x="51" y="19"/>
                    </a:lnTo>
                    <a:lnTo>
                      <a:pt x="42" y="13"/>
                    </a:lnTo>
                    <a:lnTo>
                      <a:pt x="33" y="9"/>
                    </a:lnTo>
                    <a:lnTo>
                      <a:pt x="22" y="4"/>
                    </a:lnTo>
                    <a:lnTo>
                      <a:pt x="11" y="1"/>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25" name="Freeform 11"/>
              <p:cNvSpPr/>
              <p:nvPr userDrawn="1"/>
            </p:nvSpPr>
            <p:spPr bwMode="auto">
              <a:xfrm>
                <a:off x="2209800" y="4935538"/>
                <a:ext cx="406400" cy="487363"/>
              </a:xfrm>
              <a:custGeom>
                <a:avLst/>
                <a:gdLst>
                  <a:gd name="T0" fmla="*/ 35 w 256"/>
                  <a:gd name="T1" fmla="*/ 0 h 307"/>
                  <a:gd name="T2" fmla="*/ 0 w 256"/>
                  <a:gd name="T3" fmla="*/ 0 h 307"/>
                  <a:gd name="T4" fmla="*/ 0 w 256"/>
                  <a:gd name="T5" fmla="*/ 307 h 307"/>
                  <a:gd name="T6" fmla="*/ 126 w 256"/>
                  <a:gd name="T7" fmla="*/ 307 h 307"/>
                  <a:gd name="T8" fmla="*/ 126 w 256"/>
                  <a:gd name="T9" fmla="*/ 215 h 307"/>
                  <a:gd name="T10" fmla="*/ 144 w 256"/>
                  <a:gd name="T11" fmla="*/ 215 h 307"/>
                  <a:gd name="T12" fmla="*/ 144 w 256"/>
                  <a:gd name="T13" fmla="*/ 307 h 307"/>
                  <a:gd name="T14" fmla="*/ 256 w 256"/>
                  <a:gd name="T15" fmla="*/ 307 h 307"/>
                  <a:gd name="T16" fmla="*/ 256 w 256"/>
                  <a:gd name="T17" fmla="*/ 134 h 307"/>
                  <a:gd name="T18" fmla="*/ 256 w 256"/>
                  <a:gd name="T19" fmla="*/ 134 h 307"/>
                  <a:gd name="T20" fmla="*/ 255 w 256"/>
                  <a:gd name="T21" fmla="*/ 128 h 307"/>
                  <a:gd name="T22" fmla="*/ 255 w 256"/>
                  <a:gd name="T23" fmla="*/ 128 h 307"/>
                  <a:gd name="T24" fmla="*/ 255 w 256"/>
                  <a:gd name="T25" fmla="*/ 123 h 307"/>
                  <a:gd name="T26" fmla="*/ 255 w 256"/>
                  <a:gd name="T27" fmla="*/ 123 h 307"/>
                  <a:gd name="T28" fmla="*/ 254 w 256"/>
                  <a:gd name="T29" fmla="*/ 121 h 307"/>
                  <a:gd name="T30" fmla="*/ 254 w 256"/>
                  <a:gd name="T31" fmla="*/ 121 h 307"/>
                  <a:gd name="T32" fmla="*/ 253 w 256"/>
                  <a:gd name="T33" fmla="*/ 113 h 307"/>
                  <a:gd name="T34" fmla="*/ 251 w 256"/>
                  <a:gd name="T35" fmla="*/ 104 h 307"/>
                  <a:gd name="T36" fmla="*/ 248 w 256"/>
                  <a:gd name="T37" fmla="*/ 97 h 307"/>
                  <a:gd name="T38" fmla="*/ 244 w 256"/>
                  <a:gd name="T39" fmla="*/ 90 h 307"/>
                  <a:gd name="T40" fmla="*/ 240 w 256"/>
                  <a:gd name="T41" fmla="*/ 82 h 307"/>
                  <a:gd name="T42" fmla="*/ 235 w 256"/>
                  <a:gd name="T43" fmla="*/ 76 h 307"/>
                  <a:gd name="T44" fmla="*/ 225 w 256"/>
                  <a:gd name="T45" fmla="*/ 63 h 307"/>
                  <a:gd name="T46" fmla="*/ 212 w 256"/>
                  <a:gd name="T47" fmla="*/ 53 h 307"/>
                  <a:gd name="T48" fmla="*/ 199 w 256"/>
                  <a:gd name="T49" fmla="*/ 44 h 307"/>
                  <a:gd name="T50" fmla="*/ 184 w 256"/>
                  <a:gd name="T51" fmla="*/ 35 h 307"/>
                  <a:gd name="T52" fmla="*/ 169 w 256"/>
                  <a:gd name="T53" fmla="*/ 28 h 307"/>
                  <a:gd name="T54" fmla="*/ 152 w 256"/>
                  <a:gd name="T55" fmla="*/ 22 h 307"/>
                  <a:gd name="T56" fmla="*/ 135 w 256"/>
                  <a:gd name="T57" fmla="*/ 16 h 307"/>
                  <a:gd name="T58" fmla="*/ 119 w 256"/>
                  <a:gd name="T59" fmla="*/ 12 h 307"/>
                  <a:gd name="T60" fmla="*/ 103 w 256"/>
                  <a:gd name="T61" fmla="*/ 8 h 307"/>
                  <a:gd name="T62" fmla="*/ 72 w 256"/>
                  <a:gd name="T63" fmla="*/ 4 h 307"/>
                  <a:gd name="T64" fmla="*/ 46 w 256"/>
                  <a:gd name="T65" fmla="*/ 1 h 307"/>
                  <a:gd name="T66" fmla="*/ 46 w 256"/>
                  <a:gd name="T67" fmla="*/ 1 h 307"/>
                  <a:gd name="T68" fmla="*/ 40 w 256"/>
                  <a:gd name="T69" fmla="*/ 0 h 307"/>
                  <a:gd name="T70" fmla="*/ 35 w 256"/>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307">
                    <a:moveTo>
                      <a:pt x="35" y="0"/>
                    </a:moveTo>
                    <a:lnTo>
                      <a:pt x="0" y="0"/>
                    </a:lnTo>
                    <a:lnTo>
                      <a:pt x="0" y="307"/>
                    </a:lnTo>
                    <a:lnTo>
                      <a:pt x="126" y="307"/>
                    </a:lnTo>
                    <a:lnTo>
                      <a:pt x="126" y="215"/>
                    </a:lnTo>
                    <a:lnTo>
                      <a:pt x="144" y="215"/>
                    </a:lnTo>
                    <a:lnTo>
                      <a:pt x="144" y="307"/>
                    </a:lnTo>
                    <a:lnTo>
                      <a:pt x="256" y="307"/>
                    </a:lnTo>
                    <a:lnTo>
                      <a:pt x="256" y="134"/>
                    </a:lnTo>
                    <a:lnTo>
                      <a:pt x="256" y="134"/>
                    </a:lnTo>
                    <a:lnTo>
                      <a:pt x="255" y="128"/>
                    </a:lnTo>
                    <a:lnTo>
                      <a:pt x="255" y="128"/>
                    </a:lnTo>
                    <a:lnTo>
                      <a:pt x="255" y="123"/>
                    </a:lnTo>
                    <a:lnTo>
                      <a:pt x="255" y="123"/>
                    </a:lnTo>
                    <a:lnTo>
                      <a:pt x="254" y="121"/>
                    </a:lnTo>
                    <a:lnTo>
                      <a:pt x="254" y="121"/>
                    </a:lnTo>
                    <a:lnTo>
                      <a:pt x="253" y="113"/>
                    </a:lnTo>
                    <a:lnTo>
                      <a:pt x="251" y="104"/>
                    </a:lnTo>
                    <a:lnTo>
                      <a:pt x="248" y="97"/>
                    </a:lnTo>
                    <a:lnTo>
                      <a:pt x="244" y="90"/>
                    </a:lnTo>
                    <a:lnTo>
                      <a:pt x="240" y="82"/>
                    </a:lnTo>
                    <a:lnTo>
                      <a:pt x="235" y="76"/>
                    </a:lnTo>
                    <a:lnTo>
                      <a:pt x="225" y="63"/>
                    </a:lnTo>
                    <a:lnTo>
                      <a:pt x="212" y="53"/>
                    </a:lnTo>
                    <a:lnTo>
                      <a:pt x="199" y="44"/>
                    </a:lnTo>
                    <a:lnTo>
                      <a:pt x="184" y="35"/>
                    </a:lnTo>
                    <a:lnTo>
                      <a:pt x="169" y="28"/>
                    </a:lnTo>
                    <a:lnTo>
                      <a:pt x="152" y="22"/>
                    </a:lnTo>
                    <a:lnTo>
                      <a:pt x="135" y="16"/>
                    </a:lnTo>
                    <a:lnTo>
                      <a:pt x="119" y="12"/>
                    </a:lnTo>
                    <a:lnTo>
                      <a:pt x="103" y="8"/>
                    </a:lnTo>
                    <a:lnTo>
                      <a:pt x="72" y="4"/>
                    </a:lnTo>
                    <a:lnTo>
                      <a:pt x="46" y="1"/>
                    </a:lnTo>
                    <a:lnTo>
                      <a:pt x="46" y="1"/>
                    </a:lnTo>
                    <a:lnTo>
                      <a:pt x="40" y="0"/>
                    </a:lnTo>
                    <a:lnTo>
                      <a:pt x="3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pic>
          <p:nvPicPr>
            <p:cNvPr id="126" name="그림 125"/>
            <p:cNvPicPr>
              <a:picLocks noChangeAspect="1"/>
            </p:cNvPicPr>
            <p:nvPr userDrawn="1"/>
          </p:nvPicPr>
          <p:blipFill>
            <a:blip r:embed="rId2" cstate="screen"/>
            <a:stretch>
              <a:fillRect/>
            </a:stretch>
          </p:blipFill>
          <p:spPr>
            <a:xfrm rot="8100000" flipH="1">
              <a:off x="2834439" y="3871555"/>
              <a:ext cx="297062" cy="823433"/>
            </a:xfrm>
            <a:prstGeom prst="rect">
              <a:avLst/>
            </a:prstGeom>
          </p:spPr>
        </p:pic>
        <p:sp>
          <p:nvSpPr>
            <p:cNvPr id="127" name="Freeform 110"/>
            <p:cNvSpPr/>
            <p:nvPr userDrawn="1"/>
          </p:nvSpPr>
          <p:spPr bwMode="auto">
            <a:xfrm>
              <a:off x="2684826" y="4123990"/>
              <a:ext cx="960910" cy="960910"/>
            </a:xfrm>
            <a:custGeom>
              <a:avLst/>
              <a:gdLst>
                <a:gd name="T0" fmla="*/ 0 w 806"/>
                <a:gd name="T1" fmla="*/ 0 h 806"/>
                <a:gd name="T2" fmla="*/ 806 w 806"/>
                <a:gd name="T3" fmla="*/ 806 h 806"/>
                <a:gd name="T4" fmla="*/ 0 w 806"/>
                <a:gd name="T5" fmla="*/ 806 h 806"/>
                <a:gd name="T6" fmla="*/ 0 w 806"/>
                <a:gd name="T7" fmla="*/ 0 h 806"/>
              </a:gdLst>
              <a:ahLst/>
              <a:cxnLst>
                <a:cxn ang="0">
                  <a:pos x="T0" y="T1"/>
                </a:cxn>
                <a:cxn ang="0">
                  <a:pos x="T2" y="T3"/>
                </a:cxn>
                <a:cxn ang="0">
                  <a:pos x="T4" y="T5"/>
                </a:cxn>
                <a:cxn ang="0">
                  <a:pos x="T6" y="T7"/>
                </a:cxn>
              </a:cxnLst>
              <a:rect l="0" t="0" r="r" b="b"/>
              <a:pathLst>
                <a:path w="806" h="806">
                  <a:moveTo>
                    <a:pt x="0" y="0"/>
                  </a:moveTo>
                  <a:lnTo>
                    <a:pt x="806" y="806"/>
                  </a:lnTo>
                  <a:lnTo>
                    <a:pt x="0" y="806"/>
                  </a:lnTo>
                  <a:lnTo>
                    <a:pt x="0" y="0"/>
                  </a:lnTo>
                  <a:close/>
                </a:path>
              </a:pathLst>
            </a:custGeom>
            <a:solidFill>
              <a:schemeClr val="bg1">
                <a:lumMod val="75000"/>
              </a:schemeClr>
            </a:solidFill>
            <a:ln>
              <a:noFill/>
            </a:ln>
          </p:spPr>
          <p:txBody>
            <a:bodyPr vert="horz" wrap="square" lIns="91440" tIns="45720" rIns="91440" bIns="45720" numCol="1" anchor="t" anchorCtr="0" compatLnSpc="1"/>
            <a:lstStyle/>
            <a:p>
              <a:pPr lvl="0"/>
              <a:endParaRPr lang="ko-KR" altLang="en-US" sz="2400"/>
            </a:p>
          </p:txBody>
        </p:sp>
        <p:sp>
          <p:nvSpPr>
            <p:cNvPr id="128" name="Freeform 43"/>
            <p:cNvSpPr>
              <a:spLocks noEditPoints="1"/>
            </p:cNvSpPr>
            <p:nvPr userDrawn="1"/>
          </p:nvSpPr>
          <p:spPr bwMode="auto">
            <a:xfrm>
              <a:off x="2684826" y="4425020"/>
              <a:ext cx="299242" cy="473302"/>
            </a:xfrm>
            <a:custGeom>
              <a:avLst/>
              <a:gdLst>
                <a:gd name="T0" fmla="*/ 134 w 251"/>
                <a:gd name="T1" fmla="*/ 142 h 397"/>
                <a:gd name="T2" fmla="*/ 124 w 251"/>
                <a:gd name="T3" fmla="*/ 141 h 397"/>
                <a:gd name="T4" fmla="*/ 116 w 251"/>
                <a:gd name="T5" fmla="*/ 135 h 397"/>
                <a:gd name="T6" fmla="*/ 113 w 251"/>
                <a:gd name="T7" fmla="*/ 131 h 397"/>
                <a:gd name="T8" fmla="*/ 109 w 251"/>
                <a:gd name="T9" fmla="*/ 121 h 397"/>
                <a:gd name="T10" fmla="*/ 109 w 251"/>
                <a:gd name="T11" fmla="*/ 112 h 397"/>
                <a:gd name="T12" fmla="*/ 113 w 251"/>
                <a:gd name="T13" fmla="*/ 102 h 397"/>
                <a:gd name="T14" fmla="*/ 116 w 251"/>
                <a:gd name="T15" fmla="*/ 98 h 397"/>
                <a:gd name="T16" fmla="*/ 124 w 251"/>
                <a:gd name="T17" fmla="*/ 92 h 397"/>
                <a:gd name="T18" fmla="*/ 134 w 251"/>
                <a:gd name="T19" fmla="*/ 91 h 397"/>
                <a:gd name="T20" fmla="*/ 139 w 251"/>
                <a:gd name="T21" fmla="*/ 91 h 397"/>
                <a:gd name="T22" fmla="*/ 148 w 251"/>
                <a:gd name="T23" fmla="*/ 95 h 397"/>
                <a:gd name="T24" fmla="*/ 153 w 251"/>
                <a:gd name="T25" fmla="*/ 98 h 397"/>
                <a:gd name="T26" fmla="*/ 159 w 251"/>
                <a:gd name="T27" fmla="*/ 107 h 397"/>
                <a:gd name="T28" fmla="*/ 160 w 251"/>
                <a:gd name="T29" fmla="*/ 117 h 397"/>
                <a:gd name="T30" fmla="*/ 159 w 251"/>
                <a:gd name="T31" fmla="*/ 127 h 397"/>
                <a:gd name="T32" fmla="*/ 153 w 251"/>
                <a:gd name="T33" fmla="*/ 135 h 397"/>
                <a:gd name="T34" fmla="*/ 148 w 251"/>
                <a:gd name="T35" fmla="*/ 138 h 397"/>
                <a:gd name="T36" fmla="*/ 139 w 251"/>
                <a:gd name="T37" fmla="*/ 142 h 397"/>
                <a:gd name="T38" fmla="*/ 105 w 251"/>
                <a:gd name="T39" fmla="*/ 0 h 397"/>
                <a:gd name="T40" fmla="*/ 91 w 251"/>
                <a:gd name="T41" fmla="*/ 1 h 397"/>
                <a:gd name="T42" fmla="*/ 64 w 251"/>
                <a:gd name="T43" fmla="*/ 6 h 397"/>
                <a:gd name="T44" fmla="*/ 38 w 251"/>
                <a:gd name="T45" fmla="*/ 17 h 397"/>
                <a:gd name="T46" fmla="*/ 13 w 251"/>
                <a:gd name="T47" fmla="*/ 33 h 397"/>
                <a:gd name="T48" fmla="*/ 2 w 251"/>
                <a:gd name="T49" fmla="*/ 43 h 397"/>
                <a:gd name="T50" fmla="*/ 0 w 251"/>
                <a:gd name="T51" fmla="*/ 397 h 397"/>
                <a:gd name="T52" fmla="*/ 17 w 251"/>
                <a:gd name="T53" fmla="*/ 322 h 397"/>
                <a:gd name="T54" fmla="*/ 56 w 251"/>
                <a:gd name="T55" fmla="*/ 282 h 397"/>
                <a:gd name="T56" fmla="*/ 80 w 251"/>
                <a:gd name="T57" fmla="*/ 289 h 397"/>
                <a:gd name="T58" fmla="*/ 106 w 251"/>
                <a:gd name="T59" fmla="*/ 291 h 397"/>
                <a:gd name="T60" fmla="*/ 119 w 251"/>
                <a:gd name="T61" fmla="*/ 291 h 397"/>
                <a:gd name="T62" fmla="*/ 146 w 251"/>
                <a:gd name="T63" fmla="*/ 285 h 397"/>
                <a:gd name="T64" fmla="*/ 172 w 251"/>
                <a:gd name="T65" fmla="*/ 275 h 397"/>
                <a:gd name="T66" fmla="*/ 197 w 251"/>
                <a:gd name="T67" fmla="*/ 259 h 397"/>
                <a:gd name="T68" fmla="*/ 208 w 251"/>
                <a:gd name="T69" fmla="*/ 249 h 397"/>
                <a:gd name="T70" fmla="*/ 227 w 251"/>
                <a:gd name="T71" fmla="*/ 226 h 397"/>
                <a:gd name="T72" fmla="*/ 239 w 251"/>
                <a:gd name="T73" fmla="*/ 201 h 397"/>
                <a:gd name="T74" fmla="*/ 248 w 251"/>
                <a:gd name="T75" fmla="*/ 174 h 397"/>
                <a:gd name="T76" fmla="*/ 251 w 251"/>
                <a:gd name="T77" fmla="*/ 146 h 397"/>
                <a:gd name="T78" fmla="*/ 248 w 251"/>
                <a:gd name="T79" fmla="*/ 118 h 397"/>
                <a:gd name="T80" fmla="*/ 239 w 251"/>
                <a:gd name="T81" fmla="*/ 91 h 397"/>
                <a:gd name="T82" fmla="*/ 227 w 251"/>
                <a:gd name="T83" fmla="*/ 66 h 397"/>
                <a:gd name="T84" fmla="*/ 208 w 251"/>
                <a:gd name="T85" fmla="*/ 43 h 397"/>
                <a:gd name="T86" fmla="*/ 197 w 251"/>
                <a:gd name="T87" fmla="*/ 33 h 397"/>
                <a:gd name="T88" fmla="*/ 172 w 251"/>
                <a:gd name="T89" fmla="*/ 17 h 397"/>
                <a:gd name="T90" fmla="*/ 146 w 251"/>
                <a:gd name="T91" fmla="*/ 6 h 397"/>
                <a:gd name="T92" fmla="*/ 119 w 251"/>
                <a:gd name="T93" fmla="*/ 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1" h="397">
                  <a:moveTo>
                    <a:pt x="134" y="142"/>
                  </a:moveTo>
                  <a:lnTo>
                    <a:pt x="134" y="142"/>
                  </a:lnTo>
                  <a:lnTo>
                    <a:pt x="130" y="142"/>
                  </a:lnTo>
                  <a:lnTo>
                    <a:pt x="124" y="141"/>
                  </a:lnTo>
                  <a:lnTo>
                    <a:pt x="120" y="138"/>
                  </a:lnTo>
                  <a:lnTo>
                    <a:pt x="116" y="135"/>
                  </a:lnTo>
                  <a:lnTo>
                    <a:pt x="116" y="135"/>
                  </a:lnTo>
                  <a:lnTo>
                    <a:pt x="113" y="131"/>
                  </a:lnTo>
                  <a:lnTo>
                    <a:pt x="110" y="127"/>
                  </a:lnTo>
                  <a:lnTo>
                    <a:pt x="109" y="121"/>
                  </a:lnTo>
                  <a:lnTo>
                    <a:pt x="109" y="116"/>
                  </a:lnTo>
                  <a:lnTo>
                    <a:pt x="109" y="112"/>
                  </a:lnTo>
                  <a:lnTo>
                    <a:pt x="110" y="107"/>
                  </a:lnTo>
                  <a:lnTo>
                    <a:pt x="113" y="102"/>
                  </a:lnTo>
                  <a:lnTo>
                    <a:pt x="116" y="98"/>
                  </a:lnTo>
                  <a:lnTo>
                    <a:pt x="116" y="98"/>
                  </a:lnTo>
                  <a:lnTo>
                    <a:pt x="120" y="95"/>
                  </a:lnTo>
                  <a:lnTo>
                    <a:pt x="124" y="92"/>
                  </a:lnTo>
                  <a:lnTo>
                    <a:pt x="130" y="91"/>
                  </a:lnTo>
                  <a:lnTo>
                    <a:pt x="134" y="91"/>
                  </a:lnTo>
                  <a:lnTo>
                    <a:pt x="134" y="91"/>
                  </a:lnTo>
                  <a:lnTo>
                    <a:pt x="139" y="91"/>
                  </a:lnTo>
                  <a:lnTo>
                    <a:pt x="144" y="92"/>
                  </a:lnTo>
                  <a:lnTo>
                    <a:pt x="148" y="95"/>
                  </a:lnTo>
                  <a:lnTo>
                    <a:pt x="153" y="98"/>
                  </a:lnTo>
                  <a:lnTo>
                    <a:pt x="153" y="98"/>
                  </a:lnTo>
                  <a:lnTo>
                    <a:pt x="156" y="102"/>
                  </a:lnTo>
                  <a:lnTo>
                    <a:pt x="159" y="107"/>
                  </a:lnTo>
                  <a:lnTo>
                    <a:pt x="160" y="112"/>
                  </a:lnTo>
                  <a:lnTo>
                    <a:pt x="160" y="117"/>
                  </a:lnTo>
                  <a:lnTo>
                    <a:pt x="160" y="121"/>
                  </a:lnTo>
                  <a:lnTo>
                    <a:pt x="159" y="127"/>
                  </a:lnTo>
                  <a:lnTo>
                    <a:pt x="156" y="131"/>
                  </a:lnTo>
                  <a:lnTo>
                    <a:pt x="153" y="135"/>
                  </a:lnTo>
                  <a:lnTo>
                    <a:pt x="153" y="135"/>
                  </a:lnTo>
                  <a:lnTo>
                    <a:pt x="148" y="138"/>
                  </a:lnTo>
                  <a:lnTo>
                    <a:pt x="144" y="141"/>
                  </a:lnTo>
                  <a:lnTo>
                    <a:pt x="139" y="142"/>
                  </a:lnTo>
                  <a:lnTo>
                    <a:pt x="134" y="142"/>
                  </a:lnTo>
                  <a:close/>
                  <a:moveTo>
                    <a:pt x="105" y="0"/>
                  </a:moveTo>
                  <a:lnTo>
                    <a:pt x="105" y="0"/>
                  </a:lnTo>
                  <a:lnTo>
                    <a:pt x="91" y="1"/>
                  </a:lnTo>
                  <a:lnTo>
                    <a:pt x="77" y="3"/>
                  </a:lnTo>
                  <a:lnTo>
                    <a:pt x="64" y="6"/>
                  </a:lnTo>
                  <a:lnTo>
                    <a:pt x="50" y="12"/>
                  </a:lnTo>
                  <a:lnTo>
                    <a:pt x="38" y="17"/>
                  </a:lnTo>
                  <a:lnTo>
                    <a:pt x="25" y="24"/>
                  </a:lnTo>
                  <a:lnTo>
                    <a:pt x="13" y="33"/>
                  </a:lnTo>
                  <a:lnTo>
                    <a:pt x="2" y="43"/>
                  </a:lnTo>
                  <a:lnTo>
                    <a:pt x="2" y="43"/>
                  </a:lnTo>
                  <a:lnTo>
                    <a:pt x="0" y="46"/>
                  </a:lnTo>
                  <a:lnTo>
                    <a:pt x="0" y="397"/>
                  </a:lnTo>
                  <a:lnTo>
                    <a:pt x="45" y="351"/>
                  </a:lnTo>
                  <a:lnTo>
                    <a:pt x="17" y="322"/>
                  </a:lnTo>
                  <a:lnTo>
                    <a:pt x="56" y="282"/>
                  </a:lnTo>
                  <a:lnTo>
                    <a:pt x="56" y="282"/>
                  </a:lnTo>
                  <a:lnTo>
                    <a:pt x="68" y="286"/>
                  </a:lnTo>
                  <a:lnTo>
                    <a:pt x="80" y="289"/>
                  </a:lnTo>
                  <a:lnTo>
                    <a:pt x="93" y="291"/>
                  </a:lnTo>
                  <a:lnTo>
                    <a:pt x="106" y="291"/>
                  </a:lnTo>
                  <a:lnTo>
                    <a:pt x="106" y="291"/>
                  </a:lnTo>
                  <a:lnTo>
                    <a:pt x="119" y="291"/>
                  </a:lnTo>
                  <a:lnTo>
                    <a:pt x="133" y="289"/>
                  </a:lnTo>
                  <a:lnTo>
                    <a:pt x="146" y="285"/>
                  </a:lnTo>
                  <a:lnTo>
                    <a:pt x="160" y="280"/>
                  </a:lnTo>
                  <a:lnTo>
                    <a:pt x="172" y="275"/>
                  </a:lnTo>
                  <a:lnTo>
                    <a:pt x="185" y="268"/>
                  </a:lnTo>
                  <a:lnTo>
                    <a:pt x="197" y="259"/>
                  </a:lnTo>
                  <a:lnTo>
                    <a:pt x="208" y="249"/>
                  </a:lnTo>
                  <a:lnTo>
                    <a:pt x="208" y="249"/>
                  </a:lnTo>
                  <a:lnTo>
                    <a:pt x="217" y="237"/>
                  </a:lnTo>
                  <a:lnTo>
                    <a:pt x="227" y="226"/>
                  </a:lnTo>
                  <a:lnTo>
                    <a:pt x="234" y="213"/>
                  </a:lnTo>
                  <a:lnTo>
                    <a:pt x="239" y="201"/>
                  </a:lnTo>
                  <a:lnTo>
                    <a:pt x="245" y="187"/>
                  </a:lnTo>
                  <a:lnTo>
                    <a:pt x="248" y="174"/>
                  </a:lnTo>
                  <a:lnTo>
                    <a:pt x="250" y="160"/>
                  </a:lnTo>
                  <a:lnTo>
                    <a:pt x="251" y="146"/>
                  </a:lnTo>
                  <a:lnTo>
                    <a:pt x="250" y="132"/>
                  </a:lnTo>
                  <a:lnTo>
                    <a:pt x="248" y="118"/>
                  </a:lnTo>
                  <a:lnTo>
                    <a:pt x="245" y="105"/>
                  </a:lnTo>
                  <a:lnTo>
                    <a:pt x="239" y="91"/>
                  </a:lnTo>
                  <a:lnTo>
                    <a:pt x="234" y="78"/>
                  </a:lnTo>
                  <a:lnTo>
                    <a:pt x="227" y="66"/>
                  </a:lnTo>
                  <a:lnTo>
                    <a:pt x="217" y="54"/>
                  </a:lnTo>
                  <a:lnTo>
                    <a:pt x="208" y="43"/>
                  </a:lnTo>
                  <a:lnTo>
                    <a:pt x="208" y="43"/>
                  </a:lnTo>
                  <a:lnTo>
                    <a:pt x="197" y="33"/>
                  </a:lnTo>
                  <a:lnTo>
                    <a:pt x="185" y="24"/>
                  </a:lnTo>
                  <a:lnTo>
                    <a:pt x="172" y="17"/>
                  </a:lnTo>
                  <a:lnTo>
                    <a:pt x="160" y="12"/>
                  </a:lnTo>
                  <a:lnTo>
                    <a:pt x="146" y="6"/>
                  </a:lnTo>
                  <a:lnTo>
                    <a:pt x="133" y="3"/>
                  </a:lnTo>
                  <a:lnTo>
                    <a:pt x="119" y="1"/>
                  </a:lnTo>
                  <a:lnTo>
                    <a:pt x="10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pic>
          <p:nvPicPr>
            <p:cNvPr id="129" name="그림 128"/>
            <p:cNvPicPr>
              <a:picLocks noChangeAspect="1"/>
            </p:cNvPicPr>
            <p:nvPr userDrawn="1"/>
          </p:nvPicPr>
          <p:blipFill>
            <a:blip r:embed="rId3" cstate="screen"/>
            <a:stretch>
              <a:fillRect/>
            </a:stretch>
          </p:blipFill>
          <p:spPr>
            <a:xfrm rot="13500000" flipH="1" flipV="1">
              <a:off x="1847633" y="2516305"/>
              <a:ext cx="337210" cy="823433"/>
            </a:xfrm>
            <a:prstGeom prst="rect">
              <a:avLst/>
            </a:prstGeom>
          </p:spPr>
        </p:pic>
        <p:sp>
          <p:nvSpPr>
            <p:cNvPr id="130" name="Freeform 116"/>
            <p:cNvSpPr/>
            <p:nvPr userDrawn="1"/>
          </p:nvSpPr>
          <p:spPr bwMode="auto">
            <a:xfrm>
              <a:off x="1659537" y="2091295"/>
              <a:ext cx="960910" cy="960910"/>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81A4D"/>
            </a:solidFill>
            <a:ln>
              <a:noFill/>
            </a:ln>
          </p:spPr>
          <p:txBody>
            <a:bodyPr vert="horz" wrap="square" lIns="91440" tIns="45720" rIns="91440" bIns="45720" numCol="1" anchor="t" anchorCtr="0" compatLnSpc="1"/>
            <a:lstStyle/>
            <a:p>
              <a:pPr lvl="0"/>
              <a:endParaRPr lang="ko-KR" altLang="en-US" sz="2400"/>
            </a:p>
          </p:txBody>
        </p:sp>
        <p:pic>
          <p:nvPicPr>
            <p:cNvPr id="131" name="그림 130"/>
            <p:cNvPicPr>
              <a:picLocks noChangeAspect="1"/>
            </p:cNvPicPr>
            <p:nvPr userDrawn="1"/>
          </p:nvPicPr>
          <p:blipFill>
            <a:blip r:embed="rId3" cstate="screen"/>
            <a:stretch>
              <a:fillRect/>
            </a:stretch>
          </p:blipFill>
          <p:spPr>
            <a:xfrm rot="13500000" flipH="1" flipV="1">
              <a:off x="2883716" y="1476207"/>
              <a:ext cx="337210" cy="823433"/>
            </a:xfrm>
            <a:prstGeom prst="rect">
              <a:avLst/>
            </a:prstGeom>
          </p:spPr>
        </p:pic>
        <p:sp>
          <p:nvSpPr>
            <p:cNvPr id="132" name="Freeform 108"/>
            <p:cNvSpPr/>
            <p:nvPr userDrawn="1"/>
          </p:nvSpPr>
          <p:spPr bwMode="auto">
            <a:xfrm>
              <a:off x="2684826" y="1074351"/>
              <a:ext cx="960910" cy="962103"/>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F4879C"/>
            </a:solidFill>
            <a:ln>
              <a:noFill/>
            </a:ln>
          </p:spPr>
          <p:txBody>
            <a:bodyPr vert="horz" wrap="square" lIns="91440" tIns="45720" rIns="91440" bIns="45720" numCol="1" anchor="t" anchorCtr="0" compatLnSpc="1"/>
            <a:lstStyle/>
            <a:p>
              <a:pPr lvl="0"/>
              <a:endParaRPr lang="ko-KR" altLang="en-US" sz="2400"/>
            </a:p>
          </p:txBody>
        </p:sp>
        <p:sp>
          <p:nvSpPr>
            <p:cNvPr id="133" name="Freeform 40"/>
            <p:cNvSpPr/>
            <p:nvPr userDrawn="1"/>
          </p:nvSpPr>
          <p:spPr bwMode="auto">
            <a:xfrm>
              <a:off x="2684826" y="1327973"/>
              <a:ext cx="194328" cy="664054"/>
            </a:xfrm>
            <a:custGeom>
              <a:avLst/>
              <a:gdLst>
                <a:gd name="T0" fmla="*/ 0 w 163"/>
                <a:gd name="T1" fmla="*/ 76 h 557"/>
                <a:gd name="T2" fmla="*/ 10 w 163"/>
                <a:gd name="T3" fmla="*/ 78 h 557"/>
                <a:gd name="T4" fmla="*/ 27 w 163"/>
                <a:gd name="T5" fmla="*/ 86 h 557"/>
                <a:gd name="T6" fmla="*/ 43 w 163"/>
                <a:gd name="T7" fmla="*/ 95 h 557"/>
                <a:gd name="T8" fmla="*/ 57 w 163"/>
                <a:gd name="T9" fmla="*/ 108 h 557"/>
                <a:gd name="T10" fmla="*/ 69 w 163"/>
                <a:gd name="T11" fmla="*/ 122 h 557"/>
                <a:gd name="T12" fmla="*/ 79 w 163"/>
                <a:gd name="T13" fmla="*/ 138 h 557"/>
                <a:gd name="T14" fmla="*/ 85 w 163"/>
                <a:gd name="T15" fmla="*/ 157 h 557"/>
                <a:gd name="T16" fmla="*/ 88 w 163"/>
                <a:gd name="T17" fmla="*/ 175 h 557"/>
                <a:gd name="T18" fmla="*/ 89 w 163"/>
                <a:gd name="T19" fmla="*/ 186 h 557"/>
                <a:gd name="T20" fmla="*/ 87 w 163"/>
                <a:gd name="T21" fmla="*/ 205 h 557"/>
                <a:gd name="T22" fmla="*/ 82 w 163"/>
                <a:gd name="T23" fmla="*/ 224 h 557"/>
                <a:gd name="T24" fmla="*/ 74 w 163"/>
                <a:gd name="T25" fmla="*/ 241 h 557"/>
                <a:gd name="T26" fmla="*/ 63 w 163"/>
                <a:gd name="T27" fmla="*/ 257 h 557"/>
                <a:gd name="T28" fmla="*/ 50 w 163"/>
                <a:gd name="T29" fmla="*/ 270 h 557"/>
                <a:gd name="T30" fmla="*/ 36 w 163"/>
                <a:gd name="T31" fmla="*/ 281 h 557"/>
                <a:gd name="T32" fmla="*/ 18 w 163"/>
                <a:gd name="T33" fmla="*/ 289 h 557"/>
                <a:gd name="T34" fmla="*/ 0 w 163"/>
                <a:gd name="T35" fmla="*/ 295 h 557"/>
                <a:gd name="T36" fmla="*/ 0 w 163"/>
                <a:gd name="T37" fmla="*/ 557 h 557"/>
                <a:gd name="T38" fmla="*/ 46 w 163"/>
                <a:gd name="T39" fmla="*/ 473 h 557"/>
                <a:gd name="T40" fmla="*/ 101 w 163"/>
                <a:gd name="T41" fmla="*/ 369 h 557"/>
                <a:gd name="T42" fmla="*/ 136 w 163"/>
                <a:gd name="T43" fmla="*/ 289 h 557"/>
                <a:gd name="T44" fmla="*/ 153 w 163"/>
                <a:gd name="T45" fmla="*/ 242 h 557"/>
                <a:gd name="T46" fmla="*/ 162 w 163"/>
                <a:gd name="T47" fmla="*/ 202 h 557"/>
                <a:gd name="T48" fmla="*/ 163 w 163"/>
                <a:gd name="T49" fmla="*/ 186 h 557"/>
                <a:gd name="T50" fmla="*/ 160 w 163"/>
                <a:gd name="T51" fmla="*/ 150 h 557"/>
                <a:gd name="T52" fmla="*/ 151 w 163"/>
                <a:gd name="T53" fmla="*/ 118 h 557"/>
                <a:gd name="T54" fmla="*/ 136 w 163"/>
                <a:gd name="T55" fmla="*/ 88 h 557"/>
                <a:gd name="T56" fmla="*/ 116 w 163"/>
                <a:gd name="T57" fmla="*/ 61 h 557"/>
                <a:gd name="T58" fmla="*/ 92 w 163"/>
                <a:gd name="T59" fmla="*/ 38 h 557"/>
                <a:gd name="T60" fmla="*/ 64 w 163"/>
                <a:gd name="T61" fmla="*/ 21 h 557"/>
                <a:gd name="T62" fmla="*/ 34 w 163"/>
                <a:gd name="T63" fmla="*/ 7 h 557"/>
                <a:gd name="T64" fmla="*/ 0 w 163"/>
                <a:gd name="T65"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0" y="0"/>
                  </a:moveTo>
                  <a:lnTo>
                    <a:pt x="0" y="76"/>
                  </a:lnTo>
                  <a:lnTo>
                    <a:pt x="0" y="76"/>
                  </a:lnTo>
                  <a:lnTo>
                    <a:pt x="10" y="78"/>
                  </a:lnTo>
                  <a:lnTo>
                    <a:pt x="18" y="81"/>
                  </a:lnTo>
                  <a:lnTo>
                    <a:pt x="27" y="86"/>
                  </a:lnTo>
                  <a:lnTo>
                    <a:pt x="36" y="90"/>
                  </a:lnTo>
                  <a:lnTo>
                    <a:pt x="43" y="95"/>
                  </a:lnTo>
                  <a:lnTo>
                    <a:pt x="50" y="101"/>
                  </a:lnTo>
                  <a:lnTo>
                    <a:pt x="57" y="108"/>
                  </a:lnTo>
                  <a:lnTo>
                    <a:pt x="63" y="115"/>
                  </a:lnTo>
                  <a:lnTo>
                    <a:pt x="69" y="122"/>
                  </a:lnTo>
                  <a:lnTo>
                    <a:pt x="74" y="129"/>
                  </a:lnTo>
                  <a:lnTo>
                    <a:pt x="79" y="138"/>
                  </a:lnTo>
                  <a:lnTo>
                    <a:pt x="82" y="147"/>
                  </a:lnTo>
                  <a:lnTo>
                    <a:pt x="85" y="157"/>
                  </a:lnTo>
                  <a:lnTo>
                    <a:pt x="87" y="166"/>
                  </a:lnTo>
                  <a:lnTo>
                    <a:pt x="88" y="175"/>
                  </a:lnTo>
                  <a:lnTo>
                    <a:pt x="89" y="186"/>
                  </a:lnTo>
                  <a:lnTo>
                    <a:pt x="89" y="186"/>
                  </a:lnTo>
                  <a:lnTo>
                    <a:pt x="88" y="195"/>
                  </a:lnTo>
                  <a:lnTo>
                    <a:pt x="87" y="205"/>
                  </a:lnTo>
                  <a:lnTo>
                    <a:pt x="85" y="215"/>
                  </a:lnTo>
                  <a:lnTo>
                    <a:pt x="82" y="224"/>
                  </a:lnTo>
                  <a:lnTo>
                    <a:pt x="79" y="233"/>
                  </a:lnTo>
                  <a:lnTo>
                    <a:pt x="74" y="241"/>
                  </a:lnTo>
                  <a:lnTo>
                    <a:pt x="69" y="249"/>
                  </a:lnTo>
                  <a:lnTo>
                    <a:pt x="63" y="257"/>
                  </a:lnTo>
                  <a:lnTo>
                    <a:pt x="57" y="263"/>
                  </a:lnTo>
                  <a:lnTo>
                    <a:pt x="50" y="270"/>
                  </a:lnTo>
                  <a:lnTo>
                    <a:pt x="43" y="276"/>
                  </a:lnTo>
                  <a:lnTo>
                    <a:pt x="36" y="281"/>
                  </a:lnTo>
                  <a:lnTo>
                    <a:pt x="27" y="285"/>
                  </a:lnTo>
                  <a:lnTo>
                    <a:pt x="18" y="289"/>
                  </a:lnTo>
                  <a:lnTo>
                    <a:pt x="10" y="293"/>
                  </a:lnTo>
                  <a:lnTo>
                    <a:pt x="0" y="295"/>
                  </a:lnTo>
                  <a:lnTo>
                    <a:pt x="0" y="557"/>
                  </a:lnTo>
                  <a:lnTo>
                    <a:pt x="0" y="557"/>
                  </a:lnTo>
                  <a:lnTo>
                    <a:pt x="21" y="519"/>
                  </a:lnTo>
                  <a:lnTo>
                    <a:pt x="46" y="473"/>
                  </a:lnTo>
                  <a:lnTo>
                    <a:pt x="73" y="422"/>
                  </a:lnTo>
                  <a:lnTo>
                    <a:pt x="101" y="369"/>
                  </a:lnTo>
                  <a:lnTo>
                    <a:pt x="125" y="316"/>
                  </a:lnTo>
                  <a:lnTo>
                    <a:pt x="136" y="289"/>
                  </a:lnTo>
                  <a:lnTo>
                    <a:pt x="145" y="265"/>
                  </a:lnTo>
                  <a:lnTo>
                    <a:pt x="153" y="242"/>
                  </a:lnTo>
                  <a:lnTo>
                    <a:pt x="158" y="220"/>
                  </a:lnTo>
                  <a:lnTo>
                    <a:pt x="162" y="202"/>
                  </a:lnTo>
                  <a:lnTo>
                    <a:pt x="163" y="186"/>
                  </a:lnTo>
                  <a:lnTo>
                    <a:pt x="163" y="186"/>
                  </a:lnTo>
                  <a:lnTo>
                    <a:pt x="162" y="168"/>
                  </a:lnTo>
                  <a:lnTo>
                    <a:pt x="160" y="150"/>
                  </a:lnTo>
                  <a:lnTo>
                    <a:pt x="156" y="134"/>
                  </a:lnTo>
                  <a:lnTo>
                    <a:pt x="151" y="118"/>
                  </a:lnTo>
                  <a:lnTo>
                    <a:pt x="145" y="102"/>
                  </a:lnTo>
                  <a:lnTo>
                    <a:pt x="136" y="88"/>
                  </a:lnTo>
                  <a:lnTo>
                    <a:pt x="127" y="74"/>
                  </a:lnTo>
                  <a:lnTo>
                    <a:pt x="116" y="61"/>
                  </a:lnTo>
                  <a:lnTo>
                    <a:pt x="105" y="50"/>
                  </a:lnTo>
                  <a:lnTo>
                    <a:pt x="92" y="38"/>
                  </a:lnTo>
                  <a:lnTo>
                    <a:pt x="79" y="29"/>
                  </a:lnTo>
                  <a:lnTo>
                    <a:pt x="64" y="21"/>
                  </a:lnTo>
                  <a:lnTo>
                    <a:pt x="49" y="13"/>
                  </a:lnTo>
                  <a:lnTo>
                    <a:pt x="34" y="7"/>
                  </a:lnTo>
                  <a:lnTo>
                    <a:pt x="17" y="3"/>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46" name="텍스트 개체 틀 3"/>
          <p:cNvSpPr>
            <a:spLocks noGrp="1"/>
          </p:cNvSpPr>
          <p:nvPr>
            <p:ph type="body" sz="quarter" idx="10" hasCustomPrompt="1"/>
          </p:nvPr>
        </p:nvSpPr>
        <p:spPr>
          <a:xfrm>
            <a:off x="4210064" y="2788394"/>
            <a:ext cx="7742587" cy="689045"/>
          </a:xfrm>
          <a:prstGeom prst="rect">
            <a:avLst/>
          </a:prstGeom>
        </p:spPr>
        <p:txBody>
          <a:bodyPr lIns="0" tIns="0" rIns="0" bIns="0"/>
          <a:lstStyle>
            <a:lvl1pPr marL="0" indent="0" algn="l">
              <a:buNone/>
              <a:defRPr sz="4800" b="1" baseline="0">
                <a:solidFill>
                  <a:schemeClr val="tx1">
                    <a:lumMod val="75000"/>
                    <a:lumOff val="25000"/>
                  </a:schemeClr>
                </a:solidFill>
                <a:latin typeface="Tahoma" panose="020B0604030504040204" pitchFamily="34" charset="0"/>
                <a:cs typeface="Tahoma" panose="020B0604030504040204" pitchFamily="34" charset="0"/>
              </a:defRPr>
            </a:lvl1pPr>
          </a:lstStyle>
          <a:p>
            <a:pPr lvl="0"/>
            <a:r>
              <a:rPr lang="en-US" altLang="ko-KR" smtClean="0"/>
              <a:t>Presentation title </a:t>
            </a:r>
            <a:endParaRPr lang="ko-KR" altLang="en-US" smtClean="0"/>
          </a:p>
        </p:txBody>
      </p:sp>
      <p:sp>
        <p:nvSpPr>
          <p:cNvPr id="147" name="텍스트 개체 틀 3"/>
          <p:cNvSpPr>
            <a:spLocks noGrp="1"/>
          </p:cNvSpPr>
          <p:nvPr>
            <p:ph type="body" sz="quarter" idx="11" hasCustomPrompt="1"/>
          </p:nvPr>
        </p:nvSpPr>
        <p:spPr>
          <a:xfrm>
            <a:off x="4210064" y="3525011"/>
            <a:ext cx="7742587" cy="358891"/>
          </a:xfrm>
          <a:prstGeom prst="rect">
            <a:avLst/>
          </a:prstGeom>
        </p:spPr>
        <p:txBody>
          <a:bodyPr lIns="0" tIns="0" rIns="0" bIns="0"/>
          <a:lstStyle>
            <a:lvl1pPr marL="0" indent="0" algn="l">
              <a:buNone/>
              <a:defRPr sz="2400" b="0" baseline="0">
                <a:solidFill>
                  <a:schemeClr val="tx1">
                    <a:lumMod val="75000"/>
                    <a:lumOff val="25000"/>
                  </a:schemeClr>
                </a:solidFill>
                <a:latin typeface="Tahoma" panose="020B0604030504040204" pitchFamily="34" charset="0"/>
                <a:cs typeface="Tahoma" panose="020B0604030504040204" pitchFamily="34" charset="0"/>
              </a:defRPr>
            </a:lvl1pPr>
          </a:lstStyle>
          <a:p>
            <a:pPr lvl="0"/>
            <a:r>
              <a:rPr lang="en-US" altLang="ko-KR" smtClean="0"/>
              <a:t>Presentation sub title</a:t>
            </a:r>
            <a:endParaRPr lang="ko-KR" altLang="en-US" smtClean="0"/>
          </a:p>
        </p:txBody>
      </p:sp>
      <p:grpSp>
        <p:nvGrpSpPr>
          <p:cNvPr id="67" name="그룹 151"/>
          <p:cNvGrpSpPr/>
          <p:nvPr userDrawn="1"/>
        </p:nvGrpSpPr>
        <p:grpSpPr>
          <a:xfrm>
            <a:off x="10569566" y="5478266"/>
            <a:ext cx="1296303" cy="1314909"/>
            <a:chOff x="7668344" y="5495925"/>
            <a:chExt cx="1261419" cy="1279525"/>
          </a:xfrm>
        </p:grpSpPr>
        <p:sp>
          <p:nvSpPr>
            <p:cNvPr id="88" name="Freeform 13"/>
            <p:cNvSpPr/>
            <p:nvPr userDrawn="1"/>
          </p:nvSpPr>
          <p:spPr bwMode="auto">
            <a:xfrm>
              <a:off x="8315651" y="5495925"/>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close/>
                </a:path>
              </a:pathLst>
            </a:custGeom>
            <a:solidFill>
              <a:srgbClr val="F4879C">
                <a:alpha val="20000"/>
              </a:srgbClr>
            </a:solidFill>
            <a:ln>
              <a:noFill/>
            </a:ln>
          </p:spPr>
          <p:txBody>
            <a:bodyPr vert="horz" wrap="square" lIns="91440" tIns="45720" rIns="91440" bIns="45720" numCol="1" anchor="t" anchorCtr="0" compatLnSpc="1"/>
            <a:lstStyle/>
            <a:p>
              <a:endParaRPr lang="ko-KR" altLang="en-US" sz="2400"/>
            </a:p>
          </p:txBody>
        </p:sp>
        <p:sp>
          <p:nvSpPr>
            <p:cNvPr id="89" name="Freeform 14"/>
            <p:cNvSpPr/>
            <p:nvPr userDrawn="1"/>
          </p:nvSpPr>
          <p:spPr bwMode="auto">
            <a:xfrm>
              <a:off x="8315651" y="5495925"/>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93" name="Freeform 15"/>
            <p:cNvSpPr/>
            <p:nvPr userDrawn="1"/>
          </p:nvSpPr>
          <p:spPr bwMode="auto">
            <a:xfrm>
              <a:off x="7668344" y="5495925"/>
              <a:ext cx="612603" cy="614112"/>
            </a:xfrm>
            <a:custGeom>
              <a:avLst/>
              <a:gdLst>
                <a:gd name="T0" fmla="*/ 406 w 406"/>
                <a:gd name="T1" fmla="*/ 0 h 407"/>
                <a:gd name="T2" fmla="*/ 0 w 406"/>
                <a:gd name="T3" fmla="*/ 0 h 407"/>
                <a:gd name="T4" fmla="*/ 406 w 406"/>
                <a:gd name="T5" fmla="*/ 407 h 407"/>
                <a:gd name="T6" fmla="*/ 406 w 406"/>
                <a:gd name="T7" fmla="*/ 0 h 407"/>
              </a:gdLst>
              <a:ahLst/>
              <a:cxnLst>
                <a:cxn ang="0">
                  <a:pos x="T0" y="T1"/>
                </a:cxn>
                <a:cxn ang="0">
                  <a:pos x="T2" y="T3"/>
                </a:cxn>
                <a:cxn ang="0">
                  <a:pos x="T4" y="T5"/>
                </a:cxn>
                <a:cxn ang="0">
                  <a:pos x="T6" y="T7"/>
                </a:cxn>
              </a:cxnLst>
              <a:rect l="0" t="0" r="r" b="b"/>
              <a:pathLst>
                <a:path w="406" h="407">
                  <a:moveTo>
                    <a:pt x="406" y="0"/>
                  </a:moveTo>
                  <a:lnTo>
                    <a:pt x="0" y="0"/>
                  </a:lnTo>
                  <a:lnTo>
                    <a:pt x="406" y="407"/>
                  </a:lnTo>
                  <a:lnTo>
                    <a:pt x="406" y="0"/>
                  </a:lnTo>
                  <a:close/>
                </a:path>
              </a:pathLst>
            </a:custGeom>
            <a:solidFill>
              <a:srgbClr val="6C4C8B">
                <a:alpha val="20000"/>
              </a:srgbClr>
            </a:solidFill>
            <a:ln>
              <a:noFill/>
            </a:ln>
          </p:spPr>
          <p:txBody>
            <a:bodyPr vert="horz" wrap="square" lIns="91440" tIns="45720" rIns="91440" bIns="45720" numCol="1" anchor="t" anchorCtr="0" compatLnSpc="1"/>
            <a:lstStyle/>
            <a:p>
              <a:endParaRPr lang="ko-KR" altLang="en-US" sz="2400"/>
            </a:p>
          </p:txBody>
        </p:sp>
        <p:sp>
          <p:nvSpPr>
            <p:cNvPr id="94" name="Freeform 16"/>
            <p:cNvSpPr/>
            <p:nvPr userDrawn="1"/>
          </p:nvSpPr>
          <p:spPr bwMode="auto">
            <a:xfrm>
              <a:off x="7668344" y="5495925"/>
              <a:ext cx="612603" cy="614112"/>
            </a:xfrm>
            <a:custGeom>
              <a:avLst/>
              <a:gdLst>
                <a:gd name="T0" fmla="*/ 406 w 406"/>
                <a:gd name="T1" fmla="*/ 0 h 407"/>
                <a:gd name="T2" fmla="*/ 0 w 406"/>
                <a:gd name="T3" fmla="*/ 0 h 407"/>
                <a:gd name="T4" fmla="*/ 406 w 406"/>
                <a:gd name="T5" fmla="*/ 407 h 407"/>
                <a:gd name="T6" fmla="*/ 406 w 406"/>
                <a:gd name="T7" fmla="*/ 0 h 407"/>
              </a:gdLst>
              <a:ahLst/>
              <a:cxnLst>
                <a:cxn ang="0">
                  <a:pos x="T0" y="T1"/>
                </a:cxn>
                <a:cxn ang="0">
                  <a:pos x="T2" y="T3"/>
                </a:cxn>
                <a:cxn ang="0">
                  <a:pos x="T4" y="T5"/>
                </a:cxn>
                <a:cxn ang="0">
                  <a:pos x="T6" y="T7"/>
                </a:cxn>
              </a:cxnLst>
              <a:rect l="0" t="0" r="r" b="b"/>
              <a:pathLst>
                <a:path w="406" h="407">
                  <a:moveTo>
                    <a:pt x="406" y="0"/>
                  </a:moveTo>
                  <a:lnTo>
                    <a:pt x="0" y="0"/>
                  </a:lnTo>
                  <a:lnTo>
                    <a:pt x="406" y="407"/>
                  </a:lnTo>
                  <a:lnTo>
                    <a:pt x="4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95" name="Freeform 17"/>
            <p:cNvSpPr/>
            <p:nvPr userDrawn="1"/>
          </p:nvSpPr>
          <p:spPr bwMode="auto">
            <a:xfrm>
              <a:off x="8315651" y="5495925"/>
              <a:ext cx="614112" cy="614112"/>
            </a:xfrm>
            <a:custGeom>
              <a:avLst/>
              <a:gdLst>
                <a:gd name="T0" fmla="*/ 407 w 407"/>
                <a:gd name="T1" fmla="*/ 0 h 407"/>
                <a:gd name="T2" fmla="*/ 0 w 407"/>
                <a:gd name="T3" fmla="*/ 0 h 407"/>
                <a:gd name="T4" fmla="*/ 0 w 407"/>
                <a:gd name="T5" fmla="*/ 407 h 407"/>
                <a:gd name="T6" fmla="*/ 407 w 407"/>
                <a:gd name="T7" fmla="*/ 0 h 407"/>
              </a:gdLst>
              <a:ahLst/>
              <a:cxnLst>
                <a:cxn ang="0">
                  <a:pos x="T0" y="T1"/>
                </a:cxn>
                <a:cxn ang="0">
                  <a:pos x="T2" y="T3"/>
                </a:cxn>
                <a:cxn ang="0">
                  <a:pos x="T4" y="T5"/>
                </a:cxn>
                <a:cxn ang="0">
                  <a:pos x="T6" y="T7"/>
                </a:cxn>
              </a:cxnLst>
              <a:rect l="0" t="0" r="r" b="b"/>
              <a:pathLst>
                <a:path w="407" h="407">
                  <a:moveTo>
                    <a:pt x="407" y="0"/>
                  </a:moveTo>
                  <a:lnTo>
                    <a:pt x="0" y="0"/>
                  </a:lnTo>
                  <a:lnTo>
                    <a:pt x="0" y="407"/>
                  </a:lnTo>
                  <a:lnTo>
                    <a:pt x="407" y="0"/>
                  </a:lnTo>
                  <a:close/>
                </a:path>
              </a:pathLst>
            </a:custGeom>
            <a:solidFill>
              <a:srgbClr val="6C4C8B"/>
            </a:solidFill>
            <a:ln>
              <a:noFill/>
            </a:ln>
          </p:spPr>
          <p:txBody>
            <a:bodyPr vert="horz" wrap="square" lIns="91440" tIns="45720" rIns="91440" bIns="45720" numCol="1" anchor="t" anchorCtr="0" compatLnSpc="1"/>
            <a:lstStyle/>
            <a:p>
              <a:endParaRPr lang="ko-KR" altLang="en-US" sz="2400"/>
            </a:p>
          </p:txBody>
        </p:sp>
        <p:sp>
          <p:nvSpPr>
            <p:cNvPr id="96" name="Freeform 18"/>
            <p:cNvSpPr/>
            <p:nvPr userDrawn="1"/>
          </p:nvSpPr>
          <p:spPr bwMode="auto">
            <a:xfrm>
              <a:off x="8315651" y="6161338"/>
              <a:ext cx="614112" cy="614112"/>
            </a:xfrm>
            <a:custGeom>
              <a:avLst/>
              <a:gdLst>
                <a:gd name="T0" fmla="*/ 407 w 407"/>
                <a:gd name="T1" fmla="*/ 0 h 407"/>
                <a:gd name="T2" fmla="*/ 0 w 407"/>
                <a:gd name="T3" fmla="*/ 0 h 407"/>
                <a:gd name="T4" fmla="*/ 0 w 407"/>
                <a:gd name="T5" fmla="*/ 407 h 407"/>
                <a:gd name="T6" fmla="*/ 0 w 407"/>
                <a:gd name="T7" fmla="*/ 0 h 407"/>
                <a:gd name="T8" fmla="*/ 203 w 407"/>
                <a:gd name="T9" fmla="*/ 204 h 407"/>
                <a:gd name="T10" fmla="*/ 40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407" y="0"/>
                  </a:moveTo>
                  <a:lnTo>
                    <a:pt x="0" y="0"/>
                  </a:lnTo>
                  <a:lnTo>
                    <a:pt x="0" y="407"/>
                  </a:lnTo>
                  <a:lnTo>
                    <a:pt x="0" y="0"/>
                  </a:lnTo>
                  <a:lnTo>
                    <a:pt x="203" y="204"/>
                  </a:lnTo>
                  <a:lnTo>
                    <a:pt x="407" y="0"/>
                  </a:lnTo>
                  <a:close/>
                </a:path>
              </a:pathLst>
            </a:custGeom>
            <a:solidFill>
              <a:srgbClr val="B81A4D">
                <a:alpha val="20000"/>
              </a:srgbClr>
            </a:solidFill>
            <a:ln>
              <a:noFill/>
            </a:ln>
          </p:spPr>
          <p:txBody>
            <a:bodyPr vert="horz" wrap="square" lIns="91440" tIns="45720" rIns="91440" bIns="45720" numCol="1" anchor="t" anchorCtr="0" compatLnSpc="1"/>
            <a:lstStyle/>
            <a:p>
              <a:endParaRPr lang="ko-KR" altLang="en-US" sz="2400"/>
            </a:p>
          </p:txBody>
        </p:sp>
        <p:sp>
          <p:nvSpPr>
            <p:cNvPr id="97" name="Freeform 19"/>
            <p:cNvSpPr/>
            <p:nvPr userDrawn="1"/>
          </p:nvSpPr>
          <p:spPr bwMode="auto">
            <a:xfrm>
              <a:off x="8315651" y="6161338"/>
              <a:ext cx="614112" cy="614112"/>
            </a:xfrm>
            <a:custGeom>
              <a:avLst/>
              <a:gdLst>
                <a:gd name="T0" fmla="*/ 407 w 407"/>
                <a:gd name="T1" fmla="*/ 0 h 407"/>
                <a:gd name="T2" fmla="*/ 0 w 407"/>
                <a:gd name="T3" fmla="*/ 0 h 407"/>
                <a:gd name="T4" fmla="*/ 0 w 407"/>
                <a:gd name="T5" fmla="*/ 407 h 407"/>
                <a:gd name="T6" fmla="*/ 0 w 407"/>
                <a:gd name="T7" fmla="*/ 0 h 407"/>
                <a:gd name="T8" fmla="*/ 203 w 407"/>
                <a:gd name="T9" fmla="*/ 204 h 407"/>
                <a:gd name="T10" fmla="*/ 40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407" y="0"/>
                  </a:moveTo>
                  <a:lnTo>
                    <a:pt x="0" y="0"/>
                  </a:lnTo>
                  <a:lnTo>
                    <a:pt x="0" y="407"/>
                  </a:lnTo>
                  <a:lnTo>
                    <a:pt x="0" y="0"/>
                  </a:lnTo>
                  <a:lnTo>
                    <a:pt x="203" y="204"/>
                  </a:lnTo>
                  <a:lnTo>
                    <a:pt x="4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98" name="Freeform 20"/>
            <p:cNvSpPr/>
            <p:nvPr userDrawn="1"/>
          </p:nvSpPr>
          <p:spPr bwMode="auto">
            <a:xfrm>
              <a:off x="7668344" y="5495925"/>
              <a:ext cx="612603" cy="614112"/>
            </a:xfrm>
            <a:custGeom>
              <a:avLst/>
              <a:gdLst>
                <a:gd name="T0" fmla="*/ 0 w 406"/>
                <a:gd name="T1" fmla="*/ 407 h 407"/>
                <a:gd name="T2" fmla="*/ 406 w 406"/>
                <a:gd name="T3" fmla="*/ 407 h 407"/>
                <a:gd name="T4" fmla="*/ 406 w 406"/>
                <a:gd name="T5" fmla="*/ 0 h 407"/>
                <a:gd name="T6" fmla="*/ 0 w 406"/>
                <a:gd name="T7" fmla="*/ 407 h 407"/>
              </a:gdLst>
              <a:ahLst/>
              <a:cxnLst>
                <a:cxn ang="0">
                  <a:pos x="T0" y="T1"/>
                </a:cxn>
                <a:cxn ang="0">
                  <a:pos x="T2" y="T3"/>
                </a:cxn>
                <a:cxn ang="0">
                  <a:pos x="T4" y="T5"/>
                </a:cxn>
                <a:cxn ang="0">
                  <a:pos x="T6" y="T7"/>
                </a:cxn>
              </a:cxnLst>
              <a:rect l="0" t="0" r="r" b="b"/>
              <a:pathLst>
                <a:path w="406" h="407">
                  <a:moveTo>
                    <a:pt x="0" y="407"/>
                  </a:moveTo>
                  <a:lnTo>
                    <a:pt x="406" y="407"/>
                  </a:lnTo>
                  <a:lnTo>
                    <a:pt x="406" y="0"/>
                  </a:lnTo>
                  <a:lnTo>
                    <a:pt x="0" y="407"/>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sp>
          <p:nvSpPr>
            <p:cNvPr id="99" name="Freeform 23"/>
            <p:cNvSpPr/>
            <p:nvPr userDrawn="1"/>
          </p:nvSpPr>
          <p:spPr bwMode="auto">
            <a:xfrm>
              <a:off x="8280947" y="616133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0" name="Freeform 24"/>
            <p:cNvSpPr/>
            <p:nvPr userDrawn="1"/>
          </p:nvSpPr>
          <p:spPr bwMode="auto">
            <a:xfrm>
              <a:off x="7668344" y="6161338"/>
              <a:ext cx="612603" cy="614112"/>
            </a:xfrm>
            <a:custGeom>
              <a:avLst/>
              <a:gdLst>
                <a:gd name="T0" fmla="*/ 406 w 406"/>
                <a:gd name="T1" fmla="*/ 407 h 407"/>
                <a:gd name="T2" fmla="*/ 406 w 406"/>
                <a:gd name="T3" fmla="*/ 0 h 407"/>
                <a:gd name="T4" fmla="*/ 0 w 406"/>
                <a:gd name="T5" fmla="*/ 0 h 407"/>
                <a:gd name="T6" fmla="*/ 406 w 406"/>
                <a:gd name="T7" fmla="*/ 407 h 407"/>
              </a:gdLst>
              <a:ahLst/>
              <a:cxnLst>
                <a:cxn ang="0">
                  <a:pos x="T0" y="T1"/>
                </a:cxn>
                <a:cxn ang="0">
                  <a:pos x="T2" y="T3"/>
                </a:cxn>
                <a:cxn ang="0">
                  <a:pos x="T4" y="T5"/>
                </a:cxn>
                <a:cxn ang="0">
                  <a:pos x="T6" y="T7"/>
                </a:cxn>
              </a:cxnLst>
              <a:rect l="0" t="0" r="r" b="b"/>
              <a:pathLst>
                <a:path w="406" h="407">
                  <a:moveTo>
                    <a:pt x="406" y="407"/>
                  </a:moveTo>
                  <a:lnTo>
                    <a:pt x="406" y="0"/>
                  </a:lnTo>
                  <a:lnTo>
                    <a:pt x="0" y="0"/>
                  </a:lnTo>
                  <a:lnTo>
                    <a:pt x="406" y="407"/>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sp>
          <p:nvSpPr>
            <p:cNvPr id="101" name="Freeform 25"/>
            <p:cNvSpPr/>
            <p:nvPr userDrawn="1"/>
          </p:nvSpPr>
          <p:spPr bwMode="auto">
            <a:xfrm>
              <a:off x="7668344" y="6161338"/>
              <a:ext cx="612603" cy="614112"/>
            </a:xfrm>
            <a:custGeom>
              <a:avLst/>
              <a:gdLst>
                <a:gd name="T0" fmla="*/ 406 w 406"/>
                <a:gd name="T1" fmla="*/ 407 h 407"/>
                <a:gd name="T2" fmla="*/ 406 w 406"/>
                <a:gd name="T3" fmla="*/ 0 h 407"/>
                <a:gd name="T4" fmla="*/ 0 w 406"/>
                <a:gd name="T5" fmla="*/ 0 h 407"/>
                <a:gd name="T6" fmla="*/ 406 w 406"/>
                <a:gd name="T7" fmla="*/ 407 h 407"/>
              </a:gdLst>
              <a:ahLst/>
              <a:cxnLst>
                <a:cxn ang="0">
                  <a:pos x="T0" y="T1"/>
                </a:cxn>
                <a:cxn ang="0">
                  <a:pos x="T2" y="T3"/>
                </a:cxn>
                <a:cxn ang="0">
                  <a:pos x="T4" y="T5"/>
                </a:cxn>
                <a:cxn ang="0">
                  <a:pos x="T6" y="T7"/>
                </a:cxn>
              </a:cxnLst>
              <a:rect l="0" t="0" r="r" b="b"/>
              <a:pathLst>
                <a:path w="406" h="407">
                  <a:moveTo>
                    <a:pt x="406" y="407"/>
                  </a:moveTo>
                  <a:lnTo>
                    <a:pt x="406" y="0"/>
                  </a:lnTo>
                  <a:lnTo>
                    <a:pt x="0" y="0"/>
                  </a:lnTo>
                  <a:lnTo>
                    <a:pt x="406" y="4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2" name="Freeform 26"/>
            <p:cNvSpPr/>
            <p:nvPr userDrawn="1"/>
          </p:nvSpPr>
          <p:spPr bwMode="auto">
            <a:xfrm>
              <a:off x="8315651" y="6161338"/>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close/>
                </a:path>
              </a:pathLst>
            </a:custGeom>
            <a:solidFill>
              <a:srgbClr val="B81A4D"/>
            </a:solidFill>
            <a:ln>
              <a:noFill/>
            </a:ln>
          </p:spPr>
          <p:txBody>
            <a:bodyPr vert="horz" wrap="square" lIns="91440" tIns="45720" rIns="91440" bIns="45720" numCol="1" anchor="t" anchorCtr="0" compatLnSpc="1"/>
            <a:lstStyle/>
            <a:p>
              <a:endParaRPr lang="ko-KR" altLang="en-US" sz="2400"/>
            </a:p>
          </p:txBody>
        </p:sp>
        <p:sp>
          <p:nvSpPr>
            <p:cNvPr id="103" name="Freeform 27"/>
            <p:cNvSpPr/>
            <p:nvPr userDrawn="1"/>
          </p:nvSpPr>
          <p:spPr bwMode="auto">
            <a:xfrm>
              <a:off x="8315651" y="6161338"/>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4" name="Freeform 28"/>
            <p:cNvSpPr/>
            <p:nvPr userDrawn="1"/>
          </p:nvSpPr>
          <p:spPr bwMode="auto">
            <a:xfrm>
              <a:off x="8197959" y="6292610"/>
              <a:ext cx="82989" cy="203698"/>
            </a:xfrm>
            <a:custGeom>
              <a:avLst/>
              <a:gdLst>
                <a:gd name="T0" fmla="*/ 55 w 55"/>
                <a:gd name="T1" fmla="*/ 0 h 135"/>
                <a:gd name="T2" fmla="*/ 55 w 55"/>
                <a:gd name="T3" fmla="*/ 0 h 135"/>
                <a:gd name="T4" fmla="*/ 44 w 55"/>
                <a:gd name="T5" fmla="*/ 3 h 135"/>
                <a:gd name="T6" fmla="*/ 33 w 55"/>
                <a:gd name="T7" fmla="*/ 8 h 135"/>
                <a:gd name="T8" fmla="*/ 24 w 55"/>
                <a:gd name="T9" fmla="*/ 16 h 135"/>
                <a:gd name="T10" fmla="*/ 16 w 55"/>
                <a:gd name="T11" fmla="*/ 24 h 135"/>
                <a:gd name="T12" fmla="*/ 9 w 55"/>
                <a:gd name="T13" fmla="*/ 34 h 135"/>
                <a:gd name="T14" fmla="*/ 4 w 55"/>
                <a:gd name="T15" fmla="*/ 44 h 135"/>
                <a:gd name="T16" fmla="*/ 1 w 55"/>
                <a:gd name="T17" fmla="*/ 55 h 135"/>
                <a:gd name="T18" fmla="*/ 0 w 55"/>
                <a:gd name="T19" fmla="*/ 68 h 135"/>
                <a:gd name="T20" fmla="*/ 0 w 55"/>
                <a:gd name="T21" fmla="*/ 68 h 135"/>
                <a:gd name="T22" fmla="*/ 1 w 55"/>
                <a:gd name="T23" fmla="*/ 80 h 135"/>
                <a:gd name="T24" fmla="*/ 4 w 55"/>
                <a:gd name="T25" fmla="*/ 91 h 135"/>
                <a:gd name="T26" fmla="*/ 9 w 55"/>
                <a:gd name="T27" fmla="*/ 101 h 135"/>
                <a:gd name="T28" fmla="*/ 16 w 55"/>
                <a:gd name="T29" fmla="*/ 112 h 135"/>
                <a:gd name="T30" fmla="*/ 24 w 55"/>
                <a:gd name="T31" fmla="*/ 119 h 135"/>
                <a:gd name="T32" fmla="*/ 33 w 55"/>
                <a:gd name="T33" fmla="*/ 127 h 135"/>
                <a:gd name="T34" fmla="*/ 44 w 55"/>
                <a:gd name="T35" fmla="*/ 132 h 135"/>
                <a:gd name="T36" fmla="*/ 55 w 55"/>
                <a:gd name="T37" fmla="*/ 135 h 135"/>
                <a:gd name="T38" fmla="*/ 55 w 55"/>
                <a:gd name="T3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5" h="135">
                  <a:moveTo>
                    <a:pt x="55" y="0"/>
                  </a:moveTo>
                  <a:lnTo>
                    <a:pt x="55" y="0"/>
                  </a:lnTo>
                  <a:lnTo>
                    <a:pt x="44" y="3"/>
                  </a:lnTo>
                  <a:lnTo>
                    <a:pt x="33" y="8"/>
                  </a:lnTo>
                  <a:lnTo>
                    <a:pt x="24" y="16"/>
                  </a:lnTo>
                  <a:lnTo>
                    <a:pt x="16" y="24"/>
                  </a:lnTo>
                  <a:lnTo>
                    <a:pt x="9" y="34"/>
                  </a:lnTo>
                  <a:lnTo>
                    <a:pt x="4" y="44"/>
                  </a:lnTo>
                  <a:lnTo>
                    <a:pt x="1" y="55"/>
                  </a:lnTo>
                  <a:lnTo>
                    <a:pt x="0" y="68"/>
                  </a:lnTo>
                  <a:lnTo>
                    <a:pt x="0" y="68"/>
                  </a:lnTo>
                  <a:lnTo>
                    <a:pt x="1" y="80"/>
                  </a:lnTo>
                  <a:lnTo>
                    <a:pt x="4" y="91"/>
                  </a:lnTo>
                  <a:lnTo>
                    <a:pt x="9" y="101"/>
                  </a:lnTo>
                  <a:lnTo>
                    <a:pt x="16" y="112"/>
                  </a:lnTo>
                  <a:lnTo>
                    <a:pt x="24" y="119"/>
                  </a:lnTo>
                  <a:lnTo>
                    <a:pt x="33" y="127"/>
                  </a:lnTo>
                  <a:lnTo>
                    <a:pt x="44" y="132"/>
                  </a:lnTo>
                  <a:lnTo>
                    <a:pt x="55" y="135"/>
                  </a:lnTo>
                  <a:lnTo>
                    <a:pt x="5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05" name="Freeform 30"/>
            <p:cNvSpPr/>
            <p:nvPr userDrawn="1"/>
          </p:nvSpPr>
          <p:spPr bwMode="auto">
            <a:xfrm>
              <a:off x="8083285" y="6512905"/>
              <a:ext cx="197663" cy="262544"/>
            </a:xfrm>
            <a:custGeom>
              <a:avLst/>
              <a:gdLst>
                <a:gd name="T0" fmla="*/ 114 w 131"/>
                <a:gd name="T1" fmla="*/ 0 h 174"/>
                <a:gd name="T2" fmla="*/ 114 w 131"/>
                <a:gd name="T3" fmla="*/ 0 h 174"/>
                <a:gd name="T4" fmla="*/ 102 w 131"/>
                <a:gd name="T5" fmla="*/ 0 h 174"/>
                <a:gd name="T6" fmla="*/ 88 w 131"/>
                <a:gd name="T7" fmla="*/ 1 h 174"/>
                <a:gd name="T8" fmla="*/ 73 w 131"/>
                <a:gd name="T9" fmla="*/ 4 h 174"/>
                <a:gd name="T10" fmla="*/ 56 w 131"/>
                <a:gd name="T11" fmla="*/ 8 h 174"/>
                <a:gd name="T12" fmla="*/ 39 w 131"/>
                <a:gd name="T13" fmla="*/ 13 h 174"/>
                <a:gd name="T14" fmla="*/ 32 w 131"/>
                <a:gd name="T15" fmla="*/ 16 h 174"/>
                <a:gd name="T16" fmla="*/ 25 w 131"/>
                <a:gd name="T17" fmla="*/ 20 h 174"/>
                <a:gd name="T18" fmla="*/ 17 w 131"/>
                <a:gd name="T19" fmla="*/ 24 h 174"/>
                <a:gd name="T20" fmla="*/ 11 w 131"/>
                <a:gd name="T21" fmla="*/ 31 h 174"/>
                <a:gd name="T22" fmla="*/ 5 w 131"/>
                <a:gd name="T23" fmla="*/ 36 h 174"/>
                <a:gd name="T24" fmla="*/ 0 w 131"/>
                <a:gd name="T25" fmla="*/ 43 h 174"/>
                <a:gd name="T26" fmla="*/ 131 w 131"/>
                <a:gd name="T27" fmla="*/ 174 h 174"/>
                <a:gd name="T28" fmla="*/ 131 w 131"/>
                <a:gd name="T29" fmla="*/ 0 h 174"/>
                <a:gd name="T30" fmla="*/ 126 w 131"/>
                <a:gd name="T31" fmla="*/ 0 h 174"/>
                <a:gd name="T32" fmla="*/ 126 w 131"/>
                <a:gd name="T33" fmla="*/ 0 h 174"/>
                <a:gd name="T34" fmla="*/ 114 w 131"/>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174">
                  <a:moveTo>
                    <a:pt x="114" y="0"/>
                  </a:moveTo>
                  <a:lnTo>
                    <a:pt x="114" y="0"/>
                  </a:lnTo>
                  <a:lnTo>
                    <a:pt x="102" y="0"/>
                  </a:lnTo>
                  <a:lnTo>
                    <a:pt x="88" y="1"/>
                  </a:lnTo>
                  <a:lnTo>
                    <a:pt x="73" y="4"/>
                  </a:lnTo>
                  <a:lnTo>
                    <a:pt x="56" y="8"/>
                  </a:lnTo>
                  <a:lnTo>
                    <a:pt x="39" y="13"/>
                  </a:lnTo>
                  <a:lnTo>
                    <a:pt x="32" y="16"/>
                  </a:lnTo>
                  <a:lnTo>
                    <a:pt x="25" y="20"/>
                  </a:lnTo>
                  <a:lnTo>
                    <a:pt x="17" y="24"/>
                  </a:lnTo>
                  <a:lnTo>
                    <a:pt x="11" y="31"/>
                  </a:lnTo>
                  <a:lnTo>
                    <a:pt x="5" y="36"/>
                  </a:lnTo>
                  <a:lnTo>
                    <a:pt x="0" y="43"/>
                  </a:lnTo>
                  <a:lnTo>
                    <a:pt x="131" y="174"/>
                  </a:lnTo>
                  <a:lnTo>
                    <a:pt x="131" y="0"/>
                  </a:lnTo>
                  <a:lnTo>
                    <a:pt x="126" y="0"/>
                  </a:lnTo>
                  <a:lnTo>
                    <a:pt x="126" y="0"/>
                  </a:lnTo>
                  <a:lnTo>
                    <a:pt x="114"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06" name="Freeform 31"/>
            <p:cNvSpPr/>
            <p:nvPr userDrawn="1"/>
          </p:nvSpPr>
          <p:spPr bwMode="auto">
            <a:xfrm>
              <a:off x="8083285" y="6512905"/>
              <a:ext cx="197663" cy="262544"/>
            </a:xfrm>
            <a:custGeom>
              <a:avLst/>
              <a:gdLst>
                <a:gd name="T0" fmla="*/ 114 w 131"/>
                <a:gd name="T1" fmla="*/ 0 h 174"/>
                <a:gd name="T2" fmla="*/ 114 w 131"/>
                <a:gd name="T3" fmla="*/ 0 h 174"/>
                <a:gd name="T4" fmla="*/ 102 w 131"/>
                <a:gd name="T5" fmla="*/ 0 h 174"/>
                <a:gd name="T6" fmla="*/ 88 w 131"/>
                <a:gd name="T7" fmla="*/ 1 h 174"/>
                <a:gd name="T8" fmla="*/ 73 w 131"/>
                <a:gd name="T9" fmla="*/ 4 h 174"/>
                <a:gd name="T10" fmla="*/ 56 w 131"/>
                <a:gd name="T11" fmla="*/ 8 h 174"/>
                <a:gd name="T12" fmla="*/ 39 w 131"/>
                <a:gd name="T13" fmla="*/ 13 h 174"/>
                <a:gd name="T14" fmla="*/ 32 w 131"/>
                <a:gd name="T15" fmla="*/ 16 h 174"/>
                <a:gd name="T16" fmla="*/ 25 w 131"/>
                <a:gd name="T17" fmla="*/ 20 h 174"/>
                <a:gd name="T18" fmla="*/ 17 w 131"/>
                <a:gd name="T19" fmla="*/ 24 h 174"/>
                <a:gd name="T20" fmla="*/ 11 w 131"/>
                <a:gd name="T21" fmla="*/ 31 h 174"/>
                <a:gd name="T22" fmla="*/ 5 w 131"/>
                <a:gd name="T23" fmla="*/ 36 h 174"/>
                <a:gd name="T24" fmla="*/ 0 w 131"/>
                <a:gd name="T25" fmla="*/ 43 h 174"/>
                <a:gd name="T26" fmla="*/ 131 w 131"/>
                <a:gd name="T27" fmla="*/ 174 h 174"/>
                <a:gd name="T28" fmla="*/ 131 w 131"/>
                <a:gd name="T29" fmla="*/ 0 h 174"/>
                <a:gd name="T30" fmla="*/ 126 w 131"/>
                <a:gd name="T31" fmla="*/ 0 h 174"/>
                <a:gd name="T32" fmla="*/ 126 w 131"/>
                <a:gd name="T33" fmla="*/ 0 h 174"/>
                <a:gd name="T34" fmla="*/ 114 w 131"/>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174">
                  <a:moveTo>
                    <a:pt x="114" y="0"/>
                  </a:moveTo>
                  <a:lnTo>
                    <a:pt x="114" y="0"/>
                  </a:lnTo>
                  <a:lnTo>
                    <a:pt x="102" y="0"/>
                  </a:lnTo>
                  <a:lnTo>
                    <a:pt x="88" y="1"/>
                  </a:lnTo>
                  <a:lnTo>
                    <a:pt x="73" y="4"/>
                  </a:lnTo>
                  <a:lnTo>
                    <a:pt x="56" y="8"/>
                  </a:lnTo>
                  <a:lnTo>
                    <a:pt x="39" y="13"/>
                  </a:lnTo>
                  <a:lnTo>
                    <a:pt x="32" y="16"/>
                  </a:lnTo>
                  <a:lnTo>
                    <a:pt x="25" y="20"/>
                  </a:lnTo>
                  <a:lnTo>
                    <a:pt x="17" y="24"/>
                  </a:lnTo>
                  <a:lnTo>
                    <a:pt x="11" y="31"/>
                  </a:lnTo>
                  <a:lnTo>
                    <a:pt x="5" y="36"/>
                  </a:lnTo>
                  <a:lnTo>
                    <a:pt x="0" y="43"/>
                  </a:lnTo>
                  <a:lnTo>
                    <a:pt x="131" y="174"/>
                  </a:lnTo>
                  <a:lnTo>
                    <a:pt x="131" y="0"/>
                  </a:lnTo>
                  <a:lnTo>
                    <a:pt x="126" y="0"/>
                  </a:lnTo>
                  <a:lnTo>
                    <a:pt x="126" y="0"/>
                  </a:lnTo>
                  <a:lnTo>
                    <a:pt x="1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7" name="Freeform 32"/>
            <p:cNvSpPr/>
            <p:nvPr userDrawn="1"/>
          </p:nvSpPr>
          <p:spPr bwMode="auto">
            <a:xfrm>
              <a:off x="8315651" y="6291101"/>
              <a:ext cx="92042" cy="206716"/>
            </a:xfrm>
            <a:custGeom>
              <a:avLst/>
              <a:gdLst>
                <a:gd name="T0" fmla="*/ 0 w 61"/>
                <a:gd name="T1" fmla="*/ 0 h 137"/>
                <a:gd name="T2" fmla="*/ 0 w 61"/>
                <a:gd name="T3" fmla="*/ 137 h 137"/>
                <a:gd name="T4" fmla="*/ 0 w 61"/>
                <a:gd name="T5" fmla="*/ 137 h 137"/>
                <a:gd name="T6" fmla="*/ 12 w 61"/>
                <a:gd name="T7" fmla="*/ 135 h 137"/>
                <a:gd name="T8" fmla="*/ 23 w 61"/>
                <a:gd name="T9" fmla="*/ 130 h 137"/>
                <a:gd name="T10" fmla="*/ 34 w 61"/>
                <a:gd name="T11" fmla="*/ 122 h 137"/>
                <a:gd name="T12" fmla="*/ 43 w 61"/>
                <a:gd name="T13" fmla="*/ 114 h 137"/>
                <a:gd name="T14" fmla="*/ 50 w 61"/>
                <a:gd name="T15" fmla="*/ 105 h 137"/>
                <a:gd name="T16" fmla="*/ 56 w 61"/>
                <a:gd name="T17" fmla="*/ 93 h 137"/>
                <a:gd name="T18" fmla="*/ 59 w 61"/>
                <a:gd name="T19" fmla="*/ 82 h 137"/>
                <a:gd name="T20" fmla="*/ 61 w 61"/>
                <a:gd name="T21" fmla="*/ 69 h 137"/>
                <a:gd name="T22" fmla="*/ 61 w 61"/>
                <a:gd name="T23" fmla="*/ 69 h 137"/>
                <a:gd name="T24" fmla="*/ 59 w 61"/>
                <a:gd name="T25" fmla="*/ 55 h 137"/>
                <a:gd name="T26" fmla="*/ 56 w 61"/>
                <a:gd name="T27" fmla="*/ 44 h 137"/>
                <a:gd name="T28" fmla="*/ 50 w 61"/>
                <a:gd name="T29" fmla="*/ 32 h 137"/>
                <a:gd name="T30" fmla="*/ 43 w 61"/>
                <a:gd name="T31" fmla="*/ 23 h 137"/>
                <a:gd name="T32" fmla="*/ 34 w 61"/>
                <a:gd name="T33" fmla="*/ 15 h 137"/>
                <a:gd name="T34" fmla="*/ 23 w 61"/>
                <a:gd name="T35" fmla="*/ 7 h 137"/>
                <a:gd name="T36" fmla="*/ 12 w 61"/>
                <a:gd name="T37" fmla="*/ 3 h 137"/>
                <a:gd name="T38" fmla="*/ 0 w 61"/>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37">
                  <a:moveTo>
                    <a:pt x="0" y="0"/>
                  </a:moveTo>
                  <a:lnTo>
                    <a:pt x="0" y="137"/>
                  </a:lnTo>
                  <a:lnTo>
                    <a:pt x="0" y="137"/>
                  </a:lnTo>
                  <a:lnTo>
                    <a:pt x="12" y="135"/>
                  </a:lnTo>
                  <a:lnTo>
                    <a:pt x="23" y="130"/>
                  </a:lnTo>
                  <a:lnTo>
                    <a:pt x="34" y="122"/>
                  </a:lnTo>
                  <a:lnTo>
                    <a:pt x="43" y="114"/>
                  </a:lnTo>
                  <a:lnTo>
                    <a:pt x="50" y="105"/>
                  </a:lnTo>
                  <a:lnTo>
                    <a:pt x="56" y="93"/>
                  </a:lnTo>
                  <a:lnTo>
                    <a:pt x="59" y="82"/>
                  </a:lnTo>
                  <a:lnTo>
                    <a:pt x="61" y="69"/>
                  </a:lnTo>
                  <a:lnTo>
                    <a:pt x="61" y="69"/>
                  </a:lnTo>
                  <a:lnTo>
                    <a:pt x="59" y="55"/>
                  </a:lnTo>
                  <a:lnTo>
                    <a:pt x="56" y="44"/>
                  </a:lnTo>
                  <a:lnTo>
                    <a:pt x="50" y="32"/>
                  </a:lnTo>
                  <a:lnTo>
                    <a:pt x="43" y="23"/>
                  </a:lnTo>
                  <a:lnTo>
                    <a:pt x="34" y="15"/>
                  </a:lnTo>
                  <a:lnTo>
                    <a:pt x="23" y="7"/>
                  </a:lnTo>
                  <a:lnTo>
                    <a:pt x="12" y="3"/>
                  </a:lnTo>
                  <a:lnTo>
                    <a:pt x="0" y="0"/>
                  </a:lnTo>
                  <a:close/>
                </a:path>
              </a:pathLst>
            </a:custGeom>
            <a:solidFill>
              <a:srgbClr val="B73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grpSp>
          <p:nvGrpSpPr>
            <p:cNvPr id="108" name="그룹 169"/>
            <p:cNvGrpSpPr/>
            <p:nvPr userDrawn="1"/>
          </p:nvGrpSpPr>
          <p:grpSpPr>
            <a:xfrm>
              <a:off x="8315651" y="6291101"/>
              <a:ext cx="218787" cy="484348"/>
              <a:chOff x="8315651" y="6291101"/>
              <a:chExt cx="218787" cy="484348"/>
            </a:xfrm>
            <a:solidFill>
              <a:schemeClr val="accent5">
                <a:lumMod val="75000"/>
              </a:schemeClr>
            </a:solidFill>
          </p:grpSpPr>
          <p:sp>
            <p:nvSpPr>
              <p:cNvPr id="110" name="Freeform 33"/>
              <p:cNvSpPr/>
              <p:nvPr userDrawn="1"/>
            </p:nvSpPr>
            <p:spPr bwMode="auto">
              <a:xfrm>
                <a:off x="8315651" y="6291101"/>
                <a:ext cx="92042" cy="206716"/>
              </a:xfrm>
              <a:custGeom>
                <a:avLst/>
                <a:gdLst>
                  <a:gd name="T0" fmla="*/ 0 w 61"/>
                  <a:gd name="T1" fmla="*/ 0 h 137"/>
                  <a:gd name="T2" fmla="*/ 0 w 61"/>
                  <a:gd name="T3" fmla="*/ 137 h 137"/>
                  <a:gd name="T4" fmla="*/ 0 w 61"/>
                  <a:gd name="T5" fmla="*/ 137 h 137"/>
                  <a:gd name="T6" fmla="*/ 12 w 61"/>
                  <a:gd name="T7" fmla="*/ 135 h 137"/>
                  <a:gd name="T8" fmla="*/ 23 w 61"/>
                  <a:gd name="T9" fmla="*/ 130 h 137"/>
                  <a:gd name="T10" fmla="*/ 34 w 61"/>
                  <a:gd name="T11" fmla="*/ 122 h 137"/>
                  <a:gd name="T12" fmla="*/ 43 w 61"/>
                  <a:gd name="T13" fmla="*/ 114 h 137"/>
                  <a:gd name="T14" fmla="*/ 50 w 61"/>
                  <a:gd name="T15" fmla="*/ 105 h 137"/>
                  <a:gd name="T16" fmla="*/ 56 w 61"/>
                  <a:gd name="T17" fmla="*/ 93 h 137"/>
                  <a:gd name="T18" fmla="*/ 59 w 61"/>
                  <a:gd name="T19" fmla="*/ 82 h 137"/>
                  <a:gd name="T20" fmla="*/ 61 w 61"/>
                  <a:gd name="T21" fmla="*/ 69 h 137"/>
                  <a:gd name="T22" fmla="*/ 61 w 61"/>
                  <a:gd name="T23" fmla="*/ 69 h 137"/>
                  <a:gd name="T24" fmla="*/ 59 w 61"/>
                  <a:gd name="T25" fmla="*/ 55 h 137"/>
                  <a:gd name="T26" fmla="*/ 56 w 61"/>
                  <a:gd name="T27" fmla="*/ 44 h 137"/>
                  <a:gd name="T28" fmla="*/ 50 w 61"/>
                  <a:gd name="T29" fmla="*/ 32 h 137"/>
                  <a:gd name="T30" fmla="*/ 43 w 61"/>
                  <a:gd name="T31" fmla="*/ 23 h 137"/>
                  <a:gd name="T32" fmla="*/ 34 w 61"/>
                  <a:gd name="T33" fmla="*/ 15 h 137"/>
                  <a:gd name="T34" fmla="*/ 23 w 61"/>
                  <a:gd name="T35" fmla="*/ 7 h 137"/>
                  <a:gd name="T36" fmla="*/ 12 w 61"/>
                  <a:gd name="T37" fmla="*/ 3 h 137"/>
                  <a:gd name="T38" fmla="*/ 0 w 61"/>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37">
                    <a:moveTo>
                      <a:pt x="0" y="0"/>
                    </a:moveTo>
                    <a:lnTo>
                      <a:pt x="0" y="137"/>
                    </a:lnTo>
                    <a:lnTo>
                      <a:pt x="0" y="137"/>
                    </a:lnTo>
                    <a:lnTo>
                      <a:pt x="12" y="135"/>
                    </a:lnTo>
                    <a:lnTo>
                      <a:pt x="23" y="130"/>
                    </a:lnTo>
                    <a:lnTo>
                      <a:pt x="34" y="122"/>
                    </a:lnTo>
                    <a:lnTo>
                      <a:pt x="43" y="114"/>
                    </a:lnTo>
                    <a:lnTo>
                      <a:pt x="50" y="105"/>
                    </a:lnTo>
                    <a:lnTo>
                      <a:pt x="56" y="93"/>
                    </a:lnTo>
                    <a:lnTo>
                      <a:pt x="59" y="82"/>
                    </a:lnTo>
                    <a:lnTo>
                      <a:pt x="61" y="69"/>
                    </a:lnTo>
                    <a:lnTo>
                      <a:pt x="61" y="69"/>
                    </a:lnTo>
                    <a:lnTo>
                      <a:pt x="59" y="55"/>
                    </a:lnTo>
                    <a:lnTo>
                      <a:pt x="56" y="44"/>
                    </a:lnTo>
                    <a:lnTo>
                      <a:pt x="50" y="32"/>
                    </a:lnTo>
                    <a:lnTo>
                      <a:pt x="43" y="23"/>
                    </a:lnTo>
                    <a:lnTo>
                      <a:pt x="34" y="15"/>
                    </a:lnTo>
                    <a:lnTo>
                      <a:pt x="23" y="7"/>
                    </a:lnTo>
                    <a:lnTo>
                      <a:pt x="12" y="3"/>
                    </a:lnTo>
                    <a:lnTo>
                      <a:pt x="0" y="0"/>
                    </a:lnTo>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11" name="Freeform 34"/>
              <p:cNvSpPr/>
              <p:nvPr userDrawn="1"/>
            </p:nvSpPr>
            <p:spPr bwMode="auto">
              <a:xfrm>
                <a:off x="8315651" y="6512905"/>
                <a:ext cx="218787" cy="262544"/>
              </a:xfrm>
              <a:custGeom>
                <a:avLst/>
                <a:gdLst>
                  <a:gd name="T0" fmla="*/ 19 w 145"/>
                  <a:gd name="T1" fmla="*/ 0 h 174"/>
                  <a:gd name="T2" fmla="*/ 0 w 145"/>
                  <a:gd name="T3" fmla="*/ 0 h 174"/>
                  <a:gd name="T4" fmla="*/ 0 w 145"/>
                  <a:gd name="T5" fmla="*/ 174 h 174"/>
                  <a:gd name="T6" fmla="*/ 70 w 145"/>
                  <a:gd name="T7" fmla="*/ 174 h 174"/>
                  <a:gd name="T8" fmla="*/ 70 w 145"/>
                  <a:gd name="T9" fmla="*/ 123 h 174"/>
                  <a:gd name="T10" fmla="*/ 81 w 145"/>
                  <a:gd name="T11" fmla="*/ 123 h 174"/>
                  <a:gd name="T12" fmla="*/ 81 w 145"/>
                  <a:gd name="T13" fmla="*/ 174 h 174"/>
                  <a:gd name="T14" fmla="*/ 145 w 145"/>
                  <a:gd name="T15" fmla="*/ 174 h 174"/>
                  <a:gd name="T16" fmla="*/ 145 w 145"/>
                  <a:gd name="T17" fmla="*/ 77 h 174"/>
                  <a:gd name="T18" fmla="*/ 145 w 145"/>
                  <a:gd name="T19" fmla="*/ 77 h 174"/>
                  <a:gd name="T20" fmla="*/ 144 w 145"/>
                  <a:gd name="T21" fmla="*/ 74 h 174"/>
                  <a:gd name="T22" fmla="*/ 144 w 145"/>
                  <a:gd name="T23" fmla="*/ 74 h 174"/>
                  <a:gd name="T24" fmla="*/ 144 w 145"/>
                  <a:gd name="T25" fmla="*/ 70 h 174"/>
                  <a:gd name="T26" fmla="*/ 144 w 145"/>
                  <a:gd name="T27" fmla="*/ 70 h 174"/>
                  <a:gd name="T28" fmla="*/ 144 w 145"/>
                  <a:gd name="T29" fmla="*/ 69 h 174"/>
                  <a:gd name="T30" fmla="*/ 144 w 145"/>
                  <a:gd name="T31" fmla="*/ 69 h 174"/>
                  <a:gd name="T32" fmla="*/ 141 w 145"/>
                  <a:gd name="T33" fmla="*/ 60 h 174"/>
                  <a:gd name="T34" fmla="*/ 137 w 145"/>
                  <a:gd name="T35" fmla="*/ 52 h 174"/>
                  <a:gd name="T36" fmla="*/ 133 w 145"/>
                  <a:gd name="T37" fmla="*/ 44 h 174"/>
                  <a:gd name="T38" fmla="*/ 127 w 145"/>
                  <a:gd name="T39" fmla="*/ 37 h 174"/>
                  <a:gd name="T40" fmla="*/ 119 w 145"/>
                  <a:gd name="T41" fmla="*/ 31 h 174"/>
                  <a:gd name="T42" fmla="*/ 112 w 145"/>
                  <a:gd name="T43" fmla="*/ 26 h 174"/>
                  <a:gd name="T44" fmla="*/ 104 w 145"/>
                  <a:gd name="T45" fmla="*/ 21 h 174"/>
                  <a:gd name="T46" fmla="*/ 94 w 145"/>
                  <a:gd name="T47" fmla="*/ 17 h 174"/>
                  <a:gd name="T48" fmla="*/ 77 w 145"/>
                  <a:gd name="T49" fmla="*/ 11 h 174"/>
                  <a:gd name="T50" fmla="*/ 58 w 145"/>
                  <a:gd name="T51" fmla="*/ 6 h 174"/>
                  <a:gd name="T52" fmla="*/ 41 w 145"/>
                  <a:gd name="T53" fmla="*/ 4 h 174"/>
                  <a:gd name="T54" fmla="*/ 26 w 145"/>
                  <a:gd name="T55" fmla="*/ 1 h 174"/>
                  <a:gd name="T56" fmla="*/ 26 w 145"/>
                  <a:gd name="T57" fmla="*/ 1 h 174"/>
                  <a:gd name="T58" fmla="*/ 19 w 145"/>
                  <a:gd name="T5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74">
                    <a:moveTo>
                      <a:pt x="19" y="0"/>
                    </a:moveTo>
                    <a:lnTo>
                      <a:pt x="0" y="0"/>
                    </a:lnTo>
                    <a:lnTo>
                      <a:pt x="0" y="174"/>
                    </a:lnTo>
                    <a:lnTo>
                      <a:pt x="70" y="174"/>
                    </a:lnTo>
                    <a:lnTo>
                      <a:pt x="70" y="123"/>
                    </a:lnTo>
                    <a:lnTo>
                      <a:pt x="81" y="123"/>
                    </a:lnTo>
                    <a:lnTo>
                      <a:pt x="81" y="174"/>
                    </a:lnTo>
                    <a:lnTo>
                      <a:pt x="145" y="174"/>
                    </a:lnTo>
                    <a:lnTo>
                      <a:pt x="145" y="77"/>
                    </a:lnTo>
                    <a:lnTo>
                      <a:pt x="145" y="77"/>
                    </a:lnTo>
                    <a:lnTo>
                      <a:pt x="144" y="74"/>
                    </a:lnTo>
                    <a:lnTo>
                      <a:pt x="144" y="74"/>
                    </a:lnTo>
                    <a:lnTo>
                      <a:pt x="144" y="70"/>
                    </a:lnTo>
                    <a:lnTo>
                      <a:pt x="144" y="70"/>
                    </a:lnTo>
                    <a:lnTo>
                      <a:pt x="144" y="69"/>
                    </a:lnTo>
                    <a:lnTo>
                      <a:pt x="144" y="69"/>
                    </a:lnTo>
                    <a:lnTo>
                      <a:pt x="141" y="60"/>
                    </a:lnTo>
                    <a:lnTo>
                      <a:pt x="137" y="52"/>
                    </a:lnTo>
                    <a:lnTo>
                      <a:pt x="133" y="44"/>
                    </a:lnTo>
                    <a:lnTo>
                      <a:pt x="127" y="37"/>
                    </a:lnTo>
                    <a:lnTo>
                      <a:pt x="119" y="31"/>
                    </a:lnTo>
                    <a:lnTo>
                      <a:pt x="112" y="26"/>
                    </a:lnTo>
                    <a:lnTo>
                      <a:pt x="104" y="21"/>
                    </a:lnTo>
                    <a:lnTo>
                      <a:pt x="94" y="17"/>
                    </a:lnTo>
                    <a:lnTo>
                      <a:pt x="77" y="11"/>
                    </a:lnTo>
                    <a:lnTo>
                      <a:pt x="58" y="6"/>
                    </a:lnTo>
                    <a:lnTo>
                      <a:pt x="41" y="4"/>
                    </a:lnTo>
                    <a:lnTo>
                      <a:pt x="26" y="1"/>
                    </a:lnTo>
                    <a:lnTo>
                      <a:pt x="26" y="1"/>
                    </a:lnTo>
                    <a:lnTo>
                      <a:pt x="19"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09" name="Freeform 35"/>
            <p:cNvSpPr/>
            <p:nvPr userDrawn="1"/>
          </p:nvSpPr>
          <p:spPr bwMode="auto">
            <a:xfrm>
              <a:off x="8315651" y="6512905"/>
              <a:ext cx="218787" cy="262544"/>
            </a:xfrm>
            <a:custGeom>
              <a:avLst/>
              <a:gdLst>
                <a:gd name="T0" fmla="*/ 19 w 145"/>
                <a:gd name="T1" fmla="*/ 0 h 174"/>
                <a:gd name="T2" fmla="*/ 0 w 145"/>
                <a:gd name="T3" fmla="*/ 0 h 174"/>
                <a:gd name="T4" fmla="*/ 0 w 145"/>
                <a:gd name="T5" fmla="*/ 174 h 174"/>
                <a:gd name="T6" fmla="*/ 70 w 145"/>
                <a:gd name="T7" fmla="*/ 174 h 174"/>
                <a:gd name="T8" fmla="*/ 70 w 145"/>
                <a:gd name="T9" fmla="*/ 123 h 174"/>
                <a:gd name="T10" fmla="*/ 81 w 145"/>
                <a:gd name="T11" fmla="*/ 123 h 174"/>
                <a:gd name="T12" fmla="*/ 81 w 145"/>
                <a:gd name="T13" fmla="*/ 174 h 174"/>
                <a:gd name="T14" fmla="*/ 145 w 145"/>
                <a:gd name="T15" fmla="*/ 174 h 174"/>
                <a:gd name="T16" fmla="*/ 145 w 145"/>
                <a:gd name="T17" fmla="*/ 77 h 174"/>
                <a:gd name="T18" fmla="*/ 145 w 145"/>
                <a:gd name="T19" fmla="*/ 77 h 174"/>
                <a:gd name="T20" fmla="*/ 144 w 145"/>
                <a:gd name="T21" fmla="*/ 74 h 174"/>
                <a:gd name="T22" fmla="*/ 144 w 145"/>
                <a:gd name="T23" fmla="*/ 74 h 174"/>
                <a:gd name="T24" fmla="*/ 144 w 145"/>
                <a:gd name="T25" fmla="*/ 70 h 174"/>
                <a:gd name="T26" fmla="*/ 144 w 145"/>
                <a:gd name="T27" fmla="*/ 70 h 174"/>
                <a:gd name="T28" fmla="*/ 144 w 145"/>
                <a:gd name="T29" fmla="*/ 69 h 174"/>
                <a:gd name="T30" fmla="*/ 144 w 145"/>
                <a:gd name="T31" fmla="*/ 69 h 174"/>
                <a:gd name="T32" fmla="*/ 141 w 145"/>
                <a:gd name="T33" fmla="*/ 60 h 174"/>
                <a:gd name="T34" fmla="*/ 137 w 145"/>
                <a:gd name="T35" fmla="*/ 52 h 174"/>
                <a:gd name="T36" fmla="*/ 133 w 145"/>
                <a:gd name="T37" fmla="*/ 44 h 174"/>
                <a:gd name="T38" fmla="*/ 127 w 145"/>
                <a:gd name="T39" fmla="*/ 37 h 174"/>
                <a:gd name="T40" fmla="*/ 119 w 145"/>
                <a:gd name="T41" fmla="*/ 31 h 174"/>
                <a:gd name="T42" fmla="*/ 112 w 145"/>
                <a:gd name="T43" fmla="*/ 26 h 174"/>
                <a:gd name="T44" fmla="*/ 104 w 145"/>
                <a:gd name="T45" fmla="*/ 21 h 174"/>
                <a:gd name="T46" fmla="*/ 94 w 145"/>
                <a:gd name="T47" fmla="*/ 17 h 174"/>
                <a:gd name="T48" fmla="*/ 77 w 145"/>
                <a:gd name="T49" fmla="*/ 11 h 174"/>
                <a:gd name="T50" fmla="*/ 58 w 145"/>
                <a:gd name="T51" fmla="*/ 6 h 174"/>
                <a:gd name="T52" fmla="*/ 41 w 145"/>
                <a:gd name="T53" fmla="*/ 4 h 174"/>
                <a:gd name="T54" fmla="*/ 26 w 145"/>
                <a:gd name="T55" fmla="*/ 1 h 174"/>
                <a:gd name="T56" fmla="*/ 26 w 145"/>
                <a:gd name="T57" fmla="*/ 1 h 174"/>
                <a:gd name="T58" fmla="*/ 19 w 145"/>
                <a:gd name="T5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74">
                  <a:moveTo>
                    <a:pt x="19" y="0"/>
                  </a:moveTo>
                  <a:lnTo>
                    <a:pt x="0" y="0"/>
                  </a:lnTo>
                  <a:lnTo>
                    <a:pt x="0" y="174"/>
                  </a:lnTo>
                  <a:lnTo>
                    <a:pt x="70" y="174"/>
                  </a:lnTo>
                  <a:lnTo>
                    <a:pt x="70" y="123"/>
                  </a:lnTo>
                  <a:lnTo>
                    <a:pt x="81" y="123"/>
                  </a:lnTo>
                  <a:lnTo>
                    <a:pt x="81" y="174"/>
                  </a:lnTo>
                  <a:lnTo>
                    <a:pt x="145" y="174"/>
                  </a:lnTo>
                  <a:lnTo>
                    <a:pt x="145" y="77"/>
                  </a:lnTo>
                  <a:lnTo>
                    <a:pt x="145" y="77"/>
                  </a:lnTo>
                  <a:lnTo>
                    <a:pt x="144" y="74"/>
                  </a:lnTo>
                  <a:lnTo>
                    <a:pt x="144" y="74"/>
                  </a:lnTo>
                  <a:lnTo>
                    <a:pt x="144" y="70"/>
                  </a:lnTo>
                  <a:lnTo>
                    <a:pt x="144" y="70"/>
                  </a:lnTo>
                  <a:lnTo>
                    <a:pt x="144" y="69"/>
                  </a:lnTo>
                  <a:lnTo>
                    <a:pt x="144" y="69"/>
                  </a:lnTo>
                  <a:lnTo>
                    <a:pt x="141" y="60"/>
                  </a:lnTo>
                  <a:lnTo>
                    <a:pt x="137" y="52"/>
                  </a:lnTo>
                  <a:lnTo>
                    <a:pt x="133" y="44"/>
                  </a:lnTo>
                  <a:lnTo>
                    <a:pt x="127" y="37"/>
                  </a:lnTo>
                  <a:lnTo>
                    <a:pt x="119" y="31"/>
                  </a:lnTo>
                  <a:lnTo>
                    <a:pt x="112" y="26"/>
                  </a:lnTo>
                  <a:lnTo>
                    <a:pt x="104" y="21"/>
                  </a:lnTo>
                  <a:lnTo>
                    <a:pt x="94" y="17"/>
                  </a:lnTo>
                  <a:lnTo>
                    <a:pt x="77" y="11"/>
                  </a:lnTo>
                  <a:lnTo>
                    <a:pt x="58" y="6"/>
                  </a:lnTo>
                  <a:lnTo>
                    <a:pt x="41" y="4"/>
                  </a:lnTo>
                  <a:lnTo>
                    <a:pt x="26" y="1"/>
                  </a:lnTo>
                  <a:lnTo>
                    <a:pt x="26" y="1"/>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grpSp>
      <p:grpSp>
        <p:nvGrpSpPr>
          <p:cNvPr id="112" name="그룹 1"/>
          <p:cNvGrpSpPr/>
          <p:nvPr userDrawn="1"/>
        </p:nvGrpSpPr>
        <p:grpSpPr>
          <a:xfrm>
            <a:off x="0" y="76545"/>
            <a:ext cx="6215317" cy="6704913"/>
            <a:chOff x="0" y="57408"/>
            <a:chExt cx="4661488" cy="5028685"/>
          </a:xfrm>
        </p:grpSpPr>
        <p:sp>
          <p:nvSpPr>
            <p:cNvPr id="113" name="Freeform 97"/>
            <p:cNvSpPr/>
            <p:nvPr userDrawn="1"/>
          </p:nvSpPr>
          <p:spPr bwMode="auto">
            <a:xfrm>
              <a:off x="2684826" y="58600"/>
              <a:ext cx="960910" cy="960910"/>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114" name="Freeform 98"/>
            <p:cNvSpPr/>
            <p:nvPr userDrawn="1"/>
          </p:nvSpPr>
          <p:spPr bwMode="auto">
            <a:xfrm>
              <a:off x="0" y="57408"/>
              <a:ext cx="3078251" cy="962103"/>
            </a:xfrm>
            <a:custGeom>
              <a:avLst/>
              <a:gdLst>
                <a:gd name="T0" fmla="*/ 2178 w 2582"/>
                <a:gd name="T1" fmla="*/ 0 h 807"/>
                <a:gd name="T2" fmla="*/ 0 w 2582"/>
                <a:gd name="T3" fmla="*/ 0 h 807"/>
                <a:gd name="T4" fmla="*/ 0 w 2582"/>
                <a:gd name="T5" fmla="*/ 807 h 807"/>
                <a:gd name="T6" fmla="*/ 2178 w 2582"/>
                <a:gd name="T7" fmla="*/ 807 h 807"/>
                <a:gd name="T8" fmla="*/ 2582 w 2582"/>
                <a:gd name="T9" fmla="*/ 404 h 807"/>
                <a:gd name="T10" fmla="*/ 2178 w 2582"/>
                <a:gd name="T11" fmla="*/ 0 h 807"/>
              </a:gdLst>
              <a:ahLst/>
              <a:cxnLst>
                <a:cxn ang="0">
                  <a:pos x="T0" y="T1"/>
                </a:cxn>
                <a:cxn ang="0">
                  <a:pos x="T2" y="T3"/>
                </a:cxn>
                <a:cxn ang="0">
                  <a:pos x="T4" y="T5"/>
                </a:cxn>
                <a:cxn ang="0">
                  <a:pos x="T6" y="T7"/>
                </a:cxn>
                <a:cxn ang="0">
                  <a:pos x="T8" y="T9"/>
                </a:cxn>
                <a:cxn ang="0">
                  <a:pos x="T10" y="T11"/>
                </a:cxn>
              </a:cxnLst>
              <a:rect l="0" t="0" r="r" b="b"/>
              <a:pathLst>
                <a:path w="2582" h="807">
                  <a:moveTo>
                    <a:pt x="2178" y="0"/>
                  </a:moveTo>
                  <a:lnTo>
                    <a:pt x="0" y="0"/>
                  </a:lnTo>
                  <a:lnTo>
                    <a:pt x="0" y="807"/>
                  </a:lnTo>
                  <a:lnTo>
                    <a:pt x="2178" y="807"/>
                  </a:lnTo>
                  <a:lnTo>
                    <a:pt x="2582" y="404"/>
                  </a:lnTo>
                  <a:lnTo>
                    <a:pt x="2178" y="0"/>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115" name="Freeform 99"/>
            <p:cNvSpPr/>
            <p:nvPr userDrawn="1"/>
          </p:nvSpPr>
          <p:spPr bwMode="auto">
            <a:xfrm>
              <a:off x="0" y="1074351"/>
              <a:ext cx="2063692" cy="962103"/>
            </a:xfrm>
            <a:custGeom>
              <a:avLst/>
              <a:gdLst>
                <a:gd name="T0" fmla="*/ 1327 w 1731"/>
                <a:gd name="T1" fmla="*/ 0 h 807"/>
                <a:gd name="T2" fmla="*/ 0 w 1731"/>
                <a:gd name="T3" fmla="*/ 0 h 807"/>
                <a:gd name="T4" fmla="*/ 0 w 1731"/>
                <a:gd name="T5" fmla="*/ 807 h 807"/>
                <a:gd name="T6" fmla="*/ 1327 w 1731"/>
                <a:gd name="T7" fmla="*/ 807 h 807"/>
                <a:gd name="T8" fmla="*/ 1731 w 1731"/>
                <a:gd name="T9" fmla="*/ 403 h 807"/>
                <a:gd name="T10" fmla="*/ 1327 w 1731"/>
                <a:gd name="T11" fmla="*/ 0 h 807"/>
              </a:gdLst>
              <a:ahLst/>
              <a:cxnLst>
                <a:cxn ang="0">
                  <a:pos x="T0" y="T1"/>
                </a:cxn>
                <a:cxn ang="0">
                  <a:pos x="T2" y="T3"/>
                </a:cxn>
                <a:cxn ang="0">
                  <a:pos x="T4" y="T5"/>
                </a:cxn>
                <a:cxn ang="0">
                  <a:pos x="T6" y="T7"/>
                </a:cxn>
                <a:cxn ang="0">
                  <a:pos x="T8" y="T9"/>
                </a:cxn>
                <a:cxn ang="0">
                  <a:pos x="T10" y="T11"/>
                </a:cxn>
              </a:cxnLst>
              <a:rect l="0" t="0" r="r" b="b"/>
              <a:pathLst>
                <a:path w="1731" h="807">
                  <a:moveTo>
                    <a:pt x="1327" y="0"/>
                  </a:moveTo>
                  <a:lnTo>
                    <a:pt x="0" y="0"/>
                  </a:lnTo>
                  <a:lnTo>
                    <a:pt x="0" y="807"/>
                  </a:lnTo>
                  <a:lnTo>
                    <a:pt x="1327" y="807"/>
                  </a:lnTo>
                  <a:lnTo>
                    <a:pt x="1731" y="403"/>
                  </a:lnTo>
                  <a:lnTo>
                    <a:pt x="1327" y="0"/>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116" name="Freeform 100"/>
            <p:cNvSpPr/>
            <p:nvPr userDrawn="1"/>
          </p:nvSpPr>
          <p:spPr bwMode="auto">
            <a:xfrm>
              <a:off x="0" y="2091295"/>
              <a:ext cx="1043172" cy="960910"/>
            </a:xfrm>
            <a:custGeom>
              <a:avLst/>
              <a:gdLst>
                <a:gd name="T0" fmla="*/ 471 w 875"/>
                <a:gd name="T1" fmla="*/ 0 h 806"/>
                <a:gd name="T2" fmla="*/ 0 w 875"/>
                <a:gd name="T3" fmla="*/ 0 h 806"/>
                <a:gd name="T4" fmla="*/ 0 w 875"/>
                <a:gd name="T5" fmla="*/ 806 h 806"/>
                <a:gd name="T6" fmla="*/ 471 w 875"/>
                <a:gd name="T7" fmla="*/ 806 h 806"/>
                <a:gd name="T8" fmla="*/ 875 w 875"/>
                <a:gd name="T9" fmla="*/ 403 h 806"/>
                <a:gd name="T10" fmla="*/ 471 w 875"/>
                <a:gd name="T11" fmla="*/ 0 h 806"/>
              </a:gdLst>
              <a:ahLst/>
              <a:cxnLst>
                <a:cxn ang="0">
                  <a:pos x="T0" y="T1"/>
                </a:cxn>
                <a:cxn ang="0">
                  <a:pos x="T2" y="T3"/>
                </a:cxn>
                <a:cxn ang="0">
                  <a:pos x="T4" y="T5"/>
                </a:cxn>
                <a:cxn ang="0">
                  <a:pos x="T6" y="T7"/>
                </a:cxn>
                <a:cxn ang="0">
                  <a:pos x="T8" y="T9"/>
                </a:cxn>
                <a:cxn ang="0">
                  <a:pos x="T10" y="T11"/>
                </a:cxn>
              </a:cxnLst>
              <a:rect l="0" t="0" r="r" b="b"/>
              <a:pathLst>
                <a:path w="875" h="806">
                  <a:moveTo>
                    <a:pt x="471" y="0"/>
                  </a:moveTo>
                  <a:lnTo>
                    <a:pt x="0" y="0"/>
                  </a:lnTo>
                  <a:lnTo>
                    <a:pt x="0" y="806"/>
                  </a:lnTo>
                  <a:lnTo>
                    <a:pt x="471" y="806"/>
                  </a:lnTo>
                  <a:lnTo>
                    <a:pt x="875" y="403"/>
                  </a:lnTo>
                  <a:lnTo>
                    <a:pt x="471" y="0"/>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134" name="Freeform 101"/>
            <p:cNvSpPr/>
            <p:nvPr userDrawn="1"/>
          </p:nvSpPr>
          <p:spPr bwMode="auto">
            <a:xfrm>
              <a:off x="0" y="4123990"/>
              <a:ext cx="2063692" cy="962103"/>
            </a:xfrm>
            <a:custGeom>
              <a:avLst/>
              <a:gdLst>
                <a:gd name="T0" fmla="*/ 1327 w 1731"/>
                <a:gd name="T1" fmla="*/ 807 h 807"/>
                <a:gd name="T2" fmla="*/ 0 w 1731"/>
                <a:gd name="T3" fmla="*/ 807 h 807"/>
                <a:gd name="T4" fmla="*/ 0 w 1731"/>
                <a:gd name="T5" fmla="*/ 0 h 807"/>
                <a:gd name="T6" fmla="*/ 1327 w 1731"/>
                <a:gd name="T7" fmla="*/ 0 h 807"/>
                <a:gd name="T8" fmla="*/ 1731 w 1731"/>
                <a:gd name="T9" fmla="*/ 403 h 807"/>
                <a:gd name="T10" fmla="*/ 1327 w 1731"/>
                <a:gd name="T11" fmla="*/ 807 h 807"/>
              </a:gdLst>
              <a:ahLst/>
              <a:cxnLst>
                <a:cxn ang="0">
                  <a:pos x="T0" y="T1"/>
                </a:cxn>
                <a:cxn ang="0">
                  <a:pos x="T2" y="T3"/>
                </a:cxn>
                <a:cxn ang="0">
                  <a:pos x="T4" y="T5"/>
                </a:cxn>
                <a:cxn ang="0">
                  <a:pos x="T6" y="T7"/>
                </a:cxn>
                <a:cxn ang="0">
                  <a:pos x="T8" y="T9"/>
                </a:cxn>
                <a:cxn ang="0">
                  <a:pos x="T10" y="T11"/>
                </a:cxn>
              </a:cxnLst>
              <a:rect l="0" t="0" r="r" b="b"/>
              <a:pathLst>
                <a:path w="1731" h="807">
                  <a:moveTo>
                    <a:pt x="1327" y="807"/>
                  </a:moveTo>
                  <a:lnTo>
                    <a:pt x="0" y="807"/>
                  </a:lnTo>
                  <a:lnTo>
                    <a:pt x="0" y="0"/>
                  </a:lnTo>
                  <a:lnTo>
                    <a:pt x="1327" y="0"/>
                  </a:lnTo>
                  <a:lnTo>
                    <a:pt x="1731" y="403"/>
                  </a:lnTo>
                  <a:lnTo>
                    <a:pt x="1327" y="807"/>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135" name="Freeform 102"/>
            <p:cNvSpPr/>
            <p:nvPr userDrawn="1"/>
          </p:nvSpPr>
          <p:spPr bwMode="auto">
            <a:xfrm>
              <a:off x="0" y="3107047"/>
              <a:ext cx="1043172" cy="962103"/>
            </a:xfrm>
            <a:custGeom>
              <a:avLst/>
              <a:gdLst>
                <a:gd name="T0" fmla="*/ 471 w 875"/>
                <a:gd name="T1" fmla="*/ 807 h 807"/>
                <a:gd name="T2" fmla="*/ 0 w 875"/>
                <a:gd name="T3" fmla="*/ 807 h 807"/>
                <a:gd name="T4" fmla="*/ 0 w 875"/>
                <a:gd name="T5" fmla="*/ 0 h 807"/>
                <a:gd name="T6" fmla="*/ 471 w 875"/>
                <a:gd name="T7" fmla="*/ 0 h 807"/>
                <a:gd name="T8" fmla="*/ 875 w 875"/>
                <a:gd name="T9" fmla="*/ 404 h 807"/>
                <a:gd name="T10" fmla="*/ 471 w 875"/>
                <a:gd name="T11" fmla="*/ 807 h 807"/>
              </a:gdLst>
              <a:ahLst/>
              <a:cxnLst>
                <a:cxn ang="0">
                  <a:pos x="T0" y="T1"/>
                </a:cxn>
                <a:cxn ang="0">
                  <a:pos x="T2" y="T3"/>
                </a:cxn>
                <a:cxn ang="0">
                  <a:pos x="T4" y="T5"/>
                </a:cxn>
                <a:cxn ang="0">
                  <a:pos x="T6" y="T7"/>
                </a:cxn>
                <a:cxn ang="0">
                  <a:pos x="T8" y="T9"/>
                </a:cxn>
                <a:cxn ang="0">
                  <a:pos x="T10" y="T11"/>
                </a:cxn>
              </a:cxnLst>
              <a:rect l="0" t="0" r="r" b="b"/>
              <a:pathLst>
                <a:path w="875" h="807">
                  <a:moveTo>
                    <a:pt x="471" y="807"/>
                  </a:moveTo>
                  <a:lnTo>
                    <a:pt x="0" y="807"/>
                  </a:lnTo>
                  <a:lnTo>
                    <a:pt x="0" y="0"/>
                  </a:lnTo>
                  <a:lnTo>
                    <a:pt x="471" y="0"/>
                  </a:lnTo>
                  <a:lnTo>
                    <a:pt x="875" y="404"/>
                  </a:lnTo>
                  <a:lnTo>
                    <a:pt x="471" y="807"/>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136" name="Freeform 103"/>
            <p:cNvSpPr/>
            <p:nvPr userDrawn="1"/>
          </p:nvSpPr>
          <p:spPr bwMode="auto">
            <a:xfrm>
              <a:off x="2684826" y="58600"/>
              <a:ext cx="960910" cy="960910"/>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D5C9E1"/>
            </a:solidFill>
            <a:ln>
              <a:noFill/>
            </a:ln>
          </p:spPr>
          <p:txBody>
            <a:bodyPr vert="horz" wrap="square" lIns="91440" tIns="45720" rIns="91440" bIns="45720" numCol="1" anchor="t" anchorCtr="0" compatLnSpc="1"/>
            <a:lstStyle/>
            <a:p>
              <a:pPr lvl="0"/>
              <a:endParaRPr lang="ko-KR" altLang="en-US" sz="2400"/>
            </a:p>
          </p:txBody>
        </p:sp>
        <p:sp>
          <p:nvSpPr>
            <p:cNvPr id="137" name="Freeform 104"/>
            <p:cNvSpPr/>
            <p:nvPr userDrawn="1"/>
          </p:nvSpPr>
          <p:spPr bwMode="auto">
            <a:xfrm>
              <a:off x="3700578" y="58600"/>
              <a:ext cx="960910" cy="960910"/>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bg1">
                <a:lumMod val="85000"/>
              </a:schemeClr>
            </a:solidFill>
            <a:ln>
              <a:noFill/>
            </a:ln>
          </p:spPr>
          <p:txBody>
            <a:bodyPr vert="horz" wrap="square" lIns="91440" tIns="45720" rIns="91440" bIns="45720" numCol="1" anchor="t" anchorCtr="0" compatLnSpc="1"/>
            <a:lstStyle/>
            <a:p>
              <a:pPr lvl="0"/>
              <a:endParaRPr lang="ko-KR" altLang="en-US" sz="2400"/>
            </a:p>
          </p:txBody>
        </p:sp>
        <p:sp>
          <p:nvSpPr>
            <p:cNvPr id="138" name="Freeform 105"/>
            <p:cNvSpPr/>
            <p:nvPr userDrawn="1"/>
          </p:nvSpPr>
          <p:spPr bwMode="auto">
            <a:xfrm>
              <a:off x="1669075" y="1074351"/>
              <a:ext cx="960910" cy="962103"/>
            </a:xfrm>
            <a:custGeom>
              <a:avLst/>
              <a:gdLst>
                <a:gd name="T0" fmla="*/ 806 w 806"/>
                <a:gd name="T1" fmla="*/ 807 h 807"/>
                <a:gd name="T2" fmla="*/ 0 w 806"/>
                <a:gd name="T3" fmla="*/ 0 h 807"/>
                <a:gd name="T4" fmla="*/ 806 w 806"/>
                <a:gd name="T5" fmla="*/ 0 h 807"/>
                <a:gd name="T6" fmla="*/ 806 w 806"/>
                <a:gd name="T7" fmla="*/ 807 h 807"/>
              </a:gdLst>
              <a:ahLst/>
              <a:cxnLst>
                <a:cxn ang="0">
                  <a:pos x="T0" y="T1"/>
                </a:cxn>
                <a:cxn ang="0">
                  <a:pos x="T2" y="T3"/>
                </a:cxn>
                <a:cxn ang="0">
                  <a:pos x="T4" y="T5"/>
                </a:cxn>
                <a:cxn ang="0">
                  <a:pos x="T6" y="T7"/>
                </a:cxn>
              </a:cxnLst>
              <a:rect l="0" t="0" r="r" b="b"/>
              <a:pathLst>
                <a:path w="806" h="807">
                  <a:moveTo>
                    <a:pt x="806" y="807"/>
                  </a:moveTo>
                  <a:lnTo>
                    <a:pt x="0" y="0"/>
                  </a:lnTo>
                  <a:lnTo>
                    <a:pt x="806" y="0"/>
                  </a:lnTo>
                  <a:lnTo>
                    <a:pt x="806" y="807"/>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139" name="Freeform 106"/>
            <p:cNvSpPr/>
            <p:nvPr userDrawn="1"/>
          </p:nvSpPr>
          <p:spPr bwMode="auto">
            <a:xfrm>
              <a:off x="1669075" y="1074351"/>
              <a:ext cx="960910" cy="962103"/>
            </a:xfrm>
            <a:custGeom>
              <a:avLst/>
              <a:gdLst>
                <a:gd name="T0" fmla="*/ 806 w 806"/>
                <a:gd name="T1" fmla="*/ 0 h 807"/>
                <a:gd name="T2" fmla="*/ 0 w 806"/>
                <a:gd name="T3" fmla="*/ 807 h 807"/>
                <a:gd name="T4" fmla="*/ 806 w 806"/>
                <a:gd name="T5" fmla="*/ 807 h 807"/>
                <a:gd name="T6" fmla="*/ 806 w 806"/>
                <a:gd name="T7" fmla="*/ 0 h 807"/>
              </a:gdLst>
              <a:ahLst/>
              <a:cxnLst>
                <a:cxn ang="0">
                  <a:pos x="T0" y="T1"/>
                </a:cxn>
                <a:cxn ang="0">
                  <a:pos x="T2" y="T3"/>
                </a:cxn>
                <a:cxn ang="0">
                  <a:pos x="T4" y="T5"/>
                </a:cxn>
                <a:cxn ang="0">
                  <a:pos x="T6" y="T7"/>
                </a:cxn>
              </a:cxnLst>
              <a:rect l="0" t="0" r="r" b="b"/>
              <a:pathLst>
                <a:path w="806" h="807">
                  <a:moveTo>
                    <a:pt x="806" y="0"/>
                  </a:moveTo>
                  <a:lnTo>
                    <a:pt x="0" y="807"/>
                  </a:lnTo>
                  <a:lnTo>
                    <a:pt x="806" y="807"/>
                  </a:lnTo>
                  <a:lnTo>
                    <a:pt x="806" y="0"/>
                  </a:lnTo>
                  <a:close/>
                </a:path>
              </a:pathLst>
            </a:custGeom>
            <a:solidFill>
              <a:srgbClr val="6C4C8B"/>
            </a:solidFill>
            <a:ln>
              <a:noFill/>
            </a:ln>
          </p:spPr>
          <p:txBody>
            <a:bodyPr vert="horz" wrap="square" lIns="91440" tIns="45720" rIns="91440" bIns="45720" numCol="1" anchor="t" anchorCtr="0" compatLnSpc="1"/>
            <a:lstStyle/>
            <a:p>
              <a:pPr lvl="0"/>
              <a:endParaRPr lang="ko-KR" altLang="en-US" sz="2400"/>
            </a:p>
          </p:txBody>
        </p:sp>
        <p:sp>
          <p:nvSpPr>
            <p:cNvPr id="140" name="Freeform 107"/>
            <p:cNvSpPr/>
            <p:nvPr userDrawn="1"/>
          </p:nvSpPr>
          <p:spPr bwMode="auto">
            <a:xfrm>
              <a:off x="2684826" y="1074351"/>
              <a:ext cx="960910" cy="962103"/>
            </a:xfrm>
            <a:custGeom>
              <a:avLst/>
              <a:gdLst>
                <a:gd name="T0" fmla="*/ 806 w 806"/>
                <a:gd name="T1" fmla="*/ 807 h 807"/>
                <a:gd name="T2" fmla="*/ 0 w 806"/>
                <a:gd name="T3" fmla="*/ 0 h 807"/>
                <a:gd name="T4" fmla="*/ 0 w 806"/>
                <a:gd name="T5" fmla="*/ 807 h 807"/>
                <a:gd name="T6" fmla="*/ 806 w 806"/>
                <a:gd name="T7" fmla="*/ 807 h 807"/>
              </a:gdLst>
              <a:ahLst/>
              <a:cxnLst>
                <a:cxn ang="0">
                  <a:pos x="T0" y="T1"/>
                </a:cxn>
                <a:cxn ang="0">
                  <a:pos x="T2" y="T3"/>
                </a:cxn>
                <a:cxn ang="0">
                  <a:pos x="T4" y="T5"/>
                </a:cxn>
                <a:cxn ang="0">
                  <a:pos x="T6" y="T7"/>
                </a:cxn>
              </a:cxnLst>
              <a:rect l="0" t="0" r="r" b="b"/>
              <a:pathLst>
                <a:path w="806" h="807">
                  <a:moveTo>
                    <a:pt x="806" y="807"/>
                  </a:moveTo>
                  <a:lnTo>
                    <a:pt x="0" y="0"/>
                  </a:lnTo>
                  <a:lnTo>
                    <a:pt x="0" y="807"/>
                  </a:lnTo>
                  <a:lnTo>
                    <a:pt x="806" y="807"/>
                  </a:lnTo>
                  <a:close/>
                </a:path>
              </a:pathLst>
            </a:custGeom>
            <a:solidFill>
              <a:schemeClr val="bg1">
                <a:lumMod val="8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141" name="Freeform 109"/>
            <p:cNvSpPr/>
            <p:nvPr userDrawn="1"/>
          </p:nvSpPr>
          <p:spPr bwMode="auto">
            <a:xfrm>
              <a:off x="2691890" y="4125183"/>
              <a:ext cx="960910" cy="960910"/>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bg1">
                <a:lumMod val="75000"/>
                <a:alpha val="20000"/>
              </a:schemeClr>
            </a:solidFill>
            <a:ln>
              <a:noFill/>
            </a:ln>
          </p:spPr>
          <p:txBody>
            <a:bodyPr vert="horz" wrap="square" lIns="91440" tIns="45720" rIns="91440" bIns="45720" numCol="1" anchor="t" anchorCtr="0" compatLnSpc="1"/>
            <a:lstStyle/>
            <a:p>
              <a:endParaRPr lang="ko-KR" altLang="en-US" sz="2400"/>
            </a:p>
          </p:txBody>
        </p:sp>
        <p:sp>
          <p:nvSpPr>
            <p:cNvPr id="142" name="Freeform 111"/>
            <p:cNvSpPr/>
            <p:nvPr userDrawn="1"/>
          </p:nvSpPr>
          <p:spPr bwMode="auto">
            <a:xfrm>
              <a:off x="1669075" y="4123990"/>
              <a:ext cx="960910" cy="960910"/>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143" name="Freeform 112"/>
            <p:cNvSpPr/>
            <p:nvPr userDrawn="1"/>
          </p:nvSpPr>
          <p:spPr bwMode="auto">
            <a:xfrm>
              <a:off x="1669075" y="4123990"/>
              <a:ext cx="960910" cy="960910"/>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D5C9E1"/>
            </a:solidFill>
            <a:ln>
              <a:noFill/>
            </a:ln>
          </p:spPr>
          <p:txBody>
            <a:bodyPr vert="horz" wrap="square" lIns="91440" tIns="45720" rIns="91440" bIns="45720" numCol="1" anchor="t" anchorCtr="0" compatLnSpc="1"/>
            <a:lstStyle/>
            <a:p>
              <a:pPr lvl="0"/>
              <a:endParaRPr lang="ko-KR" altLang="en-US" sz="2400"/>
            </a:p>
          </p:txBody>
        </p:sp>
        <p:sp>
          <p:nvSpPr>
            <p:cNvPr id="144" name="Freeform 113"/>
            <p:cNvSpPr/>
            <p:nvPr userDrawn="1"/>
          </p:nvSpPr>
          <p:spPr bwMode="auto">
            <a:xfrm>
              <a:off x="644979" y="2091295"/>
              <a:ext cx="960910" cy="960910"/>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145" name="Freeform 114"/>
            <p:cNvSpPr/>
            <p:nvPr userDrawn="1"/>
          </p:nvSpPr>
          <p:spPr bwMode="auto">
            <a:xfrm>
              <a:off x="644979" y="2091295"/>
              <a:ext cx="960910" cy="960910"/>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F4879C"/>
            </a:solidFill>
            <a:ln>
              <a:noFill/>
            </a:ln>
          </p:spPr>
          <p:txBody>
            <a:bodyPr vert="horz" wrap="square" lIns="91440" tIns="45720" rIns="91440" bIns="45720" numCol="1" anchor="t" anchorCtr="0" compatLnSpc="1"/>
            <a:lstStyle/>
            <a:p>
              <a:pPr lvl="0"/>
              <a:endParaRPr lang="ko-KR" altLang="en-US" sz="2400"/>
            </a:p>
          </p:txBody>
        </p:sp>
        <p:sp>
          <p:nvSpPr>
            <p:cNvPr id="148" name="Freeform 115"/>
            <p:cNvSpPr/>
            <p:nvPr userDrawn="1"/>
          </p:nvSpPr>
          <p:spPr bwMode="auto">
            <a:xfrm>
              <a:off x="1659537" y="2091295"/>
              <a:ext cx="960910" cy="960910"/>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chemeClr val="accent5">
                <a:alpha val="20000"/>
              </a:schemeClr>
            </a:solidFill>
            <a:ln>
              <a:noFill/>
            </a:ln>
          </p:spPr>
          <p:txBody>
            <a:bodyPr vert="horz" wrap="square" lIns="91440" tIns="45720" rIns="91440" bIns="45720" numCol="1" anchor="t" anchorCtr="0" compatLnSpc="1"/>
            <a:lstStyle/>
            <a:p>
              <a:pPr lvl="0"/>
              <a:endParaRPr lang="ko-KR" altLang="en-US" sz="2400"/>
            </a:p>
          </p:txBody>
        </p:sp>
        <p:sp>
          <p:nvSpPr>
            <p:cNvPr id="149" name="Freeform 117"/>
            <p:cNvSpPr/>
            <p:nvPr userDrawn="1"/>
          </p:nvSpPr>
          <p:spPr bwMode="auto">
            <a:xfrm>
              <a:off x="1659537" y="3107047"/>
              <a:ext cx="960910" cy="962103"/>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D5C9E1">
                <a:alpha val="20000"/>
              </a:srgbClr>
            </a:solidFill>
            <a:ln>
              <a:noFill/>
            </a:ln>
          </p:spPr>
          <p:txBody>
            <a:bodyPr vert="horz" wrap="square" lIns="91440" tIns="45720" rIns="91440" bIns="45720" numCol="1" anchor="t" anchorCtr="0" compatLnSpc="1"/>
            <a:lstStyle/>
            <a:p>
              <a:pPr lvl="0"/>
              <a:endParaRPr lang="ko-KR" altLang="en-US" sz="2400"/>
            </a:p>
          </p:txBody>
        </p:sp>
        <p:sp>
          <p:nvSpPr>
            <p:cNvPr id="150" name="Freeform 119"/>
            <p:cNvSpPr/>
            <p:nvPr userDrawn="1"/>
          </p:nvSpPr>
          <p:spPr bwMode="auto">
            <a:xfrm>
              <a:off x="644979" y="3108239"/>
              <a:ext cx="960910" cy="960910"/>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151" name="Freeform 120"/>
            <p:cNvSpPr/>
            <p:nvPr userDrawn="1"/>
          </p:nvSpPr>
          <p:spPr bwMode="auto">
            <a:xfrm>
              <a:off x="643786" y="3107047"/>
              <a:ext cx="962103" cy="962103"/>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rgbClr val="342D57"/>
            </a:solidFill>
            <a:ln>
              <a:noFill/>
            </a:ln>
          </p:spPr>
          <p:txBody>
            <a:bodyPr vert="horz" wrap="square" lIns="91440" tIns="45720" rIns="91440" bIns="45720" numCol="1" anchor="t" anchorCtr="0" compatLnSpc="1"/>
            <a:lstStyle/>
            <a:p>
              <a:pPr lvl="0"/>
              <a:endParaRPr lang="ko-KR" altLang="en-US" sz="2400"/>
            </a:p>
          </p:txBody>
        </p:sp>
        <p:grpSp>
          <p:nvGrpSpPr>
            <p:cNvPr id="174" name="그룹 89"/>
            <p:cNvGrpSpPr/>
            <p:nvPr userDrawn="1"/>
          </p:nvGrpSpPr>
          <p:grpSpPr>
            <a:xfrm>
              <a:off x="1328107" y="3390790"/>
              <a:ext cx="277782" cy="678359"/>
              <a:chOff x="1812925" y="4535488"/>
              <a:chExt cx="369888" cy="903287"/>
            </a:xfrm>
            <a:solidFill>
              <a:schemeClr val="accent2">
                <a:lumMod val="50000"/>
              </a:schemeClr>
            </a:solidFill>
          </p:grpSpPr>
          <p:sp>
            <p:nvSpPr>
              <p:cNvPr id="192" name="Freeform 5"/>
              <p:cNvSpPr/>
              <p:nvPr userDrawn="1"/>
            </p:nvSpPr>
            <p:spPr bwMode="auto">
              <a:xfrm>
                <a:off x="2027238" y="4535488"/>
                <a:ext cx="155575" cy="382588"/>
              </a:xfrm>
              <a:custGeom>
                <a:avLst/>
                <a:gdLst>
                  <a:gd name="T0" fmla="*/ 98 w 98"/>
                  <a:gd name="T1" fmla="*/ 0 h 241"/>
                  <a:gd name="T2" fmla="*/ 98 w 98"/>
                  <a:gd name="T3" fmla="*/ 0 h 241"/>
                  <a:gd name="T4" fmla="*/ 88 w 98"/>
                  <a:gd name="T5" fmla="*/ 2 h 241"/>
                  <a:gd name="T6" fmla="*/ 77 w 98"/>
                  <a:gd name="T7" fmla="*/ 7 h 241"/>
                  <a:gd name="T8" fmla="*/ 68 w 98"/>
                  <a:gd name="T9" fmla="*/ 11 h 241"/>
                  <a:gd name="T10" fmla="*/ 59 w 98"/>
                  <a:gd name="T11" fmla="*/ 16 h 241"/>
                  <a:gd name="T12" fmla="*/ 50 w 98"/>
                  <a:gd name="T13" fmla="*/ 21 h 241"/>
                  <a:gd name="T14" fmla="*/ 43 w 98"/>
                  <a:gd name="T15" fmla="*/ 28 h 241"/>
                  <a:gd name="T16" fmla="*/ 35 w 98"/>
                  <a:gd name="T17" fmla="*/ 35 h 241"/>
                  <a:gd name="T18" fmla="*/ 28 w 98"/>
                  <a:gd name="T19" fmla="*/ 42 h 241"/>
                  <a:gd name="T20" fmla="*/ 22 w 98"/>
                  <a:gd name="T21" fmla="*/ 51 h 241"/>
                  <a:gd name="T22" fmla="*/ 17 w 98"/>
                  <a:gd name="T23" fmla="*/ 60 h 241"/>
                  <a:gd name="T24" fmla="*/ 11 w 98"/>
                  <a:gd name="T25" fmla="*/ 68 h 241"/>
                  <a:gd name="T26" fmla="*/ 7 w 98"/>
                  <a:gd name="T27" fmla="*/ 79 h 241"/>
                  <a:gd name="T28" fmla="*/ 4 w 98"/>
                  <a:gd name="T29" fmla="*/ 88 h 241"/>
                  <a:gd name="T30" fmla="*/ 2 w 98"/>
                  <a:gd name="T31" fmla="*/ 99 h 241"/>
                  <a:gd name="T32" fmla="*/ 1 w 98"/>
                  <a:gd name="T33" fmla="*/ 109 h 241"/>
                  <a:gd name="T34" fmla="*/ 0 w 98"/>
                  <a:gd name="T35" fmla="*/ 121 h 241"/>
                  <a:gd name="T36" fmla="*/ 0 w 98"/>
                  <a:gd name="T37" fmla="*/ 121 h 241"/>
                  <a:gd name="T38" fmla="*/ 1 w 98"/>
                  <a:gd name="T39" fmla="*/ 131 h 241"/>
                  <a:gd name="T40" fmla="*/ 2 w 98"/>
                  <a:gd name="T41" fmla="*/ 143 h 241"/>
                  <a:gd name="T42" fmla="*/ 4 w 98"/>
                  <a:gd name="T43" fmla="*/ 153 h 241"/>
                  <a:gd name="T44" fmla="*/ 7 w 98"/>
                  <a:gd name="T45" fmla="*/ 162 h 241"/>
                  <a:gd name="T46" fmla="*/ 11 w 98"/>
                  <a:gd name="T47" fmla="*/ 172 h 241"/>
                  <a:gd name="T48" fmla="*/ 17 w 98"/>
                  <a:gd name="T49" fmla="*/ 181 h 241"/>
                  <a:gd name="T50" fmla="*/ 22 w 98"/>
                  <a:gd name="T51" fmla="*/ 191 h 241"/>
                  <a:gd name="T52" fmla="*/ 28 w 98"/>
                  <a:gd name="T53" fmla="*/ 199 h 241"/>
                  <a:gd name="T54" fmla="*/ 35 w 98"/>
                  <a:gd name="T55" fmla="*/ 206 h 241"/>
                  <a:gd name="T56" fmla="*/ 43 w 98"/>
                  <a:gd name="T57" fmla="*/ 214 h 241"/>
                  <a:gd name="T58" fmla="*/ 50 w 98"/>
                  <a:gd name="T59" fmla="*/ 220 h 241"/>
                  <a:gd name="T60" fmla="*/ 59 w 98"/>
                  <a:gd name="T61" fmla="*/ 225 h 241"/>
                  <a:gd name="T62" fmla="*/ 68 w 98"/>
                  <a:gd name="T63" fmla="*/ 230 h 241"/>
                  <a:gd name="T64" fmla="*/ 77 w 98"/>
                  <a:gd name="T65" fmla="*/ 235 h 241"/>
                  <a:gd name="T66" fmla="*/ 88 w 98"/>
                  <a:gd name="T67" fmla="*/ 238 h 241"/>
                  <a:gd name="T68" fmla="*/ 98 w 98"/>
                  <a:gd name="T69" fmla="*/ 241 h 241"/>
                  <a:gd name="T70" fmla="*/ 98 w 98"/>
                  <a:gd name="T7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8" h="241">
                    <a:moveTo>
                      <a:pt x="98" y="0"/>
                    </a:moveTo>
                    <a:lnTo>
                      <a:pt x="98" y="0"/>
                    </a:lnTo>
                    <a:lnTo>
                      <a:pt x="88" y="2"/>
                    </a:lnTo>
                    <a:lnTo>
                      <a:pt x="77" y="7"/>
                    </a:lnTo>
                    <a:lnTo>
                      <a:pt x="68" y="11"/>
                    </a:lnTo>
                    <a:lnTo>
                      <a:pt x="59" y="16"/>
                    </a:lnTo>
                    <a:lnTo>
                      <a:pt x="50" y="21"/>
                    </a:lnTo>
                    <a:lnTo>
                      <a:pt x="43" y="28"/>
                    </a:lnTo>
                    <a:lnTo>
                      <a:pt x="35" y="35"/>
                    </a:lnTo>
                    <a:lnTo>
                      <a:pt x="28" y="42"/>
                    </a:lnTo>
                    <a:lnTo>
                      <a:pt x="22" y="51"/>
                    </a:lnTo>
                    <a:lnTo>
                      <a:pt x="17" y="60"/>
                    </a:lnTo>
                    <a:lnTo>
                      <a:pt x="11" y="68"/>
                    </a:lnTo>
                    <a:lnTo>
                      <a:pt x="7" y="79"/>
                    </a:lnTo>
                    <a:lnTo>
                      <a:pt x="4" y="88"/>
                    </a:lnTo>
                    <a:lnTo>
                      <a:pt x="2" y="99"/>
                    </a:lnTo>
                    <a:lnTo>
                      <a:pt x="1" y="109"/>
                    </a:lnTo>
                    <a:lnTo>
                      <a:pt x="0" y="121"/>
                    </a:lnTo>
                    <a:lnTo>
                      <a:pt x="0" y="121"/>
                    </a:lnTo>
                    <a:lnTo>
                      <a:pt x="1" y="131"/>
                    </a:lnTo>
                    <a:lnTo>
                      <a:pt x="2" y="143"/>
                    </a:lnTo>
                    <a:lnTo>
                      <a:pt x="4" y="153"/>
                    </a:lnTo>
                    <a:lnTo>
                      <a:pt x="7" y="162"/>
                    </a:lnTo>
                    <a:lnTo>
                      <a:pt x="11" y="172"/>
                    </a:lnTo>
                    <a:lnTo>
                      <a:pt x="17" y="181"/>
                    </a:lnTo>
                    <a:lnTo>
                      <a:pt x="22" y="191"/>
                    </a:lnTo>
                    <a:lnTo>
                      <a:pt x="28" y="199"/>
                    </a:lnTo>
                    <a:lnTo>
                      <a:pt x="35" y="206"/>
                    </a:lnTo>
                    <a:lnTo>
                      <a:pt x="43" y="214"/>
                    </a:lnTo>
                    <a:lnTo>
                      <a:pt x="50" y="220"/>
                    </a:lnTo>
                    <a:lnTo>
                      <a:pt x="59" y="225"/>
                    </a:lnTo>
                    <a:lnTo>
                      <a:pt x="68" y="230"/>
                    </a:lnTo>
                    <a:lnTo>
                      <a:pt x="77" y="235"/>
                    </a:lnTo>
                    <a:lnTo>
                      <a:pt x="88" y="238"/>
                    </a:lnTo>
                    <a:lnTo>
                      <a:pt x="98" y="241"/>
                    </a:lnTo>
                    <a:lnTo>
                      <a:pt x="98"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93" name="Freeform 7"/>
              <p:cNvSpPr/>
              <p:nvPr userDrawn="1"/>
            </p:nvSpPr>
            <p:spPr bwMode="auto">
              <a:xfrm>
                <a:off x="1812925" y="4949825"/>
                <a:ext cx="369888" cy="488950"/>
              </a:xfrm>
              <a:custGeom>
                <a:avLst/>
                <a:gdLst>
                  <a:gd name="T0" fmla="*/ 203 w 233"/>
                  <a:gd name="T1" fmla="*/ 0 h 308"/>
                  <a:gd name="T2" fmla="*/ 203 w 233"/>
                  <a:gd name="T3" fmla="*/ 0 h 308"/>
                  <a:gd name="T4" fmla="*/ 182 w 233"/>
                  <a:gd name="T5" fmla="*/ 0 h 308"/>
                  <a:gd name="T6" fmla="*/ 157 w 233"/>
                  <a:gd name="T7" fmla="*/ 2 h 308"/>
                  <a:gd name="T8" fmla="*/ 129 w 233"/>
                  <a:gd name="T9" fmla="*/ 6 h 308"/>
                  <a:gd name="T10" fmla="*/ 114 w 233"/>
                  <a:gd name="T11" fmla="*/ 8 h 308"/>
                  <a:gd name="T12" fmla="*/ 99 w 233"/>
                  <a:gd name="T13" fmla="*/ 12 h 308"/>
                  <a:gd name="T14" fmla="*/ 85 w 233"/>
                  <a:gd name="T15" fmla="*/ 16 h 308"/>
                  <a:gd name="T16" fmla="*/ 70 w 233"/>
                  <a:gd name="T17" fmla="*/ 22 h 308"/>
                  <a:gd name="T18" fmla="*/ 56 w 233"/>
                  <a:gd name="T19" fmla="*/ 28 h 308"/>
                  <a:gd name="T20" fmla="*/ 43 w 233"/>
                  <a:gd name="T21" fmla="*/ 35 h 308"/>
                  <a:gd name="T22" fmla="*/ 30 w 233"/>
                  <a:gd name="T23" fmla="*/ 44 h 308"/>
                  <a:gd name="T24" fmla="*/ 19 w 233"/>
                  <a:gd name="T25" fmla="*/ 53 h 308"/>
                  <a:gd name="T26" fmla="*/ 9 w 233"/>
                  <a:gd name="T27" fmla="*/ 63 h 308"/>
                  <a:gd name="T28" fmla="*/ 0 w 233"/>
                  <a:gd name="T29" fmla="*/ 76 h 308"/>
                  <a:gd name="T30" fmla="*/ 233 w 233"/>
                  <a:gd name="T31" fmla="*/ 308 h 308"/>
                  <a:gd name="T32" fmla="*/ 233 w 233"/>
                  <a:gd name="T33" fmla="*/ 1 h 308"/>
                  <a:gd name="T34" fmla="*/ 225 w 233"/>
                  <a:gd name="T35" fmla="*/ 1 h 308"/>
                  <a:gd name="T36" fmla="*/ 225 w 233"/>
                  <a:gd name="T37" fmla="*/ 1 h 308"/>
                  <a:gd name="T38" fmla="*/ 203 w 233"/>
                  <a:gd name="T39"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308">
                    <a:moveTo>
                      <a:pt x="203" y="0"/>
                    </a:moveTo>
                    <a:lnTo>
                      <a:pt x="203" y="0"/>
                    </a:lnTo>
                    <a:lnTo>
                      <a:pt x="182" y="0"/>
                    </a:lnTo>
                    <a:lnTo>
                      <a:pt x="157" y="2"/>
                    </a:lnTo>
                    <a:lnTo>
                      <a:pt x="129" y="6"/>
                    </a:lnTo>
                    <a:lnTo>
                      <a:pt x="114" y="8"/>
                    </a:lnTo>
                    <a:lnTo>
                      <a:pt x="99" y="12"/>
                    </a:lnTo>
                    <a:lnTo>
                      <a:pt x="85" y="16"/>
                    </a:lnTo>
                    <a:lnTo>
                      <a:pt x="70" y="22"/>
                    </a:lnTo>
                    <a:lnTo>
                      <a:pt x="56" y="28"/>
                    </a:lnTo>
                    <a:lnTo>
                      <a:pt x="43" y="35"/>
                    </a:lnTo>
                    <a:lnTo>
                      <a:pt x="30" y="44"/>
                    </a:lnTo>
                    <a:lnTo>
                      <a:pt x="19" y="53"/>
                    </a:lnTo>
                    <a:lnTo>
                      <a:pt x="9" y="63"/>
                    </a:lnTo>
                    <a:lnTo>
                      <a:pt x="0" y="76"/>
                    </a:lnTo>
                    <a:lnTo>
                      <a:pt x="233" y="308"/>
                    </a:lnTo>
                    <a:lnTo>
                      <a:pt x="233" y="1"/>
                    </a:lnTo>
                    <a:lnTo>
                      <a:pt x="225" y="1"/>
                    </a:lnTo>
                    <a:lnTo>
                      <a:pt x="225" y="1"/>
                    </a:lnTo>
                    <a:lnTo>
                      <a:pt x="203"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75" name="Freeform 36"/>
            <p:cNvSpPr/>
            <p:nvPr userDrawn="1"/>
          </p:nvSpPr>
          <p:spPr bwMode="auto">
            <a:xfrm>
              <a:off x="3700578" y="192350"/>
              <a:ext cx="164523" cy="513837"/>
            </a:xfrm>
            <a:custGeom>
              <a:avLst/>
              <a:gdLst>
                <a:gd name="T0" fmla="*/ 0 w 138"/>
                <a:gd name="T1" fmla="*/ 0 h 431"/>
                <a:gd name="T2" fmla="*/ 0 w 138"/>
                <a:gd name="T3" fmla="*/ 85 h 431"/>
                <a:gd name="T4" fmla="*/ 0 w 138"/>
                <a:gd name="T5" fmla="*/ 85 h 431"/>
                <a:gd name="T6" fmla="*/ 15 w 138"/>
                <a:gd name="T7" fmla="*/ 96 h 431"/>
                <a:gd name="T8" fmla="*/ 27 w 138"/>
                <a:gd name="T9" fmla="*/ 110 h 431"/>
                <a:gd name="T10" fmla="*/ 38 w 138"/>
                <a:gd name="T11" fmla="*/ 124 h 431"/>
                <a:gd name="T12" fmla="*/ 47 w 138"/>
                <a:gd name="T13" fmla="*/ 141 h 431"/>
                <a:gd name="T14" fmla="*/ 56 w 138"/>
                <a:gd name="T15" fmla="*/ 158 h 431"/>
                <a:gd name="T16" fmla="*/ 61 w 138"/>
                <a:gd name="T17" fmla="*/ 177 h 431"/>
                <a:gd name="T18" fmla="*/ 64 w 138"/>
                <a:gd name="T19" fmla="*/ 195 h 431"/>
                <a:gd name="T20" fmla="*/ 65 w 138"/>
                <a:gd name="T21" fmla="*/ 215 h 431"/>
                <a:gd name="T22" fmla="*/ 65 w 138"/>
                <a:gd name="T23" fmla="*/ 215 h 431"/>
                <a:gd name="T24" fmla="*/ 64 w 138"/>
                <a:gd name="T25" fmla="*/ 235 h 431"/>
                <a:gd name="T26" fmla="*/ 61 w 138"/>
                <a:gd name="T27" fmla="*/ 254 h 431"/>
                <a:gd name="T28" fmla="*/ 56 w 138"/>
                <a:gd name="T29" fmla="*/ 272 h 431"/>
                <a:gd name="T30" fmla="*/ 47 w 138"/>
                <a:gd name="T31" fmla="*/ 290 h 431"/>
                <a:gd name="T32" fmla="*/ 38 w 138"/>
                <a:gd name="T33" fmla="*/ 305 h 431"/>
                <a:gd name="T34" fmla="*/ 27 w 138"/>
                <a:gd name="T35" fmla="*/ 321 h 431"/>
                <a:gd name="T36" fmla="*/ 15 w 138"/>
                <a:gd name="T37" fmla="*/ 333 h 431"/>
                <a:gd name="T38" fmla="*/ 0 w 138"/>
                <a:gd name="T39" fmla="*/ 346 h 431"/>
                <a:gd name="T40" fmla="*/ 0 w 138"/>
                <a:gd name="T41" fmla="*/ 431 h 431"/>
                <a:gd name="T42" fmla="*/ 0 w 138"/>
                <a:gd name="T43" fmla="*/ 431 h 431"/>
                <a:gd name="T44" fmla="*/ 15 w 138"/>
                <a:gd name="T45" fmla="*/ 423 h 431"/>
                <a:gd name="T46" fmla="*/ 30 w 138"/>
                <a:gd name="T47" fmla="*/ 414 h 431"/>
                <a:gd name="T48" fmla="*/ 43 w 138"/>
                <a:gd name="T49" fmla="*/ 405 h 431"/>
                <a:gd name="T50" fmla="*/ 57 w 138"/>
                <a:gd name="T51" fmla="*/ 394 h 431"/>
                <a:gd name="T52" fmla="*/ 68 w 138"/>
                <a:gd name="T53" fmla="*/ 384 h 431"/>
                <a:gd name="T54" fmla="*/ 80 w 138"/>
                <a:gd name="T55" fmla="*/ 371 h 431"/>
                <a:gd name="T56" fmla="*/ 90 w 138"/>
                <a:gd name="T57" fmla="*/ 359 h 431"/>
                <a:gd name="T58" fmla="*/ 100 w 138"/>
                <a:gd name="T59" fmla="*/ 345 h 431"/>
                <a:gd name="T60" fmla="*/ 109 w 138"/>
                <a:gd name="T61" fmla="*/ 330 h 431"/>
                <a:gd name="T62" fmla="*/ 116 w 138"/>
                <a:gd name="T63" fmla="*/ 316 h 431"/>
                <a:gd name="T64" fmla="*/ 123 w 138"/>
                <a:gd name="T65" fmla="*/ 300 h 431"/>
                <a:gd name="T66" fmla="*/ 128 w 138"/>
                <a:gd name="T67" fmla="*/ 283 h 431"/>
                <a:gd name="T68" fmla="*/ 133 w 138"/>
                <a:gd name="T69" fmla="*/ 268 h 431"/>
                <a:gd name="T70" fmla="*/ 136 w 138"/>
                <a:gd name="T71" fmla="*/ 250 h 431"/>
                <a:gd name="T72" fmla="*/ 138 w 138"/>
                <a:gd name="T73" fmla="*/ 233 h 431"/>
                <a:gd name="T74" fmla="*/ 138 w 138"/>
                <a:gd name="T75" fmla="*/ 215 h 431"/>
                <a:gd name="T76" fmla="*/ 138 w 138"/>
                <a:gd name="T77" fmla="*/ 215 h 431"/>
                <a:gd name="T78" fmla="*/ 138 w 138"/>
                <a:gd name="T79" fmla="*/ 198 h 431"/>
                <a:gd name="T80" fmla="*/ 136 w 138"/>
                <a:gd name="T81" fmla="*/ 180 h 431"/>
                <a:gd name="T82" fmla="*/ 133 w 138"/>
                <a:gd name="T83" fmla="*/ 163 h 431"/>
                <a:gd name="T84" fmla="*/ 128 w 138"/>
                <a:gd name="T85" fmla="*/ 146 h 431"/>
                <a:gd name="T86" fmla="*/ 123 w 138"/>
                <a:gd name="T87" fmla="*/ 131 h 431"/>
                <a:gd name="T88" fmla="*/ 116 w 138"/>
                <a:gd name="T89" fmla="*/ 115 h 431"/>
                <a:gd name="T90" fmla="*/ 109 w 138"/>
                <a:gd name="T91" fmla="*/ 100 h 431"/>
                <a:gd name="T92" fmla="*/ 100 w 138"/>
                <a:gd name="T93" fmla="*/ 86 h 431"/>
                <a:gd name="T94" fmla="*/ 90 w 138"/>
                <a:gd name="T95" fmla="*/ 72 h 431"/>
                <a:gd name="T96" fmla="*/ 80 w 138"/>
                <a:gd name="T97" fmla="*/ 60 h 431"/>
                <a:gd name="T98" fmla="*/ 68 w 138"/>
                <a:gd name="T99" fmla="*/ 47 h 431"/>
                <a:gd name="T100" fmla="*/ 57 w 138"/>
                <a:gd name="T101" fmla="*/ 36 h 431"/>
                <a:gd name="T102" fmla="*/ 43 w 138"/>
                <a:gd name="T103" fmla="*/ 25 h 431"/>
                <a:gd name="T104" fmla="*/ 30 w 138"/>
                <a:gd name="T105" fmla="*/ 16 h 431"/>
                <a:gd name="T106" fmla="*/ 15 w 138"/>
                <a:gd name="T107" fmla="*/ 7 h 431"/>
                <a:gd name="T108" fmla="*/ 0 w 138"/>
                <a:gd name="T10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 h="431">
                  <a:moveTo>
                    <a:pt x="0" y="0"/>
                  </a:moveTo>
                  <a:lnTo>
                    <a:pt x="0" y="85"/>
                  </a:lnTo>
                  <a:lnTo>
                    <a:pt x="0" y="85"/>
                  </a:lnTo>
                  <a:lnTo>
                    <a:pt x="15" y="96"/>
                  </a:lnTo>
                  <a:lnTo>
                    <a:pt x="27" y="110"/>
                  </a:lnTo>
                  <a:lnTo>
                    <a:pt x="38" y="124"/>
                  </a:lnTo>
                  <a:lnTo>
                    <a:pt x="47" y="141"/>
                  </a:lnTo>
                  <a:lnTo>
                    <a:pt x="56" y="158"/>
                  </a:lnTo>
                  <a:lnTo>
                    <a:pt x="61" y="177"/>
                  </a:lnTo>
                  <a:lnTo>
                    <a:pt x="64" y="195"/>
                  </a:lnTo>
                  <a:lnTo>
                    <a:pt x="65" y="215"/>
                  </a:lnTo>
                  <a:lnTo>
                    <a:pt x="65" y="215"/>
                  </a:lnTo>
                  <a:lnTo>
                    <a:pt x="64" y="235"/>
                  </a:lnTo>
                  <a:lnTo>
                    <a:pt x="61" y="254"/>
                  </a:lnTo>
                  <a:lnTo>
                    <a:pt x="56" y="272"/>
                  </a:lnTo>
                  <a:lnTo>
                    <a:pt x="47" y="290"/>
                  </a:lnTo>
                  <a:lnTo>
                    <a:pt x="38" y="305"/>
                  </a:lnTo>
                  <a:lnTo>
                    <a:pt x="27" y="321"/>
                  </a:lnTo>
                  <a:lnTo>
                    <a:pt x="15" y="333"/>
                  </a:lnTo>
                  <a:lnTo>
                    <a:pt x="0" y="346"/>
                  </a:lnTo>
                  <a:lnTo>
                    <a:pt x="0" y="431"/>
                  </a:lnTo>
                  <a:lnTo>
                    <a:pt x="0" y="431"/>
                  </a:lnTo>
                  <a:lnTo>
                    <a:pt x="15" y="423"/>
                  </a:lnTo>
                  <a:lnTo>
                    <a:pt x="30" y="414"/>
                  </a:lnTo>
                  <a:lnTo>
                    <a:pt x="43" y="405"/>
                  </a:lnTo>
                  <a:lnTo>
                    <a:pt x="57" y="394"/>
                  </a:lnTo>
                  <a:lnTo>
                    <a:pt x="68" y="384"/>
                  </a:lnTo>
                  <a:lnTo>
                    <a:pt x="80" y="371"/>
                  </a:lnTo>
                  <a:lnTo>
                    <a:pt x="90" y="359"/>
                  </a:lnTo>
                  <a:lnTo>
                    <a:pt x="100" y="345"/>
                  </a:lnTo>
                  <a:lnTo>
                    <a:pt x="109" y="330"/>
                  </a:lnTo>
                  <a:lnTo>
                    <a:pt x="116" y="316"/>
                  </a:lnTo>
                  <a:lnTo>
                    <a:pt x="123" y="300"/>
                  </a:lnTo>
                  <a:lnTo>
                    <a:pt x="128" y="283"/>
                  </a:lnTo>
                  <a:lnTo>
                    <a:pt x="133" y="268"/>
                  </a:lnTo>
                  <a:lnTo>
                    <a:pt x="136" y="250"/>
                  </a:lnTo>
                  <a:lnTo>
                    <a:pt x="138" y="233"/>
                  </a:lnTo>
                  <a:lnTo>
                    <a:pt x="138" y="215"/>
                  </a:lnTo>
                  <a:lnTo>
                    <a:pt x="138" y="215"/>
                  </a:lnTo>
                  <a:lnTo>
                    <a:pt x="138" y="198"/>
                  </a:lnTo>
                  <a:lnTo>
                    <a:pt x="136" y="180"/>
                  </a:lnTo>
                  <a:lnTo>
                    <a:pt x="133" y="163"/>
                  </a:lnTo>
                  <a:lnTo>
                    <a:pt x="128" y="146"/>
                  </a:lnTo>
                  <a:lnTo>
                    <a:pt x="123" y="131"/>
                  </a:lnTo>
                  <a:lnTo>
                    <a:pt x="116" y="115"/>
                  </a:lnTo>
                  <a:lnTo>
                    <a:pt x="109" y="100"/>
                  </a:lnTo>
                  <a:lnTo>
                    <a:pt x="100" y="86"/>
                  </a:lnTo>
                  <a:lnTo>
                    <a:pt x="90" y="72"/>
                  </a:lnTo>
                  <a:lnTo>
                    <a:pt x="80" y="60"/>
                  </a:lnTo>
                  <a:lnTo>
                    <a:pt x="68" y="47"/>
                  </a:lnTo>
                  <a:lnTo>
                    <a:pt x="57" y="36"/>
                  </a:lnTo>
                  <a:lnTo>
                    <a:pt x="43" y="25"/>
                  </a:lnTo>
                  <a:lnTo>
                    <a:pt x="30" y="16"/>
                  </a:lnTo>
                  <a:lnTo>
                    <a:pt x="15" y="7"/>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76" name="Freeform 38"/>
            <p:cNvSpPr/>
            <p:nvPr userDrawn="1"/>
          </p:nvSpPr>
          <p:spPr bwMode="auto">
            <a:xfrm>
              <a:off x="3195087" y="168988"/>
              <a:ext cx="450650" cy="656901"/>
            </a:xfrm>
            <a:custGeom>
              <a:avLst/>
              <a:gdLst>
                <a:gd name="T0" fmla="*/ 326 w 378"/>
                <a:gd name="T1" fmla="*/ 0 h 551"/>
                <a:gd name="T2" fmla="*/ 286 w 378"/>
                <a:gd name="T3" fmla="*/ 3 h 551"/>
                <a:gd name="T4" fmla="*/ 93 w 378"/>
                <a:gd name="T5" fmla="*/ 198 h 551"/>
                <a:gd name="T6" fmla="*/ 89 w 378"/>
                <a:gd name="T7" fmla="*/ 237 h 551"/>
                <a:gd name="T8" fmla="*/ 90 w 378"/>
                <a:gd name="T9" fmla="*/ 253 h 551"/>
                <a:gd name="T10" fmla="*/ 94 w 378"/>
                <a:gd name="T11" fmla="*/ 283 h 551"/>
                <a:gd name="T12" fmla="*/ 101 w 378"/>
                <a:gd name="T13" fmla="*/ 313 h 551"/>
                <a:gd name="T14" fmla="*/ 113 w 378"/>
                <a:gd name="T15" fmla="*/ 340 h 551"/>
                <a:gd name="T16" fmla="*/ 15 w 378"/>
                <a:gd name="T17" fmla="*/ 458 h 551"/>
                <a:gd name="T18" fmla="*/ 9 w 378"/>
                <a:gd name="T19" fmla="*/ 466 h 551"/>
                <a:gd name="T20" fmla="*/ 1 w 378"/>
                <a:gd name="T21" fmla="*/ 486 h 551"/>
                <a:gd name="T22" fmla="*/ 1 w 378"/>
                <a:gd name="T23" fmla="*/ 507 h 551"/>
                <a:gd name="T24" fmla="*/ 9 w 378"/>
                <a:gd name="T25" fmla="*/ 526 h 551"/>
                <a:gd name="T26" fmla="*/ 15 w 378"/>
                <a:gd name="T27" fmla="*/ 535 h 551"/>
                <a:gd name="T28" fmla="*/ 34 w 378"/>
                <a:gd name="T29" fmla="*/ 547 h 551"/>
                <a:gd name="T30" fmla="*/ 54 w 378"/>
                <a:gd name="T31" fmla="*/ 551 h 551"/>
                <a:gd name="T32" fmla="*/ 65 w 378"/>
                <a:gd name="T33" fmla="*/ 550 h 551"/>
                <a:gd name="T34" fmla="*/ 84 w 378"/>
                <a:gd name="T35" fmla="*/ 542 h 551"/>
                <a:gd name="T36" fmla="*/ 194 w 378"/>
                <a:gd name="T37" fmla="*/ 434 h 551"/>
                <a:gd name="T38" fmla="*/ 209 w 378"/>
                <a:gd name="T39" fmla="*/ 443 h 551"/>
                <a:gd name="T40" fmla="*/ 239 w 378"/>
                <a:gd name="T41" fmla="*/ 458 h 551"/>
                <a:gd name="T42" fmla="*/ 273 w 378"/>
                <a:gd name="T43" fmla="*/ 468 h 551"/>
                <a:gd name="T44" fmla="*/ 308 w 378"/>
                <a:gd name="T45" fmla="*/ 474 h 551"/>
                <a:gd name="T46" fmla="*/ 326 w 378"/>
                <a:gd name="T47" fmla="*/ 475 h 551"/>
                <a:gd name="T48" fmla="*/ 353 w 378"/>
                <a:gd name="T49" fmla="*/ 473 h 551"/>
                <a:gd name="T50" fmla="*/ 378 w 378"/>
                <a:gd name="T51" fmla="*/ 468 h 551"/>
                <a:gd name="T52" fmla="*/ 378 w 378"/>
                <a:gd name="T53" fmla="*/ 393 h 551"/>
                <a:gd name="T54" fmla="*/ 353 w 378"/>
                <a:gd name="T55" fmla="*/ 399 h 551"/>
                <a:gd name="T56" fmla="*/ 326 w 378"/>
                <a:gd name="T57" fmla="*/ 401 h 551"/>
                <a:gd name="T58" fmla="*/ 309 w 378"/>
                <a:gd name="T59" fmla="*/ 400 h 551"/>
                <a:gd name="T60" fmla="*/ 278 w 378"/>
                <a:gd name="T61" fmla="*/ 394 h 551"/>
                <a:gd name="T62" fmla="*/ 249 w 378"/>
                <a:gd name="T63" fmla="*/ 382 h 551"/>
                <a:gd name="T64" fmla="*/ 221 w 378"/>
                <a:gd name="T65" fmla="*/ 364 h 551"/>
                <a:gd name="T66" fmla="*/ 199 w 378"/>
                <a:gd name="T67" fmla="*/ 342 h 551"/>
                <a:gd name="T68" fmla="*/ 182 w 378"/>
                <a:gd name="T69" fmla="*/ 316 h 551"/>
                <a:gd name="T70" fmla="*/ 169 w 378"/>
                <a:gd name="T71" fmla="*/ 285 h 551"/>
                <a:gd name="T72" fmla="*/ 163 w 378"/>
                <a:gd name="T73" fmla="*/ 254 h 551"/>
                <a:gd name="T74" fmla="*/ 162 w 378"/>
                <a:gd name="T75" fmla="*/ 237 h 551"/>
                <a:gd name="T76" fmla="*/ 165 w 378"/>
                <a:gd name="T77" fmla="*/ 204 h 551"/>
                <a:gd name="T78" fmla="*/ 175 w 378"/>
                <a:gd name="T79" fmla="*/ 174 h 551"/>
                <a:gd name="T80" fmla="*/ 190 w 378"/>
                <a:gd name="T81" fmla="*/ 145 h 551"/>
                <a:gd name="T82" fmla="*/ 210 w 378"/>
                <a:gd name="T83" fmla="*/ 121 h 551"/>
                <a:gd name="T84" fmla="*/ 235 w 378"/>
                <a:gd name="T85" fmla="*/ 101 h 551"/>
                <a:gd name="T86" fmla="*/ 262 w 378"/>
                <a:gd name="T87" fmla="*/ 86 h 551"/>
                <a:gd name="T88" fmla="*/ 294 w 378"/>
                <a:gd name="T89" fmla="*/ 76 h 551"/>
                <a:gd name="T90" fmla="*/ 326 w 378"/>
                <a:gd name="T91" fmla="*/ 73 h 551"/>
                <a:gd name="T92" fmla="*/ 340 w 378"/>
                <a:gd name="T93" fmla="*/ 73 h 551"/>
                <a:gd name="T94" fmla="*/ 366 w 378"/>
                <a:gd name="T95" fmla="*/ 77 h 551"/>
                <a:gd name="T96" fmla="*/ 378 w 378"/>
                <a:gd name="T97" fmla="*/ 5 h 551"/>
                <a:gd name="T98" fmla="*/ 366 w 378"/>
                <a:gd name="T99" fmla="*/ 3 h 551"/>
                <a:gd name="T100" fmla="*/ 340 w 378"/>
                <a:gd name="T101"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551">
                  <a:moveTo>
                    <a:pt x="326" y="0"/>
                  </a:moveTo>
                  <a:lnTo>
                    <a:pt x="326" y="0"/>
                  </a:lnTo>
                  <a:lnTo>
                    <a:pt x="306" y="1"/>
                  </a:lnTo>
                  <a:lnTo>
                    <a:pt x="286" y="3"/>
                  </a:lnTo>
                  <a:lnTo>
                    <a:pt x="93" y="198"/>
                  </a:lnTo>
                  <a:lnTo>
                    <a:pt x="93" y="198"/>
                  </a:lnTo>
                  <a:lnTo>
                    <a:pt x="90" y="216"/>
                  </a:lnTo>
                  <a:lnTo>
                    <a:pt x="89" y="237"/>
                  </a:lnTo>
                  <a:lnTo>
                    <a:pt x="89" y="237"/>
                  </a:lnTo>
                  <a:lnTo>
                    <a:pt x="90" y="253"/>
                  </a:lnTo>
                  <a:lnTo>
                    <a:pt x="91" y="269"/>
                  </a:lnTo>
                  <a:lnTo>
                    <a:pt x="94" y="283"/>
                  </a:lnTo>
                  <a:lnTo>
                    <a:pt x="97" y="298"/>
                  </a:lnTo>
                  <a:lnTo>
                    <a:pt x="101" y="313"/>
                  </a:lnTo>
                  <a:lnTo>
                    <a:pt x="106" y="326"/>
                  </a:lnTo>
                  <a:lnTo>
                    <a:pt x="113" y="340"/>
                  </a:lnTo>
                  <a:lnTo>
                    <a:pt x="120" y="353"/>
                  </a:lnTo>
                  <a:lnTo>
                    <a:pt x="15" y="458"/>
                  </a:lnTo>
                  <a:lnTo>
                    <a:pt x="15" y="458"/>
                  </a:lnTo>
                  <a:lnTo>
                    <a:pt x="9" y="466"/>
                  </a:lnTo>
                  <a:lnTo>
                    <a:pt x="4" y="476"/>
                  </a:lnTo>
                  <a:lnTo>
                    <a:pt x="1" y="486"/>
                  </a:lnTo>
                  <a:lnTo>
                    <a:pt x="0" y="497"/>
                  </a:lnTo>
                  <a:lnTo>
                    <a:pt x="1" y="507"/>
                  </a:lnTo>
                  <a:lnTo>
                    <a:pt x="4" y="516"/>
                  </a:lnTo>
                  <a:lnTo>
                    <a:pt x="9" y="526"/>
                  </a:lnTo>
                  <a:lnTo>
                    <a:pt x="15" y="535"/>
                  </a:lnTo>
                  <a:lnTo>
                    <a:pt x="15" y="535"/>
                  </a:lnTo>
                  <a:lnTo>
                    <a:pt x="24" y="542"/>
                  </a:lnTo>
                  <a:lnTo>
                    <a:pt x="34" y="547"/>
                  </a:lnTo>
                  <a:lnTo>
                    <a:pt x="44" y="550"/>
                  </a:lnTo>
                  <a:lnTo>
                    <a:pt x="54" y="551"/>
                  </a:lnTo>
                  <a:lnTo>
                    <a:pt x="54" y="551"/>
                  </a:lnTo>
                  <a:lnTo>
                    <a:pt x="65" y="550"/>
                  </a:lnTo>
                  <a:lnTo>
                    <a:pt x="75" y="547"/>
                  </a:lnTo>
                  <a:lnTo>
                    <a:pt x="84" y="542"/>
                  </a:lnTo>
                  <a:lnTo>
                    <a:pt x="93" y="535"/>
                  </a:lnTo>
                  <a:lnTo>
                    <a:pt x="194" y="434"/>
                  </a:lnTo>
                  <a:lnTo>
                    <a:pt x="194" y="434"/>
                  </a:lnTo>
                  <a:lnTo>
                    <a:pt x="209" y="443"/>
                  </a:lnTo>
                  <a:lnTo>
                    <a:pt x="224" y="451"/>
                  </a:lnTo>
                  <a:lnTo>
                    <a:pt x="239" y="458"/>
                  </a:lnTo>
                  <a:lnTo>
                    <a:pt x="256" y="463"/>
                  </a:lnTo>
                  <a:lnTo>
                    <a:pt x="273" y="468"/>
                  </a:lnTo>
                  <a:lnTo>
                    <a:pt x="290" y="472"/>
                  </a:lnTo>
                  <a:lnTo>
                    <a:pt x="308" y="474"/>
                  </a:lnTo>
                  <a:lnTo>
                    <a:pt x="326" y="475"/>
                  </a:lnTo>
                  <a:lnTo>
                    <a:pt x="326" y="475"/>
                  </a:lnTo>
                  <a:lnTo>
                    <a:pt x="340" y="474"/>
                  </a:lnTo>
                  <a:lnTo>
                    <a:pt x="353" y="473"/>
                  </a:lnTo>
                  <a:lnTo>
                    <a:pt x="366" y="470"/>
                  </a:lnTo>
                  <a:lnTo>
                    <a:pt x="378" y="468"/>
                  </a:lnTo>
                  <a:lnTo>
                    <a:pt x="378" y="393"/>
                  </a:lnTo>
                  <a:lnTo>
                    <a:pt x="378" y="393"/>
                  </a:lnTo>
                  <a:lnTo>
                    <a:pt x="366" y="396"/>
                  </a:lnTo>
                  <a:lnTo>
                    <a:pt x="353" y="399"/>
                  </a:lnTo>
                  <a:lnTo>
                    <a:pt x="340" y="400"/>
                  </a:lnTo>
                  <a:lnTo>
                    <a:pt x="326" y="401"/>
                  </a:lnTo>
                  <a:lnTo>
                    <a:pt x="326" y="401"/>
                  </a:lnTo>
                  <a:lnTo>
                    <a:pt x="309" y="400"/>
                  </a:lnTo>
                  <a:lnTo>
                    <a:pt x="294" y="398"/>
                  </a:lnTo>
                  <a:lnTo>
                    <a:pt x="278" y="394"/>
                  </a:lnTo>
                  <a:lnTo>
                    <a:pt x="262" y="388"/>
                  </a:lnTo>
                  <a:lnTo>
                    <a:pt x="249" y="382"/>
                  </a:lnTo>
                  <a:lnTo>
                    <a:pt x="235" y="373"/>
                  </a:lnTo>
                  <a:lnTo>
                    <a:pt x="221" y="364"/>
                  </a:lnTo>
                  <a:lnTo>
                    <a:pt x="210" y="353"/>
                  </a:lnTo>
                  <a:lnTo>
                    <a:pt x="199" y="342"/>
                  </a:lnTo>
                  <a:lnTo>
                    <a:pt x="190" y="329"/>
                  </a:lnTo>
                  <a:lnTo>
                    <a:pt x="182" y="316"/>
                  </a:lnTo>
                  <a:lnTo>
                    <a:pt x="175" y="301"/>
                  </a:lnTo>
                  <a:lnTo>
                    <a:pt x="169" y="285"/>
                  </a:lnTo>
                  <a:lnTo>
                    <a:pt x="165" y="270"/>
                  </a:lnTo>
                  <a:lnTo>
                    <a:pt x="163" y="254"/>
                  </a:lnTo>
                  <a:lnTo>
                    <a:pt x="162" y="237"/>
                  </a:lnTo>
                  <a:lnTo>
                    <a:pt x="162" y="237"/>
                  </a:lnTo>
                  <a:lnTo>
                    <a:pt x="163" y="221"/>
                  </a:lnTo>
                  <a:lnTo>
                    <a:pt x="165" y="204"/>
                  </a:lnTo>
                  <a:lnTo>
                    <a:pt x="169" y="188"/>
                  </a:lnTo>
                  <a:lnTo>
                    <a:pt x="175" y="174"/>
                  </a:lnTo>
                  <a:lnTo>
                    <a:pt x="182" y="159"/>
                  </a:lnTo>
                  <a:lnTo>
                    <a:pt x="190" y="145"/>
                  </a:lnTo>
                  <a:lnTo>
                    <a:pt x="199" y="133"/>
                  </a:lnTo>
                  <a:lnTo>
                    <a:pt x="210" y="121"/>
                  </a:lnTo>
                  <a:lnTo>
                    <a:pt x="221" y="111"/>
                  </a:lnTo>
                  <a:lnTo>
                    <a:pt x="235" y="101"/>
                  </a:lnTo>
                  <a:lnTo>
                    <a:pt x="249" y="93"/>
                  </a:lnTo>
                  <a:lnTo>
                    <a:pt x="262" y="86"/>
                  </a:lnTo>
                  <a:lnTo>
                    <a:pt x="278" y="81"/>
                  </a:lnTo>
                  <a:lnTo>
                    <a:pt x="294" y="76"/>
                  </a:lnTo>
                  <a:lnTo>
                    <a:pt x="309" y="74"/>
                  </a:lnTo>
                  <a:lnTo>
                    <a:pt x="326" y="73"/>
                  </a:lnTo>
                  <a:lnTo>
                    <a:pt x="326" y="73"/>
                  </a:lnTo>
                  <a:lnTo>
                    <a:pt x="340" y="73"/>
                  </a:lnTo>
                  <a:lnTo>
                    <a:pt x="353" y="75"/>
                  </a:lnTo>
                  <a:lnTo>
                    <a:pt x="366" y="77"/>
                  </a:lnTo>
                  <a:lnTo>
                    <a:pt x="378" y="82"/>
                  </a:lnTo>
                  <a:lnTo>
                    <a:pt x="378" y="5"/>
                  </a:lnTo>
                  <a:lnTo>
                    <a:pt x="378" y="5"/>
                  </a:lnTo>
                  <a:lnTo>
                    <a:pt x="366" y="3"/>
                  </a:lnTo>
                  <a:lnTo>
                    <a:pt x="353" y="1"/>
                  </a:lnTo>
                  <a:lnTo>
                    <a:pt x="340" y="0"/>
                  </a:lnTo>
                  <a:lnTo>
                    <a:pt x="326"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77" name="Freeform 42"/>
            <p:cNvSpPr/>
            <p:nvPr userDrawn="1"/>
          </p:nvSpPr>
          <p:spPr bwMode="auto">
            <a:xfrm>
              <a:off x="2435657" y="1327973"/>
              <a:ext cx="194328" cy="664054"/>
            </a:xfrm>
            <a:custGeom>
              <a:avLst/>
              <a:gdLst>
                <a:gd name="T0" fmla="*/ 74 w 163"/>
                <a:gd name="T1" fmla="*/ 186 h 557"/>
                <a:gd name="T2" fmla="*/ 76 w 163"/>
                <a:gd name="T3" fmla="*/ 166 h 557"/>
                <a:gd name="T4" fmla="*/ 82 w 163"/>
                <a:gd name="T5" fmla="*/ 147 h 557"/>
                <a:gd name="T6" fmla="*/ 89 w 163"/>
                <a:gd name="T7" fmla="*/ 129 h 557"/>
                <a:gd name="T8" fmla="*/ 100 w 163"/>
                <a:gd name="T9" fmla="*/ 115 h 557"/>
                <a:gd name="T10" fmla="*/ 113 w 163"/>
                <a:gd name="T11" fmla="*/ 101 h 557"/>
                <a:gd name="T12" fmla="*/ 128 w 163"/>
                <a:gd name="T13" fmla="*/ 90 h 557"/>
                <a:gd name="T14" fmla="*/ 145 w 163"/>
                <a:gd name="T15" fmla="*/ 81 h 557"/>
                <a:gd name="T16" fmla="*/ 163 w 163"/>
                <a:gd name="T17" fmla="*/ 76 h 557"/>
                <a:gd name="T18" fmla="*/ 163 w 163"/>
                <a:gd name="T19" fmla="*/ 0 h 557"/>
                <a:gd name="T20" fmla="*/ 130 w 163"/>
                <a:gd name="T21" fmla="*/ 7 h 557"/>
                <a:gd name="T22" fmla="*/ 99 w 163"/>
                <a:gd name="T23" fmla="*/ 21 h 557"/>
                <a:gd name="T24" fmla="*/ 71 w 163"/>
                <a:gd name="T25" fmla="*/ 38 h 557"/>
                <a:gd name="T26" fmla="*/ 47 w 163"/>
                <a:gd name="T27" fmla="*/ 61 h 557"/>
                <a:gd name="T28" fmla="*/ 27 w 163"/>
                <a:gd name="T29" fmla="*/ 88 h 557"/>
                <a:gd name="T30" fmla="*/ 13 w 163"/>
                <a:gd name="T31" fmla="*/ 118 h 557"/>
                <a:gd name="T32" fmla="*/ 3 w 163"/>
                <a:gd name="T33" fmla="*/ 150 h 557"/>
                <a:gd name="T34" fmla="*/ 0 w 163"/>
                <a:gd name="T35" fmla="*/ 186 h 557"/>
                <a:gd name="T36" fmla="*/ 1 w 163"/>
                <a:gd name="T37" fmla="*/ 202 h 557"/>
                <a:gd name="T38" fmla="*/ 10 w 163"/>
                <a:gd name="T39" fmla="*/ 242 h 557"/>
                <a:gd name="T40" fmla="*/ 27 w 163"/>
                <a:gd name="T41" fmla="*/ 289 h 557"/>
                <a:gd name="T42" fmla="*/ 63 w 163"/>
                <a:gd name="T43" fmla="*/ 369 h 557"/>
                <a:gd name="T44" fmla="*/ 116 w 163"/>
                <a:gd name="T45" fmla="*/ 473 h 557"/>
                <a:gd name="T46" fmla="*/ 163 w 163"/>
                <a:gd name="T47" fmla="*/ 557 h 557"/>
                <a:gd name="T48" fmla="*/ 163 w 163"/>
                <a:gd name="T49" fmla="*/ 295 h 557"/>
                <a:gd name="T50" fmla="*/ 145 w 163"/>
                <a:gd name="T51" fmla="*/ 289 h 557"/>
                <a:gd name="T52" fmla="*/ 128 w 163"/>
                <a:gd name="T53" fmla="*/ 281 h 557"/>
                <a:gd name="T54" fmla="*/ 113 w 163"/>
                <a:gd name="T55" fmla="*/ 270 h 557"/>
                <a:gd name="T56" fmla="*/ 100 w 163"/>
                <a:gd name="T57" fmla="*/ 257 h 557"/>
                <a:gd name="T58" fmla="*/ 89 w 163"/>
                <a:gd name="T59" fmla="*/ 241 h 557"/>
                <a:gd name="T60" fmla="*/ 82 w 163"/>
                <a:gd name="T61" fmla="*/ 224 h 557"/>
                <a:gd name="T62" fmla="*/ 76 w 163"/>
                <a:gd name="T63" fmla="*/ 205 h 557"/>
                <a:gd name="T64" fmla="*/ 74 w 163"/>
                <a:gd name="T65" fmla="*/ 186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74" y="186"/>
                  </a:moveTo>
                  <a:lnTo>
                    <a:pt x="74" y="186"/>
                  </a:lnTo>
                  <a:lnTo>
                    <a:pt x="75" y="175"/>
                  </a:lnTo>
                  <a:lnTo>
                    <a:pt x="76" y="166"/>
                  </a:lnTo>
                  <a:lnTo>
                    <a:pt x="78" y="157"/>
                  </a:lnTo>
                  <a:lnTo>
                    <a:pt x="82" y="147"/>
                  </a:lnTo>
                  <a:lnTo>
                    <a:pt x="85" y="138"/>
                  </a:lnTo>
                  <a:lnTo>
                    <a:pt x="89" y="129"/>
                  </a:lnTo>
                  <a:lnTo>
                    <a:pt x="94" y="122"/>
                  </a:lnTo>
                  <a:lnTo>
                    <a:pt x="100" y="115"/>
                  </a:lnTo>
                  <a:lnTo>
                    <a:pt x="107" y="108"/>
                  </a:lnTo>
                  <a:lnTo>
                    <a:pt x="113" y="101"/>
                  </a:lnTo>
                  <a:lnTo>
                    <a:pt x="120" y="95"/>
                  </a:lnTo>
                  <a:lnTo>
                    <a:pt x="128" y="90"/>
                  </a:lnTo>
                  <a:lnTo>
                    <a:pt x="136" y="86"/>
                  </a:lnTo>
                  <a:lnTo>
                    <a:pt x="145" y="81"/>
                  </a:lnTo>
                  <a:lnTo>
                    <a:pt x="154" y="78"/>
                  </a:lnTo>
                  <a:lnTo>
                    <a:pt x="163" y="76"/>
                  </a:lnTo>
                  <a:lnTo>
                    <a:pt x="163" y="0"/>
                  </a:lnTo>
                  <a:lnTo>
                    <a:pt x="163" y="0"/>
                  </a:lnTo>
                  <a:lnTo>
                    <a:pt x="146" y="3"/>
                  </a:lnTo>
                  <a:lnTo>
                    <a:pt x="130" y="7"/>
                  </a:lnTo>
                  <a:lnTo>
                    <a:pt x="114" y="13"/>
                  </a:lnTo>
                  <a:lnTo>
                    <a:pt x="99" y="21"/>
                  </a:lnTo>
                  <a:lnTo>
                    <a:pt x="85" y="29"/>
                  </a:lnTo>
                  <a:lnTo>
                    <a:pt x="71" y="38"/>
                  </a:lnTo>
                  <a:lnTo>
                    <a:pt x="59" y="50"/>
                  </a:lnTo>
                  <a:lnTo>
                    <a:pt x="47" y="61"/>
                  </a:lnTo>
                  <a:lnTo>
                    <a:pt x="37" y="74"/>
                  </a:lnTo>
                  <a:lnTo>
                    <a:pt x="27" y="88"/>
                  </a:lnTo>
                  <a:lnTo>
                    <a:pt x="19" y="102"/>
                  </a:lnTo>
                  <a:lnTo>
                    <a:pt x="13" y="118"/>
                  </a:lnTo>
                  <a:lnTo>
                    <a:pt x="7" y="134"/>
                  </a:lnTo>
                  <a:lnTo>
                    <a:pt x="3" y="150"/>
                  </a:lnTo>
                  <a:lnTo>
                    <a:pt x="1" y="168"/>
                  </a:lnTo>
                  <a:lnTo>
                    <a:pt x="0" y="186"/>
                  </a:lnTo>
                  <a:lnTo>
                    <a:pt x="0" y="186"/>
                  </a:lnTo>
                  <a:lnTo>
                    <a:pt x="1" y="202"/>
                  </a:lnTo>
                  <a:lnTo>
                    <a:pt x="5" y="220"/>
                  </a:lnTo>
                  <a:lnTo>
                    <a:pt x="10" y="242"/>
                  </a:lnTo>
                  <a:lnTo>
                    <a:pt x="19" y="265"/>
                  </a:lnTo>
                  <a:lnTo>
                    <a:pt x="27" y="289"/>
                  </a:lnTo>
                  <a:lnTo>
                    <a:pt x="39" y="316"/>
                  </a:lnTo>
                  <a:lnTo>
                    <a:pt x="63" y="369"/>
                  </a:lnTo>
                  <a:lnTo>
                    <a:pt x="90" y="422"/>
                  </a:lnTo>
                  <a:lnTo>
                    <a:pt x="116" y="473"/>
                  </a:lnTo>
                  <a:lnTo>
                    <a:pt x="142" y="519"/>
                  </a:lnTo>
                  <a:lnTo>
                    <a:pt x="163" y="557"/>
                  </a:lnTo>
                  <a:lnTo>
                    <a:pt x="163" y="295"/>
                  </a:lnTo>
                  <a:lnTo>
                    <a:pt x="163" y="295"/>
                  </a:lnTo>
                  <a:lnTo>
                    <a:pt x="154" y="293"/>
                  </a:lnTo>
                  <a:lnTo>
                    <a:pt x="145" y="289"/>
                  </a:lnTo>
                  <a:lnTo>
                    <a:pt x="136" y="285"/>
                  </a:lnTo>
                  <a:lnTo>
                    <a:pt x="128" y="281"/>
                  </a:lnTo>
                  <a:lnTo>
                    <a:pt x="120" y="276"/>
                  </a:lnTo>
                  <a:lnTo>
                    <a:pt x="113" y="270"/>
                  </a:lnTo>
                  <a:lnTo>
                    <a:pt x="107" y="263"/>
                  </a:lnTo>
                  <a:lnTo>
                    <a:pt x="100" y="257"/>
                  </a:lnTo>
                  <a:lnTo>
                    <a:pt x="94" y="249"/>
                  </a:lnTo>
                  <a:lnTo>
                    <a:pt x="89" y="241"/>
                  </a:lnTo>
                  <a:lnTo>
                    <a:pt x="85" y="233"/>
                  </a:lnTo>
                  <a:lnTo>
                    <a:pt x="82" y="224"/>
                  </a:lnTo>
                  <a:lnTo>
                    <a:pt x="78" y="215"/>
                  </a:lnTo>
                  <a:lnTo>
                    <a:pt x="76" y="205"/>
                  </a:lnTo>
                  <a:lnTo>
                    <a:pt x="75" y="195"/>
                  </a:lnTo>
                  <a:lnTo>
                    <a:pt x="74" y="186"/>
                  </a:lnTo>
                  <a:lnTo>
                    <a:pt x="74" y="186"/>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78" name="Freeform 46"/>
            <p:cNvSpPr/>
            <p:nvPr userDrawn="1"/>
          </p:nvSpPr>
          <p:spPr bwMode="auto">
            <a:xfrm>
              <a:off x="2430888" y="4684322"/>
              <a:ext cx="199097" cy="323086"/>
            </a:xfrm>
            <a:custGeom>
              <a:avLst/>
              <a:gdLst>
                <a:gd name="T0" fmla="*/ 167 w 167"/>
                <a:gd name="T1" fmla="*/ 0 h 271"/>
                <a:gd name="T2" fmla="*/ 0 w 167"/>
                <a:gd name="T3" fmla="*/ 167 h 271"/>
                <a:gd name="T4" fmla="*/ 103 w 167"/>
                <a:gd name="T5" fmla="*/ 271 h 271"/>
                <a:gd name="T6" fmla="*/ 137 w 167"/>
                <a:gd name="T7" fmla="*/ 259 h 271"/>
                <a:gd name="T8" fmla="*/ 137 w 167"/>
                <a:gd name="T9" fmla="*/ 201 h 271"/>
                <a:gd name="T10" fmla="*/ 167 w 167"/>
                <a:gd name="T11" fmla="*/ 173 h 271"/>
                <a:gd name="T12" fmla="*/ 167 w 167"/>
                <a:gd name="T13" fmla="*/ 0 h 271"/>
              </a:gdLst>
              <a:ahLst/>
              <a:cxnLst>
                <a:cxn ang="0">
                  <a:pos x="T0" y="T1"/>
                </a:cxn>
                <a:cxn ang="0">
                  <a:pos x="T2" y="T3"/>
                </a:cxn>
                <a:cxn ang="0">
                  <a:pos x="T4" y="T5"/>
                </a:cxn>
                <a:cxn ang="0">
                  <a:pos x="T6" y="T7"/>
                </a:cxn>
                <a:cxn ang="0">
                  <a:pos x="T8" y="T9"/>
                </a:cxn>
                <a:cxn ang="0">
                  <a:pos x="T10" y="T11"/>
                </a:cxn>
                <a:cxn ang="0">
                  <a:pos x="T12" y="T13"/>
                </a:cxn>
              </a:cxnLst>
              <a:rect l="0" t="0" r="r" b="b"/>
              <a:pathLst>
                <a:path w="167" h="271">
                  <a:moveTo>
                    <a:pt x="167" y="0"/>
                  </a:moveTo>
                  <a:lnTo>
                    <a:pt x="0" y="167"/>
                  </a:lnTo>
                  <a:lnTo>
                    <a:pt x="103" y="271"/>
                  </a:lnTo>
                  <a:lnTo>
                    <a:pt x="137" y="259"/>
                  </a:lnTo>
                  <a:lnTo>
                    <a:pt x="137" y="201"/>
                  </a:lnTo>
                  <a:lnTo>
                    <a:pt x="167" y="173"/>
                  </a:lnTo>
                  <a:lnTo>
                    <a:pt x="167"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pic>
          <p:nvPicPr>
            <p:cNvPr id="179" name="그림 120"/>
            <p:cNvPicPr>
              <a:picLocks noChangeAspect="1"/>
            </p:cNvPicPr>
            <p:nvPr userDrawn="1"/>
          </p:nvPicPr>
          <p:blipFill>
            <a:blip r:embed="rId2" cstate="screen"/>
            <a:stretch>
              <a:fillRect/>
            </a:stretch>
          </p:blipFill>
          <p:spPr>
            <a:xfrm rot="8100000" flipH="1">
              <a:off x="1858594" y="2891696"/>
              <a:ext cx="297062" cy="823433"/>
            </a:xfrm>
            <a:prstGeom prst="rect">
              <a:avLst/>
            </a:prstGeom>
          </p:spPr>
        </p:pic>
        <p:sp>
          <p:nvSpPr>
            <p:cNvPr id="180" name="Freeform 118"/>
            <p:cNvSpPr/>
            <p:nvPr userDrawn="1"/>
          </p:nvSpPr>
          <p:spPr bwMode="auto">
            <a:xfrm>
              <a:off x="1659537" y="3107047"/>
              <a:ext cx="960910" cy="962103"/>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rgbClr val="BDA8D1"/>
            </a:solidFill>
            <a:ln>
              <a:noFill/>
            </a:ln>
          </p:spPr>
          <p:txBody>
            <a:bodyPr vert="horz" wrap="square" lIns="91440" tIns="45720" rIns="91440" bIns="45720" numCol="1" anchor="t" anchorCtr="0" compatLnSpc="1"/>
            <a:lstStyle/>
            <a:p>
              <a:pPr lvl="0"/>
              <a:endParaRPr lang="ko-KR" altLang="en-US" sz="2400"/>
            </a:p>
          </p:txBody>
        </p:sp>
        <p:grpSp>
          <p:nvGrpSpPr>
            <p:cNvPr id="181" name="그룹 122"/>
            <p:cNvGrpSpPr/>
            <p:nvPr userDrawn="1"/>
          </p:nvGrpSpPr>
          <p:grpSpPr>
            <a:xfrm>
              <a:off x="1659537" y="3390790"/>
              <a:ext cx="305202" cy="678359"/>
              <a:chOff x="2209800" y="4519614"/>
              <a:chExt cx="406400" cy="903287"/>
            </a:xfrm>
            <a:solidFill>
              <a:schemeClr val="accent1">
                <a:lumMod val="50000"/>
              </a:schemeClr>
            </a:solidFill>
          </p:grpSpPr>
          <p:sp>
            <p:nvSpPr>
              <p:cNvPr id="190" name="Freeform 9"/>
              <p:cNvSpPr/>
              <p:nvPr userDrawn="1"/>
            </p:nvSpPr>
            <p:spPr bwMode="auto">
              <a:xfrm>
                <a:off x="2209800" y="4519614"/>
                <a:ext cx="171450" cy="385763"/>
              </a:xfrm>
              <a:custGeom>
                <a:avLst/>
                <a:gdLst>
                  <a:gd name="T0" fmla="*/ 0 w 108"/>
                  <a:gd name="T1" fmla="*/ 0 h 243"/>
                  <a:gd name="T2" fmla="*/ 0 w 108"/>
                  <a:gd name="T3" fmla="*/ 243 h 243"/>
                  <a:gd name="T4" fmla="*/ 0 w 108"/>
                  <a:gd name="T5" fmla="*/ 243 h 243"/>
                  <a:gd name="T6" fmla="*/ 11 w 108"/>
                  <a:gd name="T7" fmla="*/ 242 h 243"/>
                  <a:gd name="T8" fmla="*/ 22 w 108"/>
                  <a:gd name="T9" fmla="*/ 239 h 243"/>
                  <a:gd name="T10" fmla="*/ 33 w 108"/>
                  <a:gd name="T11" fmla="*/ 234 h 243"/>
                  <a:gd name="T12" fmla="*/ 42 w 108"/>
                  <a:gd name="T13" fmla="*/ 230 h 243"/>
                  <a:gd name="T14" fmla="*/ 51 w 108"/>
                  <a:gd name="T15" fmla="*/ 224 h 243"/>
                  <a:gd name="T16" fmla="*/ 61 w 108"/>
                  <a:gd name="T17" fmla="*/ 218 h 243"/>
                  <a:gd name="T18" fmla="*/ 69 w 108"/>
                  <a:gd name="T19" fmla="*/ 210 h 243"/>
                  <a:gd name="T20" fmla="*/ 77 w 108"/>
                  <a:gd name="T21" fmla="*/ 203 h 243"/>
                  <a:gd name="T22" fmla="*/ 83 w 108"/>
                  <a:gd name="T23" fmla="*/ 195 h 243"/>
                  <a:gd name="T24" fmla="*/ 89 w 108"/>
                  <a:gd name="T25" fmla="*/ 185 h 243"/>
                  <a:gd name="T26" fmla="*/ 94 w 108"/>
                  <a:gd name="T27" fmla="*/ 176 h 243"/>
                  <a:gd name="T28" fmla="*/ 100 w 108"/>
                  <a:gd name="T29" fmla="*/ 165 h 243"/>
                  <a:gd name="T30" fmla="*/ 103 w 108"/>
                  <a:gd name="T31" fmla="*/ 155 h 243"/>
                  <a:gd name="T32" fmla="*/ 106 w 108"/>
                  <a:gd name="T33" fmla="*/ 145 h 243"/>
                  <a:gd name="T34" fmla="*/ 107 w 108"/>
                  <a:gd name="T35" fmla="*/ 133 h 243"/>
                  <a:gd name="T36" fmla="*/ 108 w 108"/>
                  <a:gd name="T37" fmla="*/ 122 h 243"/>
                  <a:gd name="T38" fmla="*/ 108 w 108"/>
                  <a:gd name="T39" fmla="*/ 122 h 243"/>
                  <a:gd name="T40" fmla="*/ 107 w 108"/>
                  <a:gd name="T41" fmla="*/ 110 h 243"/>
                  <a:gd name="T42" fmla="*/ 106 w 108"/>
                  <a:gd name="T43" fmla="*/ 99 h 243"/>
                  <a:gd name="T44" fmla="*/ 103 w 108"/>
                  <a:gd name="T45" fmla="*/ 88 h 243"/>
                  <a:gd name="T46" fmla="*/ 100 w 108"/>
                  <a:gd name="T47" fmla="*/ 77 h 243"/>
                  <a:gd name="T48" fmla="*/ 94 w 108"/>
                  <a:gd name="T49" fmla="*/ 67 h 243"/>
                  <a:gd name="T50" fmla="*/ 89 w 108"/>
                  <a:gd name="T51" fmla="*/ 58 h 243"/>
                  <a:gd name="T52" fmla="*/ 83 w 108"/>
                  <a:gd name="T53" fmla="*/ 48 h 243"/>
                  <a:gd name="T54" fmla="*/ 77 w 108"/>
                  <a:gd name="T55" fmla="*/ 40 h 243"/>
                  <a:gd name="T56" fmla="*/ 69 w 108"/>
                  <a:gd name="T57" fmla="*/ 32 h 243"/>
                  <a:gd name="T58" fmla="*/ 61 w 108"/>
                  <a:gd name="T59" fmla="*/ 25 h 243"/>
                  <a:gd name="T60" fmla="*/ 51 w 108"/>
                  <a:gd name="T61" fmla="*/ 19 h 243"/>
                  <a:gd name="T62" fmla="*/ 42 w 108"/>
                  <a:gd name="T63" fmla="*/ 13 h 243"/>
                  <a:gd name="T64" fmla="*/ 33 w 108"/>
                  <a:gd name="T65" fmla="*/ 9 h 243"/>
                  <a:gd name="T66" fmla="*/ 22 w 108"/>
                  <a:gd name="T67" fmla="*/ 4 h 243"/>
                  <a:gd name="T68" fmla="*/ 11 w 108"/>
                  <a:gd name="T69" fmla="*/ 1 h 243"/>
                  <a:gd name="T70" fmla="*/ 0 w 108"/>
                  <a:gd name="T7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243">
                    <a:moveTo>
                      <a:pt x="0" y="0"/>
                    </a:moveTo>
                    <a:lnTo>
                      <a:pt x="0" y="243"/>
                    </a:lnTo>
                    <a:lnTo>
                      <a:pt x="0" y="243"/>
                    </a:lnTo>
                    <a:lnTo>
                      <a:pt x="11" y="242"/>
                    </a:lnTo>
                    <a:lnTo>
                      <a:pt x="22" y="239"/>
                    </a:lnTo>
                    <a:lnTo>
                      <a:pt x="33" y="234"/>
                    </a:lnTo>
                    <a:lnTo>
                      <a:pt x="42" y="230"/>
                    </a:lnTo>
                    <a:lnTo>
                      <a:pt x="51" y="224"/>
                    </a:lnTo>
                    <a:lnTo>
                      <a:pt x="61" y="218"/>
                    </a:lnTo>
                    <a:lnTo>
                      <a:pt x="69" y="210"/>
                    </a:lnTo>
                    <a:lnTo>
                      <a:pt x="77" y="203"/>
                    </a:lnTo>
                    <a:lnTo>
                      <a:pt x="83" y="195"/>
                    </a:lnTo>
                    <a:lnTo>
                      <a:pt x="89" y="185"/>
                    </a:lnTo>
                    <a:lnTo>
                      <a:pt x="94" y="176"/>
                    </a:lnTo>
                    <a:lnTo>
                      <a:pt x="100" y="165"/>
                    </a:lnTo>
                    <a:lnTo>
                      <a:pt x="103" y="155"/>
                    </a:lnTo>
                    <a:lnTo>
                      <a:pt x="106" y="145"/>
                    </a:lnTo>
                    <a:lnTo>
                      <a:pt x="107" y="133"/>
                    </a:lnTo>
                    <a:lnTo>
                      <a:pt x="108" y="122"/>
                    </a:lnTo>
                    <a:lnTo>
                      <a:pt x="108" y="122"/>
                    </a:lnTo>
                    <a:lnTo>
                      <a:pt x="107" y="110"/>
                    </a:lnTo>
                    <a:lnTo>
                      <a:pt x="106" y="99"/>
                    </a:lnTo>
                    <a:lnTo>
                      <a:pt x="103" y="88"/>
                    </a:lnTo>
                    <a:lnTo>
                      <a:pt x="100" y="77"/>
                    </a:lnTo>
                    <a:lnTo>
                      <a:pt x="94" y="67"/>
                    </a:lnTo>
                    <a:lnTo>
                      <a:pt x="89" y="58"/>
                    </a:lnTo>
                    <a:lnTo>
                      <a:pt x="83" y="48"/>
                    </a:lnTo>
                    <a:lnTo>
                      <a:pt x="77" y="40"/>
                    </a:lnTo>
                    <a:lnTo>
                      <a:pt x="69" y="32"/>
                    </a:lnTo>
                    <a:lnTo>
                      <a:pt x="61" y="25"/>
                    </a:lnTo>
                    <a:lnTo>
                      <a:pt x="51" y="19"/>
                    </a:lnTo>
                    <a:lnTo>
                      <a:pt x="42" y="13"/>
                    </a:lnTo>
                    <a:lnTo>
                      <a:pt x="33" y="9"/>
                    </a:lnTo>
                    <a:lnTo>
                      <a:pt x="22" y="4"/>
                    </a:lnTo>
                    <a:lnTo>
                      <a:pt x="11" y="1"/>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91" name="Freeform 11"/>
              <p:cNvSpPr/>
              <p:nvPr userDrawn="1"/>
            </p:nvSpPr>
            <p:spPr bwMode="auto">
              <a:xfrm>
                <a:off x="2209800" y="4935538"/>
                <a:ext cx="406400" cy="487363"/>
              </a:xfrm>
              <a:custGeom>
                <a:avLst/>
                <a:gdLst>
                  <a:gd name="T0" fmla="*/ 35 w 256"/>
                  <a:gd name="T1" fmla="*/ 0 h 307"/>
                  <a:gd name="T2" fmla="*/ 0 w 256"/>
                  <a:gd name="T3" fmla="*/ 0 h 307"/>
                  <a:gd name="T4" fmla="*/ 0 w 256"/>
                  <a:gd name="T5" fmla="*/ 307 h 307"/>
                  <a:gd name="T6" fmla="*/ 126 w 256"/>
                  <a:gd name="T7" fmla="*/ 307 h 307"/>
                  <a:gd name="T8" fmla="*/ 126 w 256"/>
                  <a:gd name="T9" fmla="*/ 215 h 307"/>
                  <a:gd name="T10" fmla="*/ 144 w 256"/>
                  <a:gd name="T11" fmla="*/ 215 h 307"/>
                  <a:gd name="T12" fmla="*/ 144 w 256"/>
                  <a:gd name="T13" fmla="*/ 307 h 307"/>
                  <a:gd name="T14" fmla="*/ 256 w 256"/>
                  <a:gd name="T15" fmla="*/ 307 h 307"/>
                  <a:gd name="T16" fmla="*/ 256 w 256"/>
                  <a:gd name="T17" fmla="*/ 134 h 307"/>
                  <a:gd name="T18" fmla="*/ 256 w 256"/>
                  <a:gd name="T19" fmla="*/ 134 h 307"/>
                  <a:gd name="T20" fmla="*/ 255 w 256"/>
                  <a:gd name="T21" fmla="*/ 128 h 307"/>
                  <a:gd name="T22" fmla="*/ 255 w 256"/>
                  <a:gd name="T23" fmla="*/ 128 h 307"/>
                  <a:gd name="T24" fmla="*/ 255 w 256"/>
                  <a:gd name="T25" fmla="*/ 123 h 307"/>
                  <a:gd name="T26" fmla="*/ 255 w 256"/>
                  <a:gd name="T27" fmla="*/ 123 h 307"/>
                  <a:gd name="T28" fmla="*/ 254 w 256"/>
                  <a:gd name="T29" fmla="*/ 121 h 307"/>
                  <a:gd name="T30" fmla="*/ 254 w 256"/>
                  <a:gd name="T31" fmla="*/ 121 h 307"/>
                  <a:gd name="T32" fmla="*/ 253 w 256"/>
                  <a:gd name="T33" fmla="*/ 113 h 307"/>
                  <a:gd name="T34" fmla="*/ 251 w 256"/>
                  <a:gd name="T35" fmla="*/ 104 h 307"/>
                  <a:gd name="T36" fmla="*/ 248 w 256"/>
                  <a:gd name="T37" fmla="*/ 97 h 307"/>
                  <a:gd name="T38" fmla="*/ 244 w 256"/>
                  <a:gd name="T39" fmla="*/ 90 h 307"/>
                  <a:gd name="T40" fmla="*/ 240 w 256"/>
                  <a:gd name="T41" fmla="*/ 82 h 307"/>
                  <a:gd name="T42" fmla="*/ 235 w 256"/>
                  <a:gd name="T43" fmla="*/ 76 h 307"/>
                  <a:gd name="T44" fmla="*/ 225 w 256"/>
                  <a:gd name="T45" fmla="*/ 63 h 307"/>
                  <a:gd name="T46" fmla="*/ 212 w 256"/>
                  <a:gd name="T47" fmla="*/ 53 h 307"/>
                  <a:gd name="T48" fmla="*/ 199 w 256"/>
                  <a:gd name="T49" fmla="*/ 44 h 307"/>
                  <a:gd name="T50" fmla="*/ 184 w 256"/>
                  <a:gd name="T51" fmla="*/ 35 h 307"/>
                  <a:gd name="T52" fmla="*/ 169 w 256"/>
                  <a:gd name="T53" fmla="*/ 28 h 307"/>
                  <a:gd name="T54" fmla="*/ 152 w 256"/>
                  <a:gd name="T55" fmla="*/ 22 h 307"/>
                  <a:gd name="T56" fmla="*/ 135 w 256"/>
                  <a:gd name="T57" fmla="*/ 16 h 307"/>
                  <a:gd name="T58" fmla="*/ 119 w 256"/>
                  <a:gd name="T59" fmla="*/ 12 h 307"/>
                  <a:gd name="T60" fmla="*/ 103 w 256"/>
                  <a:gd name="T61" fmla="*/ 8 h 307"/>
                  <a:gd name="T62" fmla="*/ 72 w 256"/>
                  <a:gd name="T63" fmla="*/ 4 h 307"/>
                  <a:gd name="T64" fmla="*/ 46 w 256"/>
                  <a:gd name="T65" fmla="*/ 1 h 307"/>
                  <a:gd name="T66" fmla="*/ 46 w 256"/>
                  <a:gd name="T67" fmla="*/ 1 h 307"/>
                  <a:gd name="T68" fmla="*/ 40 w 256"/>
                  <a:gd name="T69" fmla="*/ 0 h 307"/>
                  <a:gd name="T70" fmla="*/ 35 w 256"/>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307">
                    <a:moveTo>
                      <a:pt x="35" y="0"/>
                    </a:moveTo>
                    <a:lnTo>
                      <a:pt x="0" y="0"/>
                    </a:lnTo>
                    <a:lnTo>
                      <a:pt x="0" y="307"/>
                    </a:lnTo>
                    <a:lnTo>
                      <a:pt x="126" y="307"/>
                    </a:lnTo>
                    <a:lnTo>
                      <a:pt x="126" y="215"/>
                    </a:lnTo>
                    <a:lnTo>
                      <a:pt x="144" y="215"/>
                    </a:lnTo>
                    <a:lnTo>
                      <a:pt x="144" y="307"/>
                    </a:lnTo>
                    <a:lnTo>
                      <a:pt x="256" y="307"/>
                    </a:lnTo>
                    <a:lnTo>
                      <a:pt x="256" y="134"/>
                    </a:lnTo>
                    <a:lnTo>
                      <a:pt x="256" y="134"/>
                    </a:lnTo>
                    <a:lnTo>
                      <a:pt x="255" y="128"/>
                    </a:lnTo>
                    <a:lnTo>
                      <a:pt x="255" y="128"/>
                    </a:lnTo>
                    <a:lnTo>
                      <a:pt x="255" y="123"/>
                    </a:lnTo>
                    <a:lnTo>
                      <a:pt x="255" y="123"/>
                    </a:lnTo>
                    <a:lnTo>
                      <a:pt x="254" y="121"/>
                    </a:lnTo>
                    <a:lnTo>
                      <a:pt x="254" y="121"/>
                    </a:lnTo>
                    <a:lnTo>
                      <a:pt x="253" y="113"/>
                    </a:lnTo>
                    <a:lnTo>
                      <a:pt x="251" y="104"/>
                    </a:lnTo>
                    <a:lnTo>
                      <a:pt x="248" y="97"/>
                    </a:lnTo>
                    <a:lnTo>
                      <a:pt x="244" y="90"/>
                    </a:lnTo>
                    <a:lnTo>
                      <a:pt x="240" y="82"/>
                    </a:lnTo>
                    <a:lnTo>
                      <a:pt x="235" y="76"/>
                    </a:lnTo>
                    <a:lnTo>
                      <a:pt x="225" y="63"/>
                    </a:lnTo>
                    <a:lnTo>
                      <a:pt x="212" y="53"/>
                    </a:lnTo>
                    <a:lnTo>
                      <a:pt x="199" y="44"/>
                    </a:lnTo>
                    <a:lnTo>
                      <a:pt x="184" y="35"/>
                    </a:lnTo>
                    <a:lnTo>
                      <a:pt x="169" y="28"/>
                    </a:lnTo>
                    <a:lnTo>
                      <a:pt x="152" y="22"/>
                    </a:lnTo>
                    <a:lnTo>
                      <a:pt x="135" y="16"/>
                    </a:lnTo>
                    <a:lnTo>
                      <a:pt x="119" y="12"/>
                    </a:lnTo>
                    <a:lnTo>
                      <a:pt x="103" y="8"/>
                    </a:lnTo>
                    <a:lnTo>
                      <a:pt x="72" y="4"/>
                    </a:lnTo>
                    <a:lnTo>
                      <a:pt x="46" y="1"/>
                    </a:lnTo>
                    <a:lnTo>
                      <a:pt x="46" y="1"/>
                    </a:lnTo>
                    <a:lnTo>
                      <a:pt x="40" y="0"/>
                    </a:lnTo>
                    <a:lnTo>
                      <a:pt x="3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pic>
          <p:nvPicPr>
            <p:cNvPr id="182" name="그림 125"/>
            <p:cNvPicPr>
              <a:picLocks noChangeAspect="1"/>
            </p:cNvPicPr>
            <p:nvPr userDrawn="1"/>
          </p:nvPicPr>
          <p:blipFill>
            <a:blip r:embed="rId2" cstate="screen"/>
            <a:stretch>
              <a:fillRect/>
            </a:stretch>
          </p:blipFill>
          <p:spPr>
            <a:xfrm rot="8100000" flipH="1">
              <a:off x="2834439" y="3871555"/>
              <a:ext cx="297062" cy="823433"/>
            </a:xfrm>
            <a:prstGeom prst="rect">
              <a:avLst/>
            </a:prstGeom>
          </p:spPr>
        </p:pic>
        <p:sp>
          <p:nvSpPr>
            <p:cNvPr id="183" name="Freeform 110"/>
            <p:cNvSpPr/>
            <p:nvPr userDrawn="1"/>
          </p:nvSpPr>
          <p:spPr bwMode="auto">
            <a:xfrm>
              <a:off x="2684826" y="4123990"/>
              <a:ext cx="960910" cy="960910"/>
            </a:xfrm>
            <a:custGeom>
              <a:avLst/>
              <a:gdLst>
                <a:gd name="T0" fmla="*/ 0 w 806"/>
                <a:gd name="T1" fmla="*/ 0 h 806"/>
                <a:gd name="T2" fmla="*/ 806 w 806"/>
                <a:gd name="T3" fmla="*/ 806 h 806"/>
                <a:gd name="T4" fmla="*/ 0 w 806"/>
                <a:gd name="T5" fmla="*/ 806 h 806"/>
                <a:gd name="T6" fmla="*/ 0 w 806"/>
                <a:gd name="T7" fmla="*/ 0 h 806"/>
              </a:gdLst>
              <a:ahLst/>
              <a:cxnLst>
                <a:cxn ang="0">
                  <a:pos x="T0" y="T1"/>
                </a:cxn>
                <a:cxn ang="0">
                  <a:pos x="T2" y="T3"/>
                </a:cxn>
                <a:cxn ang="0">
                  <a:pos x="T4" y="T5"/>
                </a:cxn>
                <a:cxn ang="0">
                  <a:pos x="T6" y="T7"/>
                </a:cxn>
              </a:cxnLst>
              <a:rect l="0" t="0" r="r" b="b"/>
              <a:pathLst>
                <a:path w="806" h="806">
                  <a:moveTo>
                    <a:pt x="0" y="0"/>
                  </a:moveTo>
                  <a:lnTo>
                    <a:pt x="806" y="806"/>
                  </a:lnTo>
                  <a:lnTo>
                    <a:pt x="0" y="806"/>
                  </a:lnTo>
                  <a:lnTo>
                    <a:pt x="0" y="0"/>
                  </a:lnTo>
                  <a:close/>
                </a:path>
              </a:pathLst>
            </a:custGeom>
            <a:solidFill>
              <a:schemeClr val="bg1">
                <a:lumMod val="75000"/>
              </a:schemeClr>
            </a:solidFill>
            <a:ln>
              <a:noFill/>
            </a:ln>
          </p:spPr>
          <p:txBody>
            <a:bodyPr vert="horz" wrap="square" lIns="91440" tIns="45720" rIns="91440" bIns="45720" numCol="1" anchor="t" anchorCtr="0" compatLnSpc="1"/>
            <a:lstStyle/>
            <a:p>
              <a:pPr lvl="0"/>
              <a:endParaRPr lang="ko-KR" altLang="en-US" sz="2400"/>
            </a:p>
          </p:txBody>
        </p:sp>
        <p:sp>
          <p:nvSpPr>
            <p:cNvPr id="184" name="Freeform 43"/>
            <p:cNvSpPr>
              <a:spLocks noEditPoints="1"/>
            </p:cNvSpPr>
            <p:nvPr userDrawn="1"/>
          </p:nvSpPr>
          <p:spPr bwMode="auto">
            <a:xfrm>
              <a:off x="2684826" y="4425020"/>
              <a:ext cx="299242" cy="473302"/>
            </a:xfrm>
            <a:custGeom>
              <a:avLst/>
              <a:gdLst>
                <a:gd name="T0" fmla="*/ 134 w 251"/>
                <a:gd name="T1" fmla="*/ 142 h 397"/>
                <a:gd name="T2" fmla="*/ 124 w 251"/>
                <a:gd name="T3" fmla="*/ 141 h 397"/>
                <a:gd name="T4" fmla="*/ 116 w 251"/>
                <a:gd name="T5" fmla="*/ 135 h 397"/>
                <a:gd name="T6" fmla="*/ 113 w 251"/>
                <a:gd name="T7" fmla="*/ 131 h 397"/>
                <a:gd name="T8" fmla="*/ 109 w 251"/>
                <a:gd name="T9" fmla="*/ 121 h 397"/>
                <a:gd name="T10" fmla="*/ 109 w 251"/>
                <a:gd name="T11" fmla="*/ 112 h 397"/>
                <a:gd name="T12" fmla="*/ 113 w 251"/>
                <a:gd name="T13" fmla="*/ 102 h 397"/>
                <a:gd name="T14" fmla="*/ 116 w 251"/>
                <a:gd name="T15" fmla="*/ 98 h 397"/>
                <a:gd name="T16" fmla="*/ 124 w 251"/>
                <a:gd name="T17" fmla="*/ 92 h 397"/>
                <a:gd name="T18" fmla="*/ 134 w 251"/>
                <a:gd name="T19" fmla="*/ 91 h 397"/>
                <a:gd name="T20" fmla="*/ 139 w 251"/>
                <a:gd name="T21" fmla="*/ 91 h 397"/>
                <a:gd name="T22" fmla="*/ 148 w 251"/>
                <a:gd name="T23" fmla="*/ 95 h 397"/>
                <a:gd name="T24" fmla="*/ 153 w 251"/>
                <a:gd name="T25" fmla="*/ 98 h 397"/>
                <a:gd name="T26" fmla="*/ 159 w 251"/>
                <a:gd name="T27" fmla="*/ 107 h 397"/>
                <a:gd name="T28" fmla="*/ 160 w 251"/>
                <a:gd name="T29" fmla="*/ 117 h 397"/>
                <a:gd name="T30" fmla="*/ 159 w 251"/>
                <a:gd name="T31" fmla="*/ 127 h 397"/>
                <a:gd name="T32" fmla="*/ 153 w 251"/>
                <a:gd name="T33" fmla="*/ 135 h 397"/>
                <a:gd name="T34" fmla="*/ 148 w 251"/>
                <a:gd name="T35" fmla="*/ 138 h 397"/>
                <a:gd name="T36" fmla="*/ 139 w 251"/>
                <a:gd name="T37" fmla="*/ 142 h 397"/>
                <a:gd name="T38" fmla="*/ 105 w 251"/>
                <a:gd name="T39" fmla="*/ 0 h 397"/>
                <a:gd name="T40" fmla="*/ 91 w 251"/>
                <a:gd name="T41" fmla="*/ 1 h 397"/>
                <a:gd name="T42" fmla="*/ 64 w 251"/>
                <a:gd name="T43" fmla="*/ 6 h 397"/>
                <a:gd name="T44" fmla="*/ 38 w 251"/>
                <a:gd name="T45" fmla="*/ 17 h 397"/>
                <a:gd name="T46" fmla="*/ 13 w 251"/>
                <a:gd name="T47" fmla="*/ 33 h 397"/>
                <a:gd name="T48" fmla="*/ 2 w 251"/>
                <a:gd name="T49" fmla="*/ 43 h 397"/>
                <a:gd name="T50" fmla="*/ 0 w 251"/>
                <a:gd name="T51" fmla="*/ 397 h 397"/>
                <a:gd name="T52" fmla="*/ 17 w 251"/>
                <a:gd name="T53" fmla="*/ 322 h 397"/>
                <a:gd name="T54" fmla="*/ 56 w 251"/>
                <a:gd name="T55" fmla="*/ 282 h 397"/>
                <a:gd name="T56" fmla="*/ 80 w 251"/>
                <a:gd name="T57" fmla="*/ 289 h 397"/>
                <a:gd name="T58" fmla="*/ 106 w 251"/>
                <a:gd name="T59" fmla="*/ 291 h 397"/>
                <a:gd name="T60" fmla="*/ 119 w 251"/>
                <a:gd name="T61" fmla="*/ 291 h 397"/>
                <a:gd name="T62" fmla="*/ 146 w 251"/>
                <a:gd name="T63" fmla="*/ 285 h 397"/>
                <a:gd name="T64" fmla="*/ 172 w 251"/>
                <a:gd name="T65" fmla="*/ 275 h 397"/>
                <a:gd name="T66" fmla="*/ 197 w 251"/>
                <a:gd name="T67" fmla="*/ 259 h 397"/>
                <a:gd name="T68" fmla="*/ 208 w 251"/>
                <a:gd name="T69" fmla="*/ 249 h 397"/>
                <a:gd name="T70" fmla="*/ 227 w 251"/>
                <a:gd name="T71" fmla="*/ 226 h 397"/>
                <a:gd name="T72" fmla="*/ 239 w 251"/>
                <a:gd name="T73" fmla="*/ 201 h 397"/>
                <a:gd name="T74" fmla="*/ 248 w 251"/>
                <a:gd name="T75" fmla="*/ 174 h 397"/>
                <a:gd name="T76" fmla="*/ 251 w 251"/>
                <a:gd name="T77" fmla="*/ 146 h 397"/>
                <a:gd name="T78" fmla="*/ 248 w 251"/>
                <a:gd name="T79" fmla="*/ 118 h 397"/>
                <a:gd name="T80" fmla="*/ 239 w 251"/>
                <a:gd name="T81" fmla="*/ 91 h 397"/>
                <a:gd name="T82" fmla="*/ 227 w 251"/>
                <a:gd name="T83" fmla="*/ 66 h 397"/>
                <a:gd name="T84" fmla="*/ 208 w 251"/>
                <a:gd name="T85" fmla="*/ 43 h 397"/>
                <a:gd name="T86" fmla="*/ 197 w 251"/>
                <a:gd name="T87" fmla="*/ 33 h 397"/>
                <a:gd name="T88" fmla="*/ 172 w 251"/>
                <a:gd name="T89" fmla="*/ 17 h 397"/>
                <a:gd name="T90" fmla="*/ 146 w 251"/>
                <a:gd name="T91" fmla="*/ 6 h 397"/>
                <a:gd name="T92" fmla="*/ 119 w 251"/>
                <a:gd name="T93" fmla="*/ 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1" h="397">
                  <a:moveTo>
                    <a:pt x="134" y="142"/>
                  </a:moveTo>
                  <a:lnTo>
                    <a:pt x="134" y="142"/>
                  </a:lnTo>
                  <a:lnTo>
                    <a:pt x="130" y="142"/>
                  </a:lnTo>
                  <a:lnTo>
                    <a:pt x="124" y="141"/>
                  </a:lnTo>
                  <a:lnTo>
                    <a:pt x="120" y="138"/>
                  </a:lnTo>
                  <a:lnTo>
                    <a:pt x="116" y="135"/>
                  </a:lnTo>
                  <a:lnTo>
                    <a:pt x="116" y="135"/>
                  </a:lnTo>
                  <a:lnTo>
                    <a:pt x="113" y="131"/>
                  </a:lnTo>
                  <a:lnTo>
                    <a:pt x="110" y="127"/>
                  </a:lnTo>
                  <a:lnTo>
                    <a:pt x="109" y="121"/>
                  </a:lnTo>
                  <a:lnTo>
                    <a:pt x="109" y="116"/>
                  </a:lnTo>
                  <a:lnTo>
                    <a:pt x="109" y="112"/>
                  </a:lnTo>
                  <a:lnTo>
                    <a:pt x="110" y="107"/>
                  </a:lnTo>
                  <a:lnTo>
                    <a:pt x="113" y="102"/>
                  </a:lnTo>
                  <a:lnTo>
                    <a:pt x="116" y="98"/>
                  </a:lnTo>
                  <a:lnTo>
                    <a:pt x="116" y="98"/>
                  </a:lnTo>
                  <a:lnTo>
                    <a:pt x="120" y="95"/>
                  </a:lnTo>
                  <a:lnTo>
                    <a:pt x="124" y="92"/>
                  </a:lnTo>
                  <a:lnTo>
                    <a:pt x="130" y="91"/>
                  </a:lnTo>
                  <a:lnTo>
                    <a:pt x="134" y="91"/>
                  </a:lnTo>
                  <a:lnTo>
                    <a:pt x="134" y="91"/>
                  </a:lnTo>
                  <a:lnTo>
                    <a:pt x="139" y="91"/>
                  </a:lnTo>
                  <a:lnTo>
                    <a:pt x="144" y="92"/>
                  </a:lnTo>
                  <a:lnTo>
                    <a:pt x="148" y="95"/>
                  </a:lnTo>
                  <a:lnTo>
                    <a:pt x="153" y="98"/>
                  </a:lnTo>
                  <a:lnTo>
                    <a:pt x="153" y="98"/>
                  </a:lnTo>
                  <a:lnTo>
                    <a:pt x="156" y="102"/>
                  </a:lnTo>
                  <a:lnTo>
                    <a:pt x="159" y="107"/>
                  </a:lnTo>
                  <a:lnTo>
                    <a:pt x="160" y="112"/>
                  </a:lnTo>
                  <a:lnTo>
                    <a:pt x="160" y="117"/>
                  </a:lnTo>
                  <a:lnTo>
                    <a:pt x="160" y="121"/>
                  </a:lnTo>
                  <a:lnTo>
                    <a:pt x="159" y="127"/>
                  </a:lnTo>
                  <a:lnTo>
                    <a:pt x="156" y="131"/>
                  </a:lnTo>
                  <a:lnTo>
                    <a:pt x="153" y="135"/>
                  </a:lnTo>
                  <a:lnTo>
                    <a:pt x="153" y="135"/>
                  </a:lnTo>
                  <a:lnTo>
                    <a:pt x="148" y="138"/>
                  </a:lnTo>
                  <a:lnTo>
                    <a:pt x="144" y="141"/>
                  </a:lnTo>
                  <a:lnTo>
                    <a:pt x="139" y="142"/>
                  </a:lnTo>
                  <a:lnTo>
                    <a:pt x="134" y="142"/>
                  </a:lnTo>
                  <a:close/>
                  <a:moveTo>
                    <a:pt x="105" y="0"/>
                  </a:moveTo>
                  <a:lnTo>
                    <a:pt x="105" y="0"/>
                  </a:lnTo>
                  <a:lnTo>
                    <a:pt x="91" y="1"/>
                  </a:lnTo>
                  <a:lnTo>
                    <a:pt x="77" y="3"/>
                  </a:lnTo>
                  <a:lnTo>
                    <a:pt x="64" y="6"/>
                  </a:lnTo>
                  <a:lnTo>
                    <a:pt x="50" y="12"/>
                  </a:lnTo>
                  <a:lnTo>
                    <a:pt x="38" y="17"/>
                  </a:lnTo>
                  <a:lnTo>
                    <a:pt x="25" y="24"/>
                  </a:lnTo>
                  <a:lnTo>
                    <a:pt x="13" y="33"/>
                  </a:lnTo>
                  <a:lnTo>
                    <a:pt x="2" y="43"/>
                  </a:lnTo>
                  <a:lnTo>
                    <a:pt x="2" y="43"/>
                  </a:lnTo>
                  <a:lnTo>
                    <a:pt x="0" y="46"/>
                  </a:lnTo>
                  <a:lnTo>
                    <a:pt x="0" y="397"/>
                  </a:lnTo>
                  <a:lnTo>
                    <a:pt x="45" y="351"/>
                  </a:lnTo>
                  <a:lnTo>
                    <a:pt x="17" y="322"/>
                  </a:lnTo>
                  <a:lnTo>
                    <a:pt x="56" y="282"/>
                  </a:lnTo>
                  <a:lnTo>
                    <a:pt x="56" y="282"/>
                  </a:lnTo>
                  <a:lnTo>
                    <a:pt x="68" y="286"/>
                  </a:lnTo>
                  <a:lnTo>
                    <a:pt x="80" y="289"/>
                  </a:lnTo>
                  <a:lnTo>
                    <a:pt x="93" y="291"/>
                  </a:lnTo>
                  <a:lnTo>
                    <a:pt x="106" y="291"/>
                  </a:lnTo>
                  <a:lnTo>
                    <a:pt x="106" y="291"/>
                  </a:lnTo>
                  <a:lnTo>
                    <a:pt x="119" y="291"/>
                  </a:lnTo>
                  <a:lnTo>
                    <a:pt x="133" y="289"/>
                  </a:lnTo>
                  <a:lnTo>
                    <a:pt x="146" y="285"/>
                  </a:lnTo>
                  <a:lnTo>
                    <a:pt x="160" y="280"/>
                  </a:lnTo>
                  <a:lnTo>
                    <a:pt x="172" y="275"/>
                  </a:lnTo>
                  <a:lnTo>
                    <a:pt x="185" y="268"/>
                  </a:lnTo>
                  <a:lnTo>
                    <a:pt x="197" y="259"/>
                  </a:lnTo>
                  <a:lnTo>
                    <a:pt x="208" y="249"/>
                  </a:lnTo>
                  <a:lnTo>
                    <a:pt x="208" y="249"/>
                  </a:lnTo>
                  <a:lnTo>
                    <a:pt x="217" y="237"/>
                  </a:lnTo>
                  <a:lnTo>
                    <a:pt x="227" y="226"/>
                  </a:lnTo>
                  <a:lnTo>
                    <a:pt x="234" y="213"/>
                  </a:lnTo>
                  <a:lnTo>
                    <a:pt x="239" y="201"/>
                  </a:lnTo>
                  <a:lnTo>
                    <a:pt x="245" y="187"/>
                  </a:lnTo>
                  <a:lnTo>
                    <a:pt x="248" y="174"/>
                  </a:lnTo>
                  <a:lnTo>
                    <a:pt x="250" y="160"/>
                  </a:lnTo>
                  <a:lnTo>
                    <a:pt x="251" y="146"/>
                  </a:lnTo>
                  <a:lnTo>
                    <a:pt x="250" y="132"/>
                  </a:lnTo>
                  <a:lnTo>
                    <a:pt x="248" y="118"/>
                  </a:lnTo>
                  <a:lnTo>
                    <a:pt x="245" y="105"/>
                  </a:lnTo>
                  <a:lnTo>
                    <a:pt x="239" y="91"/>
                  </a:lnTo>
                  <a:lnTo>
                    <a:pt x="234" y="78"/>
                  </a:lnTo>
                  <a:lnTo>
                    <a:pt x="227" y="66"/>
                  </a:lnTo>
                  <a:lnTo>
                    <a:pt x="217" y="54"/>
                  </a:lnTo>
                  <a:lnTo>
                    <a:pt x="208" y="43"/>
                  </a:lnTo>
                  <a:lnTo>
                    <a:pt x="208" y="43"/>
                  </a:lnTo>
                  <a:lnTo>
                    <a:pt x="197" y="33"/>
                  </a:lnTo>
                  <a:lnTo>
                    <a:pt x="185" y="24"/>
                  </a:lnTo>
                  <a:lnTo>
                    <a:pt x="172" y="17"/>
                  </a:lnTo>
                  <a:lnTo>
                    <a:pt x="160" y="12"/>
                  </a:lnTo>
                  <a:lnTo>
                    <a:pt x="146" y="6"/>
                  </a:lnTo>
                  <a:lnTo>
                    <a:pt x="133" y="3"/>
                  </a:lnTo>
                  <a:lnTo>
                    <a:pt x="119" y="1"/>
                  </a:lnTo>
                  <a:lnTo>
                    <a:pt x="10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pic>
          <p:nvPicPr>
            <p:cNvPr id="185" name="그림 128"/>
            <p:cNvPicPr>
              <a:picLocks noChangeAspect="1"/>
            </p:cNvPicPr>
            <p:nvPr userDrawn="1"/>
          </p:nvPicPr>
          <p:blipFill>
            <a:blip r:embed="rId3" cstate="screen"/>
            <a:stretch>
              <a:fillRect/>
            </a:stretch>
          </p:blipFill>
          <p:spPr>
            <a:xfrm rot="13500000" flipH="1" flipV="1">
              <a:off x="1847633" y="2516305"/>
              <a:ext cx="337210" cy="823433"/>
            </a:xfrm>
            <a:prstGeom prst="rect">
              <a:avLst/>
            </a:prstGeom>
          </p:spPr>
        </p:pic>
        <p:sp>
          <p:nvSpPr>
            <p:cNvPr id="186" name="Freeform 116"/>
            <p:cNvSpPr/>
            <p:nvPr userDrawn="1"/>
          </p:nvSpPr>
          <p:spPr bwMode="auto">
            <a:xfrm>
              <a:off x="1659537" y="2091295"/>
              <a:ext cx="960910" cy="960910"/>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81A4D"/>
            </a:solidFill>
            <a:ln>
              <a:noFill/>
            </a:ln>
          </p:spPr>
          <p:txBody>
            <a:bodyPr vert="horz" wrap="square" lIns="91440" tIns="45720" rIns="91440" bIns="45720" numCol="1" anchor="t" anchorCtr="0" compatLnSpc="1"/>
            <a:lstStyle/>
            <a:p>
              <a:pPr lvl="0"/>
              <a:endParaRPr lang="ko-KR" altLang="en-US" sz="2400"/>
            </a:p>
          </p:txBody>
        </p:sp>
        <p:pic>
          <p:nvPicPr>
            <p:cNvPr id="187" name="그림 130"/>
            <p:cNvPicPr>
              <a:picLocks noChangeAspect="1"/>
            </p:cNvPicPr>
            <p:nvPr userDrawn="1"/>
          </p:nvPicPr>
          <p:blipFill>
            <a:blip r:embed="rId3" cstate="screen"/>
            <a:stretch>
              <a:fillRect/>
            </a:stretch>
          </p:blipFill>
          <p:spPr>
            <a:xfrm rot="13500000" flipH="1" flipV="1">
              <a:off x="2883716" y="1476207"/>
              <a:ext cx="337210" cy="823433"/>
            </a:xfrm>
            <a:prstGeom prst="rect">
              <a:avLst/>
            </a:prstGeom>
          </p:spPr>
        </p:pic>
        <p:sp>
          <p:nvSpPr>
            <p:cNvPr id="188" name="Freeform 108"/>
            <p:cNvSpPr/>
            <p:nvPr userDrawn="1"/>
          </p:nvSpPr>
          <p:spPr bwMode="auto">
            <a:xfrm>
              <a:off x="2684826" y="1074351"/>
              <a:ext cx="960910" cy="962103"/>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F4879C"/>
            </a:solidFill>
            <a:ln>
              <a:noFill/>
            </a:ln>
          </p:spPr>
          <p:txBody>
            <a:bodyPr vert="horz" wrap="square" lIns="91440" tIns="45720" rIns="91440" bIns="45720" numCol="1" anchor="t" anchorCtr="0" compatLnSpc="1"/>
            <a:lstStyle/>
            <a:p>
              <a:pPr lvl="0"/>
              <a:endParaRPr lang="ko-KR" altLang="en-US" sz="2400"/>
            </a:p>
          </p:txBody>
        </p:sp>
        <p:sp>
          <p:nvSpPr>
            <p:cNvPr id="189" name="Freeform 40"/>
            <p:cNvSpPr/>
            <p:nvPr userDrawn="1"/>
          </p:nvSpPr>
          <p:spPr bwMode="auto">
            <a:xfrm>
              <a:off x="2684826" y="1327973"/>
              <a:ext cx="194328" cy="664054"/>
            </a:xfrm>
            <a:custGeom>
              <a:avLst/>
              <a:gdLst>
                <a:gd name="T0" fmla="*/ 0 w 163"/>
                <a:gd name="T1" fmla="*/ 76 h 557"/>
                <a:gd name="T2" fmla="*/ 10 w 163"/>
                <a:gd name="T3" fmla="*/ 78 h 557"/>
                <a:gd name="T4" fmla="*/ 27 w 163"/>
                <a:gd name="T5" fmla="*/ 86 h 557"/>
                <a:gd name="T6" fmla="*/ 43 w 163"/>
                <a:gd name="T7" fmla="*/ 95 h 557"/>
                <a:gd name="T8" fmla="*/ 57 w 163"/>
                <a:gd name="T9" fmla="*/ 108 h 557"/>
                <a:gd name="T10" fmla="*/ 69 w 163"/>
                <a:gd name="T11" fmla="*/ 122 h 557"/>
                <a:gd name="T12" fmla="*/ 79 w 163"/>
                <a:gd name="T13" fmla="*/ 138 h 557"/>
                <a:gd name="T14" fmla="*/ 85 w 163"/>
                <a:gd name="T15" fmla="*/ 157 h 557"/>
                <a:gd name="T16" fmla="*/ 88 w 163"/>
                <a:gd name="T17" fmla="*/ 175 h 557"/>
                <a:gd name="T18" fmla="*/ 89 w 163"/>
                <a:gd name="T19" fmla="*/ 186 h 557"/>
                <a:gd name="T20" fmla="*/ 87 w 163"/>
                <a:gd name="T21" fmla="*/ 205 h 557"/>
                <a:gd name="T22" fmla="*/ 82 w 163"/>
                <a:gd name="T23" fmla="*/ 224 h 557"/>
                <a:gd name="T24" fmla="*/ 74 w 163"/>
                <a:gd name="T25" fmla="*/ 241 h 557"/>
                <a:gd name="T26" fmla="*/ 63 w 163"/>
                <a:gd name="T27" fmla="*/ 257 h 557"/>
                <a:gd name="T28" fmla="*/ 50 w 163"/>
                <a:gd name="T29" fmla="*/ 270 h 557"/>
                <a:gd name="T30" fmla="*/ 36 w 163"/>
                <a:gd name="T31" fmla="*/ 281 h 557"/>
                <a:gd name="T32" fmla="*/ 18 w 163"/>
                <a:gd name="T33" fmla="*/ 289 h 557"/>
                <a:gd name="T34" fmla="*/ 0 w 163"/>
                <a:gd name="T35" fmla="*/ 295 h 557"/>
                <a:gd name="T36" fmla="*/ 0 w 163"/>
                <a:gd name="T37" fmla="*/ 557 h 557"/>
                <a:gd name="T38" fmla="*/ 46 w 163"/>
                <a:gd name="T39" fmla="*/ 473 h 557"/>
                <a:gd name="T40" fmla="*/ 101 w 163"/>
                <a:gd name="T41" fmla="*/ 369 h 557"/>
                <a:gd name="T42" fmla="*/ 136 w 163"/>
                <a:gd name="T43" fmla="*/ 289 h 557"/>
                <a:gd name="T44" fmla="*/ 153 w 163"/>
                <a:gd name="T45" fmla="*/ 242 h 557"/>
                <a:gd name="T46" fmla="*/ 162 w 163"/>
                <a:gd name="T47" fmla="*/ 202 h 557"/>
                <a:gd name="T48" fmla="*/ 163 w 163"/>
                <a:gd name="T49" fmla="*/ 186 h 557"/>
                <a:gd name="T50" fmla="*/ 160 w 163"/>
                <a:gd name="T51" fmla="*/ 150 h 557"/>
                <a:gd name="T52" fmla="*/ 151 w 163"/>
                <a:gd name="T53" fmla="*/ 118 h 557"/>
                <a:gd name="T54" fmla="*/ 136 w 163"/>
                <a:gd name="T55" fmla="*/ 88 h 557"/>
                <a:gd name="T56" fmla="*/ 116 w 163"/>
                <a:gd name="T57" fmla="*/ 61 h 557"/>
                <a:gd name="T58" fmla="*/ 92 w 163"/>
                <a:gd name="T59" fmla="*/ 38 h 557"/>
                <a:gd name="T60" fmla="*/ 64 w 163"/>
                <a:gd name="T61" fmla="*/ 21 h 557"/>
                <a:gd name="T62" fmla="*/ 34 w 163"/>
                <a:gd name="T63" fmla="*/ 7 h 557"/>
                <a:gd name="T64" fmla="*/ 0 w 163"/>
                <a:gd name="T65"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0" y="0"/>
                  </a:moveTo>
                  <a:lnTo>
                    <a:pt x="0" y="76"/>
                  </a:lnTo>
                  <a:lnTo>
                    <a:pt x="0" y="76"/>
                  </a:lnTo>
                  <a:lnTo>
                    <a:pt x="10" y="78"/>
                  </a:lnTo>
                  <a:lnTo>
                    <a:pt x="18" y="81"/>
                  </a:lnTo>
                  <a:lnTo>
                    <a:pt x="27" y="86"/>
                  </a:lnTo>
                  <a:lnTo>
                    <a:pt x="36" y="90"/>
                  </a:lnTo>
                  <a:lnTo>
                    <a:pt x="43" y="95"/>
                  </a:lnTo>
                  <a:lnTo>
                    <a:pt x="50" y="101"/>
                  </a:lnTo>
                  <a:lnTo>
                    <a:pt x="57" y="108"/>
                  </a:lnTo>
                  <a:lnTo>
                    <a:pt x="63" y="115"/>
                  </a:lnTo>
                  <a:lnTo>
                    <a:pt x="69" y="122"/>
                  </a:lnTo>
                  <a:lnTo>
                    <a:pt x="74" y="129"/>
                  </a:lnTo>
                  <a:lnTo>
                    <a:pt x="79" y="138"/>
                  </a:lnTo>
                  <a:lnTo>
                    <a:pt x="82" y="147"/>
                  </a:lnTo>
                  <a:lnTo>
                    <a:pt x="85" y="157"/>
                  </a:lnTo>
                  <a:lnTo>
                    <a:pt x="87" y="166"/>
                  </a:lnTo>
                  <a:lnTo>
                    <a:pt x="88" y="175"/>
                  </a:lnTo>
                  <a:lnTo>
                    <a:pt x="89" y="186"/>
                  </a:lnTo>
                  <a:lnTo>
                    <a:pt x="89" y="186"/>
                  </a:lnTo>
                  <a:lnTo>
                    <a:pt x="88" y="195"/>
                  </a:lnTo>
                  <a:lnTo>
                    <a:pt x="87" y="205"/>
                  </a:lnTo>
                  <a:lnTo>
                    <a:pt x="85" y="215"/>
                  </a:lnTo>
                  <a:lnTo>
                    <a:pt x="82" y="224"/>
                  </a:lnTo>
                  <a:lnTo>
                    <a:pt x="79" y="233"/>
                  </a:lnTo>
                  <a:lnTo>
                    <a:pt x="74" y="241"/>
                  </a:lnTo>
                  <a:lnTo>
                    <a:pt x="69" y="249"/>
                  </a:lnTo>
                  <a:lnTo>
                    <a:pt x="63" y="257"/>
                  </a:lnTo>
                  <a:lnTo>
                    <a:pt x="57" y="263"/>
                  </a:lnTo>
                  <a:lnTo>
                    <a:pt x="50" y="270"/>
                  </a:lnTo>
                  <a:lnTo>
                    <a:pt x="43" y="276"/>
                  </a:lnTo>
                  <a:lnTo>
                    <a:pt x="36" y="281"/>
                  </a:lnTo>
                  <a:lnTo>
                    <a:pt x="27" y="285"/>
                  </a:lnTo>
                  <a:lnTo>
                    <a:pt x="18" y="289"/>
                  </a:lnTo>
                  <a:lnTo>
                    <a:pt x="10" y="293"/>
                  </a:lnTo>
                  <a:lnTo>
                    <a:pt x="0" y="295"/>
                  </a:lnTo>
                  <a:lnTo>
                    <a:pt x="0" y="557"/>
                  </a:lnTo>
                  <a:lnTo>
                    <a:pt x="0" y="557"/>
                  </a:lnTo>
                  <a:lnTo>
                    <a:pt x="21" y="519"/>
                  </a:lnTo>
                  <a:lnTo>
                    <a:pt x="46" y="473"/>
                  </a:lnTo>
                  <a:lnTo>
                    <a:pt x="73" y="422"/>
                  </a:lnTo>
                  <a:lnTo>
                    <a:pt x="101" y="369"/>
                  </a:lnTo>
                  <a:lnTo>
                    <a:pt x="125" y="316"/>
                  </a:lnTo>
                  <a:lnTo>
                    <a:pt x="136" y="289"/>
                  </a:lnTo>
                  <a:lnTo>
                    <a:pt x="145" y="265"/>
                  </a:lnTo>
                  <a:lnTo>
                    <a:pt x="153" y="242"/>
                  </a:lnTo>
                  <a:lnTo>
                    <a:pt x="158" y="220"/>
                  </a:lnTo>
                  <a:lnTo>
                    <a:pt x="162" y="202"/>
                  </a:lnTo>
                  <a:lnTo>
                    <a:pt x="163" y="186"/>
                  </a:lnTo>
                  <a:lnTo>
                    <a:pt x="163" y="186"/>
                  </a:lnTo>
                  <a:lnTo>
                    <a:pt x="162" y="168"/>
                  </a:lnTo>
                  <a:lnTo>
                    <a:pt x="160" y="150"/>
                  </a:lnTo>
                  <a:lnTo>
                    <a:pt x="156" y="134"/>
                  </a:lnTo>
                  <a:lnTo>
                    <a:pt x="151" y="118"/>
                  </a:lnTo>
                  <a:lnTo>
                    <a:pt x="145" y="102"/>
                  </a:lnTo>
                  <a:lnTo>
                    <a:pt x="136" y="88"/>
                  </a:lnTo>
                  <a:lnTo>
                    <a:pt x="127" y="74"/>
                  </a:lnTo>
                  <a:lnTo>
                    <a:pt x="116" y="61"/>
                  </a:lnTo>
                  <a:lnTo>
                    <a:pt x="105" y="50"/>
                  </a:lnTo>
                  <a:lnTo>
                    <a:pt x="92" y="38"/>
                  </a:lnTo>
                  <a:lnTo>
                    <a:pt x="79" y="29"/>
                  </a:lnTo>
                  <a:lnTo>
                    <a:pt x="64" y="21"/>
                  </a:lnTo>
                  <a:lnTo>
                    <a:pt x="49" y="13"/>
                  </a:lnTo>
                  <a:lnTo>
                    <a:pt x="34" y="7"/>
                  </a:lnTo>
                  <a:lnTo>
                    <a:pt x="17" y="3"/>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Tree>
  </p:cSld>
  <p:clrMapOvr>
    <a:masterClrMapping/>
  </p:clrMapOvr>
  <p:transition advClick="0" advTm="0"/>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제목 및 내용">
    <p:spTree>
      <p:nvGrpSpPr>
        <p:cNvPr id="1" name=""/>
        <p:cNvGrpSpPr/>
        <p:nvPr/>
      </p:nvGrpSpPr>
      <p:grpSpPr>
        <a:xfrm>
          <a:off x="0" y="0"/>
          <a:ext cx="0" cy="0"/>
          <a:chOff x="0" y="0"/>
          <a:chExt cx="0" cy="0"/>
        </a:xfrm>
      </p:grpSpPr>
      <p:sp>
        <p:nvSpPr>
          <p:cNvPr id="199" name="矩形 198"/>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panose="020F0502020204030204"/>
              </a:rPr>
              <a:t>PPT</a:t>
            </a:r>
            <a:r>
              <a:rPr lang="zh-CN" altLang="en-US" sz="100" dirty="0">
                <a:solidFill>
                  <a:prstClr val="white"/>
                </a:solidFill>
                <a:latin typeface="Calibri" panose="020F0502020204030204"/>
              </a:rPr>
              <a:t>模板下载：</a:t>
            </a:r>
            <a:r>
              <a:rPr lang="en-US" altLang="zh-CN" sz="100" dirty="0">
                <a:solidFill>
                  <a:prstClr val="white"/>
                </a:solidFill>
                <a:latin typeface="Calibri" panose="020F0502020204030204"/>
              </a:rPr>
              <a:t>www.1ppt.com/moban/     </a:t>
            </a:r>
            <a:r>
              <a:rPr lang="zh-CN" altLang="en-US" sz="100" dirty="0">
                <a:solidFill>
                  <a:prstClr val="white"/>
                </a:solidFill>
                <a:latin typeface="Calibri" panose="020F0502020204030204"/>
              </a:rPr>
              <a:t>行业</a:t>
            </a:r>
            <a:r>
              <a:rPr lang="en-US" altLang="zh-CN" sz="100" dirty="0">
                <a:solidFill>
                  <a:prstClr val="white"/>
                </a:solidFill>
                <a:latin typeface="Calibri" panose="020F0502020204030204"/>
              </a:rPr>
              <a:t>PPT</a:t>
            </a:r>
            <a:r>
              <a:rPr lang="zh-CN" altLang="en-US" sz="100" dirty="0">
                <a:solidFill>
                  <a:prstClr val="white"/>
                </a:solidFill>
                <a:latin typeface="Calibri" panose="020F0502020204030204"/>
              </a:rPr>
              <a:t>模板：</a:t>
            </a:r>
            <a:r>
              <a:rPr lang="en-US" altLang="zh-CN" sz="100" dirty="0">
                <a:solidFill>
                  <a:prstClr val="white"/>
                </a:solidFill>
                <a:latin typeface="Calibri" panose="020F0502020204030204"/>
              </a:rPr>
              <a:t>www.1ppt.com/hangye/ </a:t>
            </a:r>
            <a:endParaRPr lang="en-US" altLang="zh-CN" sz="100" dirty="0">
              <a:solidFill>
                <a:prstClr val="white"/>
              </a:solidFill>
              <a:latin typeface="Calibri" panose="020F0502020204030204"/>
            </a:endParaRPr>
          </a:p>
          <a:p>
            <a:r>
              <a:rPr lang="zh-CN" altLang="en-US" sz="100" dirty="0">
                <a:solidFill>
                  <a:prstClr val="white"/>
                </a:solidFill>
                <a:latin typeface="Calibri" panose="020F0502020204030204"/>
              </a:rPr>
              <a:t>节日</a:t>
            </a:r>
            <a:r>
              <a:rPr lang="en-US" altLang="zh-CN" sz="100" dirty="0">
                <a:solidFill>
                  <a:prstClr val="white"/>
                </a:solidFill>
                <a:latin typeface="Calibri" panose="020F0502020204030204"/>
              </a:rPr>
              <a:t>PPT</a:t>
            </a:r>
            <a:r>
              <a:rPr lang="zh-CN" altLang="en-US" sz="100" dirty="0">
                <a:solidFill>
                  <a:prstClr val="white"/>
                </a:solidFill>
                <a:latin typeface="Calibri" panose="020F0502020204030204"/>
              </a:rPr>
              <a:t>模板：</a:t>
            </a:r>
            <a:r>
              <a:rPr lang="en-US" altLang="zh-CN" sz="100" dirty="0">
                <a:solidFill>
                  <a:prstClr val="white"/>
                </a:solidFill>
                <a:latin typeface="Calibri" panose="020F0502020204030204"/>
              </a:rPr>
              <a:t>www.1ppt.com/jieri/           PPT</a:t>
            </a:r>
            <a:r>
              <a:rPr lang="zh-CN" altLang="en-US" sz="100" dirty="0">
                <a:solidFill>
                  <a:prstClr val="white"/>
                </a:solidFill>
                <a:latin typeface="Calibri" panose="020F0502020204030204"/>
              </a:rPr>
              <a:t>素材下载：</a:t>
            </a:r>
            <a:r>
              <a:rPr lang="en-US" altLang="zh-CN" sz="100" dirty="0">
                <a:solidFill>
                  <a:prstClr val="white"/>
                </a:solidFill>
                <a:latin typeface="Calibri" panose="020F0502020204030204"/>
              </a:rPr>
              <a:t>www.1ppt.com/sucai/</a:t>
            </a:r>
            <a:endParaRPr lang="en-US" altLang="zh-CN" sz="100" dirty="0">
              <a:solidFill>
                <a:prstClr val="white"/>
              </a:solidFill>
              <a:latin typeface="Calibri" panose="020F0502020204030204"/>
            </a:endParaRPr>
          </a:p>
          <a:p>
            <a:r>
              <a:rPr lang="en-US" altLang="zh-CN" sz="100" dirty="0">
                <a:solidFill>
                  <a:prstClr val="white"/>
                </a:solidFill>
                <a:latin typeface="Calibri" panose="020F0502020204030204"/>
              </a:rPr>
              <a:t>PPT</a:t>
            </a:r>
            <a:r>
              <a:rPr lang="zh-CN" altLang="en-US" sz="100" dirty="0">
                <a:solidFill>
                  <a:prstClr val="white"/>
                </a:solidFill>
                <a:latin typeface="Calibri" panose="020F0502020204030204"/>
              </a:rPr>
              <a:t>背景图片：</a:t>
            </a:r>
            <a:r>
              <a:rPr lang="en-US" altLang="zh-CN" sz="100" dirty="0">
                <a:solidFill>
                  <a:prstClr val="white"/>
                </a:solidFill>
                <a:latin typeface="Calibri" panose="020F0502020204030204"/>
              </a:rPr>
              <a:t>www.1ppt.com/beijing/      PPT</a:t>
            </a:r>
            <a:r>
              <a:rPr lang="zh-CN" altLang="en-US" sz="100" dirty="0">
                <a:solidFill>
                  <a:prstClr val="white"/>
                </a:solidFill>
                <a:latin typeface="Calibri" panose="020F0502020204030204"/>
              </a:rPr>
              <a:t>图表下载：</a:t>
            </a:r>
            <a:r>
              <a:rPr lang="en-US" altLang="zh-CN" sz="100" dirty="0">
                <a:solidFill>
                  <a:prstClr val="white"/>
                </a:solidFill>
                <a:latin typeface="Calibri" panose="020F0502020204030204"/>
              </a:rPr>
              <a:t>www.1ppt.com/tubiao/      </a:t>
            </a:r>
            <a:endParaRPr lang="en-US" altLang="zh-CN" sz="100" dirty="0">
              <a:solidFill>
                <a:prstClr val="white"/>
              </a:solidFill>
              <a:latin typeface="Calibri" panose="020F0502020204030204"/>
            </a:endParaRPr>
          </a:p>
          <a:p>
            <a:r>
              <a:rPr lang="zh-CN" altLang="en-US" sz="100" dirty="0">
                <a:solidFill>
                  <a:prstClr val="white"/>
                </a:solidFill>
                <a:latin typeface="Calibri" panose="020F0502020204030204"/>
              </a:rPr>
              <a:t>优秀</a:t>
            </a:r>
            <a:r>
              <a:rPr lang="en-US" altLang="zh-CN" sz="100" dirty="0">
                <a:solidFill>
                  <a:prstClr val="white"/>
                </a:solidFill>
                <a:latin typeface="Calibri" panose="020F0502020204030204"/>
              </a:rPr>
              <a:t>PPT</a:t>
            </a:r>
            <a:r>
              <a:rPr lang="zh-CN" altLang="en-US" sz="100" dirty="0">
                <a:solidFill>
                  <a:prstClr val="white"/>
                </a:solidFill>
                <a:latin typeface="Calibri" panose="020F0502020204030204"/>
              </a:rPr>
              <a:t>下载：</a:t>
            </a:r>
            <a:r>
              <a:rPr lang="en-US" altLang="zh-CN" sz="100" dirty="0">
                <a:solidFill>
                  <a:prstClr val="white"/>
                </a:solidFill>
                <a:latin typeface="Calibri" panose="020F0502020204030204"/>
              </a:rPr>
              <a:t>www.1ppt.com/xiazai/        PPT</a:t>
            </a:r>
            <a:r>
              <a:rPr lang="zh-CN" altLang="en-US" sz="100" dirty="0">
                <a:solidFill>
                  <a:prstClr val="white"/>
                </a:solidFill>
                <a:latin typeface="Calibri" panose="020F0502020204030204"/>
              </a:rPr>
              <a:t>教程： </a:t>
            </a:r>
            <a:r>
              <a:rPr lang="en-US" altLang="zh-CN" sz="100" dirty="0">
                <a:solidFill>
                  <a:prstClr val="white"/>
                </a:solidFill>
                <a:latin typeface="Calibri" panose="020F0502020204030204"/>
              </a:rPr>
              <a:t>www.1ppt.com/powerpoint/      </a:t>
            </a:r>
            <a:endParaRPr lang="en-US" altLang="zh-CN" sz="100" dirty="0">
              <a:solidFill>
                <a:prstClr val="white"/>
              </a:solidFill>
              <a:latin typeface="Calibri" panose="020F0502020204030204"/>
            </a:endParaRPr>
          </a:p>
          <a:p>
            <a:r>
              <a:rPr lang="en-US" altLang="zh-CN" sz="100" dirty="0">
                <a:solidFill>
                  <a:prstClr val="white"/>
                </a:solidFill>
                <a:latin typeface="Calibri" panose="020F0502020204030204"/>
              </a:rPr>
              <a:t>Word</a:t>
            </a:r>
            <a:r>
              <a:rPr lang="zh-CN" altLang="en-US" sz="100" dirty="0">
                <a:solidFill>
                  <a:prstClr val="white"/>
                </a:solidFill>
                <a:latin typeface="Calibri" panose="020F0502020204030204"/>
              </a:rPr>
              <a:t>教程： </a:t>
            </a:r>
            <a:r>
              <a:rPr lang="en-US" altLang="zh-CN" sz="100" dirty="0">
                <a:solidFill>
                  <a:prstClr val="white"/>
                </a:solidFill>
                <a:latin typeface="Calibri" panose="020F0502020204030204"/>
              </a:rPr>
              <a:t>www.1ppt.com/word/              Excel</a:t>
            </a:r>
            <a:r>
              <a:rPr lang="zh-CN" altLang="en-US" sz="100" dirty="0">
                <a:solidFill>
                  <a:prstClr val="white"/>
                </a:solidFill>
                <a:latin typeface="Calibri" panose="020F0502020204030204"/>
              </a:rPr>
              <a:t>教程：</a:t>
            </a:r>
            <a:r>
              <a:rPr lang="en-US" altLang="zh-CN" sz="100" dirty="0">
                <a:solidFill>
                  <a:prstClr val="white"/>
                </a:solidFill>
                <a:latin typeface="Calibri" panose="020F0502020204030204"/>
              </a:rPr>
              <a:t>www.1ppt.com/excel/  </a:t>
            </a:r>
            <a:endParaRPr lang="en-US" altLang="zh-CN" sz="100" dirty="0">
              <a:solidFill>
                <a:prstClr val="white"/>
              </a:solidFill>
              <a:latin typeface="Calibri" panose="020F0502020204030204"/>
            </a:endParaRPr>
          </a:p>
          <a:p>
            <a:r>
              <a:rPr lang="zh-CN" altLang="en-US" sz="100" dirty="0">
                <a:solidFill>
                  <a:prstClr val="white"/>
                </a:solidFill>
                <a:latin typeface="Calibri" panose="020F0502020204030204"/>
              </a:rPr>
              <a:t>资料下载：</a:t>
            </a:r>
            <a:r>
              <a:rPr lang="en-US" altLang="zh-CN" sz="100" dirty="0">
                <a:solidFill>
                  <a:prstClr val="white"/>
                </a:solidFill>
                <a:latin typeface="Calibri" panose="020F0502020204030204"/>
              </a:rPr>
              <a:t>www.1ppt.com/ziliao/                PPT</a:t>
            </a:r>
            <a:r>
              <a:rPr lang="zh-CN" altLang="en-US" sz="100" dirty="0">
                <a:solidFill>
                  <a:prstClr val="white"/>
                </a:solidFill>
                <a:latin typeface="Calibri" panose="020F0502020204030204"/>
              </a:rPr>
              <a:t>课件下载：</a:t>
            </a:r>
            <a:r>
              <a:rPr lang="en-US" altLang="zh-CN" sz="100" dirty="0">
                <a:solidFill>
                  <a:prstClr val="white"/>
                </a:solidFill>
                <a:latin typeface="Calibri" panose="020F0502020204030204"/>
              </a:rPr>
              <a:t>www.1ppt.com/kejian/ </a:t>
            </a:r>
            <a:endParaRPr lang="en-US" altLang="zh-CN" sz="100" dirty="0">
              <a:solidFill>
                <a:prstClr val="white"/>
              </a:solidFill>
              <a:latin typeface="Calibri" panose="020F0502020204030204"/>
            </a:endParaRPr>
          </a:p>
          <a:p>
            <a:r>
              <a:rPr lang="zh-CN" altLang="en-US" sz="100" dirty="0">
                <a:solidFill>
                  <a:prstClr val="white"/>
                </a:solidFill>
                <a:latin typeface="Calibri" panose="020F0502020204030204"/>
              </a:rPr>
              <a:t>范文下载：</a:t>
            </a:r>
            <a:r>
              <a:rPr lang="en-US" altLang="zh-CN" sz="100" dirty="0">
                <a:solidFill>
                  <a:prstClr val="white"/>
                </a:solidFill>
                <a:latin typeface="Calibri" panose="020F0502020204030204"/>
              </a:rPr>
              <a:t>www.1ppt.com/fanwen/             </a:t>
            </a:r>
            <a:r>
              <a:rPr lang="zh-CN" altLang="en-US" sz="100" dirty="0">
                <a:solidFill>
                  <a:prstClr val="white"/>
                </a:solidFill>
                <a:latin typeface="Calibri" panose="020F0502020204030204"/>
              </a:rPr>
              <a:t>试卷下载：</a:t>
            </a:r>
            <a:r>
              <a:rPr lang="en-US" altLang="zh-CN" sz="100" dirty="0">
                <a:solidFill>
                  <a:prstClr val="white"/>
                </a:solidFill>
                <a:latin typeface="Calibri" panose="020F0502020204030204"/>
              </a:rPr>
              <a:t>www.1ppt.com/shiti/  </a:t>
            </a:r>
            <a:endParaRPr lang="en-US" altLang="zh-CN" sz="100" dirty="0">
              <a:solidFill>
                <a:prstClr val="white"/>
              </a:solidFill>
              <a:latin typeface="Calibri" panose="020F0502020204030204"/>
            </a:endParaRPr>
          </a:p>
          <a:p>
            <a:r>
              <a:rPr lang="zh-CN" altLang="en-US" sz="100" dirty="0">
                <a:solidFill>
                  <a:prstClr val="white"/>
                </a:solidFill>
                <a:latin typeface="Calibri" panose="020F0502020204030204"/>
              </a:rPr>
              <a:t>教案下载：</a:t>
            </a:r>
            <a:r>
              <a:rPr lang="en-US" altLang="zh-CN" sz="100" dirty="0">
                <a:solidFill>
                  <a:prstClr val="white"/>
                </a:solidFill>
                <a:latin typeface="Calibri" panose="020F0502020204030204"/>
              </a:rPr>
              <a:t>www.1ppt.com/jiaoan/  </a:t>
            </a:r>
            <a:r>
              <a:rPr lang="en-US" altLang="zh-CN" sz="100" dirty="0" smtClean="0">
                <a:solidFill>
                  <a:prstClr val="white"/>
                </a:solidFill>
                <a:latin typeface="Calibri" panose="020F0502020204030204"/>
              </a:rPr>
              <a:t>      </a:t>
            </a:r>
            <a:endParaRPr lang="en-US" altLang="zh-CN" sz="100" dirty="0">
              <a:solidFill>
                <a:prstClr val="white"/>
              </a:solidFill>
              <a:latin typeface="Calibri" panose="020F0502020204030204"/>
            </a:endParaRPr>
          </a:p>
          <a:p>
            <a:r>
              <a:rPr lang="zh-CN" altLang="en-US" sz="100" dirty="0" smtClean="0">
                <a:solidFill>
                  <a:prstClr val="white"/>
                </a:solidFill>
                <a:latin typeface="Calibri" panose="020F0502020204030204"/>
              </a:rPr>
              <a:t>字体下载：</a:t>
            </a:r>
            <a:r>
              <a:rPr lang="en-US" altLang="zh-CN" sz="100" dirty="0" smtClean="0">
                <a:solidFill>
                  <a:prstClr val="white"/>
                </a:solidFill>
                <a:latin typeface="Calibri" panose="020F0502020204030204"/>
              </a:rPr>
              <a:t>www.1ppt.com/ziti/</a:t>
            </a:r>
            <a:endParaRPr lang="en-US" altLang="zh-CN" sz="100" dirty="0">
              <a:solidFill>
                <a:prstClr val="white"/>
              </a:solidFill>
              <a:latin typeface="Calibri" panose="020F0502020204030204"/>
            </a:endParaRPr>
          </a:p>
          <a:p>
            <a:r>
              <a:rPr lang="en-US" altLang="zh-CN" sz="100" dirty="0">
                <a:solidFill>
                  <a:prstClr val="white"/>
                </a:solidFill>
                <a:latin typeface="Calibri" panose="020F0502020204030204"/>
              </a:rPr>
              <a:t> </a:t>
            </a:r>
            <a:endParaRPr lang="zh-CN" altLang="en-US" sz="100" dirty="0">
              <a:solidFill>
                <a:prstClr val="white"/>
              </a:solidFill>
              <a:latin typeface="Calibri" panose="020F0502020204030204"/>
            </a:endParaRPr>
          </a:p>
        </p:txBody>
      </p:sp>
      <p:grpSp>
        <p:nvGrpSpPr>
          <p:cNvPr id="117" name="그룹 116"/>
          <p:cNvGrpSpPr/>
          <p:nvPr/>
        </p:nvGrpSpPr>
        <p:grpSpPr>
          <a:xfrm>
            <a:off x="8082789" y="69450"/>
            <a:ext cx="4109211" cy="6719103"/>
            <a:chOff x="5048873" y="80963"/>
            <a:chExt cx="4095127" cy="6696075"/>
          </a:xfrm>
        </p:grpSpPr>
        <p:sp>
          <p:nvSpPr>
            <p:cNvPr id="118" name="Freeform 6"/>
            <p:cNvSpPr/>
            <p:nvPr userDrawn="1"/>
          </p:nvSpPr>
          <p:spPr bwMode="auto">
            <a:xfrm flipH="1">
              <a:off x="7158660" y="80963"/>
              <a:ext cx="1985340" cy="1281113"/>
            </a:xfrm>
            <a:custGeom>
              <a:avLst/>
              <a:gdLst/>
              <a:ahLst/>
              <a:cxnLst/>
              <a:rect l="l" t="t" r="r" b="b"/>
              <a:pathLst>
                <a:path w="1985340" h="1281113">
                  <a:moveTo>
                    <a:pt x="1345578" y="0"/>
                  </a:moveTo>
                  <a:lnTo>
                    <a:pt x="0" y="0"/>
                  </a:lnTo>
                  <a:lnTo>
                    <a:pt x="0" y="1281113"/>
                  </a:lnTo>
                  <a:lnTo>
                    <a:pt x="1345578" y="1281113"/>
                  </a:lnTo>
                  <a:lnTo>
                    <a:pt x="1985340" y="641350"/>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119" name="Freeform 7"/>
            <p:cNvSpPr/>
            <p:nvPr userDrawn="1"/>
          </p:nvSpPr>
          <p:spPr bwMode="auto">
            <a:xfrm flipH="1">
              <a:off x="6403010" y="82550"/>
              <a:ext cx="1279525" cy="1279525"/>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120" name="Freeform 8"/>
            <p:cNvSpPr/>
            <p:nvPr userDrawn="1"/>
          </p:nvSpPr>
          <p:spPr bwMode="auto">
            <a:xfrm flipH="1">
              <a:off x="5052048" y="1436688"/>
              <a:ext cx="1279525" cy="1279525"/>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121" name="Freeform 9"/>
            <p:cNvSpPr/>
            <p:nvPr userDrawn="1"/>
          </p:nvSpPr>
          <p:spPr bwMode="auto">
            <a:xfrm flipH="1">
              <a:off x="5048873" y="82550"/>
              <a:ext cx="1279525" cy="1279525"/>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342D57">
                <a:alpha val="10196"/>
              </a:srgbClr>
            </a:solidFill>
            <a:ln>
              <a:noFill/>
            </a:ln>
          </p:spPr>
          <p:txBody>
            <a:bodyPr vert="horz" wrap="square" lIns="91440" tIns="45720" rIns="91440" bIns="45720" numCol="1" anchor="t" anchorCtr="0" compatLnSpc="1"/>
            <a:lstStyle/>
            <a:p>
              <a:endParaRPr lang="ko-KR" altLang="en-US" sz="2400"/>
            </a:p>
          </p:txBody>
        </p:sp>
        <p:sp>
          <p:nvSpPr>
            <p:cNvPr id="122" name="Freeform 10"/>
            <p:cNvSpPr/>
            <p:nvPr userDrawn="1"/>
          </p:nvSpPr>
          <p:spPr bwMode="auto">
            <a:xfrm flipH="1">
              <a:off x="5048873" y="82550"/>
              <a:ext cx="1279525" cy="1279525"/>
            </a:xfrm>
            <a:custGeom>
              <a:avLst/>
              <a:gdLst>
                <a:gd name="T0" fmla="*/ 0 w 806"/>
                <a:gd name="T1" fmla="*/ 0 h 806"/>
                <a:gd name="T2" fmla="*/ 806 w 806"/>
                <a:gd name="T3" fmla="*/ 806 h 806"/>
                <a:gd name="T4" fmla="*/ 0 w 806"/>
                <a:gd name="T5" fmla="*/ 806 h 806"/>
                <a:gd name="T6" fmla="*/ 0 w 806"/>
                <a:gd name="T7" fmla="*/ 0 h 806"/>
              </a:gdLst>
              <a:ahLst/>
              <a:cxnLst>
                <a:cxn ang="0">
                  <a:pos x="T0" y="T1"/>
                </a:cxn>
                <a:cxn ang="0">
                  <a:pos x="T2" y="T3"/>
                </a:cxn>
                <a:cxn ang="0">
                  <a:pos x="T4" y="T5"/>
                </a:cxn>
                <a:cxn ang="0">
                  <a:pos x="T6" y="T7"/>
                </a:cxn>
              </a:cxnLst>
              <a:rect l="0" t="0" r="r" b="b"/>
              <a:pathLst>
                <a:path w="806" h="806">
                  <a:moveTo>
                    <a:pt x="0" y="0"/>
                  </a:moveTo>
                  <a:lnTo>
                    <a:pt x="806" y="806"/>
                  </a:lnTo>
                  <a:lnTo>
                    <a:pt x="0" y="806"/>
                  </a:lnTo>
                  <a:lnTo>
                    <a:pt x="0" y="0"/>
                  </a:lnTo>
                  <a:close/>
                </a:path>
              </a:pathLst>
            </a:custGeom>
            <a:solidFill>
              <a:srgbClr val="342D57"/>
            </a:solidFill>
            <a:ln>
              <a:noFill/>
            </a:ln>
          </p:spPr>
          <p:txBody>
            <a:bodyPr vert="horz" wrap="square" lIns="91440" tIns="45720" rIns="91440" bIns="45720" numCol="1" anchor="t" anchorCtr="0" compatLnSpc="1"/>
            <a:lstStyle/>
            <a:p>
              <a:endParaRPr lang="ko-KR" altLang="en-US" sz="2400"/>
            </a:p>
          </p:txBody>
        </p:sp>
        <p:sp>
          <p:nvSpPr>
            <p:cNvPr id="123" name="Freeform 13"/>
            <p:cNvSpPr/>
            <p:nvPr userDrawn="1"/>
          </p:nvSpPr>
          <p:spPr bwMode="auto">
            <a:xfrm flipH="1">
              <a:off x="7158660" y="1435100"/>
              <a:ext cx="1985340" cy="1281113"/>
            </a:xfrm>
            <a:custGeom>
              <a:avLst/>
              <a:gdLst/>
              <a:ahLst/>
              <a:cxnLst/>
              <a:rect l="l" t="t" r="r" b="b"/>
              <a:pathLst>
                <a:path w="1985340" h="1281113">
                  <a:moveTo>
                    <a:pt x="1345578" y="0"/>
                  </a:moveTo>
                  <a:lnTo>
                    <a:pt x="0" y="0"/>
                  </a:lnTo>
                  <a:lnTo>
                    <a:pt x="0" y="1281113"/>
                  </a:lnTo>
                  <a:lnTo>
                    <a:pt x="1345578" y="1281113"/>
                  </a:lnTo>
                  <a:lnTo>
                    <a:pt x="1985340" y="639763"/>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124" name="Freeform 14"/>
            <p:cNvSpPr/>
            <p:nvPr userDrawn="1"/>
          </p:nvSpPr>
          <p:spPr bwMode="auto">
            <a:xfrm flipH="1">
              <a:off x="8517560" y="2802560"/>
              <a:ext cx="626440" cy="1254436"/>
            </a:xfrm>
            <a:custGeom>
              <a:avLst/>
              <a:gdLst/>
              <a:ahLst/>
              <a:cxnLst/>
              <a:rect l="l" t="t" r="r" b="b"/>
              <a:pathLst>
                <a:path w="626440" h="1254436">
                  <a:moveTo>
                    <a:pt x="0" y="0"/>
                  </a:moveTo>
                  <a:lnTo>
                    <a:pt x="0" y="1254436"/>
                  </a:lnTo>
                  <a:lnTo>
                    <a:pt x="626440" y="626441"/>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125" name="Freeform 15"/>
            <p:cNvSpPr/>
            <p:nvPr userDrawn="1"/>
          </p:nvSpPr>
          <p:spPr bwMode="auto">
            <a:xfrm flipH="1">
              <a:off x="6403010" y="1436688"/>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126" name="Freeform 16"/>
            <p:cNvSpPr/>
            <p:nvPr userDrawn="1"/>
          </p:nvSpPr>
          <p:spPr bwMode="auto">
            <a:xfrm flipH="1">
              <a:off x="7768260" y="2789238"/>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127" name="Freeform 17"/>
            <p:cNvSpPr/>
            <p:nvPr userDrawn="1"/>
          </p:nvSpPr>
          <p:spPr bwMode="auto">
            <a:xfrm flipH="1">
              <a:off x="6403010" y="1436688"/>
              <a:ext cx="1279525" cy="1281113"/>
            </a:xfrm>
            <a:custGeom>
              <a:avLst/>
              <a:gdLst>
                <a:gd name="T0" fmla="*/ 806 w 806"/>
                <a:gd name="T1" fmla="*/ 0 h 807"/>
                <a:gd name="T2" fmla="*/ 0 w 806"/>
                <a:gd name="T3" fmla="*/ 807 h 807"/>
                <a:gd name="T4" fmla="*/ 806 w 806"/>
                <a:gd name="T5" fmla="*/ 807 h 807"/>
                <a:gd name="T6" fmla="*/ 806 w 806"/>
                <a:gd name="T7" fmla="*/ 0 h 807"/>
              </a:gdLst>
              <a:ahLst/>
              <a:cxnLst>
                <a:cxn ang="0">
                  <a:pos x="T0" y="T1"/>
                </a:cxn>
                <a:cxn ang="0">
                  <a:pos x="T2" y="T3"/>
                </a:cxn>
                <a:cxn ang="0">
                  <a:pos x="T4" y="T5"/>
                </a:cxn>
                <a:cxn ang="0">
                  <a:pos x="T6" y="T7"/>
                </a:cxn>
              </a:cxnLst>
              <a:rect l="0" t="0" r="r" b="b"/>
              <a:pathLst>
                <a:path w="806" h="807">
                  <a:moveTo>
                    <a:pt x="806" y="0"/>
                  </a:moveTo>
                  <a:lnTo>
                    <a:pt x="0" y="807"/>
                  </a:lnTo>
                  <a:lnTo>
                    <a:pt x="806" y="807"/>
                  </a:lnTo>
                  <a:lnTo>
                    <a:pt x="806" y="0"/>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sp>
          <p:nvSpPr>
            <p:cNvPr id="128" name="Freeform 18"/>
            <p:cNvSpPr/>
            <p:nvPr userDrawn="1"/>
          </p:nvSpPr>
          <p:spPr bwMode="auto">
            <a:xfrm flipH="1">
              <a:off x="7768260" y="2790825"/>
              <a:ext cx="1279525" cy="1279525"/>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sp>
          <p:nvSpPr>
            <p:cNvPr id="129" name="Freeform 19"/>
            <p:cNvSpPr/>
            <p:nvPr userDrawn="1"/>
          </p:nvSpPr>
          <p:spPr bwMode="auto">
            <a:xfrm flipH="1">
              <a:off x="6415710" y="2790825"/>
              <a:ext cx="1279525" cy="1279525"/>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81A4D"/>
            </a:solidFill>
            <a:ln>
              <a:noFill/>
            </a:ln>
          </p:spPr>
          <p:txBody>
            <a:bodyPr vert="horz" wrap="square" lIns="91440" tIns="45720" rIns="91440" bIns="45720" numCol="1" anchor="t" anchorCtr="0" compatLnSpc="1"/>
            <a:lstStyle/>
            <a:p>
              <a:endParaRPr lang="ko-KR" altLang="en-US" sz="2400"/>
            </a:p>
          </p:txBody>
        </p:sp>
        <p:sp>
          <p:nvSpPr>
            <p:cNvPr id="130" name="Freeform 20"/>
            <p:cNvSpPr/>
            <p:nvPr userDrawn="1"/>
          </p:nvSpPr>
          <p:spPr bwMode="auto">
            <a:xfrm flipH="1">
              <a:off x="7158660" y="5495925"/>
              <a:ext cx="1985340" cy="1281113"/>
            </a:xfrm>
            <a:custGeom>
              <a:avLst/>
              <a:gdLst/>
              <a:ahLst/>
              <a:cxnLst/>
              <a:rect l="l" t="t" r="r" b="b"/>
              <a:pathLst>
                <a:path w="1985340" h="1281113">
                  <a:moveTo>
                    <a:pt x="1345578" y="0"/>
                  </a:moveTo>
                  <a:lnTo>
                    <a:pt x="0" y="0"/>
                  </a:lnTo>
                  <a:lnTo>
                    <a:pt x="0" y="1281113"/>
                  </a:lnTo>
                  <a:lnTo>
                    <a:pt x="1345578" y="1281113"/>
                  </a:lnTo>
                  <a:lnTo>
                    <a:pt x="1985340" y="641350"/>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131" name="Freeform 21"/>
            <p:cNvSpPr/>
            <p:nvPr userDrawn="1"/>
          </p:nvSpPr>
          <p:spPr bwMode="auto">
            <a:xfrm flipH="1">
              <a:off x="8517560" y="4155143"/>
              <a:ext cx="626440" cy="1254436"/>
            </a:xfrm>
            <a:custGeom>
              <a:avLst/>
              <a:gdLst/>
              <a:ahLst/>
              <a:cxnLst/>
              <a:rect l="l" t="t" r="r" b="b"/>
              <a:pathLst>
                <a:path w="626440" h="1254436">
                  <a:moveTo>
                    <a:pt x="0" y="0"/>
                  </a:moveTo>
                  <a:lnTo>
                    <a:pt x="0" y="1254436"/>
                  </a:lnTo>
                  <a:lnTo>
                    <a:pt x="626440" y="627995"/>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132" name="Freeform 22"/>
            <p:cNvSpPr/>
            <p:nvPr userDrawn="1"/>
          </p:nvSpPr>
          <p:spPr bwMode="auto">
            <a:xfrm flipH="1">
              <a:off x="5050460" y="5495925"/>
              <a:ext cx="1281113" cy="1279525"/>
            </a:xfrm>
            <a:custGeom>
              <a:avLst/>
              <a:gdLst>
                <a:gd name="T0" fmla="*/ 0 w 807"/>
                <a:gd name="T1" fmla="*/ 806 h 806"/>
                <a:gd name="T2" fmla="*/ 807 w 807"/>
                <a:gd name="T3" fmla="*/ 0 h 806"/>
                <a:gd name="T4" fmla="*/ 0 w 807"/>
                <a:gd name="T5" fmla="*/ 0 h 806"/>
                <a:gd name="T6" fmla="*/ 0 w 807"/>
                <a:gd name="T7" fmla="*/ 806 h 806"/>
              </a:gdLst>
              <a:ahLst/>
              <a:cxnLst>
                <a:cxn ang="0">
                  <a:pos x="T0" y="T1"/>
                </a:cxn>
                <a:cxn ang="0">
                  <a:pos x="T2" y="T3"/>
                </a:cxn>
                <a:cxn ang="0">
                  <a:pos x="T4" y="T5"/>
                </a:cxn>
                <a:cxn ang="0">
                  <a:pos x="T6" y="T7"/>
                </a:cxn>
              </a:cxnLst>
              <a:rect l="0" t="0" r="r" b="b"/>
              <a:pathLst>
                <a:path w="807" h="806">
                  <a:moveTo>
                    <a:pt x="0" y="806"/>
                  </a:moveTo>
                  <a:lnTo>
                    <a:pt x="807" y="0"/>
                  </a:lnTo>
                  <a:lnTo>
                    <a:pt x="0" y="0"/>
                  </a:lnTo>
                  <a:lnTo>
                    <a:pt x="0" y="806"/>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133" name="Freeform 24"/>
            <p:cNvSpPr/>
            <p:nvPr userDrawn="1"/>
          </p:nvSpPr>
          <p:spPr bwMode="auto">
            <a:xfrm flipH="1">
              <a:off x="6403010" y="5495925"/>
              <a:ext cx="1279525" cy="1279525"/>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134" name="Freeform 25"/>
            <p:cNvSpPr/>
            <p:nvPr userDrawn="1"/>
          </p:nvSpPr>
          <p:spPr bwMode="auto">
            <a:xfrm flipH="1">
              <a:off x="6403010" y="5495925"/>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bg1">
                <a:lumMod val="75000"/>
              </a:schemeClr>
            </a:solidFill>
            <a:ln>
              <a:noFill/>
            </a:ln>
          </p:spPr>
          <p:txBody>
            <a:bodyPr vert="horz" wrap="square" lIns="91440" tIns="45720" rIns="91440" bIns="45720" numCol="1" anchor="t" anchorCtr="0" compatLnSpc="1"/>
            <a:lstStyle/>
            <a:p>
              <a:endParaRPr lang="ko-KR" altLang="en-US" sz="2400"/>
            </a:p>
          </p:txBody>
        </p:sp>
        <p:sp>
          <p:nvSpPr>
            <p:cNvPr id="135" name="Freeform 26"/>
            <p:cNvSpPr/>
            <p:nvPr userDrawn="1"/>
          </p:nvSpPr>
          <p:spPr bwMode="auto">
            <a:xfrm flipH="1">
              <a:off x="6415710" y="4143375"/>
              <a:ext cx="1279525" cy="1279525"/>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136" name="Freeform 28"/>
            <p:cNvSpPr/>
            <p:nvPr userDrawn="1"/>
          </p:nvSpPr>
          <p:spPr bwMode="auto">
            <a:xfrm flipH="1">
              <a:off x="7768260" y="4143375"/>
              <a:ext cx="1279525" cy="1279525"/>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137" name="Freeform 29"/>
            <p:cNvSpPr/>
            <p:nvPr userDrawn="1"/>
          </p:nvSpPr>
          <p:spPr bwMode="auto">
            <a:xfrm flipH="1">
              <a:off x="7768260" y="4143375"/>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342D57"/>
            </a:solidFill>
            <a:ln>
              <a:noFill/>
            </a:ln>
          </p:spPr>
          <p:txBody>
            <a:bodyPr vert="horz" wrap="square" lIns="91440" tIns="45720" rIns="91440" bIns="45720" numCol="1" anchor="t" anchorCtr="0" compatLnSpc="1"/>
            <a:lstStyle/>
            <a:p>
              <a:endParaRPr lang="ko-KR" altLang="en-US" sz="2400"/>
            </a:p>
          </p:txBody>
        </p:sp>
        <p:pic>
          <p:nvPicPr>
            <p:cNvPr id="138" name="그림 137"/>
            <p:cNvPicPr>
              <a:picLocks noChangeAspect="1"/>
            </p:cNvPicPr>
            <p:nvPr userDrawn="1"/>
          </p:nvPicPr>
          <p:blipFill>
            <a:blip r:embed="rId2" cstate="screen"/>
            <a:stretch>
              <a:fillRect/>
            </a:stretch>
          </p:blipFill>
          <p:spPr>
            <a:xfrm rot="8100000" flipV="1">
              <a:off x="5630087" y="1977633"/>
              <a:ext cx="449020" cy="1096463"/>
            </a:xfrm>
            <a:prstGeom prst="rect">
              <a:avLst/>
            </a:prstGeom>
          </p:spPr>
        </p:pic>
        <p:sp>
          <p:nvSpPr>
            <p:cNvPr id="139" name="Freeform 12"/>
            <p:cNvSpPr/>
            <p:nvPr userDrawn="1"/>
          </p:nvSpPr>
          <p:spPr bwMode="auto">
            <a:xfrm flipH="1">
              <a:off x="5048873" y="1436688"/>
              <a:ext cx="1279525" cy="1281113"/>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pic>
          <p:nvPicPr>
            <p:cNvPr id="140" name="그림 139"/>
            <p:cNvPicPr>
              <a:picLocks noChangeAspect="1"/>
            </p:cNvPicPr>
            <p:nvPr userDrawn="1"/>
          </p:nvPicPr>
          <p:blipFill>
            <a:blip r:embed="rId3" cstate="screen"/>
            <a:stretch>
              <a:fillRect/>
            </a:stretch>
          </p:blipFill>
          <p:spPr>
            <a:xfrm rot="13500000">
              <a:off x="5735205" y="5159789"/>
              <a:ext cx="395560" cy="1096463"/>
            </a:xfrm>
            <a:prstGeom prst="rect">
              <a:avLst/>
            </a:prstGeom>
          </p:spPr>
        </p:pic>
        <p:sp>
          <p:nvSpPr>
            <p:cNvPr id="141" name="Freeform 23"/>
            <p:cNvSpPr/>
            <p:nvPr userDrawn="1"/>
          </p:nvSpPr>
          <p:spPr bwMode="auto">
            <a:xfrm flipH="1">
              <a:off x="5050460" y="5495925"/>
              <a:ext cx="1281113" cy="1279525"/>
            </a:xfrm>
            <a:custGeom>
              <a:avLst/>
              <a:gdLst>
                <a:gd name="T0" fmla="*/ 0 w 807"/>
                <a:gd name="T1" fmla="*/ 0 h 806"/>
                <a:gd name="T2" fmla="*/ 807 w 807"/>
                <a:gd name="T3" fmla="*/ 806 h 806"/>
                <a:gd name="T4" fmla="*/ 0 w 807"/>
                <a:gd name="T5" fmla="*/ 806 h 806"/>
                <a:gd name="T6" fmla="*/ 0 w 807"/>
                <a:gd name="T7" fmla="*/ 0 h 806"/>
              </a:gdLst>
              <a:ahLst/>
              <a:cxnLst>
                <a:cxn ang="0">
                  <a:pos x="T0" y="T1"/>
                </a:cxn>
                <a:cxn ang="0">
                  <a:pos x="T2" y="T3"/>
                </a:cxn>
                <a:cxn ang="0">
                  <a:pos x="T4" y="T5"/>
                </a:cxn>
                <a:cxn ang="0">
                  <a:pos x="T6" y="T7"/>
                </a:cxn>
              </a:cxnLst>
              <a:rect l="0" t="0" r="r" b="b"/>
              <a:pathLst>
                <a:path w="807" h="806">
                  <a:moveTo>
                    <a:pt x="0" y="0"/>
                  </a:moveTo>
                  <a:lnTo>
                    <a:pt x="807" y="806"/>
                  </a:lnTo>
                  <a:lnTo>
                    <a:pt x="0" y="806"/>
                  </a:lnTo>
                  <a:lnTo>
                    <a:pt x="0" y="0"/>
                  </a:lnTo>
                  <a:close/>
                </a:path>
              </a:pathLst>
            </a:custGeom>
            <a:solidFill>
              <a:srgbClr val="D5C9E1"/>
            </a:solidFill>
            <a:ln>
              <a:noFill/>
            </a:ln>
          </p:spPr>
          <p:txBody>
            <a:bodyPr vert="horz" wrap="square" lIns="91440" tIns="45720" rIns="91440" bIns="45720" numCol="1" anchor="t" anchorCtr="0" compatLnSpc="1"/>
            <a:lstStyle/>
            <a:p>
              <a:pPr lvl="0"/>
              <a:endParaRPr lang="ko-KR" altLang="en-US" sz="2400"/>
            </a:p>
          </p:txBody>
        </p:sp>
        <p:pic>
          <p:nvPicPr>
            <p:cNvPr id="142" name="그림 141"/>
            <p:cNvPicPr>
              <a:picLocks noChangeAspect="1"/>
            </p:cNvPicPr>
            <p:nvPr userDrawn="1"/>
          </p:nvPicPr>
          <p:blipFill>
            <a:blip r:embed="rId3" cstate="screen"/>
            <a:stretch>
              <a:fillRect/>
            </a:stretch>
          </p:blipFill>
          <p:spPr>
            <a:xfrm rot="13500000">
              <a:off x="7034616" y="3855032"/>
              <a:ext cx="395560" cy="1096463"/>
            </a:xfrm>
            <a:prstGeom prst="rect">
              <a:avLst/>
            </a:prstGeom>
          </p:spPr>
        </p:pic>
        <p:sp>
          <p:nvSpPr>
            <p:cNvPr id="143" name="Freeform 27"/>
            <p:cNvSpPr/>
            <p:nvPr userDrawn="1"/>
          </p:nvSpPr>
          <p:spPr bwMode="auto">
            <a:xfrm flipH="1">
              <a:off x="6415710" y="4143375"/>
              <a:ext cx="1279525" cy="1279525"/>
            </a:xfrm>
            <a:custGeom>
              <a:avLst/>
              <a:gdLst>
                <a:gd name="T0" fmla="*/ 0 w 806"/>
                <a:gd name="T1" fmla="*/ 0 h 806"/>
                <a:gd name="T2" fmla="*/ 806 w 806"/>
                <a:gd name="T3" fmla="*/ 806 h 806"/>
                <a:gd name="T4" fmla="*/ 0 w 806"/>
                <a:gd name="T5" fmla="*/ 806 h 806"/>
                <a:gd name="T6" fmla="*/ 0 w 806"/>
                <a:gd name="T7" fmla="*/ 0 h 806"/>
              </a:gdLst>
              <a:ahLst/>
              <a:cxnLst>
                <a:cxn ang="0">
                  <a:pos x="T0" y="T1"/>
                </a:cxn>
                <a:cxn ang="0">
                  <a:pos x="T2" y="T3"/>
                </a:cxn>
                <a:cxn ang="0">
                  <a:pos x="T4" y="T5"/>
                </a:cxn>
                <a:cxn ang="0">
                  <a:pos x="T6" y="T7"/>
                </a:cxn>
              </a:cxnLst>
              <a:rect l="0" t="0" r="r" b="b"/>
              <a:pathLst>
                <a:path w="806" h="806">
                  <a:moveTo>
                    <a:pt x="0" y="0"/>
                  </a:moveTo>
                  <a:lnTo>
                    <a:pt x="806" y="806"/>
                  </a:lnTo>
                  <a:lnTo>
                    <a:pt x="0" y="806"/>
                  </a:lnTo>
                  <a:lnTo>
                    <a:pt x="0" y="0"/>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pic>
          <p:nvPicPr>
            <p:cNvPr id="144" name="그림 143"/>
            <p:cNvPicPr>
              <a:picLocks noChangeAspect="1"/>
            </p:cNvPicPr>
            <p:nvPr userDrawn="1"/>
          </p:nvPicPr>
          <p:blipFill>
            <a:blip r:embed="rId2" cstate="screen"/>
            <a:stretch>
              <a:fillRect/>
            </a:stretch>
          </p:blipFill>
          <p:spPr>
            <a:xfrm rot="13500000" flipH="1" flipV="1">
              <a:off x="6650300" y="618867"/>
              <a:ext cx="449020" cy="1096463"/>
            </a:xfrm>
            <a:prstGeom prst="rect">
              <a:avLst/>
            </a:prstGeom>
          </p:spPr>
        </p:pic>
        <p:sp>
          <p:nvSpPr>
            <p:cNvPr id="145" name="Freeform 11"/>
            <p:cNvSpPr/>
            <p:nvPr userDrawn="1"/>
          </p:nvSpPr>
          <p:spPr bwMode="auto">
            <a:xfrm flipH="1">
              <a:off x="6401423" y="82550"/>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bg1">
                <a:lumMod val="75000"/>
              </a:schemeClr>
            </a:solidFill>
            <a:ln>
              <a:noFill/>
            </a:ln>
          </p:spPr>
          <p:txBody>
            <a:bodyPr vert="horz" wrap="square" lIns="91440" tIns="45720" rIns="91440" bIns="45720" numCol="1" anchor="t" anchorCtr="0" compatLnSpc="1"/>
            <a:lstStyle/>
            <a:p>
              <a:endParaRPr lang="ko-KR" altLang="en-US" sz="2400"/>
            </a:p>
          </p:txBody>
        </p:sp>
        <p:grpSp>
          <p:nvGrpSpPr>
            <p:cNvPr id="146" name="그룹 145"/>
            <p:cNvGrpSpPr/>
            <p:nvPr userDrawn="1"/>
          </p:nvGrpSpPr>
          <p:grpSpPr>
            <a:xfrm flipH="1">
              <a:off x="6401008" y="458788"/>
              <a:ext cx="369888" cy="903287"/>
              <a:chOff x="1812925" y="4535488"/>
              <a:chExt cx="369888" cy="903287"/>
            </a:xfrm>
            <a:solidFill>
              <a:schemeClr val="accent1">
                <a:lumMod val="50000"/>
              </a:schemeClr>
            </a:solidFill>
          </p:grpSpPr>
          <p:sp>
            <p:nvSpPr>
              <p:cNvPr id="155" name="Freeform 5"/>
              <p:cNvSpPr/>
              <p:nvPr userDrawn="1"/>
            </p:nvSpPr>
            <p:spPr bwMode="auto">
              <a:xfrm>
                <a:off x="2027238" y="4535488"/>
                <a:ext cx="155575" cy="382588"/>
              </a:xfrm>
              <a:custGeom>
                <a:avLst/>
                <a:gdLst>
                  <a:gd name="T0" fmla="*/ 98 w 98"/>
                  <a:gd name="T1" fmla="*/ 0 h 241"/>
                  <a:gd name="T2" fmla="*/ 98 w 98"/>
                  <a:gd name="T3" fmla="*/ 0 h 241"/>
                  <a:gd name="T4" fmla="*/ 88 w 98"/>
                  <a:gd name="T5" fmla="*/ 2 h 241"/>
                  <a:gd name="T6" fmla="*/ 77 w 98"/>
                  <a:gd name="T7" fmla="*/ 7 h 241"/>
                  <a:gd name="T8" fmla="*/ 68 w 98"/>
                  <a:gd name="T9" fmla="*/ 11 h 241"/>
                  <a:gd name="T10" fmla="*/ 59 w 98"/>
                  <a:gd name="T11" fmla="*/ 16 h 241"/>
                  <a:gd name="T12" fmla="*/ 50 w 98"/>
                  <a:gd name="T13" fmla="*/ 21 h 241"/>
                  <a:gd name="T14" fmla="*/ 43 w 98"/>
                  <a:gd name="T15" fmla="*/ 28 h 241"/>
                  <a:gd name="T16" fmla="*/ 35 w 98"/>
                  <a:gd name="T17" fmla="*/ 35 h 241"/>
                  <a:gd name="T18" fmla="*/ 28 w 98"/>
                  <a:gd name="T19" fmla="*/ 42 h 241"/>
                  <a:gd name="T20" fmla="*/ 22 w 98"/>
                  <a:gd name="T21" fmla="*/ 51 h 241"/>
                  <a:gd name="T22" fmla="*/ 17 w 98"/>
                  <a:gd name="T23" fmla="*/ 60 h 241"/>
                  <a:gd name="T24" fmla="*/ 11 w 98"/>
                  <a:gd name="T25" fmla="*/ 68 h 241"/>
                  <a:gd name="T26" fmla="*/ 7 w 98"/>
                  <a:gd name="T27" fmla="*/ 79 h 241"/>
                  <a:gd name="T28" fmla="*/ 4 w 98"/>
                  <a:gd name="T29" fmla="*/ 88 h 241"/>
                  <a:gd name="T30" fmla="*/ 2 w 98"/>
                  <a:gd name="T31" fmla="*/ 99 h 241"/>
                  <a:gd name="T32" fmla="*/ 1 w 98"/>
                  <a:gd name="T33" fmla="*/ 109 h 241"/>
                  <a:gd name="T34" fmla="*/ 0 w 98"/>
                  <a:gd name="T35" fmla="*/ 121 h 241"/>
                  <a:gd name="T36" fmla="*/ 0 w 98"/>
                  <a:gd name="T37" fmla="*/ 121 h 241"/>
                  <a:gd name="T38" fmla="*/ 1 w 98"/>
                  <a:gd name="T39" fmla="*/ 131 h 241"/>
                  <a:gd name="T40" fmla="*/ 2 w 98"/>
                  <a:gd name="T41" fmla="*/ 143 h 241"/>
                  <a:gd name="T42" fmla="*/ 4 w 98"/>
                  <a:gd name="T43" fmla="*/ 153 h 241"/>
                  <a:gd name="T44" fmla="*/ 7 w 98"/>
                  <a:gd name="T45" fmla="*/ 162 h 241"/>
                  <a:gd name="T46" fmla="*/ 11 w 98"/>
                  <a:gd name="T47" fmla="*/ 172 h 241"/>
                  <a:gd name="T48" fmla="*/ 17 w 98"/>
                  <a:gd name="T49" fmla="*/ 181 h 241"/>
                  <a:gd name="T50" fmla="*/ 22 w 98"/>
                  <a:gd name="T51" fmla="*/ 191 h 241"/>
                  <a:gd name="T52" fmla="*/ 28 w 98"/>
                  <a:gd name="T53" fmla="*/ 199 h 241"/>
                  <a:gd name="T54" fmla="*/ 35 w 98"/>
                  <a:gd name="T55" fmla="*/ 206 h 241"/>
                  <a:gd name="T56" fmla="*/ 43 w 98"/>
                  <a:gd name="T57" fmla="*/ 214 h 241"/>
                  <a:gd name="T58" fmla="*/ 50 w 98"/>
                  <a:gd name="T59" fmla="*/ 220 h 241"/>
                  <a:gd name="T60" fmla="*/ 59 w 98"/>
                  <a:gd name="T61" fmla="*/ 225 h 241"/>
                  <a:gd name="T62" fmla="*/ 68 w 98"/>
                  <a:gd name="T63" fmla="*/ 230 h 241"/>
                  <a:gd name="T64" fmla="*/ 77 w 98"/>
                  <a:gd name="T65" fmla="*/ 235 h 241"/>
                  <a:gd name="T66" fmla="*/ 88 w 98"/>
                  <a:gd name="T67" fmla="*/ 238 h 241"/>
                  <a:gd name="T68" fmla="*/ 98 w 98"/>
                  <a:gd name="T69" fmla="*/ 241 h 241"/>
                  <a:gd name="T70" fmla="*/ 98 w 98"/>
                  <a:gd name="T7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8" h="241">
                    <a:moveTo>
                      <a:pt x="98" y="0"/>
                    </a:moveTo>
                    <a:lnTo>
                      <a:pt x="98" y="0"/>
                    </a:lnTo>
                    <a:lnTo>
                      <a:pt x="88" y="2"/>
                    </a:lnTo>
                    <a:lnTo>
                      <a:pt x="77" y="7"/>
                    </a:lnTo>
                    <a:lnTo>
                      <a:pt x="68" y="11"/>
                    </a:lnTo>
                    <a:lnTo>
                      <a:pt x="59" y="16"/>
                    </a:lnTo>
                    <a:lnTo>
                      <a:pt x="50" y="21"/>
                    </a:lnTo>
                    <a:lnTo>
                      <a:pt x="43" y="28"/>
                    </a:lnTo>
                    <a:lnTo>
                      <a:pt x="35" y="35"/>
                    </a:lnTo>
                    <a:lnTo>
                      <a:pt x="28" y="42"/>
                    </a:lnTo>
                    <a:lnTo>
                      <a:pt x="22" y="51"/>
                    </a:lnTo>
                    <a:lnTo>
                      <a:pt x="17" y="60"/>
                    </a:lnTo>
                    <a:lnTo>
                      <a:pt x="11" y="68"/>
                    </a:lnTo>
                    <a:lnTo>
                      <a:pt x="7" y="79"/>
                    </a:lnTo>
                    <a:lnTo>
                      <a:pt x="4" y="88"/>
                    </a:lnTo>
                    <a:lnTo>
                      <a:pt x="2" y="99"/>
                    </a:lnTo>
                    <a:lnTo>
                      <a:pt x="1" y="109"/>
                    </a:lnTo>
                    <a:lnTo>
                      <a:pt x="0" y="121"/>
                    </a:lnTo>
                    <a:lnTo>
                      <a:pt x="0" y="121"/>
                    </a:lnTo>
                    <a:lnTo>
                      <a:pt x="1" y="131"/>
                    </a:lnTo>
                    <a:lnTo>
                      <a:pt x="2" y="143"/>
                    </a:lnTo>
                    <a:lnTo>
                      <a:pt x="4" y="153"/>
                    </a:lnTo>
                    <a:lnTo>
                      <a:pt x="7" y="162"/>
                    </a:lnTo>
                    <a:lnTo>
                      <a:pt x="11" y="172"/>
                    </a:lnTo>
                    <a:lnTo>
                      <a:pt x="17" y="181"/>
                    </a:lnTo>
                    <a:lnTo>
                      <a:pt x="22" y="191"/>
                    </a:lnTo>
                    <a:lnTo>
                      <a:pt x="28" y="199"/>
                    </a:lnTo>
                    <a:lnTo>
                      <a:pt x="35" y="206"/>
                    </a:lnTo>
                    <a:lnTo>
                      <a:pt x="43" y="214"/>
                    </a:lnTo>
                    <a:lnTo>
                      <a:pt x="50" y="220"/>
                    </a:lnTo>
                    <a:lnTo>
                      <a:pt x="59" y="225"/>
                    </a:lnTo>
                    <a:lnTo>
                      <a:pt x="68" y="230"/>
                    </a:lnTo>
                    <a:lnTo>
                      <a:pt x="77" y="235"/>
                    </a:lnTo>
                    <a:lnTo>
                      <a:pt x="88" y="238"/>
                    </a:lnTo>
                    <a:lnTo>
                      <a:pt x="98" y="241"/>
                    </a:lnTo>
                    <a:lnTo>
                      <a:pt x="98"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56" name="Freeform 7"/>
              <p:cNvSpPr/>
              <p:nvPr userDrawn="1"/>
            </p:nvSpPr>
            <p:spPr bwMode="auto">
              <a:xfrm>
                <a:off x="1812925" y="4949825"/>
                <a:ext cx="369888" cy="488950"/>
              </a:xfrm>
              <a:custGeom>
                <a:avLst/>
                <a:gdLst>
                  <a:gd name="T0" fmla="*/ 203 w 233"/>
                  <a:gd name="T1" fmla="*/ 0 h 308"/>
                  <a:gd name="T2" fmla="*/ 203 w 233"/>
                  <a:gd name="T3" fmla="*/ 0 h 308"/>
                  <a:gd name="T4" fmla="*/ 182 w 233"/>
                  <a:gd name="T5" fmla="*/ 0 h 308"/>
                  <a:gd name="T6" fmla="*/ 157 w 233"/>
                  <a:gd name="T7" fmla="*/ 2 h 308"/>
                  <a:gd name="T8" fmla="*/ 129 w 233"/>
                  <a:gd name="T9" fmla="*/ 6 h 308"/>
                  <a:gd name="T10" fmla="*/ 114 w 233"/>
                  <a:gd name="T11" fmla="*/ 8 h 308"/>
                  <a:gd name="T12" fmla="*/ 99 w 233"/>
                  <a:gd name="T13" fmla="*/ 12 h 308"/>
                  <a:gd name="T14" fmla="*/ 85 w 233"/>
                  <a:gd name="T15" fmla="*/ 16 h 308"/>
                  <a:gd name="T16" fmla="*/ 70 w 233"/>
                  <a:gd name="T17" fmla="*/ 22 h 308"/>
                  <a:gd name="T18" fmla="*/ 56 w 233"/>
                  <a:gd name="T19" fmla="*/ 28 h 308"/>
                  <a:gd name="T20" fmla="*/ 43 w 233"/>
                  <a:gd name="T21" fmla="*/ 35 h 308"/>
                  <a:gd name="T22" fmla="*/ 30 w 233"/>
                  <a:gd name="T23" fmla="*/ 44 h 308"/>
                  <a:gd name="T24" fmla="*/ 19 w 233"/>
                  <a:gd name="T25" fmla="*/ 53 h 308"/>
                  <a:gd name="T26" fmla="*/ 9 w 233"/>
                  <a:gd name="T27" fmla="*/ 63 h 308"/>
                  <a:gd name="T28" fmla="*/ 0 w 233"/>
                  <a:gd name="T29" fmla="*/ 76 h 308"/>
                  <a:gd name="T30" fmla="*/ 233 w 233"/>
                  <a:gd name="T31" fmla="*/ 308 h 308"/>
                  <a:gd name="T32" fmla="*/ 233 w 233"/>
                  <a:gd name="T33" fmla="*/ 1 h 308"/>
                  <a:gd name="T34" fmla="*/ 225 w 233"/>
                  <a:gd name="T35" fmla="*/ 1 h 308"/>
                  <a:gd name="T36" fmla="*/ 225 w 233"/>
                  <a:gd name="T37" fmla="*/ 1 h 308"/>
                  <a:gd name="T38" fmla="*/ 203 w 233"/>
                  <a:gd name="T39"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308">
                    <a:moveTo>
                      <a:pt x="203" y="0"/>
                    </a:moveTo>
                    <a:lnTo>
                      <a:pt x="203" y="0"/>
                    </a:lnTo>
                    <a:lnTo>
                      <a:pt x="182" y="0"/>
                    </a:lnTo>
                    <a:lnTo>
                      <a:pt x="157" y="2"/>
                    </a:lnTo>
                    <a:lnTo>
                      <a:pt x="129" y="6"/>
                    </a:lnTo>
                    <a:lnTo>
                      <a:pt x="114" y="8"/>
                    </a:lnTo>
                    <a:lnTo>
                      <a:pt x="99" y="12"/>
                    </a:lnTo>
                    <a:lnTo>
                      <a:pt x="85" y="16"/>
                    </a:lnTo>
                    <a:lnTo>
                      <a:pt x="70" y="22"/>
                    </a:lnTo>
                    <a:lnTo>
                      <a:pt x="56" y="28"/>
                    </a:lnTo>
                    <a:lnTo>
                      <a:pt x="43" y="35"/>
                    </a:lnTo>
                    <a:lnTo>
                      <a:pt x="30" y="44"/>
                    </a:lnTo>
                    <a:lnTo>
                      <a:pt x="19" y="53"/>
                    </a:lnTo>
                    <a:lnTo>
                      <a:pt x="9" y="63"/>
                    </a:lnTo>
                    <a:lnTo>
                      <a:pt x="0" y="76"/>
                    </a:lnTo>
                    <a:lnTo>
                      <a:pt x="233" y="308"/>
                    </a:lnTo>
                    <a:lnTo>
                      <a:pt x="233" y="1"/>
                    </a:lnTo>
                    <a:lnTo>
                      <a:pt x="225" y="1"/>
                    </a:lnTo>
                    <a:lnTo>
                      <a:pt x="225" y="1"/>
                    </a:lnTo>
                    <a:lnTo>
                      <a:pt x="203"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47" name="Freeform 38"/>
            <p:cNvSpPr/>
            <p:nvPr userDrawn="1"/>
          </p:nvSpPr>
          <p:spPr bwMode="auto">
            <a:xfrm>
              <a:off x="7095160" y="4305797"/>
              <a:ext cx="600075" cy="874713"/>
            </a:xfrm>
            <a:custGeom>
              <a:avLst/>
              <a:gdLst>
                <a:gd name="T0" fmla="*/ 326 w 378"/>
                <a:gd name="T1" fmla="*/ 0 h 551"/>
                <a:gd name="T2" fmla="*/ 286 w 378"/>
                <a:gd name="T3" fmla="*/ 3 h 551"/>
                <a:gd name="T4" fmla="*/ 93 w 378"/>
                <a:gd name="T5" fmla="*/ 198 h 551"/>
                <a:gd name="T6" fmla="*/ 89 w 378"/>
                <a:gd name="T7" fmla="*/ 237 h 551"/>
                <a:gd name="T8" fmla="*/ 90 w 378"/>
                <a:gd name="T9" fmla="*/ 253 h 551"/>
                <a:gd name="T10" fmla="*/ 94 w 378"/>
                <a:gd name="T11" fmla="*/ 283 h 551"/>
                <a:gd name="T12" fmla="*/ 101 w 378"/>
                <a:gd name="T13" fmla="*/ 313 h 551"/>
                <a:gd name="T14" fmla="*/ 113 w 378"/>
                <a:gd name="T15" fmla="*/ 340 h 551"/>
                <a:gd name="T16" fmla="*/ 15 w 378"/>
                <a:gd name="T17" fmla="*/ 458 h 551"/>
                <a:gd name="T18" fmla="*/ 9 w 378"/>
                <a:gd name="T19" fmla="*/ 466 h 551"/>
                <a:gd name="T20" fmla="*/ 1 w 378"/>
                <a:gd name="T21" fmla="*/ 486 h 551"/>
                <a:gd name="T22" fmla="*/ 1 w 378"/>
                <a:gd name="T23" fmla="*/ 507 h 551"/>
                <a:gd name="T24" fmla="*/ 9 w 378"/>
                <a:gd name="T25" fmla="*/ 526 h 551"/>
                <a:gd name="T26" fmla="*/ 15 w 378"/>
                <a:gd name="T27" fmla="*/ 535 h 551"/>
                <a:gd name="T28" fmla="*/ 34 w 378"/>
                <a:gd name="T29" fmla="*/ 547 h 551"/>
                <a:gd name="T30" fmla="*/ 54 w 378"/>
                <a:gd name="T31" fmla="*/ 551 h 551"/>
                <a:gd name="T32" fmla="*/ 65 w 378"/>
                <a:gd name="T33" fmla="*/ 550 h 551"/>
                <a:gd name="T34" fmla="*/ 84 w 378"/>
                <a:gd name="T35" fmla="*/ 542 h 551"/>
                <a:gd name="T36" fmla="*/ 194 w 378"/>
                <a:gd name="T37" fmla="*/ 434 h 551"/>
                <a:gd name="T38" fmla="*/ 209 w 378"/>
                <a:gd name="T39" fmla="*/ 443 h 551"/>
                <a:gd name="T40" fmla="*/ 239 w 378"/>
                <a:gd name="T41" fmla="*/ 458 h 551"/>
                <a:gd name="T42" fmla="*/ 273 w 378"/>
                <a:gd name="T43" fmla="*/ 468 h 551"/>
                <a:gd name="T44" fmla="*/ 308 w 378"/>
                <a:gd name="T45" fmla="*/ 474 h 551"/>
                <a:gd name="T46" fmla="*/ 326 w 378"/>
                <a:gd name="T47" fmla="*/ 475 h 551"/>
                <a:gd name="T48" fmla="*/ 353 w 378"/>
                <a:gd name="T49" fmla="*/ 473 h 551"/>
                <a:gd name="T50" fmla="*/ 378 w 378"/>
                <a:gd name="T51" fmla="*/ 468 h 551"/>
                <a:gd name="T52" fmla="*/ 378 w 378"/>
                <a:gd name="T53" fmla="*/ 393 h 551"/>
                <a:gd name="T54" fmla="*/ 353 w 378"/>
                <a:gd name="T55" fmla="*/ 399 h 551"/>
                <a:gd name="T56" fmla="*/ 326 w 378"/>
                <a:gd name="T57" fmla="*/ 401 h 551"/>
                <a:gd name="T58" fmla="*/ 309 w 378"/>
                <a:gd name="T59" fmla="*/ 400 h 551"/>
                <a:gd name="T60" fmla="*/ 278 w 378"/>
                <a:gd name="T61" fmla="*/ 394 h 551"/>
                <a:gd name="T62" fmla="*/ 249 w 378"/>
                <a:gd name="T63" fmla="*/ 382 h 551"/>
                <a:gd name="T64" fmla="*/ 221 w 378"/>
                <a:gd name="T65" fmla="*/ 364 h 551"/>
                <a:gd name="T66" fmla="*/ 199 w 378"/>
                <a:gd name="T67" fmla="*/ 342 h 551"/>
                <a:gd name="T68" fmla="*/ 182 w 378"/>
                <a:gd name="T69" fmla="*/ 316 h 551"/>
                <a:gd name="T70" fmla="*/ 169 w 378"/>
                <a:gd name="T71" fmla="*/ 285 h 551"/>
                <a:gd name="T72" fmla="*/ 163 w 378"/>
                <a:gd name="T73" fmla="*/ 254 h 551"/>
                <a:gd name="T74" fmla="*/ 162 w 378"/>
                <a:gd name="T75" fmla="*/ 237 h 551"/>
                <a:gd name="T76" fmla="*/ 165 w 378"/>
                <a:gd name="T77" fmla="*/ 204 h 551"/>
                <a:gd name="T78" fmla="*/ 175 w 378"/>
                <a:gd name="T79" fmla="*/ 174 h 551"/>
                <a:gd name="T80" fmla="*/ 190 w 378"/>
                <a:gd name="T81" fmla="*/ 145 h 551"/>
                <a:gd name="T82" fmla="*/ 210 w 378"/>
                <a:gd name="T83" fmla="*/ 121 h 551"/>
                <a:gd name="T84" fmla="*/ 235 w 378"/>
                <a:gd name="T85" fmla="*/ 101 h 551"/>
                <a:gd name="T86" fmla="*/ 262 w 378"/>
                <a:gd name="T87" fmla="*/ 86 h 551"/>
                <a:gd name="T88" fmla="*/ 294 w 378"/>
                <a:gd name="T89" fmla="*/ 76 h 551"/>
                <a:gd name="T90" fmla="*/ 326 w 378"/>
                <a:gd name="T91" fmla="*/ 73 h 551"/>
                <a:gd name="T92" fmla="*/ 340 w 378"/>
                <a:gd name="T93" fmla="*/ 73 h 551"/>
                <a:gd name="T94" fmla="*/ 366 w 378"/>
                <a:gd name="T95" fmla="*/ 77 h 551"/>
                <a:gd name="T96" fmla="*/ 378 w 378"/>
                <a:gd name="T97" fmla="*/ 5 h 551"/>
                <a:gd name="T98" fmla="*/ 366 w 378"/>
                <a:gd name="T99" fmla="*/ 3 h 551"/>
                <a:gd name="T100" fmla="*/ 340 w 378"/>
                <a:gd name="T101"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551">
                  <a:moveTo>
                    <a:pt x="326" y="0"/>
                  </a:moveTo>
                  <a:lnTo>
                    <a:pt x="326" y="0"/>
                  </a:lnTo>
                  <a:lnTo>
                    <a:pt x="306" y="1"/>
                  </a:lnTo>
                  <a:lnTo>
                    <a:pt x="286" y="3"/>
                  </a:lnTo>
                  <a:lnTo>
                    <a:pt x="93" y="198"/>
                  </a:lnTo>
                  <a:lnTo>
                    <a:pt x="93" y="198"/>
                  </a:lnTo>
                  <a:lnTo>
                    <a:pt x="90" y="216"/>
                  </a:lnTo>
                  <a:lnTo>
                    <a:pt x="89" y="237"/>
                  </a:lnTo>
                  <a:lnTo>
                    <a:pt x="89" y="237"/>
                  </a:lnTo>
                  <a:lnTo>
                    <a:pt x="90" y="253"/>
                  </a:lnTo>
                  <a:lnTo>
                    <a:pt x="91" y="269"/>
                  </a:lnTo>
                  <a:lnTo>
                    <a:pt x="94" y="283"/>
                  </a:lnTo>
                  <a:lnTo>
                    <a:pt x="97" y="298"/>
                  </a:lnTo>
                  <a:lnTo>
                    <a:pt x="101" y="313"/>
                  </a:lnTo>
                  <a:lnTo>
                    <a:pt x="106" y="326"/>
                  </a:lnTo>
                  <a:lnTo>
                    <a:pt x="113" y="340"/>
                  </a:lnTo>
                  <a:lnTo>
                    <a:pt x="120" y="353"/>
                  </a:lnTo>
                  <a:lnTo>
                    <a:pt x="15" y="458"/>
                  </a:lnTo>
                  <a:lnTo>
                    <a:pt x="15" y="458"/>
                  </a:lnTo>
                  <a:lnTo>
                    <a:pt x="9" y="466"/>
                  </a:lnTo>
                  <a:lnTo>
                    <a:pt x="4" y="476"/>
                  </a:lnTo>
                  <a:lnTo>
                    <a:pt x="1" y="486"/>
                  </a:lnTo>
                  <a:lnTo>
                    <a:pt x="0" y="497"/>
                  </a:lnTo>
                  <a:lnTo>
                    <a:pt x="1" y="507"/>
                  </a:lnTo>
                  <a:lnTo>
                    <a:pt x="4" y="516"/>
                  </a:lnTo>
                  <a:lnTo>
                    <a:pt x="9" y="526"/>
                  </a:lnTo>
                  <a:lnTo>
                    <a:pt x="15" y="535"/>
                  </a:lnTo>
                  <a:lnTo>
                    <a:pt x="15" y="535"/>
                  </a:lnTo>
                  <a:lnTo>
                    <a:pt x="24" y="542"/>
                  </a:lnTo>
                  <a:lnTo>
                    <a:pt x="34" y="547"/>
                  </a:lnTo>
                  <a:lnTo>
                    <a:pt x="44" y="550"/>
                  </a:lnTo>
                  <a:lnTo>
                    <a:pt x="54" y="551"/>
                  </a:lnTo>
                  <a:lnTo>
                    <a:pt x="54" y="551"/>
                  </a:lnTo>
                  <a:lnTo>
                    <a:pt x="65" y="550"/>
                  </a:lnTo>
                  <a:lnTo>
                    <a:pt x="75" y="547"/>
                  </a:lnTo>
                  <a:lnTo>
                    <a:pt x="84" y="542"/>
                  </a:lnTo>
                  <a:lnTo>
                    <a:pt x="93" y="535"/>
                  </a:lnTo>
                  <a:lnTo>
                    <a:pt x="194" y="434"/>
                  </a:lnTo>
                  <a:lnTo>
                    <a:pt x="194" y="434"/>
                  </a:lnTo>
                  <a:lnTo>
                    <a:pt x="209" y="443"/>
                  </a:lnTo>
                  <a:lnTo>
                    <a:pt x="224" y="451"/>
                  </a:lnTo>
                  <a:lnTo>
                    <a:pt x="239" y="458"/>
                  </a:lnTo>
                  <a:lnTo>
                    <a:pt x="256" y="463"/>
                  </a:lnTo>
                  <a:lnTo>
                    <a:pt x="273" y="468"/>
                  </a:lnTo>
                  <a:lnTo>
                    <a:pt x="290" y="472"/>
                  </a:lnTo>
                  <a:lnTo>
                    <a:pt x="308" y="474"/>
                  </a:lnTo>
                  <a:lnTo>
                    <a:pt x="326" y="475"/>
                  </a:lnTo>
                  <a:lnTo>
                    <a:pt x="326" y="475"/>
                  </a:lnTo>
                  <a:lnTo>
                    <a:pt x="340" y="474"/>
                  </a:lnTo>
                  <a:lnTo>
                    <a:pt x="353" y="473"/>
                  </a:lnTo>
                  <a:lnTo>
                    <a:pt x="366" y="470"/>
                  </a:lnTo>
                  <a:lnTo>
                    <a:pt x="378" y="468"/>
                  </a:lnTo>
                  <a:lnTo>
                    <a:pt x="378" y="393"/>
                  </a:lnTo>
                  <a:lnTo>
                    <a:pt x="378" y="393"/>
                  </a:lnTo>
                  <a:lnTo>
                    <a:pt x="366" y="396"/>
                  </a:lnTo>
                  <a:lnTo>
                    <a:pt x="353" y="399"/>
                  </a:lnTo>
                  <a:lnTo>
                    <a:pt x="340" y="400"/>
                  </a:lnTo>
                  <a:lnTo>
                    <a:pt x="326" y="401"/>
                  </a:lnTo>
                  <a:lnTo>
                    <a:pt x="326" y="401"/>
                  </a:lnTo>
                  <a:lnTo>
                    <a:pt x="309" y="400"/>
                  </a:lnTo>
                  <a:lnTo>
                    <a:pt x="294" y="398"/>
                  </a:lnTo>
                  <a:lnTo>
                    <a:pt x="278" y="394"/>
                  </a:lnTo>
                  <a:lnTo>
                    <a:pt x="262" y="388"/>
                  </a:lnTo>
                  <a:lnTo>
                    <a:pt x="249" y="382"/>
                  </a:lnTo>
                  <a:lnTo>
                    <a:pt x="235" y="373"/>
                  </a:lnTo>
                  <a:lnTo>
                    <a:pt x="221" y="364"/>
                  </a:lnTo>
                  <a:lnTo>
                    <a:pt x="210" y="353"/>
                  </a:lnTo>
                  <a:lnTo>
                    <a:pt x="199" y="342"/>
                  </a:lnTo>
                  <a:lnTo>
                    <a:pt x="190" y="329"/>
                  </a:lnTo>
                  <a:lnTo>
                    <a:pt x="182" y="316"/>
                  </a:lnTo>
                  <a:lnTo>
                    <a:pt x="175" y="301"/>
                  </a:lnTo>
                  <a:lnTo>
                    <a:pt x="169" y="285"/>
                  </a:lnTo>
                  <a:lnTo>
                    <a:pt x="165" y="270"/>
                  </a:lnTo>
                  <a:lnTo>
                    <a:pt x="163" y="254"/>
                  </a:lnTo>
                  <a:lnTo>
                    <a:pt x="162" y="237"/>
                  </a:lnTo>
                  <a:lnTo>
                    <a:pt x="162" y="237"/>
                  </a:lnTo>
                  <a:lnTo>
                    <a:pt x="163" y="221"/>
                  </a:lnTo>
                  <a:lnTo>
                    <a:pt x="165" y="204"/>
                  </a:lnTo>
                  <a:lnTo>
                    <a:pt x="169" y="188"/>
                  </a:lnTo>
                  <a:lnTo>
                    <a:pt x="175" y="174"/>
                  </a:lnTo>
                  <a:lnTo>
                    <a:pt x="182" y="159"/>
                  </a:lnTo>
                  <a:lnTo>
                    <a:pt x="190" y="145"/>
                  </a:lnTo>
                  <a:lnTo>
                    <a:pt x="199" y="133"/>
                  </a:lnTo>
                  <a:lnTo>
                    <a:pt x="210" y="121"/>
                  </a:lnTo>
                  <a:lnTo>
                    <a:pt x="221" y="111"/>
                  </a:lnTo>
                  <a:lnTo>
                    <a:pt x="235" y="101"/>
                  </a:lnTo>
                  <a:lnTo>
                    <a:pt x="249" y="93"/>
                  </a:lnTo>
                  <a:lnTo>
                    <a:pt x="262" y="86"/>
                  </a:lnTo>
                  <a:lnTo>
                    <a:pt x="278" y="81"/>
                  </a:lnTo>
                  <a:lnTo>
                    <a:pt x="294" y="76"/>
                  </a:lnTo>
                  <a:lnTo>
                    <a:pt x="309" y="74"/>
                  </a:lnTo>
                  <a:lnTo>
                    <a:pt x="326" y="73"/>
                  </a:lnTo>
                  <a:lnTo>
                    <a:pt x="326" y="73"/>
                  </a:lnTo>
                  <a:lnTo>
                    <a:pt x="340" y="73"/>
                  </a:lnTo>
                  <a:lnTo>
                    <a:pt x="353" y="75"/>
                  </a:lnTo>
                  <a:lnTo>
                    <a:pt x="366" y="77"/>
                  </a:lnTo>
                  <a:lnTo>
                    <a:pt x="378" y="82"/>
                  </a:lnTo>
                  <a:lnTo>
                    <a:pt x="378" y="5"/>
                  </a:lnTo>
                  <a:lnTo>
                    <a:pt x="378" y="5"/>
                  </a:lnTo>
                  <a:lnTo>
                    <a:pt x="366" y="3"/>
                  </a:lnTo>
                  <a:lnTo>
                    <a:pt x="353" y="1"/>
                  </a:lnTo>
                  <a:lnTo>
                    <a:pt x="340" y="0"/>
                  </a:lnTo>
                  <a:lnTo>
                    <a:pt x="326"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48" name="Freeform 42"/>
            <p:cNvSpPr/>
            <p:nvPr userDrawn="1"/>
          </p:nvSpPr>
          <p:spPr bwMode="auto">
            <a:xfrm flipH="1">
              <a:off x="7768260" y="3072276"/>
              <a:ext cx="258763" cy="884238"/>
            </a:xfrm>
            <a:custGeom>
              <a:avLst/>
              <a:gdLst>
                <a:gd name="T0" fmla="*/ 74 w 163"/>
                <a:gd name="T1" fmla="*/ 186 h 557"/>
                <a:gd name="T2" fmla="*/ 76 w 163"/>
                <a:gd name="T3" fmla="*/ 166 h 557"/>
                <a:gd name="T4" fmla="*/ 82 w 163"/>
                <a:gd name="T5" fmla="*/ 147 h 557"/>
                <a:gd name="T6" fmla="*/ 89 w 163"/>
                <a:gd name="T7" fmla="*/ 129 h 557"/>
                <a:gd name="T8" fmla="*/ 100 w 163"/>
                <a:gd name="T9" fmla="*/ 115 h 557"/>
                <a:gd name="T10" fmla="*/ 113 w 163"/>
                <a:gd name="T11" fmla="*/ 101 h 557"/>
                <a:gd name="T12" fmla="*/ 128 w 163"/>
                <a:gd name="T13" fmla="*/ 90 h 557"/>
                <a:gd name="T14" fmla="*/ 145 w 163"/>
                <a:gd name="T15" fmla="*/ 81 h 557"/>
                <a:gd name="T16" fmla="*/ 163 w 163"/>
                <a:gd name="T17" fmla="*/ 76 h 557"/>
                <a:gd name="T18" fmla="*/ 163 w 163"/>
                <a:gd name="T19" fmla="*/ 0 h 557"/>
                <a:gd name="T20" fmla="*/ 130 w 163"/>
                <a:gd name="T21" fmla="*/ 7 h 557"/>
                <a:gd name="T22" fmla="*/ 99 w 163"/>
                <a:gd name="T23" fmla="*/ 21 h 557"/>
                <a:gd name="T24" fmla="*/ 71 w 163"/>
                <a:gd name="T25" fmla="*/ 38 h 557"/>
                <a:gd name="T26" fmla="*/ 47 w 163"/>
                <a:gd name="T27" fmla="*/ 61 h 557"/>
                <a:gd name="T28" fmla="*/ 27 w 163"/>
                <a:gd name="T29" fmla="*/ 88 h 557"/>
                <a:gd name="T30" fmla="*/ 13 w 163"/>
                <a:gd name="T31" fmla="*/ 118 h 557"/>
                <a:gd name="T32" fmla="*/ 3 w 163"/>
                <a:gd name="T33" fmla="*/ 150 h 557"/>
                <a:gd name="T34" fmla="*/ 0 w 163"/>
                <a:gd name="T35" fmla="*/ 186 h 557"/>
                <a:gd name="T36" fmla="*/ 1 w 163"/>
                <a:gd name="T37" fmla="*/ 202 h 557"/>
                <a:gd name="T38" fmla="*/ 10 w 163"/>
                <a:gd name="T39" fmla="*/ 242 h 557"/>
                <a:gd name="T40" fmla="*/ 27 w 163"/>
                <a:gd name="T41" fmla="*/ 289 h 557"/>
                <a:gd name="T42" fmla="*/ 63 w 163"/>
                <a:gd name="T43" fmla="*/ 369 h 557"/>
                <a:gd name="T44" fmla="*/ 116 w 163"/>
                <a:gd name="T45" fmla="*/ 473 h 557"/>
                <a:gd name="T46" fmla="*/ 163 w 163"/>
                <a:gd name="T47" fmla="*/ 557 h 557"/>
                <a:gd name="T48" fmla="*/ 163 w 163"/>
                <a:gd name="T49" fmla="*/ 295 h 557"/>
                <a:gd name="T50" fmla="*/ 145 w 163"/>
                <a:gd name="T51" fmla="*/ 289 h 557"/>
                <a:gd name="T52" fmla="*/ 128 w 163"/>
                <a:gd name="T53" fmla="*/ 281 h 557"/>
                <a:gd name="T54" fmla="*/ 113 w 163"/>
                <a:gd name="T55" fmla="*/ 270 h 557"/>
                <a:gd name="T56" fmla="*/ 100 w 163"/>
                <a:gd name="T57" fmla="*/ 257 h 557"/>
                <a:gd name="T58" fmla="*/ 89 w 163"/>
                <a:gd name="T59" fmla="*/ 241 h 557"/>
                <a:gd name="T60" fmla="*/ 82 w 163"/>
                <a:gd name="T61" fmla="*/ 224 h 557"/>
                <a:gd name="T62" fmla="*/ 76 w 163"/>
                <a:gd name="T63" fmla="*/ 205 h 557"/>
                <a:gd name="T64" fmla="*/ 74 w 163"/>
                <a:gd name="T65" fmla="*/ 186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74" y="186"/>
                  </a:moveTo>
                  <a:lnTo>
                    <a:pt x="74" y="186"/>
                  </a:lnTo>
                  <a:lnTo>
                    <a:pt x="75" y="175"/>
                  </a:lnTo>
                  <a:lnTo>
                    <a:pt x="76" y="166"/>
                  </a:lnTo>
                  <a:lnTo>
                    <a:pt x="78" y="157"/>
                  </a:lnTo>
                  <a:lnTo>
                    <a:pt x="82" y="147"/>
                  </a:lnTo>
                  <a:lnTo>
                    <a:pt x="85" y="138"/>
                  </a:lnTo>
                  <a:lnTo>
                    <a:pt x="89" y="129"/>
                  </a:lnTo>
                  <a:lnTo>
                    <a:pt x="94" y="122"/>
                  </a:lnTo>
                  <a:lnTo>
                    <a:pt x="100" y="115"/>
                  </a:lnTo>
                  <a:lnTo>
                    <a:pt x="107" y="108"/>
                  </a:lnTo>
                  <a:lnTo>
                    <a:pt x="113" y="101"/>
                  </a:lnTo>
                  <a:lnTo>
                    <a:pt x="120" y="95"/>
                  </a:lnTo>
                  <a:lnTo>
                    <a:pt x="128" y="90"/>
                  </a:lnTo>
                  <a:lnTo>
                    <a:pt x="136" y="86"/>
                  </a:lnTo>
                  <a:lnTo>
                    <a:pt x="145" y="81"/>
                  </a:lnTo>
                  <a:lnTo>
                    <a:pt x="154" y="78"/>
                  </a:lnTo>
                  <a:lnTo>
                    <a:pt x="163" y="76"/>
                  </a:lnTo>
                  <a:lnTo>
                    <a:pt x="163" y="0"/>
                  </a:lnTo>
                  <a:lnTo>
                    <a:pt x="163" y="0"/>
                  </a:lnTo>
                  <a:lnTo>
                    <a:pt x="146" y="3"/>
                  </a:lnTo>
                  <a:lnTo>
                    <a:pt x="130" y="7"/>
                  </a:lnTo>
                  <a:lnTo>
                    <a:pt x="114" y="13"/>
                  </a:lnTo>
                  <a:lnTo>
                    <a:pt x="99" y="21"/>
                  </a:lnTo>
                  <a:lnTo>
                    <a:pt x="85" y="29"/>
                  </a:lnTo>
                  <a:lnTo>
                    <a:pt x="71" y="38"/>
                  </a:lnTo>
                  <a:lnTo>
                    <a:pt x="59" y="50"/>
                  </a:lnTo>
                  <a:lnTo>
                    <a:pt x="47" y="61"/>
                  </a:lnTo>
                  <a:lnTo>
                    <a:pt x="37" y="74"/>
                  </a:lnTo>
                  <a:lnTo>
                    <a:pt x="27" y="88"/>
                  </a:lnTo>
                  <a:lnTo>
                    <a:pt x="19" y="102"/>
                  </a:lnTo>
                  <a:lnTo>
                    <a:pt x="13" y="118"/>
                  </a:lnTo>
                  <a:lnTo>
                    <a:pt x="7" y="134"/>
                  </a:lnTo>
                  <a:lnTo>
                    <a:pt x="3" y="150"/>
                  </a:lnTo>
                  <a:lnTo>
                    <a:pt x="1" y="168"/>
                  </a:lnTo>
                  <a:lnTo>
                    <a:pt x="0" y="186"/>
                  </a:lnTo>
                  <a:lnTo>
                    <a:pt x="0" y="186"/>
                  </a:lnTo>
                  <a:lnTo>
                    <a:pt x="1" y="202"/>
                  </a:lnTo>
                  <a:lnTo>
                    <a:pt x="5" y="220"/>
                  </a:lnTo>
                  <a:lnTo>
                    <a:pt x="10" y="242"/>
                  </a:lnTo>
                  <a:lnTo>
                    <a:pt x="19" y="265"/>
                  </a:lnTo>
                  <a:lnTo>
                    <a:pt x="27" y="289"/>
                  </a:lnTo>
                  <a:lnTo>
                    <a:pt x="39" y="316"/>
                  </a:lnTo>
                  <a:lnTo>
                    <a:pt x="63" y="369"/>
                  </a:lnTo>
                  <a:lnTo>
                    <a:pt x="90" y="422"/>
                  </a:lnTo>
                  <a:lnTo>
                    <a:pt x="116" y="473"/>
                  </a:lnTo>
                  <a:lnTo>
                    <a:pt x="142" y="519"/>
                  </a:lnTo>
                  <a:lnTo>
                    <a:pt x="163" y="557"/>
                  </a:lnTo>
                  <a:lnTo>
                    <a:pt x="163" y="295"/>
                  </a:lnTo>
                  <a:lnTo>
                    <a:pt x="163" y="295"/>
                  </a:lnTo>
                  <a:lnTo>
                    <a:pt x="154" y="293"/>
                  </a:lnTo>
                  <a:lnTo>
                    <a:pt x="145" y="289"/>
                  </a:lnTo>
                  <a:lnTo>
                    <a:pt x="136" y="285"/>
                  </a:lnTo>
                  <a:lnTo>
                    <a:pt x="128" y="281"/>
                  </a:lnTo>
                  <a:lnTo>
                    <a:pt x="120" y="276"/>
                  </a:lnTo>
                  <a:lnTo>
                    <a:pt x="113" y="270"/>
                  </a:lnTo>
                  <a:lnTo>
                    <a:pt x="107" y="263"/>
                  </a:lnTo>
                  <a:lnTo>
                    <a:pt x="100" y="257"/>
                  </a:lnTo>
                  <a:lnTo>
                    <a:pt x="94" y="249"/>
                  </a:lnTo>
                  <a:lnTo>
                    <a:pt x="89" y="241"/>
                  </a:lnTo>
                  <a:lnTo>
                    <a:pt x="85" y="233"/>
                  </a:lnTo>
                  <a:lnTo>
                    <a:pt x="82" y="224"/>
                  </a:lnTo>
                  <a:lnTo>
                    <a:pt x="78" y="215"/>
                  </a:lnTo>
                  <a:lnTo>
                    <a:pt x="76" y="205"/>
                  </a:lnTo>
                  <a:lnTo>
                    <a:pt x="75" y="195"/>
                  </a:lnTo>
                  <a:lnTo>
                    <a:pt x="74" y="186"/>
                  </a:lnTo>
                  <a:lnTo>
                    <a:pt x="74" y="186"/>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49" name="Freeform 46"/>
            <p:cNvSpPr/>
            <p:nvPr userDrawn="1"/>
          </p:nvSpPr>
          <p:spPr bwMode="auto">
            <a:xfrm flipH="1">
              <a:off x="6403010" y="6242050"/>
              <a:ext cx="265113" cy="430213"/>
            </a:xfrm>
            <a:custGeom>
              <a:avLst/>
              <a:gdLst>
                <a:gd name="T0" fmla="*/ 167 w 167"/>
                <a:gd name="T1" fmla="*/ 0 h 271"/>
                <a:gd name="T2" fmla="*/ 0 w 167"/>
                <a:gd name="T3" fmla="*/ 167 h 271"/>
                <a:gd name="T4" fmla="*/ 103 w 167"/>
                <a:gd name="T5" fmla="*/ 271 h 271"/>
                <a:gd name="T6" fmla="*/ 137 w 167"/>
                <a:gd name="T7" fmla="*/ 259 h 271"/>
                <a:gd name="T8" fmla="*/ 137 w 167"/>
                <a:gd name="T9" fmla="*/ 201 h 271"/>
                <a:gd name="T10" fmla="*/ 167 w 167"/>
                <a:gd name="T11" fmla="*/ 173 h 271"/>
                <a:gd name="T12" fmla="*/ 167 w 167"/>
                <a:gd name="T13" fmla="*/ 0 h 271"/>
              </a:gdLst>
              <a:ahLst/>
              <a:cxnLst>
                <a:cxn ang="0">
                  <a:pos x="T0" y="T1"/>
                </a:cxn>
                <a:cxn ang="0">
                  <a:pos x="T2" y="T3"/>
                </a:cxn>
                <a:cxn ang="0">
                  <a:pos x="T4" y="T5"/>
                </a:cxn>
                <a:cxn ang="0">
                  <a:pos x="T6" y="T7"/>
                </a:cxn>
                <a:cxn ang="0">
                  <a:pos x="T8" y="T9"/>
                </a:cxn>
                <a:cxn ang="0">
                  <a:pos x="T10" y="T11"/>
                </a:cxn>
                <a:cxn ang="0">
                  <a:pos x="T12" y="T13"/>
                </a:cxn>
              </a:cxnLst>
              <a:rect l="0" t="0" r="r" b="b"/>
              <a:pathLst>
                <a:path w="167" h="271">
                  <a:moveTo>
                    <a:pt x="167" y="0"/>
                  </a:moveTo>
                  <a:lnTo>
                    <a:pt x="0" y="167"/>
                  </a:lnTo>
                  <a:lnTo>
                    <a:pt x="103" y="271"/>
                  </a:lnTo>
                  <a:lnTo>
                    <a:pt x="137" y="259"/>
                  </a:lnTo>
                  <a:lnTo>
                    <a:pt x="137" y="201"/>
                  </a:lnTo>
                  <a:lnTo>
                    <a:pt x="167" y="173"/>
                  </a:lnTo>
                  <a:lnTo>
                    <a:pt x="167"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nvGrpSpPr>
            <p:cNvPr id="150" name="그룹 149"/>
            <p:cNvGrpSpPr/>
            <p:nvPr userDrawn="1"/>
          </p:nvGrpSpPr>
          <p:grpSpPr>
            <a:xfrm flipH="1">
              <a:off x="5923171" y="458788"/>
              <a:ext cx="406400" cy="903287"/>
              <a:chOff x="2209800" y="4519614"/>
              <a:chExt cx="406400" cy="903287"/>
            </a:xfrm>
            <a:solidFill>
              <a:schemeClr val="accent2">
                <a:lumMod val="50000"/>
              </a:schemeClr>
            </a:solidFill>
          </p:grpSpPr>
          <p:sp>
            <p:nvSpPr>
              <p:cNvPr id="153" name="Freeform 9"/>
              <p:cNvSpPr/>
              <p:nvPr userDrawn="1"/>
            </p:nvSpPr>
            <p:spPr bwMode="auto">
              <a:xfrm>
                <a:off x="2209800" y="4519614"/>
                <a:ext cx="171450" cy="385763"/>
              </a:xfrm>
              <a:custGeom>
                <a:avLst/>
                <a:gdLst>
                  <a:gd name="T0" fmla="*/ 0 w 108"/>
                  <a:gd name="T1" fmla="*/ 0 h 243"/>
                  <a:gd name="T2" fmla="*/ 0 w 108"/>
                  <a:gd name="T3" fmla="*/ 243 h 243"/>
                  <a:gd name="T4" fmla="*/ 0 w 108"/>
                  <a:gd name="T5" fmla="*/ 243 h 243"/>
                  <a:gd name="T6" fmla="*/ 11 w 108"/>
                  <a:gd name="T7" fmla="*/ 242 h 243"/>
                  <a:gd name="T8" fmla="*/ 22 w 108"/>
                  <a:gd name="T9" fmla="*/ 239 h 243"/>
                  <a:gd name="T10" fmla="*/ 33 w 108"/>
                  <a:gd name="T11" fmla="*/ 234 h 243"/>
                  <a:gd name="T12" fmla="*/ 42 w 108"/>
                  <a:gd name="T13" fmla="*/ 230 h 243"/>
                  <a:gd name="T14" fmla="*/ 51 w 108"/>
                  <a:gd name="T15" fmla="*/ 224 h 243"/>
                  <a:gd name="T16" fmla="*/ 61 w 108"/>
                  <a:gd name="T17" fmla="*/ 218 h 243"/>
                  <a:gd name="T18" fmla="*/ 69 w 108"/>
                  <a:gd name="T19" fmla="*/ 210 h 243"/>
                  <a:gd name="T20" fmla="*/ 77 w 108"/>
                  <a:gd name="T21" fmla="*/ 203 h 243"/>
                  <a:gd name="T22" fmla="*/ 83 w 108"/>
                  <a:gd name="T23" fmla="*/ 195 h 243"/>
                  <a:gd name="T24" fmla="*/ 89 w 108"/>
                  <a:gd name="T25" fmla="*/ 185 h 243"/>
                  <a:gd name="T26" fmla="*/ 94 w 108"/>
                  <a:gd name="T27" fmla="*/ 176 h 243"/>
                  <a:gd name="T28" fmla="*/ 100 w 108"/>
                  <a:gd name="T29" fmla="*/ 165 h 243"/>
                  <a:gd name="T30" fmla="*/ 103 w 108"/>
                  <a:gd name="T31" fmla="*/ 155 h 243"/>
                  <a:gd name="T32" fmla="*/ 106 w 108"/>
                  <a:gd name="T33" fmla="*/ 145 h 243"/>
                  <a:gd name="T34" fmla="*/ 107 w 108"/>
                  <a:gd name="T35" fmla="*/ 133 h 243"/>
                  <a:gd name="T36" fmla="*/ 108 w 108"/>
                  <a:gd name="T37" fmla="*/ 122 h 243"/>
                  <a:gd name="T38" fmla="*/ 108 w 108"/>
                  <a:gd name="T39" fmla="*/ 122 h 243"/>
                  <a:gd name="T40" fmla="*/ 107 w 108"/>
                  <a:gd name="T41" fmla="*/ 110 h 243"/>
                  <a:gd name="T42" fmla="*/ 106 w 108"/>
                  <a:gd name="T43" fmla="*/ 99 h 243"/>
                  <a:gd name="T44" fmla="*/ 103 w 108"/>
                  <a:gd name="T45" fmla="*/ 88 h 243"/>
                  <a:gd name="T46" fmla="*/ 100 w 108"/>
                  <a:gd name="T47" fmla="*/ 77 h 243"/>
                  <a:gd name="T48" fmla="*/ 94 w 108"/>
                  <a:gd name="T49" fmla="*/ 67 h 243"/>
                  <a:gd name="T50" fmla="*/ 89 w 108"/>
                  <a:gd name="T51" fmla="*/ 58 h 243"/>
                  <a:gd name="T52" fmla="*/ 83 w 108"/>
                  <a:gd name="T53" fmla="*/ 48 h 243"/>
                  <a:gd name="T54" fmla="*/ 77 w 108"/>
                  <a:gd name="T55" fmla="*/ 40 h 243"/>
                  <a:gd name="T56" fmla="*/ 69 w 108"/>
                  <a:gd name="T57" fmla="*/ 32 h 243"/>
                  <a:gd name="T58" fmla="*/ 61 w 108"/>
                  <a:gd name="T59" fmla="*/ 25 h 243"/>
                  <a:gd name="T60" fmla="*/ 51 w 108"/>
                  <a:gd name="T61" fmla="*/ 19 h 243"/>
                  <a:gd name="T62" fmla="*/ 42 w 108"/>
                  <a:gd name="T63" fmla="*/ 13 h 243"/>
                  <a:gd name="T64" fmla="*/ 33 w 108"/>
                  <a:gd name="T65" fmla="*/ 9 h 243"/>
                  <a:gd name="T66" fmla="*/ 22 w 108"/>
                  <a:gd name="T67" fmla="*/ 4 h 243"/>
                  <a:gd name="T68" fmla="*/ 11 w 108"/>
                  <a:gd name="T69" fmla="*/ 1 h 243"/>
                  <a:gd name="T70" fmla="*/ 0 w 108"/>
                  <a:gd name="T7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243">
                    <a:moveTo>
                      <a:pt x="0" y="0"/>
                    </a:moveTo>
                    <a:lnTo>
                      <a:pt x="0" y="243"/>
                    </a:lnTo>
                    <a:lnTo>
                      <a:pt x="0" y="243"/>
                    </a:lnTo>
                    <a:lnTo>
                      <a:pt x="11" y="242"/>
                    </a:lnTo>
                    <a:lnTo>
                      <a:pt x="22" y="239"/>
                    </a:lnTo>
                    <a:lnTo>
                      <a:pt x="33" y="234"/>
                    </a:lnTo>
                    <a:lnTo>
                      <a:pt x="42" y="230"/>
                    </a:lnTo>
                    <a:lnTo>
                      <a:pt x="51" y="224"/>
                    </a:lnTo>
                    <a:lnTo>
                      <a:pt x="61" y="218"/>
                    </a:lnTo>
                    <a:lnTo>
                      <a:pt x="69" y="210"/>
                    </a:lnTo>
                    <a:lnTo>
                      <a:pt x="77" y="203"/>
                    </a:lnTo>
                    <a:lnTo>
                      <a:pt x="83" y="195"/>
                    </a:lnTo>
                    <a:lnTo>
                      <a:pt x="89" y="185"/>
                    </a:lnTo>
                    <a:lnTo>
                      <a:pt x="94" y="176"/>
                    </a:lnTo>
                    <a:lnTo>
                      <a:pt x="100" y="165"/>
                    </a:lnTo>
                    <a:lnTo>
                      <a:pt x="103" y="155"/>
                    </a:lnTo>
                    <a:lnTo>
                      <a:pt x="106" y="145"/>
                    </a:lnTo>
                    <a:lnTo>
                      <a:pt x="107" y="133"/>
                    </a:lnTo>
                    <a:lnTo>
                      <a:pt x="108" y="122"/>
                    </a:lnTo>
                    <a:lnTo>
                      <a:pt x="108" y="122"/>
                    </a:lnTo>
                    <a:lnTo>
                      <a:pt x="107" y="110"/>
                    </a:lnTo>
                    <a:lnTo>
                      <a:pt x="106" y="99"/>
                    </a:lnTo>
                    <a:lnTo>
                      <a:pt x="103" y="88"/>
                    </a:lnTo>
                    <a:lnTo>
                      <a:pt x="100" y="77"/>
                    </a:lnTo>
                    <a:lnTo>
                      <a:pt x="94" y="67"/>
                    </a:lnTo>
                    <a:lnTo>
                      <a:pt x="89" y="58"/>
                    </a:lnTo>
                    <a:lnTo>
                      <a:pt x="83" y="48"/>
                    </a:lnTo>
                    <a:lnTo>
                      <a:pt x="77" y="40"/>
                    </a:lnTo>
                    <a:lnTo>
                      <a:pt x="69" y="32"/>
                    </a:lnTo>
                    <a:lnTo>
                      <a:pt x="61" y="25"/>
                    </a:lnTo>
                    <a:lnTo>
                      <a:pt x="51" y="19"/>
                    </a:lnTo>
                    <a:lnTo>
                      <a:pt x="42" y="13"/>
                    </a:lnTo>
                    <a:lnTo>
                      <a:pt x="33" y="9"/>
                    </a:lnTo>
                    <a:lnTo>
                      <a:pt x="22" y="4"/>
                    </a:lnTo>
                    <a:lnTo>
                      <a:pt x="11" y="1"/>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54" name="Freeform 11"/>
              <p:cNvSpPr/>
              <p:nvPr userDrawn="1"/>
            </p:nvSpPr>
            <p:spPr bwMode="auto">
              <a:xfrm>
                <a:off x="2209800" y="4935538"/>
                <a:ext cx="406400" cy="487363"/>
              </a:xfrm>
              <a:custGeom>
                <a:avLst/>
                <a:gdLst>
                  <a:gd name="T0" fmla="*/ 35 w 256"/>
                  <a:gd name="T1" fmla="*/ 0 h 307"/>
                  <a:gd name="T2" fmla="*/ 0 w 256"/>
                  <a:gd name="T3" fmla="*/ 0 h 307"/>
                  <a:gd name="T4" fmla="*/ 0 w 256"/>
                  <a:gd name="T5" fmla="*/ 307 h 307"/>
                  <a:gd name="T6" fmla="*/ 126 w 256"/>
                  <a:gd name="T7" fmla="*/ 307 h 307"/>
                  <a:gd name="T8" fmla="*/ 126 w 256"/>
                  <a:gd name="T9" fmla="*/ 215 h 307"/>
                  <a:gd name="T10" fmla="*/ 144 w 256"/>
                  <a:gd name="T11" fmla="*/ 215 h 307"/>
                  <a:gd name="T12" fmla="*/ 144 w 256"/>
                  <a:gd name="T13" fmla="*/ 307 h 307"/>
                  <a:gd name="T14" fmla="*/ 256 w 256"/>
                  <a:gd name="T15" fmla="*/ 307 h 307"/>
                  <a:gd name="T16" fmla="*/ 256 w 256"/>
                  <a:gd name="T17" fmla="*/ 134 h 307"/>
                  <a:gd name="T18" fmla="*/ 256 w 256"/>
                  <a:gd name="T19" fmla="*/ 134 h 307"/>
                  <a:gd name="T20" fmla="*/ 255 w 256"/>
                  <a:gd name="T21" fmla="*/ 128 h 307"/>
                  <a:gd name="T22" fmla="*/ 255 w 256"/>
                  <a:gd name="T23" fmla="*/ 128 h 307"/>
                  <a:gd name="T24" fmla="*/ 255 w 256"/>
                  <a:gd name="T25" fmla="*/ 123 h 307"/>
                  <a:gd name="T26" fmla="*/ 255 w 256"/>
                  <a:gd name="T27" fmla="*/ 123 h 307"/>
                  <a:gd name="T28" fmla="*/ 254 w 256"/>
                  <a:gd name="T29" fmla="*/ 121 h 307"/>
                  <a:gd name="T30" fmla="*/ 254 w 256"/>
                  <a:gd name="T31" fmla="*/ 121 h 307"/>
                  <a:gd name="T32" fmla="*/ 253 w 256"/>
                  <a:gd name="T33" fmla="*/ 113 h 307"/>
                  <a:gd name="T34" fmla="*/ 251 w 256"/>
                  <a:gd name="T35" fmla="*/ 104 h 307"/>
                  <a:gd name="T36" fmla="*/ 248 w 256"/>
                  <a:gd name="T37" fmla="*/ 97 h 307"/>
                  <a:gd name="T38" fmla="*/ 244 w 256"/>
                  <a:gd name="T39" fmla="*/ 90 h 307"/>
                  <a:gd name="T40" fmla="*/ 240 w 256"/>
                  <a:gd name="T41" fmla="*/ 82 h 307"/>
                  <a:gd name="T42" fmla="*/ 235 w 256"/>
                  <a:gd name="T43" fmla="*/ 76 h 307"/>
                  <a:gd name="T44" fmla="*/ 225 w 256"/>
                  <a:gd name="T45" fmla="*/ 63 h 307"/>
                  <a:gd name="T46" fmla="*/ 212 w 256"/>
                  <a:gd name="T47" fmla="*/ 53 h 307"/>
                  <a:gd name="T48" fmla="*/ 199 w 256"/>
                  <a:gd name="T49" fmla="*/ 44 h 307"/>
                  <a:gd name="T50" fmla="*/ 184 w 256"/>
                  <a:gd name="T51" fmla="*/ 35 h 307"/>
                  <a:gd name="T52" fmla="*/ 169 w 256"/>
                  <a:gd name="T53" fmla="*/ 28 h 307"/>
                  <a:gd name="T54" fmla="*/ 152 w 256"/>
                  <a:gd name="T55" fmla="*/ 22 h 307"/>
                  <a:gd name="T56" fmla="*/ 135 w 256"/>
                  <a:gd name="T57" fmla="*/ 16 h 307"/>
                  <a:gd name="T58" fmla="*/ 119 w 256"/>
                  <a:gd name="T59" fmla="*/ 12 h 307"/>
                  <a:gd name="T60" fmla="*/ 103 w 256"/>
                  <a:gd name="T61" fmla="*/ 8 h 307"/>
                  <a:gd name="T62" fmla="*/ 72 w 256"/>
                  <a:gd name="T63" fmla="*/ 4 h 307"/>
                  <a:gd name="T64" fmla="*/ 46 w 256"/>
                  <a:gd name="T65" fmla="*/ 1 h 307"/>
                  <a:gd name="T66" fmla="*/ 46 w 256"/>
                  <a:gd name="T67" fmla="*/ 1 h 307"/>
                  <a:gd name="T68" fmla="*/ 40 w 256"/>
                  <a:gd name="T69" fmla="*/ 0 h 307"/>
                  <a:gd name="T70" fmla="*/ 35 w 256"/>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307">
                    <a:moveTo>
                      <a:pt x="35" y="0"/>
                    </a:moveTo>
                    <a:lnTo>
                      <a:pt x="0" y="0"/>
                    </a:lnTo>
                    <a:lnTo>
                      <a:pt x="0" y="307"/>
                    </a:lnTo>
                    <a:lnTo>
                      <a:pt x="126" y="307"/>
                    </a:lnTo>
                    <a:lnTo>
                      <a:pt x="126" y="215"/>
                    </a:lnTo>
                    <a:lnTo>
                      <a:pt x="144" y="215"/>
                    </a:lnTo>
                    <a:lnTo>
                      <a:pt x="144" y="307"/>
                    </a:lnTo>
                    <a:lnTo>
                      <a:pt x="256" y="307"/>
                    </a:lnTo>
                    <a:lnTo>
                      <a:pt x="256" y="134"/>
                    </a:lnTo>
                    <a:lnTo>
                      <a:pt x="256" y="134"/>
                    </a:lnTo>
                    <a:lnTo>
                      <a:pt x="255" y="128"/>
                    </a:lnTo>
                    <a:lnTo>
                      <a:pt x="255" y="128"/>
                    </a:lnTo>
                    <a:lnTo>
                      <a:pt x="255" y="123"/>
                    </a:lnTo>
                    <a:lnTo>
                      <a:pt x="255" y="123"/>
                    </a:lnTo>
                    <a:lnTo>
                      <a:pt x="254" y="121"/>
                    </a:lnTo>
                    <a:lnTo>
                      <a:pt x="254" y="121"/>
                    </a:lnTo>
                    <a:lnTo>
                      <a:pt x="253" y="113"/>
                    </a:lnTo>
                    <a:lnTo>
                      <a:pt x="251" y="104"/>
                    </a:lnTo>
                    <a:lnTo>
                      <a:pt x="248" y="97"/>
                    </a:lnTo>
                    <a:lnTo>
                      <a:pt x="244" y="90"/>
                    </a:lnTo>
                    <a:lnTo>
                      <a:pt x="240" y="82"/>
                    </a:lnTo>
                    <a:lnTo>
                      <a:pt x="235" y="76"/>
                    </a:lnTo>
                    <a:lnTo>
                      <a:pt x="225" y="63"/>
                    </a:lnTo>
                    <a:lnTo>
                      <a:pt x="212" y="53"/>
                    </a:lnTo>
                    <a:lnTo>
                      <a:pt x="199" y="44"/>
                    </a:lnTo>
                    <a:lnTo>
                      <a:pt x="184" y="35"/>
                    </a:lnTo>
                    <a:lnTo>
                      <a:pt x="169" y="28"/>
                    </a:lnTo>
                    <a:lnTo>
                      <a:pt x="152" y="22"/>
                    </a:lnTo>
                    <a:lnTo>
                      <a:pt x="135" y="16"/>
                    </a:lnTo>
                    <a:lnTo>
                      <a:pt x="119" y="12"/>
                    </a:lnTo>
                    <a:lnTo>
                      <a:pt x="103" y="8"/>
                    </a:lnTo>
                    <a:lnTo>
                      <a:pt x="72" y="4"/>
                    </a:lnTo>
                    <a:lnTo>
                      <a:pt x="46" y="1"/>
                    </a:lnTo>
                    <a:lnTo>
                      <a:pt x="46" y="1"/>
                    </a:lnTo>
                    <a:lnTo>
                      <a:pt x="40" y="0"/>
                    </a:lnTo>
                    <a:lnTo>
                      <a:pt x="3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51" name="Freeform 43"/>
            <p:cNvSpPr>
              <a:spLocks noEditPoints="1"/>
            </p:cNvSpPr>
            <p:nvPr userDrawn="1"/>
          </p:nvSpPr>
          <p:spPr bwMode="auto">
            <a:xfrm flipH="1">
              <a:off x="5931522" y="5896769"/>
              <a:ext cx="398463" cy="630238"/>
            </a:xfrm>
            <a:custGeom>
              <a:avLst/>
              <a:gdLst>
                <a:gd name="T0" fmla="*/ 134 w 251"/>
                <a:gd name="T1" fmla="*/ 142 h 397"/>
                <a:gd name="T2" fmla="*/ 124 w 251"/>
                <a:gd name="T3" fmla="*/ 141 h 397"/>
                <a:gd name="T4" fmla="*/ 116 w 251"/>
                <a:gd name="T5" fmla="*/ 135 h 397"/>
                <a:gd name="T6" fmla="*/ 113 w 251"/>
                <a:gd name="T7" fmla="*/ 131 h 397"/>
                <a:gd name="T8" fmla="*/ 109 w 251"/>
                <a:gd name="T9" fmla="*/ 121 h 397"/>
                <a:gd name="T10" fmla="*/ 109 w 251"/>
                <a:gd name="T11" fmla="*/ 112 h 397"/>
                <a:gd name="T12" fmla="*/ 113 w 251"/>
                <a:gd name="T13" fmla="*/ 102 h 397"/>
                <a:gd name="T14" fmla="*/ 116 w 251"/>
                <a:gd name="T15" fmla="*/ 98 h 397"/>
                <a:gd name="T16" fmla="*/ 124 w 251"/>
                <a:gd name="T17" fmla="*/ 92 h 397"/>
                <a:gd name="T18" fmla="*/ 134 w 251"/>
                <a:gd name="T19" fmla="*/ 91 h 397"/>
                <a:gd name="T20" fmla="*/ 139 w 251"/>
                <a:gd name="T21" fmla="*/ 91 h 397"/>
                <a:gd name="T22" fmla="*/ 148 w 251"/>
                <a:gd name="T23" fmla="*/ 95 h 397"/>
                <a:gd name="T24" fmla="*/ 153 w 251"/>
                <a:gd name="T25" fmla="*/ 98 h 397"/>
                <a:gd name="T26" fmla="*/ 159 w 251"/>
                <a:gd name="T27" fmla="*/ 107 h 397"/>
                <a:gd name="T28" fmla="*/ 160 w 251"/>
                <a:gd name="T29" fmla="*/ 117 h 397"/>
                <a:gd name="T30" fmla="*/ 159 w 251"/>
                <a:gd name="T31" fmla="*/ 127 h 397"/>
                <a:gd name="T32" fmla="*/ 153 w 251"/>
                <a:gd name="T33" fmla="*/ 135 h 397"/>
                <a:gd name="T34" fmla="*/ 148 w 251"/>
                <a:gd name="T35" fmla="*/ 138 h 397"/>
                <a:gd name="T36" fmla="*/ 139 w 251"/>
                <a:gd name="T37" fmla="*/ 142 h 397"/>
                <a:gd name="T38" fmla="*/ 105 w 251"/>
                <a:gd name="T39" fmla="*/ 0 h 397"/>
                <a:gd name="T40" fmla="*/ 91 w 251"/>
                <a:gd name="T41" fmla="*/ 1 h 397"/>
                <a:gd name="T42" fmla="*/ 64 w 251"/>
                <a:gd name="T43" fmla="*/ 6 h 397"/>
                <a:gd name="T44" fmla="*/ 38 w 251"/>
                <a:gd name="T45" fmla="*/ 17 h 397"/>
                <a:gd name="T46" fmla="*/ 13 w 251"/>
                <a:gd name="T47" fmla="*/ 33 h 397"/>
                <a:gd name="T48" fmla="*/ 2 w 251"/>
                <a:gd name="T49" fmla="*/ 43 h 397"/>
                <a:gd name="T50" fmla="*/ 0 w 251"/>
                <a:gd name="T51" fmla="*/ 397 h 397"/>
                <a:gd name="T52" fmla="*/ 17 w 251"/>
                <a:gd name="T53" fmla="*/ 322 h 397"/>
                <a:gd name="T54" fmla="*/ 56 w 251"/>
                <a:gd name="T55" fmla="*/ 282 h 397"/>
                <a:gd name="T56" fmla="*/ 80 w 251"/>
                <a:gd name="T57" fmla="*/ 289 h 397"/>
                <a:gd name="T58" fmla="*/ 106 w 251"/>
                <a:gd name="T59" fmla="*/ 291 h 397"/>
                <a:gd name="T60" fmla="*/ 119 w 251"/>
                <a:gd name="T61" fmla="*/ 291 h 397"/>
                <a:gd name="T62" fmla="*/ 146 w 251"/>
                <a:gd name="T63" fmla="*/ 285 h 397"/>
                <a:gd name="T64" fmla="*/ 172 w 251"/>
                <a:gd name="T65" fmla="*/ 275 h 397"/>
                <a:gd name="T66" fmla="*/ 197 w 251"/>
                <a:gd name="T67" fmla="*/ 259 h 397"/>
                <a:gd name="T68" fmla="*/ 208 w 251"/>
                <a:gd name="T69" fmla="*/ 249 h 397"/>
                <a:gd name="T70" fmla="*/ 227 w 251"/>
                <a:gd name="T71" fmla="*/ 226 h 397"/>
                <a:gd name="T72" fmla="*/ 239 w 251"/>
                <a:gd name="T73" fmla="*/ 201 h 397"/>
                <a:gd name="T74" fmla="*/ 248 w 251"/>
                <a:gd name="T75" fmla="*/ 174 h 397"/>
                <a:gd name="T76" fmla="*/ 251 w 251"/>
                <a:gd name="T77" fmla="*/ 146 h 397"/>
                <a:gd name="T78" fmla="*/ 248 w 251"/>
                <a:gd name="T79" fmla="*/ 118 h 397"/>
                <a:gd name="T80" fmla="*/ 239 w 251"/>
                <a:gd name="T81" fmla="*/ 91 h 397"/>
                <a:gd name="T82" fmla="*/ 227 w 251"/>
                <a:gd name="T83" fmla="*/ 66 h 397"/>
                <a:gd name="T84" fmla="*/ 208 w 251"/>
                <a:gd name="T85" fmla="*/ 43 h 397"/>
                <a:gd name="T86" fmla="*/ 197 w 251"/>
                <a:gd name="T87" fmla="*/ 33 h 397"/>
                <a:gd name="T88" fmla="*/ 172 w 251"/>
                <a:gd name="T89" fmla="*/ 17 h 397"/>
                <a:gd name="T90" fmla="*/ 146 w 251"/>
                <a:gd name="T91" fmla="*/ 6 h 397"/>
                <a:gd name="T92" fmla="*/ 119 w 251"/>
                <a:gd name="T93" fmla="*/ 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1" h="397">
                  <a:moveTo>
                    <a:pt x="134" y="142"/>
                  </a:moveTo>
                  <a:lnTo>
                    <a:pt x="134" y="142"/>
                  </a:lnTo>
                  <a:lnTo>
                    <a:pt x="130" y="142"/>
                  </a:lnTo>
                  <a:lnTo>
                    <a:pt x="124" y="141"/>
                  </a:lnTo>
                  <a:lnTo>
                    <a:pt x="120" y="138"/>
                  </a:lnTo>
                  <a:lnTo>
                    <a:pt x="116" y="135"/>
                  </a:lnTo>
                  <a:lnTo>
                    <a:pt x="116" y="135"/>
                  </a:lnTo>
                  <a:lnTo>
                    <a:pt x="113" y="131"/>
                  </a:lnTo>
                  <a:lnTo>
                    <a:pt x="110" y="127"/>
                  </a:lnTo>
                  <a:lnTo>
                    <a:pt x="109" y="121"/>
                  </a:lnTo>
                  <a:lnTo>
                    <a:pt x="109" y="116"/>
                  </a:lnTo>
                  <a:lnTo>
                    <a:pt x="109" y="112"/>
                  </a:lnTo>
                  <a:lnTo>
                    <a:pt x="110" y="107"/>
                  </a:lnTo>
                  <a:lnTo>
                    <a:pt x="113" y="102"/>
                  </a:lnTo>
                  <a:lnTo>
                    <a:pt x="116" y="98"/>
                  </a:lnTo>
                  <a:lnTo>
                    <a:pt x="116" y="98"/>
                  </a:lnTo>
                  <a:lnTo>
                    <a:pt x="120" y="95"/>
                  </a:lnTo>
                  <a:lnTo>
                    <a:pt x="124" y="92"/>
                  </a:lnTo>
                  <a:lnTo>
                    <a:pt x="130" y="91"/>
                  </a:lnTo>
                  <a:lnTo>
                    <a:pt x="134" y="91"/>
                  </a:lnTo>
                  <a:lnTo>
                    <a:pt x="134" y="91"/>
                  </a:lnTo>
                  <a:lnTo>
                    <a:pt x="139" y="91"/>
                  </a:lnTo>
                  <a:lnTo>
                    <a:pt x="144" y="92"/>
                  </a:lnTo>
                  <a:lnTo>
                    <a:pt x="148" y="95"/>
                  </a:lnTo>
                  <a:lnTo>
                    <a:pt x="153" y="98"/>
                  </a:lnTo>
                  <a:lnTo>
                    <a:pt x="153" y="98"/>
                  </a:lnTo>
                  <a:lnTo>
                    <a:pt x="156" y="102"/>
                  </a:lnTo>
                  <a:lnTo>
                    <a:pt x="159" y="107"/>
                  </a:lnTo>
                  <a:lnTo>
                    <a:pt x="160" y="112"/>
                  </a:lnTo>
                  <a:lnTo>
                    <a:pt x="160" y="117"/>
                  </a:lnTo>
                  <a:lnTo>
                    <a:pt x="160" y="121"/>
                  </a:lnTo>
                  <a:lnTo>
                    <a:pt x="159" y="127"/>
                  </a:lnTo>
                  <a:lnTo>
                    <a:pt x="156" y="131"/>
                  </a:lnTo>
                  <a:lnTo>
                    <a:pt x="153" y="135"/>
                  </a:lnTo>
                  <a:lnTo>
                    <a:pt x="153" y="135"/>
                  </a:lnTo>
                  <a:lnTo>
                    <a:pt x="148" y="138"/>
                  </a:lnTo>
                  <a:lnTo>
                    <a:pt x="144" y="141"/>
                  </a:lnTo>
                  <a:lnTo>
                    <a:pt x="139" y="142"/>
                  </a:lnTo>
                  <a:lnTo>
                    <a:pt x="134" y="142"/>
                  </a:lnTo>
                  <a:close/>
                  <a:moveTo>
                    <a:pt x="105" y="0"/>
                  </a:moveTo>
                  <a:lnTo>
                    <a:pt x="105" y="0"/>
                  </a:lnTo>
                  <a:lnTo>
                    <a:pt x="91" y="1"/>
                  </a:lnTo>
                  <a:lnTo>
                    <a:pt x="77" y="3"/>
                  </a:lnTo>
                  <a:lnTo>
                    <a:pt x="64" y="6"/>
                  </a:lnTo>
                  <a:lnTo>
                    <a:pt x="50" y="12"/>
                  </a:lnTo>
                  <a:lnTo>
                    <a:pt x="38" y="17"/>
                  </a:lnTo>
                  <a:lnTo>
                    <a:pt x="25" y="24"/>
                  </a:lnTo>
                  <a:lnTo>
                    <a:pt x="13" y="33"/>
                  </a:lnTo>
                  <a:lnTo>
                    <a:pt x="2" y="43"/>
                  </a:lnTo>
                  <a:lnTo>
                    <a:pt x="2" y="43"/>
                  </a:lnTo>
                  <a:lnTo>
                    <a:pt x="0" y="46"/>
                  </a:lnTo>
                  <a:lnTo>
                    <a:pt x="0" y="397"/>
                  </a:lnTo>
                  <a:lnTo>
                    <a:pt x="45" y="351"/>
                  </a:lnTo>
                  <a:lnTo>
                    <a:pt x="17" y="322"/>
                  </a:lnTo>
                  <a:lnTo>
                    <a:pt x="56" y="282"/>
                  </a:lnTo>
                  <a:lnTo>
                    <a:pt x="56" y="282"/>
                  </a:lnTo>
                  <a:lnTo>
                    <a:pt x="68" y="286"/>
                  </a:lnTo>
                  <a:lnTo>
                    <a:pt x="80" y="289"/>
                  </a:lnTo>
                  <a:lnTo>
                    <a:pt x="93" y="291"/>
                  </a:lnTo>
                  <a:lnTo>
                    <a:pt x="106" y="291"/>
                  </a:lnTo>
                  <a:lnTo>
                    <a:pt x="106" y="291"/>
                  </a:lnTo>
                  <a:lnTo>
                    <a:pt x="119" y="291"/>
                  </a:lnTo>
                  <a:lnTo>
                    <a:pt x="133" y="289"/>
                  </a:lnTo>
                  <a:lnTo>
                    <a:pt x="146" y="285"/>
                  </a:lnTo>
                  <a:lnTo>
                    <a:pt x="160" y="280"/>
                  </a:lnTo>
                  <a:lnTo>
                    <a:pt x="172" y="275"/>
                  </a:lnTo>
                  <a:lnTo>
                    <a:pt x="185" y="268"/>
                  </a:lnTo>
                  <a:lnTo>
                    <a:pt x="197" y="259"/>
                  </a:lnTo>
                  <a:lnTo>
                    <a:pt x="208" y="249"/>
                  </a:lnTo>
                  <a:lnTo>
                    <a:pt x="208" y="249"/>
                  </a:lnTo>
                  <a:lnTo>
                    <a:pt x="217" y="237"/>
                  </a:lnTo>
                  <a:lnTo>
                    <a:pt x="227" y="226"/>
                  </a:lnTo>
                  <a:lnTo>
                    <a:pt x="234" y="213"/>
                  </a:lnTo>
                  <a:lnTo>
                    <a:pt x="239" y="201"/>
                  </a:lnTo>
                  <a:lnTo>
                    <a:pt x="245" y="187"/>
                  </a:lnTo>
                  <a:lnTo>
                    <a:pt x="248" y="174"/>
                  </a:lnTo>
                  <a:lnTo>
                    <a:pt x="250" y="160"/>
                  </a:lnTo>
                  <a:lnTo>
                    <a:pt x="251" y="146"/>
                  </a:lnTo>
                  <a:lnTo>
                    <a:pt x="250" y="132"/>
                  </a:lnTo>
                  <a:lnTo>
                    <a:pt x="248" y="118"/>
                  </a:lnTo>
                  <a:lnTo>
                    <a:pt x="245" y="105"/>
                  </a:lnTo>
                  <a:lnTo>
                    <a:pt x="239" y="91"/>
                  </a:lnTo>
                  <a:lnTo>
                    <a:pt x="234" y="78"/>
                  </a:lnTo>
                  <a:lnTo>
                    <a:pt x="227" y="66"/>
                  </a:lnTo>
                  <a:lnTo>
                    <a:pt x="217" y="54"/>
                  </a:lnTo>
                  <a:lnTo>
                    <a:pt x="208" y="43"/>
                  </a:lnTo>
                  <a:lnTo>
                    <a:pt x="208" y="43"/>
                  </a:lnTo>
                  <a:lnTo>
                    <a:pt x="197" y="33"/>
                  </a:lnTo>
                  <a:lnTo>
                    <a:pt x="185" y="24"/>
                  </a:lnTo>
                  <a:lnTo>
                    <a:pt x="172" y="17"/>
                  </a:lnTo>
                  <a:lnTo>
                    <a:pt x="160" y="12"/>
                  </a:lnTo>
                  <a:lnTo>
                    <a:pt x="146" y="6"/>
                  </a:lnTo>
                  <a:lnTo>
                    <a:pt x="133" y="3"/>
                  </a:lnTo>
                  <a:lnTo>
                    <a:pt x="119" y="1"/>
                  </a:lnTo>
                  <a:lnTo>
                    <a:pt x="10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52" name="Freeform 40"/>
            <p:cNvSpPr/>
            <p:nvPr userDrawn="1"/>
          </p:nvSpPr>
          <p:spPr bwMode="auto">
            <a:xfrm flipH="1">
              <a:off x="7436472" y="3072276"/>
              <a:ext cx="258763" cy="884238"/>
            </a:xfrm>
            <a:custGeom>
              <a:avLst/>
              <a:gdLst>
                <a:gd name="T0" fmla="*/ 0 w 163"/>
                <a:gd name="T1" fmla="*/ 76 h 557"/>
                <a:gd name="T2" fmla="*/ 10 w 163"/>
                <a:gd name="T3" fmla="*/ 78 h 557"/>
                <a:gd name="T4" fmla="*/ 27 w 163"/>
                <a:gd name="T5" fmla="*/ 86 h 557"/>
                <a:gd name="T6" fmla="*/ 43 w 163"/>
                <a:gd name="T7" fmla="*/ 95 h 557"/>
                <a:gd name="T8" fmla="*/ 57 w 163"/>
                <a:gd name="T9" fmla="*/ 108 h 557"/>
                <a:gd name="T10" fmla="*/ 69 w 163"/>
                <a:gd name="T11" fmla="*/ 122 h 557"/>
                <a:gd name="T12" fmla="*/ 79 w 163"/>
                <a:gd name="T13" fmla="*/ 138 h 557"/>
                <a:gd name="T14" fmla="*/ 85 w 163"/>
                <a:gd name="T15" fmla="*/ 157 h 557"/>
                <a:gd name="T16" fmla="*/ 88 w 163"/>
                <a:gd name="T17" fmla="*/ 175 h 557"/>
                <a:gd name="T18" fmla="*/ 89 w 163"/>
                <a:gd name="T19" fmla="*/ 186 h 557"/>
                <a:gd name="T20" fmla="*/ 87 w 163"/>
                <a:gd name="T21" fmla="*/ 205 h 557"/>
                <a:gd name="T22" fmla="*/ 82 w 163"/>
                <a:gd name="T23" fmla="*/ 224 h 557"/>
                <a:gd name="T24" fmla="*/ 74 w 163"/>
                <a:gd name="T25" fmla="*/ 241 h 557"/>
                <a:gd name="T26" fmla="*/ 63 w 163"/>
                <a:gd name="T27" fmla="*/ 257 h 557"/>
                <a:gd name="T28" fmla="*/ 50 w 163"/>
                <a:gd name="T29" fmla="*/ 270 h 557"/>
                <a:gd name="T30" fmla="*/ 36 w 163"/>
                <a:gd name="T31" fmla="*/ 281 h 557"/>
                <a:gd name="T32" fmla="*/ 18 w 163"/>
                <a:gd name="T33" fmla="*/ 289 h 557"/>
                <a:gd name="T34" fmla="*/ 0 w 163"/>
                <a:gd name="T35" fmla="*/ 295 h 557"/>
                <a:gd name="T36" fmla="*/ 0 w 163"/>
                <a:gd name="T37" fmla="*/ 557 h 557"/>
                <a:gd name="T38" fmla="*/ 46 w 163"/>
                <a:gd name="T39" fmla="*/ 473 h 557"/>
                <a:gd name="T40" fmla="*/ 101 w 163"/>
                <a:gd name="T41" fmla="*/ 369 h 557"/>
                <a:gd name="T42" fmla="*/ 136 w 163"/>
                <a:gd name="T43" fmla="*/ 289 h 557"/>
                <a:gd name="T44" fmla="*/ 153 w 163"/>
                <a:gd name="T45" fmla="*/ 242 h 557"/>
                <a:gd name="T46" fmla="*/ 162 w 163"/>
                <a:gd name="T47" fmla="*/ 202 h 557"/>
                <a:gd name="T48" fmla="*/ 163 w 163"/>
                <a:gd name="T49" fmla="*/ 186 h 557"/>
                <a:gd name="T50" fmla="*/ 160 w 163"/>
                <a:gd name="T51" fmla="*/ 150 h 557"/>
                <a:gd name="T52" fmla="*/ 151 w 163"/>
                <a:gd name="T53" fmla="*/ 118 h 557"/>
                <a:gd name="T54" fmla="*/ 136 w 163"/>
                <a:gd name="T55" fmla="*/ 88 h 557"/>
                <a:gd name="T56" fmla="*/ 116 w 163"/>
                <a:gd name="T57" fmla="*/ 61 h 557"/>
                <a:gd name="T58" fmla="*/ 92 w 163"/>
                <a:gd name="T59" fmla="*/ 38 h 557"/>
                <a:gd name="T60" fmla="*/ 64 w 163"/>
                <a:gd name="T61" fmla="*/ 21 h 557"/>
                <a:gd name="T62" fmla="*/ 34 w 163"/>
                <a:gd name="T63" fmla="*/ 7 h 557"/>
                <a:gd name="T64" fmla="*/ 0 w 163"/>
                <a:gd name="T65"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0" y="0"/>
                  </a:moveTo>
                  <a:lnTo>
                    <a:pt x="0" y="76"/>
                  </a:lnTo>
                  <a:lnTo>
                    <a:pt x="0" y="76"/>
                  </a:lnTo>
                  <a:lnTo>
                    <a:pt x="10" y="78"/>
                  </a:lnTo>
                  <a:lnTo>
                    <a:pt x="18" y="81"/>
                  </a:lnTo>
                  <a:lnTo>
                    <a:pt x="27" y="86"/>
                  </a:lnTo>
                  <a:lnTo>
                    <a:pt x="36" y="90"/>
                  </a:lnTo>
                  <a:lnTo>
                    <a:pt x="43" y="95"/>
                  </a:lnTo>
                  <a:lnTo>
                    <a:pt x="50" y="101"/>
                  </a:lnTo>
                  <a:lnTo>
                    <a:pt x="57" y="108"/>
                  </a:lnTo>
                  <a:lnTo>
                    <a:pt x="63" y="115"/>
                  </a:lnTo>
                  <a:lnTo>
                    <a:pt x="69" y="122"/>
                  </a:lnTo>
                  <a:lnTo>
                    <a:pt x="74" y="129"/>
                  </a:lnTo>
                  <a:lnTo>
                    <a:pt x="79" y="138"/>
                  </a:lnTo>
                  <a:lnTo>
                    <a:pt x="82" y="147"/>
                  </a:lnTo>
                  <a:lnTo>
                    <a:pt x="85" y="157"/>
                  </a:lnTo>
                  <a:lnTo>
                    <a:pt x="87" y="166"/>
                  </a:lnTo>
                  <a:lnTo>
                    <a:pt x="88" y="175"/>
                  </a:lnTo>
                  <a:lnTo>
                    <a:pt x="89" y="186"/>
                  </a:lnTo>
                  <a:lnTo>
                    <a:pt x="89" y="186"/>
                  </a:lnTo>
                  <a:lnTo>
                    <a:pt x="88" y="195"/>
                  </a:lnTo>
                  <a:lnTo>
                    <a:pt x="87" y="205"/>
                  </a:lnTo>
                  <a:lnTo>
                    <a:pt x="85" y="215"/>
                  </a:lnTo>
                  <a:lnTo>
                    <a:pt x="82" y="224"/>
                  </a:lnTo>
                  <a:lnTo>
                    <a:pt x="79" y="233"/>
                  </a:lnTo>
                  <a:lnTo>
                    <a:pt x="74" y="241"/>
                  </a:lnTo>
                  <a:lnTo>
                    <a:pt x="69" y="249"/>
                  </a:lnTo>
                  <a:lnTo>
                    <a:pt x="63" y="257"/>
                  </a:lnTo>
                  <a:lnTo>
                    <a:pt x="57" y="263"/>
                  </a:lnTo>
                  <a:lnTo>
                    <a:pt x="50" y="270"/>
                  </a:lnTo>
                  <a:lnTo>
                    <a:pt x="43" y="276"/>
                  </a:lnTo>
                  <a:lnTo>
                    <a:pt x="36" y="281"/>
                  </a:lnTo>
                  <a:lnTo>
                    <a:pt x="27" y="285"/>
                  </a:lnTo>
                  <a:lnTo>
                    <a:pt x="18" y="289"/>
                  </a:lnTo>
                  <a:lnTo>
                    <a:pt x="10" y="293"/>
                  </a:lnTo>
                  <a:lnTo>
                    <a:pt x="0" y="295"/>
                  </a:lnTo>
                  <a:lnTo>
                    <a:pt x="0" y="557"/>
                  </a:lnTo>
                  <a:lnTo>
                    <a:pt x="0" y="557"/>
                  </a:lnTo>
                  <a:lnTo>
                    <a:pt x="21" y="519"/>
                  </a:lnTo>
                  <a:lnTo>
                    <a:pt x="46" y="473"/>
                  </a:lnTo>
                  <a:lnTo>
                    <a:pt x="73" y="422"/>
                  </a:lnTo>
                  <a:lnTo>
                    <a:pt x="101" y="369"/>
                  </a:lnTo>
                  <a:lnTo>
                    <a:pt x="125" y="316"/>
                  </a:lnTo>
                  <a:lnTo>
                    <a:pt x="136" y="289"/>
                  </a:lnTo>
                  <a:lnTo>
                    <a:pt x="145" y="265"/>
                  </a:lnTo>
                  <a:lnTo>
                    <a:pt x="153" y="242"/>
                  </a:lnTo>
                  <a:lnTo>
                    <a:pt x="158" y="220"/>
                  </a:lnTo>
                  <a:lnTo>
                    <a:pt x="162" y="202"/>
                  </a:lnTo>
                  <a:lnTo>
                    <a:pt x="163" y="186"/>
                  </a:lnTo>
                  <a:lnTo>
                    <a:pt x="163" y="186"/>
                  </a:lnTo>
                  <a:lnTo>
                    <a:pt x="162" y="168"/>
                  </a:lnTo>
                  <a:lnTo>
                    <a:pt x="160" y="150"/>
                  </a:lnTo>
                  <a:lnTo>
                    <a:pt x="156" y="134"/>
                  </a:lnTo>
                  <a:lnTo>
                    <a:pt x="151" y="118"/>
                  </a:lnTo>
                  <a:lnTo>
                    <a:pt x="145" y="102"/>
                  </a:lnTo>
                  <a:lnTo>
                    <a:pt x="136" y="88"/>
                  </a:lnTo>
                  <a:lnTo>
                    <a:pt x="127" y="74"/>
                  </a:lnTo>
                  <a:lnTo>
                    <a:pt x="116" y="61"/>
                  </a:lnTo>
                  <a:lnTo>
                    <a:pt x="105" y="50"/>
                  </a:lnTo>
                  <a:lnTo>
                    <a:pt x="92" y="38"/>
                  </a:lnTo>
                  <a:lnTo>
                    <a:pt x="79" y="29"/>
                  </a:lnTo>
                  <a:lnTo>
                    <a:pt x="64" y="21"/>
                  </a:lnTo>
                  <a:lnTo>
                    <a:pt x="49" y="13"/>
                  </a:lnTo>
                  <a:lnTo>
                    <a:pt x="34" y="7"/>
                  </a:lnTo>
                  <a:lnTo>
                    <a:pt x="17" y="3"/>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grpSp>
        <p:nvGrpSpPr>
          <p:cNvPr id="95" name="그룹 94"/>
          <p:cNvGrpSpPr/>
          <p:nvPr/>
        </p:nvGrpSpPr>
        <p:grpSpPr>
          <a:xfrm>
            <a:off x="532056" y="1428888"/>
            <a:ext cx="1263128" cy="1281259"/>
            <a:chOff x="7668344" y="5495925"/>
            <a:chExt cx="1261419" cy="1279525"/>
          </a:xfrm>
        </p:grpSpPr>
        <p:sp>
          <p:nvSpPr>
            <p:cNvPr id="96" name="Freeform 13"/>
            <p:cNvSpPr/>
            <p:nvPr userDrawn="1"/>
          </p:nvSpPr>
          <p:spPr bwMode="auto">
            <a:xfrm>
              <a:off x="8315651" y="5495925"/>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close/>
                </a:path>
              </a:pathLst>
            </a:custGeom>
            <a:solidFill>
              <a:srgbClr val="F4879C">
                <a:alpha val="20000"/>
              </a:srgbClr>
            </a:solidFill>
            <a:ln>
              <a:noFill/>
            </a:ln>
          </p:spPr>
          <p:txBody>
            <a:bodyPr vert="horz" wrap="square" lIns="91440" tIns="45720" rIns="91440" bIns="45720" numCol="1" anchor="t" anchorCtr="0" compatLnSpc="1"/>
            <a:lstStyle/>
            <a:p>
              <a:endParaRPr lang="ko-KR" altLang="en-US" sz="2400"/>
            </a:p>
          </p:txBody>
        </p:sp>
        <p:sp>
          <p:nvSpPr>
            <p:cNvPr id="97" name="Freeform 14"/>
            <p:cNvSpPr/>
            <p:nvPr userDrawn="1"/>
          </p:nvSpPr>
          <p:spPr bwMode="auto">
            <a:xfrm>
              <a:off x="8315651" y="5495925"/>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98" name="Freeform 15"/>
            <p:cNvSpPr/>
            <p:nvPr userDrawn="1"/>
          </p:nvSpPr>
          <p:spPr bwMode="auto">
            <a:xfrm>
              <a:off x="7668344" y="5495925"/>
              <a:ext cx="612603" cy="614112"/>
            </a:xfrm>
            <a:custGeom>
              <a:avLst/>
              <a:gdLst>
                <a:gd name="T0" fmla="*/ 406 w 406"/>
                <a:gd name="T1" fmla="*/ 0 h 407"/>
                <a:gd name="T2" fmla="*/ 0 w 406"/>
                <a:gd name="T3" fmla="*/ 0 h 407"/>
                <a:gd name="T4" fmla="*/ 406 w 406"/>
                <a:gd name="T5" fmla="*/ 407 h 407"/>
                <a:gd name="T6" fmla="*/ 406 w 406"/>
                <a:gd name="T7" fmla="*/ 0 h 407"/>
              </a:gdLst>
              <a:ahLst/>
              <a:cxnLst>
                <a:cxn ang="0">
                  <a:pos x="T0" y="T1"/>
                </a:cxn>
                <a:cxn ang="0">
                  <a:pos x="T2" y="T3"/>
                </a:cxn>
                <a:cxn ang="0">
                  <a:pos x="T4" y="T5"/>
                </a:cxn>
                <a:cxn ang="0">
                  <a:pos x="T6" y="T7"/>
                </a:cxn>
              </a:cxnLst>
              <a:rect l="0" t="0" r="r" b="b"/>
              <a:pathLst>
                <a:path w="406" h="407">
                  <a:moveTo>
                    <a:pt x="406" y="0"/>
                  </a:moveTo>
                  <a:lnTo>
                    <a:pt x="0" y="0"/>
                  </a:lnTo>
                  <a:lnTo>
                    <a:pt x="406" y="407"/>
                  </a:lnTo>
                  <a:lnTo>
                    <a:pt x="406" y="0"/>
                  </a:lnTo>
                  <a:close/>
                </a:path>
              </a:pathLst>
            </a:custGeom>
            <a:solidFill>
              <a:srgbClr val="6C4C8B">
                <a:alpha val="20000"/>
              </a:srgbClr>
            </a:solidFill>
            <a:ln>
              <a:noFill/>
            </a:ln>
          </p:spPr>
          <p:txBody>
            <a:bodyPr vert="horz" wrap="square" lIns="91440" tIns="45720" rIns="91440" bIns="45720" numCol="1" anchor="t" anchorCtr="0" compatLnSpc="1"/>
            <a:lstStyle/>
            <a:p>
              <a:endParaRPr lang="ko-KR" altLang="en-US" sz="2400"/>
            </a:p>
          </p:txBody>
        </p:sp>
        <p:sp>
          <p:nvSpPr>
            <p:cNvPr id="99" name="Freeform 16"/>
            <p:cNvSpPr/>
            <p:nvPr userDrawn="1"/>
          </p:nvSpPr>
          <p:spPr bwMode="auto">
            <a:xfrm>
              <a:off x="7668344" y="5495925"/>
              <a:ext cx="612603" cy="614112"/>
            </a:xfrm>
            <a:custGeom>
              <a:avLst/>
              <a:gdLst>
                <a:gd name="T0" fmla="*/ 406 w 406"/>
                <a:gd name="T1" fmla="*/ 0 h 407"/>
                <a:gd name="T2" fmla="*/ 0 w 406"/>
                <a:gd name="T3" fmla="*/ 0 h 407"/>
                <a:gd name="T4" fmla="*/ 406 w 406"/>
                <a:gd name="T5" fmla="*/ 407 h 407"/>
                <a:gd name="T6" fmla="*/ 406 w 406"/>
                <a:gd name="T7" fmla="*/ 0 h 407"/>
              </a:gdLst>
              <a:ahLst/>
              <a:cxnLst>
                <a:cxn ang="0">
                  <a:pos x="T0" y="T1"/>
                </a:cxn>
                <a:cxn ang="0">
                  <a:pos x="T2" y="T3"/>
                </a:cxn>
                <a:cxn ang="0">
                  <a:pos x="T4" y="T5"/>
                </a:cxn>
                <a:cxn ang="0">
                  <a:pos x="T6" y="T7"/>
                </a:cxn>
              </a:cxnLst>
              <a:rect l="0" t="0" r="r" b="b"/>
              <a:pathLst>
                <a:path w="406" h="407">
                  <a:moveTo>
                    <a:pt x="406" y="0"/>
                  </a:moveTo>
                  <a:lnTo>
                    <a:pt x="0" y="0"/>
                  </a:lnTo>
                  <a:lnTo>
                    <a:pt x="406" y="407"/>
                  </a:lnTo>
                  <a:lnTo>
                    <a:pt x="4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0" name="Freeform 17"/>
            <p:cNvSpPr/>
            <p:nvPr userDrawn="1"/>
          </p:nvSpPr>
          <p:spPr bwMode="auto">
            <a:xfrm>
              <a:off x="8315651" y="5495925"/>
              <a:ext cx="614112" cy="614112"/>
            </a:xfrm>
            <a:custGeom>
              <a:avLst/>
              <a:gdLst>
                <a:gd name="T0" fmla="*/ 407 w 407"/>
                <a:gd name="T1" fmla="*/ 0 h 407"/>
                <a:gd name="T2" fmla="*/ 0 w 407"/>
                <a:gd name="T3" fmla="*/ 0 h 407"/>
                <a:gd name="T4" fmla="*/ 0 w 407"/>
                <a:gd name="T5" fmla="*/ 407 h 407"/>
                <a:gd name="T6" fmla="*/ 407 w 407"/>
                <a:gd name="T7" fmla="*/ 0 h 407"/>
              </a:gdLst>
              <a:ahLst/>
              <a:cxnLst>
                <a:cxn ang="0">
                  <a:pos x="T0" y="T1"/>
                </a:cxn>
                <a:cxn ang="0">
                  <a:pos x="T2" y="T3"/>
                </a:cxn>
                <a:cxn ang="0">
                  <a:pos x="T4" y="T5"/>
                </a:cxn>
                <a:cxn ang="0">
                  <a:pos x="T6" y="T7"/>
                </a:cxn>
              </a:cxnLst>
              <a:rect l="0" t="0" r="r" b="b"/>
              <a:pathLst>
                <a:path w="407" h="407">
                  <a:moveTo>
                    <a:pt x="407" y="0"/>
                  </a:moveTo>
                  <a:lnTo>
                    <a:pt x="0" y="0"/>
                  </a:lnTo>
                  <a:lnTo>
                    <a:pt x="0" y="407"/>
                  </a:lnTo>
                  <a:lnTo>
                    <a:pt x="407" y="0"/>
                  </a:lnTo>
                  <a:close/>
                </a:path>
              </a:pathLst>
            </a:custGeom>
            <a:solidFill>
              <a:srgbClr val="6C4C8B"/>
            </a:solidFill>
            <a:ln>
              <a:noFill/>
            </a:ln>
          </p:spPr>
          <p:txBody>
            <a:bodyPr vert="horz" wrap="square" lIns="91440" tIns="45720" rIns="91440" bIns="45720" numCol="1" anchor="t" anchorCtr="0" compatLnSpc="1"/>
            <a:lstStyle/>
            <a:p>
              <a:endParaRPr lang="ko-KR" altLang="en-US" sz="2400"/>
            </a:p>
          </p:txBody>
        </p:sp>
        <p:sp>
          <p:nvSpPr>
            <p:cNvPr id="101" name="Freeform 18"/>
            <p:cNvSpPr/>
            <p:nvPr userDrawn="1"/>
          </p:nvSpPr>
          <p:spPr bwMode="auto">
            <a:xfrm>
              <a:off x="8315651" y="6161338"/>
              <a:ext cx="614112" cy="614112"/>
            </a:xfrm>
            <a:custGeom>
              <a:avLst/>
              <a:gdLst>
                <a:gd name="T0" fmla="*/ 407 w 407"/>
                <a:gd name="T1" fmla="*/ 0 h 407"/>
                <a:gd name="T2" fmla="*/ 0 w 407"/>
                <a:gd name="T3" fmla="*/ 0 h 407"/>
                <a:gd name="T4" fmla="*/ 0 w 407"/>
                <a:gd name="T5" fmla="*/ 407 h 407"/>
                <a:gd name="T6" fmla="*/ 0 w 407"/>
                <a:gd name="T7" fmla="*/ 0 h 407"/>
                <a:gd name="T8" fmla="*/ 203 w 407"/>
                <a:gd name="T9" fmla="*/ 204 h 407"/>
                <a:gd name="T10" fmla="*/ 40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407" y="0"/>
                  </a:moveTo>
                  <a:lnTo>
                    <a:pt x="0" y="0"/>
                  </a:lnTo>
                  <a:lnTo>
                    <a:pt x="0" y="407"/>
                  </a:lnTo>
                  <a:lnTo>
                    <a:pt x="0" y="0"/>
                  </a:lnTo>
                  <a:lnTo>
                    <a:pt x="203" y="204"/>
                  </a:lnTo>
                  <a:lnTo>
                    <a:pt x="407" y="0"/>
                  </a:lnTo>
                  <a:close/>
                </a:path>
              </a:pathLst>
            </a:custGeom>
            <a:solidFill>
              <a:srgbClr val="B81A4D">
                <a:alpha val="20000"/>
              </a:srgbClr>
            </a:solidFill>
            <a:ln>
              <a:noFill/>
            </a:ln>
          </p:spPr>
          <p:txBody>
            <a:bodyPr vert="horz" wrap="square" lIns="91440" tIns="45720" rIns="91440" bIns="45720" numCol="1" anchor="t" anchorCtr="0" compatLnSpc="1"/>
            <a:lstStyle/>
            <a:p>
              <a:endParaRPr lang="ko-KR" altLang="en-US" sz="2400"/>
            </a:p>
          </p:txBody>
        </p:sp>
        <p:sp>
          <p:nvSpPr>
            <p:cNvPr id="102" name="Freeform 19"/>
            <p:cNvSpPr/>
            <p:nvPr userDrawn="1"/>
          </p:nvSpPr>
          <p:spPr bwMode="auto">
            <a:xfrm>
              <a:off x="8315651" y="6161338"/>
              <a:ext cx="614112" cy="614112"/>
            </a:xfrm>
            <a:custGeom>
              <a:avLst/>
              <a:gdLst>
                <a:gd name="T0" fmla="*/ 407 w 407"/>
                <a:gd name="T1" fmla="*/ 0 h 407"/>
                <a:gd name="T2" fmla="*/ 0 w 407"/>
                <a:gd name="T3" fmla="*/ 0 h 407"/>
                <a:gd name="T4" fmla="*/ 0 w 407"/>
                <a:gd name="T5" fmla="*/ 407 h 407"/>
                <a:gd name="T6" fmla="*/ 0 w 407"/>
                <a:gd name="T7" fmla="*/ 0 h 407"/>
                <a:gd name="T8" fmla="*/ 203 w 407"/>
                <a:gd name="T9" fmla="*/ 204 h 407"/>
                <a:gd name="T10" fmla="*/ 40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407" y="0"/>
                  </a:moveTo>
                  <a:lnTo>
                    <a:pt x="0" y="0"/>
                  </a:lnTo>
                  <a:lnTo>
                    <a:pt x="0" y="407"/>
                  </a:lnTo>
                  <a:lnTo>
                    <a:pt x="0" y="0"/>
                  </a:lnTo>
                  <a:lnTo>
                    <a:pt x="203" y="204"/>
                  </a:lnTo>
                  <a:lnTo>
                    <a:pt x="4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3" name="Freeform 20"/>
            <p:cNvSpPr/>
            <p:nvPr userDrawn="1"/>
          </p:nvSpPr>
          <p:spPr bwMode="auto">
            <a:xfrm>
              <a:off x="7668344" y="5495925"/>
              <a:ext cx="612603" cy="614112"/>
            </a:xfrm>
            <a:custGeom>
              <a:avLst/>
              <a:gdLst>
                <a:gd name="T0" fmla="*/ 0 w 406"/>
                <a:gd name="T1" fmla="*/ 407 h 407"/>
                <a:gd name="T2" fmla="*/ 406 w 406"/>
                <a:gd name="T3" fmla="*/ 407 h 407"/>
                <a:gd name="T4" fmla="*/ 406 w 406"/>
                <a:gd name="T5" fmla="*/ 0 h 407"/>
                <a:gd name="T6" fmla="*/ 0 w 406"/>
                <a:gd name="T7" fmla="*/ 407 h 407"/>
              </a:gdLst>
              <a:ahLst/>
              <a:cxnLst>
                <a:cxn ang="0">
                  <a:pos x="T0" y="T1"/>
                </a:cxn>
                <a:cxn ang="0">
                  <a:pos x="T2" y="T3"/>
                </a:cxn>
                <a:cxn ang="0">
                  <a:pos x="T4" y="T5"/>
                </a:cxn>
                <a:cxn ang="0">
                  <a:pos x="T6" y="T7"/>
                </a:cxn>
              </a:cxnLst>
              <a:rect l="0" t="0" r="r" b="b"/>
              <a:pathLst>
                <a:path w="406" h="407">
                  <a:moveTo>
                    <a:pt x="0" y="407"/>
                  </a:moveTo>
                  <a:lnTo>
                    <a:pt x="406" y="407"/>
                  </a:lnTo>
                  <a:lnTo>
                    <a:pt x="406" y="0"/>
                  </a:lnTo>
                  <a:lnTo>
                    <a:pt x="0" y="407"/>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sp>
          <p:nvSpPr>
            <p:cNvPr id="104" name="Freeform 23"/>
            <p:cNvSpPr/>
            <p:nvPr userDrawn="1"/>
          </p:nvSpPr>
          <p:spPr bwMode="auto">
            <a:xfrm>
              <a:off x="8280947" y="616133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5" name="Freeform 24"/>
            <p:cNvSpPr/>
            <p:nvPr userDrawn="1"/>
          </p:nvSpPr>
          <p:spPr bwMode="auto">
            <a:xfrm>
              <a:off x="7668344" y="6161338"/>
              <a:ext cx="612603" cy="614112"/>
            </a:xfrm>
            <a:custGeom>
              <a:avLst/>
              <a:gdLst>
                <a:gd name="T0" fmla="*/ 406 w 406"/>
                <a:gd name="T1" fmla="*/ 407 h 407"/>
                <a:gd name="T2" fmla="*/ 406 w 406"/>
                <a:gd name="T3" fmla="*/ 0 h 407"/>
                <a:gd name="T4" fmla="*/ 0 w 406"/>
                <a:gd name="T5" fmla="*/ 0 h 407"/>
                <a:gd name="T6" fmla="*/ 406 w 406"/>
                <a:gd name="T7" fmla="*/ 407 h 407"/>
              </a:gdLst>
              <a:ahLst/>
              <a:cxnLst>
                <a:cxn ang="0">
                  <a:pos x="T0" y="T1"/>
                </a:cxn>
                <a:cxn ang="0">
                  <a:pos x="T2" y="T3"/>
                </a:cxn>
                <a:cxn ang="0">
                  <a:pos x="T4" y="T5"/>
                </a:cxn>
                <a:cxn ang="0">
                  <a:pos x="T6" y="T7"/>
                </a:cxn>
              </a:cxnLst>
              <a:rect l="0" t="0" r="r" b="b"/>
              <a:pathLst>
                <a:path w="406" h="407">
                  <a:moveTo>
                    <a:pt x="406" y="407"/>
                  </a:moveTo>
                  <a:lnTo>
                    <a:pt x="406" y="0"/>
                  </a:lnTo>
                  <a:lnTo>
                    <a:pt x="0" y="0"/>
                  </a:lnTo>
                  <a:lnTo>
                    <a:pt x="406" y="407"/>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sp>
          <p:nvSpPr>
            <p:cNvPr id="106" name="Freeform 25"/>
            <p:cNvSpPr/>
            <p:nvPr userDrawn="1"/>
          </p:nvSpPr>
          <p:spPr bwMode="auto">
            <a:xfrm>
              <a:off x="7668344" y="6161338"/>
              <a:ext cx="612603" cy="614112"/>
            </a:xfrm>
            <a:custGeom>
              <a:avLst/>
              <a:gdLst>
                <a:gd name="T0" fmla="*/ 406 w 406"/>
                <a:gd name="T1" fmla="*/ 407 h 407"/>
                <a:gd name="T2" fmla="*/ 406 w 406"/>
                <a:gd name="T3" fmla="*/ 0 h 407"/>
                <a:gd name="T4" fmla="*/ 0 w 406"/>
                <a:gd name="T5" fmla="*/ 0 h 407"/>
                <a:gd name="T6" fmla="*/ 406 w 406"/>
                <a:gd name="T7" fmla="*/ 407 h 407"/>
              </a:gdLst>
              <a:ahLst/>
              <a:cxnLst>
                <a:cxn ang="0">
                  <a:pos x="T0" y="T1"/>
                </a:cxn>
                <a:cxn ang="0">
                  <a:pos x="T2" y="T3"/>
                </a:cxn>
                <a:cxn ang="0">
                  <a:pos x="T4" y="T5"/>
                </a:cxn>
                <a:cxn ang="0">
                  <a:pos x="T6" y="T7"/>
                </a:cxn>
              </a:cxnLst>
              <a:rect l="0" t="0" r="r" b="b"/>
              <a:pathLst>
                <a:path w="406" h="407">
                  <a:moveTo>
                    <a:pt x="406" y="407"/>
                  </a:moveTo>
                  <a:lnTo>
                    <a:pt x="406" y="0"/>
                  </a:lnTo>
                  <a:lnTo>
                    <a:pt x="0" y="0"/>
                  </a:lnTo>
                  <a:lnTo>
                    <a:pt x="406" y="4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7" name="Freeform 26"/>
            <p:cNvSpPr/>
            <p:nvPr userDrawn="1"/>
          </p:nvSpPr>
          <p:spPr bwMode="auto">
            <a:xfrm>
              <a:off x="8315651" y="6161338"/>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close/>
                </a:path>
              </a:pathLst>
            </a:custGeom>
            <a:solidFill>
              <a:srgbClr val="B81A4D"/>
            </a:solidFill>
            <a:ln>
              <a:noFill/>
            </a:ln>
          </p:spPr>
          <p:txBody>
            <a:bodyPr vert="horz" wrap="square" lIns="91440" tIns="45720" rIns="91440" bIns="45720" numCol="1" anchor="t" anchorCtr="0" compatLnSpc="1"/>
            <a:lstStyle/>
            <a:p>
              <a:endParaRPr lang="ko-KR" altLang="en-US" sz="2400"/>
            </a:p>
          </p:txBody>
        </p:sp>
        <p:sp>
          <p:nvSpPr>
            <p:cNvPr id="108" name="Freeform 27"/>
            <p:cNvSpPr/>
            <p:nvPr userDrawn="1"/>
          </p:nvSpPr>
          <p:spPr bwMode="auto">
            <a:xfrm>
              <a:off x="8315651" y="6161338"/>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09" name="Freeform 28"/>
            <p:cNvSpPr/>
            <p:nvPr userDrawn="1"/>
          </p:nvSpPr>
          <p:spPr bwMode="auto">
            <a:xfrm>
              <a:off x="8197959" y="6292610"/>
              <a:ext cx="82989" cy="203698"/>
            </a:xfrm>
            <a:custGeom>
              <a:avLst/>
              <a:gdLst>
                <a:gd name="T0" fmla="*/ 55 w 55"/>
                <a:gd name="T1" fmla="*/ 0 h 135"/>
                <a:gd name="T2" fmla="*/ 55 w 55"/>
                <a:gd name="T3" fmla="*/ 0 h 135"/>
                <a:gd name="T4" fmla="*/ 44 w 55"/>
                <a:gd name="T5" fmla="*/ 3 h 135"/>
                <a:gd name="T6" fmla="*/ 33 w 55"/>
                <a:gd name="T7" fmla="*/ 8 h 135"/>
                <a:gd name="T8" fmla="*/ 24 w 55"/>
                <a:gd name="T9" fmla="*/ 16 h 135"/>
                <a:gd name="T10" fmla="*/ 16 w 55"/>
                <a:gd name="T11" fmla="*/ 24 h 135"/>
                <a:gd name="T12" fmla="*/ 9 w 55"/>
                <a:gd name="T13" fmla="*/ 34 h 135"/>
                <a:gd name="T14" fmla="*/ 4 w 55"/>
                <a:gd name="T15" fmla="*/ 44 h 135"/>
                <a:gd name="T16" fmla="*/ 1 w 55"/>
                <a:gd name="T17" fmla="*/ 55 h 135"/>
                <a:gd name="T18" fmla="*/ 0 w 55"/>
                <a:gd name="T19" fmla="*/ 68 h 135"/>
                <a:gd name="T20" fmla="*/ 0 w 55"/>
                <a:gd name="T21" fmla="*/ 68 h 135"/>
                <a:gd name="T22" fmla="*/ 1 w 55"/>
                <a:gd name="T23" fmla="*/ 80 h 135"/>
                <a:gd name="T24" fmla="*/ 4 w 55"/>
                <a:gd name="T25" fmla="*/ 91 h 135"/>
                <a:gd name="T26" fmla="*/ 9 w 55"/>
                <a:gd name="T27" fmla="*/ 101 h 135"/>
                <a:gd name="T28" fmla="*/ 16 w 55"/>
                <a:gd name="T29" fmla="*/ 112 h 135"/>
                <a:gd name="T30" fmla="*/ 24 w 55"/>
                <a:gd name="T31" fmla="*/ 119 h 135"/>
                <a:gd name="T32" fmla="*/ 33 w 55"/>
                <a:gd name="T33" fmla="*/ 127 h 135"/>
                <a:gd name="T34" fmla="*/ 44 w 55"/>
                <a:gd name="T35" fmla="*/ 132 h 135"/>
                <a:gd name="T36" fmla="*/ 55 w 55"/>
                <a:gd name="T37" fmla="*/ 135 h 135"/>
                <a:gd name="T38" fmla="*/ 55 w 55"/>
                <a:gd name="T3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5" h="135">
                  <a:moveTo>
                    <a:pt x="55" y="0"/>
                  </a:moveTo>
                  <a:lnTo>
                    <a:pt x="55" y="0"/>
                  </a:lnTo>
                  <a:lnTo>
                    <a:pt x="44" y="3"/>
                  </a:lnTo>
                  <a:lnTo>
                    <a:pt x="33" y="8"/>
                  </a:lnTo>
                  <a:lnTo>
                    <a:pt x="24" y="16"/>
                  </a:lnTo>
                  <a:lnTo>
                    <a:pt x="16" y="24"/>
                  </a:lnTo>
                  <a:lnTo>
                    <a:pt x="9" y="34"/>
                  </a:lnTo>
                  <a:lnTo>
                    <a:pt x="4" y="44"/>
                  </a:lnTo>
                  <a:lnTo>
                    <a:pt x="1" y="55"/>
                  </a:lnTo>
                  <a:lnTo>
                    <a:pt x="0" y="68"/>
                  </a:lnTo>
                  <a:lnTo>
                    <a:pt x="0" y="68"/>
                  </a:lnTo>
                  <a:lnTo>
                    <a:pt x="1" y="80"/>
                  </a:lnTo>
                  <a:lnTo>
                    <a:pt x="4" y="91"/>
                  </a:lnTo>
                  <a:lnTo>
                    <a:pt x="9" y="101"/>
                  </a:lnTo>
                  <a:lnTo>
                    <a:pt x="16" y="112"/>
                  </a:lnTo>
                  <a:lnTo>
                    <a:pt x="24" y="119"/>
                  </a:lnTo>
                  <a:lnTo>
                    <a:pt x="33" y="127"/>
                  </a:lnTo>
                  <a:lnTo>
                    <a:pt x="44" y="132"/>
                  </a:lnTo>
                  <a:lnTo>
                    <a:pt x="55" y="135"/>
                  </a:lnTo>
                  <a:lnTo>
                    <a:pt x="5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10" name="Freeform 30"/>
            <p:cNvSpPr/>
            <p:nvPr userDrawn="1"/>
          </p:nvSpPr>
          <p:spPr bwMode="auto">
            <a:xfrm>
              <a:off x="8083285" y="6512905"/>
              <a:ext cx="197663" cy="262544"/>
            </a:xfrm>
            <a:custGeom>
              <a:avLst/>
              <a:gdLst>
                <a:gd name="T0" fmla="*/ 114 w 131"/>
                <a:gd name="T1" fmla="*/ 0 h 174"/>
                <a:gd name="T2" fmla="*/ 114 w 131"/>
                <a:gd name="T3" fmla="*/ 0 h 174"/>
                <a:gd name="T4" fmla="*/ 102 w 131"/>
                <a:gd name="T5" fmla="*/ 0 h 174"/>
                <a:gd name="T6" fmla="*/ 88 w 131"/>
                <a:gd name="T7" fmla="*/ 1 h 174"/>
                <a:gd name="T8" fmla="*/ 73 w 131"/>
                <a:gd name="T9" fmla="*/ 4 h 174"/>
                <a:gd name="T10" fmla="*/ 56 w 131"/>
                <a:gd name="T11" fmla="*/ 8 h 174"/>
                <a:gd name="T12" fmla="*/ 39 w 131"/>
                <a:gd name="T13" fmla="*/ 13 h 174"/>
                <a:gd name="T14" fmla="*/ 32 w 131"/>
                <a:gd name="T15" fmla="*/ 16 h 174"/>
                <a:gd name="T16" fmla="*/ 25 w 131"/>
                <a:gd name="T17" fmla="*/ 20 h 174"/>
                <a:gd name="T18" fmla="*/ 17 w 131"/>
                <a:gd name="T19" fmla="*/ 24 h 174"/>
                <a:gd name="T20" fmla="*/ 11 w 131"/>
                <a:gd name="T21" fmla="*/ 31 h 174"/>
                <a:gd name="T22" fmla="*/ 5 w 131"/>
                <a:gd name="T23" fmla="*/ 36 h 174"/>
                <a:gd name="T24" fmla="*/ 0 w 131"/>
                <a:gd name="T25" fmla="*/ 43 h 174"/>
                <a:gd name="T26" fmla="*/ 131 w 131"/>
                <a:gd name="T27" fmla="*/ 174 h 174"/>
                <a:gd name="T28" fmla="*/ 131 w 131"/>
                <a:gd name="T29" fmla="*/ 0 h 174"/>
                <a:gd name="T30" fmla="*/ 126 w 131"/>
                <a:gd name="T31" fmla="*/ 0 h 174"/>
                <a:gd name="T32" fmla="*/ 126 w 131"/>
                <a:gd name="T33" fmla="*/ 0 h 174"/>
                <a:gd name="T34" fmla="*/ 114 w 131"/>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174">
                  <a:moveTo>
                    <a:pt x="114" y="0"/>
                  </a:moveTo>
                  <a:lnTo>
                    <a:pt x="114" y="0"/>
                  </a:lnTo>
                  <a:lnTo>
                    <a:pt x="102" y="0"/>
                  </a:lnTo>
                  <a:lnTo>
                    <a:pt x="88" y="1"/>
                  </a:lnTo>
                  <a:lnTo>
                    <a:pt x="73" y="4"/>
                  </a:lnTo>
                  <a:lnTo>
                    <a:pt x="56" y="8"/>
                  </a:lnTo>
                  <a:lnTo>
                    <a:pt x="39" y="13"/>
                  </a:lnTo>
                  <a:lnTo>
                    <a:pt x="32" y="16"/>
                  </a:lnTo>
                  <a:lnTo>
                    <a:pt x="25" y="20"/>
                  </a:lnTo>
                  <a:lnTo>
                    <a:pt x="17" y="24"/>
                  </a:lnTo>
                  <a:lnTo>
                    <a:pt x="11" y="31"/>
                  </a:lnTo>
                  <a:lnTo>
                    <a:pt x="5" y="36"/>
                  </a:lnTo>
                  <a:lnTo>
                    <a:pt x="0" y="43"/>
                  </a:lnTo>
                  <a:lnTo>
                    <a:pt x="131" y="174"/>
                  </a:lnTo>
                  <a:lnTo>
                    <a:pt x="131" y="0"/>
                  </a:lnTo>
                  <a:lnTo>
                    <a:pt x="126" y="0"/>
                  </a:lnTo>
                  <a:lnTo>
                    <a:pt x="126" y="0"/>
                  </a:lnTo>
                  <a:lnTo>
                    <a:pt x="114"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11" name="Freeform 31"/>
            <p:cNvSpPr/>
            <p:nvPr userDrawn="1"/>
          </p:nvSpPr>
          <p:spPr bwMode="auto">
            <a:xfrm>
              <a:off x="8083285" y="6512905"/>
              <a:ext cx="197663" cy="262544"/>
            </a:xfrm>
            <a:custGeom>
              <a:avLst/>
              <a:gdLst>
                <a:gd name="T0" fmla="*/ 114 w 131"/>
                <a:gd name="T1" fmla="*/ 0 h 174"/>
                <a:gd name="T2" fmla="*/ 114 w 131"/>
                <a:gd name="T3" fmla="*/ 0 h 174"/>
                <a:gd name="T4" fmla="*/ 102 w 131"/>
                <a:gd name="T5" fmla="*/ 0 h 174"/>
                <a:gd name="T6" fmla="*/ 88 w 131"/>
                <a:gd name="T7" fmla="*/ 1 h 174"/>
                <a:gd name="T8" fmla="*/ 73 w 131"/>
                <a:gd name="T9" fmla="*/ 4 h 174"/>
                <a:gd name="T10" fmla="*/ 56 w 131"/>
                <a:gd name="T11" fmla="*/ 8 h 174"/>
                <a:gd name="T12" fmla="*/ 39 w 131"/>
                <a:gd name="T13" fmla="*/ 13 h 174"/>
                <a:gd name="T14" fmla="*/ 32 w 131"/>
                <a:gd name="T15" fmla="*/ 16 h 174"/>
                <a:gd name="T16" fmla="*/ 25 w 131"/>
                <a:gd name="T17" fmla="*/ 20 h 174"/>
                <a:gd name="T18" fmla="*/ 17 w 131"/>
                <a:gd name="T19" fmla="*/ 24 h 174"/>
                <a:gd name="T20" fmla="*/ 11 w 131"/>
                <a:gd name="T21" fmla="*/ 31 h 174"/>
                <a:gd name="T22" fmla="*/ 5 w 131"/>
                <a:gd name="T23" fmla="*/ 36 h 174"/>
                <a:gd name="T24" fmla="*/ 0 w 131"/>
                <a:gd name="T25" fmla="*/ 43 h 174"/>
                <a:gd name="T26" fmla="*/ 131 w 131"/>
                <a:gd name="T27" fmla="*/ 174 h 174"/>
                <a:gd name="T28" fmla="*/ 131 w 131"/>
                <a:gd name="T29" fmla="*/ 0 h 174"/>
                <a:gd name="T30" fmla="*/ 126 w 131"/>
                <a:gd name="T31" fmla="*/ 0 h 174"/>
                <a:gd name="T32" fmla="*/ 126 w 131"/>
                <a:gd name="T33" fmla="*/ 0 h 174"/>
                <a:gd name="T34" fmla="*/ 114 w 131"/>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174">
                  <a:moveTo>
                    <a:pt x="114" y="0"/>
                  </a:moveTo>
                  <a:lnTo>
                    <a:pt x="114" y="0"/>
                  </a:lnTo>
                  <a:lnTo>
                    <a:pt x="102" y="0"/>
                  </a:lnTo>
                  <a:lnTo>
                    <a:pt x="88" y="1"/>
                  </a:lnTo>
                  <a:lnTo>
                    <a:pt x="73" y="4"/>
                  </a:lnTo>
                  <a:lnTo>
                    <a:pt x="56" y="8"/>
                  </a:lnTo>
                  <a:lnTo>
                    <a:pt x="39" y="13"/>
                  </a:lnTo>
                  <a:lnTo>
                    <a:pt x="32" y="16"/>
                  </a:lnTo>
                  <a:lnTo>
                    <a:pt x="25" y="20"/>
                  </a:lnTo>
                  <a:lnTo>
                    <a:pt x="17" y="24"/>
                  </a:lnTo>
                  <a:lnTo>
                    <a:pt x="11" y="31"/>
                  </a:lnTo>
                  <a:lnTo>
                    <a:pt x="5" y="36"/>
                  </a:lnTo>
                  <a:lnTo>
                    <a:pt x="0" y="43"/>
                  </a:lnTo>
                  <a:lnTo>
                    <a:pt x="131" y="174"/>
                  </a:lnTo>
                  <a:lnTo>
                    <a:pt x="131" y="0"/>
                  </a:lnTo>
                  <a:lnTo>
                    <a:pt x="126" y="0"/>
                  </a:lnTo>
                  <a:lnTo>
                    <a:pt x="126" y="0"/>
                  </a:lnTo>
                  <a:lnTo>
                    <a:pt x="1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12" name="Freeform 32"/>
            <p:cNvSpPr/>
            <p:nvPr userDrawn="1"/>
          </p:nvSpPr>
          <p:spPr bwMode="auto">
            <a:xfrm>
              <a:off x="8315651" y="6291101"/>
              <a:ext cx="92042" cy="206716"/>
            </a:xfrm>
            <a:custGeom>
              <a:avLst/>
              <a:gdLst>
                <a:gd name="T0" fmla="*/ 0 w 61"/>
                <a:gd name="T1" fmla="*/ 0 h 137"/>
                <a:gd name="T2" fmla="*/ 0 w 61"/>
                <a:gd name="T3" fmla="*/ 137 h 137"/>
                <a:gd name="T4" fmla="*/ 0 w 61"/>
                <a:gd name="T5" fmla="*/ 137 h 137"/>
                <a:gd name="T6" fmla="*/ 12 w 61"/>
                <a:gd name="T7" fmla="*/ 135 h 137"/>
                <a:gd name="T8" fmla="*/ 23 w 61"/>
                <a:gd name="T9" fmla="*/ 130 h 137"/>
                <a:gd name="T10" fmla="*/ 34 w 61"/>
                <a:gd name="T11" fmla="*/ 122 h 137"/>
                <a:gd name="T12" fmla="*/ 43 w 61"/>
                <a:gd name="T13" fmla="*/ 114 h 137"/>
                <a:gd name="T14" fmla="*/ 50 w 61"/>
                <a:gd name="T15" fmla="*/ 105 h 137"/>
                <a:gd name="T16" fmla="*/ 56 w 61"/>
                <a:gd name="T17" fmla="*/ 93 h 137"/>
                <a:gd name="T18" fmla="*/ 59 w 61"/>
                <a:gd name="T19" fmla="*/ 82 h 137"/>
                <a:gd name="T20" fmla="*/ 61 w 61"/>
                <a:gd name="T21" fmla="*/ 69 h 137"/>
                <a:gd name="T22" fmla="*/ 61 w 61"/>
                <a:gd name="T23" fmla="*/ 69 h 137"/>
                <a:gd name="T24" fmla="*/ 59 w 61"/>
                <a:gd name="T25" fmla="*/ 55 h 137"/>
                <a:gd name="T26" fmla="*/ 56 w 61"/>
                <a:gd name="T27" fmla="*/ 44 h 137"/>
                <a:gd name="T28" fmla="*/ 50 w 61"/>
                <a:gd name="T29" fmla="*/ 32 h 137"/>
                <a:gd name="T30" fmla="*/ 43 w 61"/>
                <a:gd name="T31" fmla="*/ 23 h 137"/>
                <a:gd name="T32" fmla="*/ 34 w 61"/>
                <a:gd name="T33" fmla="*/ 15 h 137"/>
                <a:gd name="T34" fmla="*/ 23 w 61"/>
                <a:gd name="T35" fmla="*/ 7 h 137"/>
                <a:gd name="T36" fmla="*/ 12 w 61"/>
                <a:gd name="T37" fmla="*/ 3 h 137"/>
                <a:gd name="T38" fmla="*/ 0 w 61"/>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37">
                  <a:moveTo>
                    <a:pt x="0" y="0"/>
                  </a:moveTo>
                  <a:lnTo>
                    <a:pt x="0" y="137"/>
                  </a:lnTo>
                  <a:lnTo>
                    <a:pt x="0" y="137"/>
                  </a:lnTo>
                  <a:lnTo>
                    <a:pt x="12" y="135"/>
                  </a:lnTo>
                  <a:lnTo>
                    <a:pt x="23" y="130"/>
                  </a:lnTo>
                  <a:lnTo>
                    <a:pt x="34" y="122"/>
                  </a:lnTo>
                  <a:lnTo>
                    <a:pt x="43" y="114"/>
                  </a:lnTo>
                  <a:lnTo>
                    <a:pt x="50" y="105"/>
                  </a:lnTo>
                  <a:lnTo>
                    <a:pt x="56" y="93"/>
                  </a:lnTo>
                  <a:lnTo>
                    <a:pt x="59" y="82"/>
                  </a:lnTo>
                  <a:lnTo>
                    <a:pt x="61" y="69"/>
                  </a:lnTo>
                  <a:lnTo>
                    <a:pt x="61" y="69"/>
                  </a:lnTo>
                  <a:lnTo>
                    <a:pt x="59" y="55"/>
                  </a:lnTo>
                  <a:lnTo>
                    <a:pt x="56" y="44"/>
                  </a:lnTo>
                  <a:lnTo>
                    <a:pt x="50" y="32"/>
                  </a:lnTo>
                  <a:lnTo>
                    <a:pt x="43" y="23"/>
                  </a:lnTo>
                  <a:lnTo>
                    <a:pt x="34" y="15"/>
                  </a:lnTo>
                  <a:lnTo>
                    <a:pt x="23" y="7"/>
                  </a:lnTo>
                  <a:lnTo>
                    <a:pt x="12" y="3"/>
                  </a:lnTo>
                  <a:lnTo>
                    <a:pt x="0" y="0"/>
                  </a:lnTo>
                  <a:close/>
                </a:path>
              </a:pathLst>
            </a:custGeom>
            <a:solidFill>
              <a:srgbClr val="B73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grpSp>
          <p:nvGrpSpPr>
            <p:cNvPr id="113" name="그룹 112"/>
            <p:cNvGrpSpPr/>
            <p:nvPr userDrawn="1"/>
          </p:nvGrpSpPr>
          <p:grpSpPr>
            <a:xfrm>
              <a:off x="8315651" y="6291101"/>
              <a:ext cx="218787" cy="484348"/>
              <a:chOff x="8315651" y="6291101"/>
              <a:chExt cx="218787" cy="484348"/>
            </a:xfrm>
            <a:solidFill>
              <a:schemeClr val="accent5">
                <a:lumMod val="75000"/>
              </a:schemeClr>
            </a:solidFill>
          </p:grpSpPr>
          <p:sp>
            <p:nvSpPr>
              <p:cNvPr id="115" name="Freeform 33"/>
              <p:cNvSpPr/>
              <p:nvPr userDrawn="1"/>
            </p:nvSpPr>
            <p:spPr bwMode="auto">
              <a:xfrm>
                <a:off x="8315651" y="6291101"/>
                <a:ext cx="92042" cy="206716"/>
              </a:xfrm>
              <a:custGeom>
                <a:avLst/>
                <a:gdLst>
                  <a:gd name="T0" fmla="*/ 0 w 61"/>
                  <a:gd name="T1" fmla="*/ 0 h 137"/>
                  <a:gd name="T2" fmla="*/ 0 w 61"/>
                  <a:gd name="T3" fmla="*/ 137 h 137"/>
                  <a:gd name="T4" fmla="*/ 0 w 61"/>
                  <a:gd name="T5" fmla="*/ 137 h 137"/>
                  <a:gd name="T6" fmla="*/ 12 w 61"/>
                  <a:gd name="T7" fmla="*/ 135 h 137"/>
                  <a:gd name="T8" fmla="*/ 23 w 61"/>
                  <a:gd name="T9" fmla="*/ 130 h 137"/>
                  <a:gd name="T10" fmla="*/ 34 w 61"/>
                  <a:gd name="T11" fmla="*/ 122 h 137"/>
                  <a:gd name="T12" fmla="*/ 43 w 61"/>
                  <a:gd name="T13" fmla="*/ 114 h 137"/>
                  <a:gd name="T14" fmla="*/ 50 w 61"/>
                  <a:gd name="T15" fmla="*/ 105 h 137"/>
                  <a:gd name="T16" fmla="*/ 56 w 61"/>
                  <a:gd name="T17" fmla="*/ 93 h 137"/>
                  <a:gd name="T18" fmla="*/ 59 w 61"/>
                  <a:gd name="T19" fmla="*/ 82 h 137"/>
                  <a:gd name="T20" fmla="*/ 61 w 61"/>
                  <a:gd name="T21" fmla="*/ 69 h 137"/>
                  <a:gd name="T22" fmla="*/ 61 w 61"/>
                  <a:gd name="T23" fmla="*/ 69 h 137"/>
                  <a:gd name="T24" fmla="*/ 59 w 61"/>
                  <a:gd name="T25" fmla="*/ 55 h 137"/>
                  <a:gd name="T26" fmla="*/ 56 w 61"/>
                  <a:gd name="T27" fmla="*/ 44 h 137"/>
                  <a:gd name="T28" fmla="*/ 50 w 61"/>
                  <a:gd name="T29" fmla="*/ 32 h 137"/>
                  <a:gd name="T30" fmla="*/ 43 w 61"/>
                  <a:gd name="T31" fmla="*/ 23 h 137"/>
                  <a:gd name="T32" fmla="*/ 34 w 61"/>
                  <a:gd name="T33" fmla="*/ 15 h 137"/>
                  <a:gd name="T34" fmla="*/ 23 w 61"/>
                  <a:gd name="T35" fmla="*/ 7 h 137"/>
                  <a:gd name="T36" fmla="*/ 12 w 61"/>
                  <a:gd name="T37" fmla="*/ 3 h 137"/>
                  <a:gd name="T38" fmla="*/ 0 w 61"/>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37">
                    <a:moveTo>
                      <a:pt x="0" y="0"/>
                    </a:moveTo>
                    <a:lnTo>
                      <a:pt x="0" y="137"/>
                    </a:lnTo>
                    <a:lnTo>
                      <a:pt x="0" y="137"/>
                    </a:lnTo>
                    <a:lnTo>
                      <a:pt x="12" y="135"/>
                    </a:lnTo>
                    <a:lnTo>
                      <a:pt x="23" y="130"/>
                    </a:lnTo>
                    <a:lnTo>
                      <a:pt x="34" y="122"/>
                    </a:lnTo>
                    <a:lnTo>
                      <a:pt x="43" y="114"/>
                    </a:lnTo>
                    <a:lnTo>
                      <a:pt x="50" y="105"/>
                    </a:lnTo>
                    <a:lnTo>
                      <a:pt x="56" y="93"/>
                    </a:lnTo>
                    <a:lnTo>
                      <a:pt x="59" y="82"/>
                    </a:lnTo>
                    <a:lnTo>
                      <a:pt x="61" y="69"/>
                    </a:lnTo>
                    <a:lnTo>
                      <a:pt x="61" y="69"/>
                    </a:lnTo>
                    <a:lnTo>
                      <a:pt x="59" y="55"/>
                    </a:lnTo>
                    <a:lnTo>
                      <a:pt x="56" y="44"/>
                    </a:lnTo>
                    <a:lnTo>
                      <a:pt x="50" y="32"/>
                    </a:lnTo>
                    <a:lnTo>
                      <a:pt x="43" y="23"/>
                    </a:lnTo>
                    <a:lnTo>
                      <a:pt x="34" y="15"/>
                    </a:lnTo>
                    <a:lnTo>
                      <a:pt x="23" y="7"/>
                    </a:lnTo>
                    <a:lnTo>
                      <a:pt x="12" y="3"/>
                    </a:lnTo>
                    <a:lnTo>
                      <a:pt x="0" y="0"/>
                    </a:lnTo>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16" name="Freeform 34"/>
              <p:cNvSpPr/>
              <p:nvPr userDrawn="1"/>
            </p:nvSpPr>
            <p:spPr bwMode="auto">
              <a:xfrm>
                <a:off x="8315651" y="6512905"/>
                <a:ext cx="218787" cy="262544"/>
              </a:xfrm>
              <a:custGeom>
                <a:avLst/>
                <a:gdLst>
                  <a:gd name="T0" fmla="*/ 19 w 145"/>
                  <a:gd name="T1" fmla="*/ 0 h 174"/>
                  <a:gd name="T2" fmla="*/ 0 w 145"/>
                  <a:gd name="T3" fmla="*/ 0 h 174"/>
                  <a:gd name="T4" fmla="*/ 0 w 145"/>
                  <a:gd name="T5" fmla="*/ 174 h 174"/>
                  <a:gd name="T6" fmla="*/ 70 w 145"/>
                  <a:gd name="T7" fmla="*/ 174 h 174"/>
                  <a:gd name="T8" fmla="*/ 70 w 145"/>
                  <a:gd name="T9" fmla="*/ 123 h 174"/>
                  <a:gd name="T10" fmla="*/ 81 w 145"/>
                  <a:gd name="T11" fmla="*/ 123 h 174"/>
                  <a:gd name="T12" fmla="*/ 81 w 145"/>
                  <a:gd name="T13" fmla="*/ 174 h 174"/>
                  <a:gd name="T14" fmla="*/ 145 w 145"/>
                  <a:gd name="T15" fmla="*/ 174 h 174"/>
                  <a:gd name="T16" fmla="*/ 145 w 145"/>
                  <a:gd name="T17" fmla="*/ 77 h 174"/>
                  <a:gd name="T18" fmla="*/ 145 w 145"/>
                  <a:gd name="T19" fmla="*/ 77 h 174"/>
                  <a:gd name="T20" fmla="*/ 144 w 145"/>
                  <a:gd name="T21" fmla="*/ 74 h 174"/>
                  <a:gd name="T22" fmla="*/ 144 w 145"/>
                  <a:gd name="T23" fmla="*/ 74 h 174"/>
                  <a:gd name="T24" fmla="*/ 144 w 145"/>
                  <a:gd name="T25" fmla="*/ 70 h 174"/>
                  <a:gd name="T26" fmla="*/ 144 w 145"/>
                  <a:gd name="T27" fmla="*/ 70 h 174"/>
                  <a:gd name="T28" fmla="*/ 144 w 145"/>
                  <a:gd name="T29" fmla="*/ 69 h 174"/>
                  <a:gd name="T30" fmla="*/ 144 w 145"/>
                  <a:gd name="T31" fmla="*/ 69 h 174"/>
                  <a:gd name="T32" fmla="*/ 141 w 145"/>
                  <a:gd name="T33" fmla="*/ 60 h 174"/>
                  <a:gd name="T34" fmla="*/ 137 w 145"/>
                  <a:gd name="T35" fmla="*/ 52 h 174"/>
                  <a:gd name="T36" fmla="*/ 133 w 145"/>
                  <a:gd name="T37" fmla="*/ 44 h 174"/>
                  <a:gd name="T38" fmla="*/ 127 w 145"/>
                  <a:gd name="T39" fmla="*/ 37 h 174"/>
                  <a:gd name="T40" fmla="*/ 119 w 145"/>
                  <a:gd name="T41" fmla="*/ 31 h 174"/>
                  <a:gd name="T42" fmla="*/ 112 w 145"/>
                  <a:gd name="T43" fmla="*/ 26 h 174"/>
                  <a:gd name="T44" fmla="*/ 104 w 145"/>
                  <a:gd name="T45" fmla="*/ 21 h 174"/>
                  <a:gd name="T46" fmla="*/ 94 w 145"/>
                  <a:gd name="T47" fmla="*/ 17 h 174"/>
                  <a:gd name="T48" fmla="*/ 77 w 145"/>
                  <a:gd name="T49" fmla="*/ 11 h 174"/>
                  <a:gd name="T50" fmla="*/ 58 w 145"/>
                  <a:gd name="T51" fmla="*/ 6 h 174"/>
                  <a:gd name="T52" fmla="*/ 41 w 145"/>
                  <a:gd name="T53" fmla="*/ 4 h 174"/>
                  <a:gd name="T54" fmla="*/ 26 w 145"/>
                  <a:gd name="T55" fmla="*/ 1 h 174"/>
                  <a:gd name="T56" fmla="*/ 26 w 145"/>
                  <a:gd name="T57" fmla="*/ 1 h 174"/>
                  <a:gd name="T58" fmla="*/ 19 w 145"/>
                  <a:gd name="T5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74">
                    <a:moveTo>
                      <a:pt x="19" y="0"/>
                    </a:moveTo>
                    <a:lnTo>
                      <a:pt x="0" y="0"/>
                    </a:lnTo>
                    <a:lnTo>
                      <a:pt x="0" y="174"/>
                    </a:lnTo>
                    <a:lnTo>
                      <a:pt x="70" y="174"/>
                    </a:lnTo>
                    <a:lnTo>
                      <a:pt x="70" y="123"/>
                    </a:lnTo>
                    <a:lnTo>
                      <a:pt x="81" y="123"/>
                    </a:lnTo>
                    <a:lnTo>
                      <a:pt x="81" y="174"/>
                    </a:lnTo>
                    <a:lnTo>
                      <a:pt x="145" y="174"/>
                    </a:lnTo>
                    <a:lnTo>
                      <a:pt x="145" y="77"/>
                    </a:lnTo>
                    <a:lnTo>
                      <a:pt x="145" y="77"/>
                    </a:lnTo>
                    <a:lnTo>
                      <a:pt x="144" y="74"/>
                    </a:lnTo>
                    <a:lnTo>
                      <a:pt x="144" y="74"/>
                    </a:lnTo>
                    <a:lnTo>
                      <a:pt x="144" y="70"/>
                    </a:lnTo>
                    <a:lnTo>
                      <a:pt x="144" y="70"/>
                    </a:lnTo>
                    <a:lnTo>
                      <a:pt x="144" y="69"/>
                    </a:lnTo>
                    <a:lnTo>
                      <a:pt x="144" y="69"/>
                    </a:lnTo>
                    <a:lnTo>
                      <a:pt x="141" y="60"/>
                    </a:lnTo>
                    <a:lnTo>
                      <a:pt x="137" y="52"/>
                    </a:lnTo>
                    <a:lnTo>
                      <a:pt x="133" y="44"/>
                    </a:lnTo>
                    <a:lnTo>
                      <a:pt x="127" y="37"/>
                    </a:lnTo>
                    <a:lnTo>
                      <a:pt x="119" y="31"/>
                    </a:lnTo>
                    <a:lnTo>
                      <a:pt x="112" y="26"/>
                    </a:lnTo>
                    <a:lnTo>
                      <a:pt x="104" y="21"/>
                    </a:lnTo>
                    <a:lnTo>
                      <a:pt x="94" y="17"/>
                    </a:lnTo>
                    <a:lnTo>
                      <a:pt x="77" y="11"/>
                    </a:lnTo>
                    <a:lnTo>
                      <a:pt x="58" y="6"/>
                    </a:lnTo>
                    <a:lnTo>
                      <a:pt x="41" y="4"/>
                    </a:lnTo>
                    <a:lnTo>
                      <a:pt x="26" y="1"/>
                    </a:lnTo>
                    <a:lnTo>
                      <a:pt x="26" y="1"/>
                    </a:lnTo>
                    <a:lnTo>
                      <a:pt x="19"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14" name="Freeform 35"/>
            <p:cNvSpPr/>
            <p:nvPr userDrawn="1"/>
          </p:nvSpPr>
          <p:spPr bwMode="auto">
            <a:xfrm>
              <a:off x="8315651" y="6512905"/>
              <a:ext cx="218787" cy="262544"/>
            </a:xfrm>
            <a:custGeom>
              <a:avLst/>
              <a:gdLst>
                <a:gd name="T0" fmla="*/ 19 w 145"/>
                <a:gd name="T1" fmla="*/ 0 h 174"/>
                <a:gd name="T2" fmla="*/ 0 w 145"/>
                <a:gd name="T3" fmla="*/ 0 h 174"/>
                <a:gd name="T4" fmla="*/ 0 w 145"/>
                <a:gd name="T5" fmla="*/ 174 h 174"/>
                <a:gd name="T6" fmla="*/ 70 w 145"/>
                <a:gd name="T7" fmla="*/ 174 h 174"/>
                <a:gd name="T8" fmla="*/ 70 w 145"/>
                <a:gd name="T9" fmla="*/ 123 h 174"/>
                <a:gd name="T10" fmla="*/ 81 w 145"/>
                <a:gd name="T11" fmla="*/ 123 h 174"/>
                <a:gd name="T12" fmla="*/ 81 w 145"/>
                <a:gd name="T13" fmla="*/ 174 h 174"/>
                <a:gd name="T14" fmla="*/ 145 w 145"/>
                <a:gd name="T15" fmla="*/ 174 h 174"/>
                <a:gd name="T16" fmla="*/ 145 w 145"/>
                <a:gd name="T17" fmla="*/ 77 h 174"/>
                <a:gd name="T18" fmla="*/ 145 w 145"/>
                <a:gd name="T19" fmla="*/ 77 h 174"/>
                <a:gd name="T20" fmla="*/ 144 w 145"/>
                <a:gd name="T21" fmla="*/ 74 h 174"/>
                <a:gd name="T22" fmla="*/ 144 w 145"/>
                <a:gd name="T23" fmla="*/ 74 h 174"/>
                <a:gd name="T24" fmla="*/ 144 w 145"/>
                <a:gd name="T25" fmla="*/ 70 h 174"/>
                <a:gd name="T26" fmla="*/ 144 w 145"/>
                <a:gd name="T27" fmla="*/ 70 h 174"/>
                <a:gd name="T28" fmla="*/ 144 w 145"/>
                <a:gd name="T29" fmla="*/ 69 h 174"/>
                <a:gd name="T30" fmla="*/ 144 w 145"/>
                <a:gd name="T31" fmla="*/ 69 h 174"/>
                <a:gd name="T32" fmla="*/ 141 w 145"/>
                <a:gd name="T33" fmla="*/ 60 h 174"/>
                <a:gd name="T34" fmla="*/ 137 w 145"/>
                <a:gd name="T35" fmla="*/ 52 h 174"/>
                <a:gd name="T36" fmla="*/ 133 w 145"/>
                <a:gd name="T37" fmla="*/ 44 h 174"/>
                <a:gd name="T38" fmla="*/ 127 w 145"/>
                <a:gd name="T39" fmla="*/ 37 h 174"/>
                <a:gd name="T40" fmla="*/ 119 w 145"/>
                <a:gd name="T41" fmla="*/ 31 h 174"/>
                <a:gd name="T42" fmla="*/ 112 w 145"/>
                <a:gd name="T43" fmla="*/ 26 h 174"/>
                <a:gd name="T44" fmla="*/ 104 w 145"/>
                <a:gd name="T45" fmla="*/ 21 h 174"/>
                <a:gd name="T46" fmla="*/ 94 w 145"/>
                <a:gd name="T47" fmla="*/ 17 h 174"/>
                <a:gd name="T48" fmla="*/ 77 w 145"/>
                <a:gd name="T49" fmla="*/ 11 h 174"/>
                <a:gd name="T50" fmla="*/ 58 w 145"/>
                <a:gd name="T51" fmla="*/ 6 h 174"/>
                <a:gd name="T52" fmla="*/ 41 w 145"/>
                <a:gd name="T53" fmla="*/ 4 h 174"/>
                <a:gd name="T54" fmla="*/ 26 w 145"/>
                <a:gd name="T55" fmla="*/ 1 h 174"/>
                <a:gd name="T56" fmla="*/ 26 w 145"/>
                <a:gd name="T57" fmla="*/ 1 h 174"/>
                <a:gd name="T58" fmla="*/ 19 w 145"/>
                <a:gd name="T5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74">
                  <a:moveTo>
                    <a:pt x="19" y="0"/>
                  </a:moveTo>
                  <a:lnTo>
                    <a:pt x="0" y="0"/>
                  </a:lnTo>
                  <a:lnTo>
                    <a:pt x="0" y="174"/>
                  </a:lnTo>
                  <a:lnTo>
                    <a:pt x="70" y="174"/>
                  </a:lnTo>
                  <a:lnTo>
                    <a:pt x="70" y="123"/>
                  </a:lnTo>
                  <a:lnTo>
                    <a:pt x="81" y="123"/>
                  </a:lnTo>
                  <a:lnTo>
                    <a:pt x="81" y="174"/>
                  </a:lnTo>
                  <a:lnTo>
                    <a:pt x="145" y="174"/>
                  </a:lnTo>
                  <a:lnTo>
                    <a:pt x="145" y="77"/>
                  </a:lnTo>
                  <a:lnTo>
                    <a:pt x="145" y="77"/>
                  </a:lnTo>
                  <a:lnTo>
                    <a:pt x="144" y="74"/>
                  </a:lnTo>
                  <a:lnTo>
                    <a:pt x="144" y="74"/>
                  </a:lnTo>
                  <a:lnTo>
                    <a:pt x="144" y="70"/>
                  </a:lnTo>
                  <a:lnTo>
                    <a:pt x="144" y="70"/>
                  </a:lnTo>
                  <a:lnTo>
                    <a:pt x="144" y="69"/>
                  </a:lnTo>
                  <a:lnTo>
                    <a:pt x="144" y="69"/>
                  </a:lnTo>
                  <a:lnTo>
                    <a:pt x="141" y="60"/>
                  </a:lnTo>
                  <a:lnTo>
                    <a:pt x="137" y="52"/>
                  </a:lnTo>
                  <a:lnTo>
                    <a:pt x="133" y="44"/>
                  </a:lnTo>
                  <a:lnTo>
                    <a:pt x="127" y="37"/>
                  </a:lnTo>
                  <a:lnTo>
                    <a:pt x="119" y="31"/>
                  </a:lnTo>
                  <a:lnTo>
                    <a:pt x="112" y="26"/>
                  </a:lnTo>
                  <a:lnTo>
                    <a:pt x="104" y="21"/>
                  </a:lnTo>
                  <a:lnTo>
                    <a:pt x="94" y="17"/>
                  </a:lnTo>
                  <a:lnTo>
                    <a:pt x="77" y="11"/>
                  </a:lnTo>
                  <a:lnTo>
                    <a:pt x="58" y="6"/>
                  </a:lnTo>
                  <a:lnTo>
                    <a:pt x="41" y="4"/>
                  </a:lnTo>
                  <a:lnTo>
                    <a:pt x="26" y="1"/>
                  </a:lnTo>
                  <a:lnTo>
                    <a:pt x="26" y="1"/>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grpSp>
      <p:sp>
        <p:nvSpPr>
          <p:cNvPr id="2" name="텍스트 개체 틀 3"/>
          <p:cNvSpPr>
            <a:spLocks noGrp="1"/>
          </p:cNvSpPr>
          <p:nvPr>
            <p:ph type="body" sz="quarter" idx="10" hasCustomPrompt="1"/>
          </p:nvPr>
        </p:nvSpPr>
        <p:spPr>
          <a:xfrm>
            <a:off x="2255574" y="1493304"/>
            <a:ext cx="5723255" cy="601553"/>
          </a:xfrm>
          <a:prstGeom prst="rect">
            <a:avLst/>
          </a:prstGeom>
        </p:spPr>
        <p:txBody>
          <a:bodyPr lIns="0" tIns="0" rIns="0" bIns="0"/>
          <a:lstStyle>
            <a:lvl1pPr marL="0" indent="0" algn="l">
              <a:buNone/>
              <a:defRPr sz="3735" b="1"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Contents title</a:t>
            </a:r>
            <a:endParaRPr lang="ko-KR" altLang="en-US" smtClean="0"/>
          </a:p>
        </p:txBody>
      </p:sp>
      <p:sp>
        <p:nvSpPr>
          <p:cNvPr id="3" name="텍스트 개체 틀 3"/>
          <p:cNvSpPr>
            <a:spLocks noGrp="1"/>
          </p:cNvSpPr>
          <p:nvPr>
            <p:ph type="body" sz="quarter" idx="11" hasCustomPrompt="1"/>
          </p:nvPr>
        </p:nvSpPr>
        <p:spPr>
          <a:xfrm>
            <a:off x="2255574" y="2970542"/>
            <a:ext cx="5723255" cy="254087"/>
          </a:xfrm>
          <a:prstGeom prst="rect">
            <a:avLst/>
          </a:prstGeom>
        </p:spPr>
        <p:txBody>
          <a:bodyPr lIns="0" tIns="0" rIns="0" bIns="0"/>
          <a:lstStyle>
            <a:lvl1pPr marL="0" indent="0" algn="l">
              <a:buNone/>
              <a:defRPr sz="2135" b="1"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01. Contents title</a:t>
            </a:r>
            <a:endParaRPr lang="ko-KR" altLang="en-US" smtClean="0"/>
          </a:p>
        </p:txBody>
      </p:sp>
      <p:sp>
        <p:nvSpPr>
          <p:cNvPr id="4" name="텍스트 개체 틀 3"/>
          <p:cNvSpPr>
            <a:spLocks noGrp="1"/>
          </p:cNvSpPr>
          <p:nvPr>
            <p:ph type="body" sz="quarter" idx="12" hasCustomPrompt="1"/>
          </p:nvPr>
        </p:nvSpPr>
        <p:spPr>
          <a:xfrm>
            <a:off x="2764689" y="3283494"/>
            <a:ext cx="5214139" cy="214129"/>
          </a:xfrm>
          <a:prstGeom prst="rect">
            <a:avLst/>
          </a:prstGeom>
        </p:spPr>
        <p:txBody>
          <a:bodyPr lIns="0" tIns="0" rIns="0" bIns="0"/>
          <a:lstStyle>
            <a:lvl1pPr marL="0" indent="0" algn="l">
              <a:buNone/>
              <a:defRPr sz="1600" b="0"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 Content sub title</a:t>
            </a:r>
            <a:endParaRPr lang="ko-KR" altLang="en-US" smtClean="0"/>
          </a:p>
        </p:txBody>
      </p:sp>
      <p:sp>
        <p:nvSpPr>
          <p:cNvPr id="5" name="텍스트 개체 틀 3"/>
          <p:cNvSpPr>
            <a:spLocks noGrp="1"/>
          </p:cNvSpPr>
          <p:nvPr>
            <p:ph type="body" sz="quarter" idx="13" hasCustomPrompt="1"/>
          </p:nvPr>
        </p:nvSpPr>
        <p:spPr>
          <a:xfrm>
            <a:off x="2764689" y="3525256"/>
            <a:ext cx="5214139" cy="214129"/>
          </a:xfrm>
          <a:prstGeom prst="rect">
            <a:avLst/>
          </a:prstGeom>
        </p:spPr>
        <p:txBody>
          <a:bodyPr lIns="0" tIns="0" rIns="0" bIns="0"/>
          <a:lstStyle>
            <a:lvl1pPr marL="0" indent="0" algn="l">
              <a:buNone/>
              <a:defRPr sz="1600" b="0"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 Content sub title</a:t>
            </a:r>
            <a:endParaRPr lang="ko-KR" altLang="en-US" smtClean="0"/>
          </a:p>
        </p:txBody>
      </p:sp>
      <p:sp>
        <p:nvSpPr>
          <p:cNvPr id="6" name="텍스트 개체 틀 3"/>
          <p:cNvSpPr>
            <a:spLocks noGrp="1"/>
          </p:cNvSpPr>
          <p:nvPr>
            <p:ph type="body" sz="quarter" idx="14" hasCustomPrompt="1"/>
          </p:nvPr>
        </p:nvSpPr>
        <p:spPr>
          <a:xfrm>
            <a:off x="2255574" y="4167335"/>
            <a:ext cx="5723255" cy="254087"/>
          </a:xfrm>
          <a:prstGeom prst="rect">
            <a:avLst/>
          </a:prstGeom>
        </p:spPr>
        <p:txBody>
          <a:bodyPr lIns="0" tIns="0" rIns="0" bIns="0"/>
          <a:lstStyle>
            <a:lvl1pPr marL="0" indent="0" algn="l">
              <a:buNone/>
              <a:defRPr sz="2135" b="1"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02. Contents title</a:t>
            </a:r>
            <a:endParaRPr lang="ko-KR" altLang="en-US" smtClean="0"/>
          </a:p>
        </p:txBody>
      </p:sp>
      <p:sp>
        <p:nvSpPr>
          <p:cNvPr id="7" name="텍스트 개체 틀 3"/>
          <p:cNvSpPr>
            <a:spLocks noGrp="1"/>
          </p:cNvSpPr>
          <p:nvPr>
            <p:ph type="body" sz="quarter" idx="15" hasCustomPrompt="1"/>
          </p:nvPr>
        </p:nvSpPr>
        <p:spPr>
          <a:xfrm>
            <a:off x="2764689" y="4480288"/>
            <a:ext cx="5214139" cy="214129"/>
          </a:xfrm>
          <a:prstGeom prst="rect">
            <a:avLst/>
          </a:prstGeom>
        </p:spPr>
        <p:txBody>
          <a:bodyPr lIns="0" tIns="0" rIns="0" bIns="0"/>
          <a:lstStyle>
            <a:lvl1pPr marL="0" indent="0" algn="l">
              <a:buNone/>
              <a:defRPr sz="1600" b="0"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 Content sub title</a:t>
            </a:r>
            <a:endParaRPr lang="ko-KR" altLang="en-US" smtClean="0"/>
          </a:p>
        </p:txBody>
      </p:sp>
      <p:sp>
        <p:nvSpPr>
          <p:cNvPr id="8" name="텍스트 개체 틀 3"/>
          <p:cNvSpPr>
            <a:spLocks noGrp="1"/>
          </p:cNvSpPr>
          <p:nvPr>
            <p:ph type="body" sz="quarter" idx="16" hasCustomPrompt="1"/>
          </p:nvPr>
        </p:nvSpPr>
        <p:spPr>
          <a:xfrm>
            <a:off x="2764689" y="4722049"/>
            <a:ext cx="5214139" cy="214129"/>
          </a:xfrm>
          <a:prstGeom prst="rect">
            <a:avLst/>
          </a:prstGeom>
        </p:spPr>
        <p:txBody>
          <a:bodyPr lIns="0" tIns="0" rIns="0" bIns="0"/>
          <a:lstStyle>
            <a:lvl1pPr marL="0" indent="0" algn="l">
              <a:buNone/>
              <a:defRPr sz="1600" b="0"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 Content sub title</a:t>
            </a:r>
            <a:endParaRPr lang="ko-KR" altLang="en-US" smtClean="0"/>
          </a:p>
        </p:txBody>
      </p:sp>
      <p:sp>
        <p:nvSpPr>
          <p:cNvPr id="9" name="텍스트 개체 틀 3"/>
          <p:cNvSpPr>
            <a:spLocks noGrp="1"/>
          </p:cNvSpPr>
          <p:nvPr>
            <p:ph type="body" sz="quarter" idx="17" hasCustomPrompt="1"/>
          </p:nvPr>
        </p:nvSpPr>
        <p:spPr>
          <a:xfrm>
            <a:off x="2255574" y="5349214"/>
            <a:ext cx="5723255" cy="254087"/>
          </a:xfrm>
          <a:prstGeom prst="rect">
            <a:avLst/>
          </a:prstGeom>
        </p:spPr>
        <p:txBody>
          <a:bodyPr lIns="0" tIns="0" rIns="0" bIns="0"/>
          <a:lstStyle>
            <a:lvl1pPr marL="0" indent="0" algn="l">
              <a:buNone/>
              <a:defRPr sz="2135" b="1"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03. Contents title</a:t>
            </a:r>
            <a:endParaRPr lang="ko-KR" altLang="en-US" smtClean="0"/>
          </a:p>
        </p:txBody>
      </p:sp>
      <p:sp>
        <p:nvSpPr>
          <p:cNvPr id="10" name="텍스트 개체 틀 3"/>
          <p:cNvSpPr>
            <a:spLocks noGrp="1"/>
          </p:cNvSpPr>
          <p:nvPr>
            <p:ph type="body" sz="quarter" idx="18" hasCustomPrompt="1"/>
          </p:nvPr>
        </p:nvSpPr>
        <p:spPr>
          <a:xfrm>
            <a:off x="2764689" y="5675565"/>
            <a:ext cx="5214139" cy="214129"/>
          </a:xfrm>
          <a:prstGeom prst="rect">
            <a:avLst/>
          </a:prstGeom>
        </p:spPr>
        <p:txBody>
          <a:bodyPr lIns="0" tIns="0" rIns="0" bIns="0"/>
          <a:lstStyle>
            <a:lvl1pPr marL="0" indent="0" algn="l">
              <a:buNone/>
              <a:defRPr sz="1600" b="0"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 Content sub title</a:t>
            </a:r>
            <a:endParaRPr lang="ko-KR" altLang="en-US" smtClean="0"/>
          </a:p>
        </p:txBody>
      </p:sp>
      <p:sp>
        <p:nvSpPr>
          <p:cNvPr id="11" name="텍스트 개체 틀 3"/>
          <p:cNvSpPr>
            <a:spLocks noGrp="1"/>
          </p:cNvSpPr>
          <p:nvPr>
            <p:ph type="body" sz="quarter" idx="19" hasCustomPrompt="1"/>
          </p:nvPr>
        </p:nvSpPr>
        <p:spPr>
          <a:xfrm>
            <a:off x="2764689" y="5917326"/>
            <a:ext cx="5214139" cy="214129"/>
          </a:xfrm>
          <a:prstGeom prst="rect">
            <a:avLst/>
          </a:prstGeom>
        </p:spPr>
        <p:txBody>
          <a:bodyPr lIns="0" tIns="0" rIns="0" bIns="0"/>
          <a:lstStyle>
            <a:lvl1pPr marL="0" indent="0" algn="l">
              <a:buNone/>
              <a:defRPr sz="1600" b="0" baseline="0">
                <a:solidFill>
                  <a:schemeClr val="tx1">
                    <a:lumMod val="75000"/>
                    <a:lumOff val="25000"/>
                  </a:schemeClr>
                </a:solidFill>
                <a:effectLst/>
                <a:latin typeface="Tahoma" panose="020B0604030504040204" pitchFamily="34" charset="0"/>
                <a:cs typeface="Tahoma" panose="020B0604030504040204" pitchFamily="34" charset="0"/>
              </a:defRPr>
            </a:lvl1pPr>
          </a:lstStyle>
          <a:p>
            <a:pPr lvl="0"/>
            <a:r>
              <a:rPr lang="en-US" altLang="ko-KR" smtClean="0"/>
              <a:t>- Content sub title</a:t>
            </a:r>
            <a:endParaRPr lang="ko-KR" altLang="en-US" smtClean="0"/>
          </a:p>
        </p:txBody>
      </p:sp>
      <p:grpSp>
        <p:nvGrpSpPr>
          <p:cNvPr id="74" name="그룹 116"/>
          <p:cNvGrpSpPr/>
          <p:nvPr userDrawn="1"/>
        </p:nvGrpSpPr>
        <p:grpSpPr>
          <a:xfrm>
            <a:off x="8082789" y="69450"/>
            <a:ext cx="4109211" cy="6719103"/>
            <a:chOff x="5048873" y="80963"/>
            <a:chExt cx="4095127" cy="6696075"/>
          </a:xfrm>
        </p:grpSpPr>
        <p:sp>
          <p:nvSpPr>
            <p:cNvPr id="75" name="Freeform 6"/>
            <p:cNvSpPr/>
            <p:nvPr userDrawn="1"/>
          </p:nvSpPr>
          <p:spPr bwMode="auto">
            <a:xfrm flipH="1">
              <a:off x="7158660" y="80963"/>
              <a:ext cx="1985340" cy="1281113"/>
            </a:xfrm>
            <a:custGeom>
              <a:avLst/>
              <a:gdLst/>
              <a:ahLst/>
              <a:cxnLst/>
              <a:rect l="l" t="t" r="r" b="b"/>
              <a:pathLst>
                <a:path w="1985340" h="1281113">
                  <a:moveTo>
                    <a:pt x="1345578" y="0"/>
                  </a:moveTo>
                  <a:lnTo>
                    <a:pt x="0" y="0"/>
                  </a:lnTo>
                  <a:lnTo>
                    <a:pt x="0" y="1281113"/>
                  </a:lnTo>
                  <a:lnTo>
                    <a:pt x="1345578" y="1281113"/>
                  </a:lnTo>
                  <a:lnTo>
                    <a:pt x="1985340" y="641350"/>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76" name="Freeform 7"/>
            <p:cNvSpPr/>
            <p:nvPr userDrawn="1"/>
          </p:nvSpPr>
          <p:spPr bwMode="auto">
            <a:xfrm flipH="1">
              <a:off x="6403010" y="82550"/>
              <a:ext cx="1279525" cy="1279525"/>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77" name="Freeform 8"/>
            <p:cNvSpPr/>
            <p:nvPr userDrawn="1"/>
          </p:nvSpPr>
          <p:spPr bwMode="auto">
            <a:xfrm flipH="1">
              <a:off x="5052048" y="1436688"/>
              <a:ext cx="1279525" cy="1279525"/>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78" name="Freeform 9"/>
            <p:cNvSpPr/>
            <p:nvPr userDrawn="1"/>
          </p:nvSpPr>
          <p:spPr bwMode="auto">
            <a:xfrm flipH="1">
              <a:off x="5048873" y="82550"/>
              <a:ext cx="1279525" cy="1279525"/>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342D57">
                <a:alpha val="10196"/>
              </a:srgbClr>
            </a:solidFill>
            <a:ln>
              <a:noFill/>
            </a:ln>
          </p:spPr>
          <p:txBody>
            <a:bodyPr vert="horz" wrap="square" lIns="91440" tIns="45720" rIns="91440" bIns="45720" numCol="1" anchor="t" anchorCtr="0" compatLnSpc="1"/>
            <a:lstStyle/>
            <a:p>
              <a:endParaRPr lang="ko-KR" altLang="en-US" sz="2400"/>
            </a:p>
          </p:txBody>
        </p:sp>
        <p:sp>
          <p:nvSpPr>
            <p:cNvPr id="79" name="Freeform 10"/>
            <p:cNvSpPr/>
            <p:nvPr userDrawn="1"/>
          </p:nvSpPr>
          <p:spPr bwMode="auto">
            <a:xfrm flipH="1">
              <a:off x="5048873" y="82550"/>
              <a:ext cx="1279525" cy="1279525"/>
            </a:xfrm>
            <a:custGeom>
              <a:avLst/>
              <a:gdLst>
                <a:gd name="T0" fmla="*/ 0 w 806"/>
                <a:gd name="T1" fmla="*/ 0 h 806"/>
                <a:gd name="T2" fmla="*/ 806 w 806"/>
                <a:gd name="T3" fmla="*/ 806 h 806"/>
                <a:gd name="T4" fmla="*/ 0 w 806"/>
                <a:gd name="T5" fmla="*/ 806 h 806"/>
                <a:gd name="T6" fmla="*/ 0 w 806"/>
                <a:gd name="T7" fmla="*/ 0 h 806"/>
              </a:gdLst>
              <a:ahLst/>
              <a:cxnLst>
                <a:cxn ang="0">
                  <a:pos x="T0" y="T1"/>
                </a:cxn>
                <a:cxn ang="0">
                  <a:pos x="T2" y="T3"/>
                </a:cxn>
                <a:cxn ang="0">
                  <a:pos x="T4" y="T5"/>
                </a:cxn>
                <a:cxn ang="0">
                  <a:pos x="T6" y="T7"/>
                </a:cxn>
              </a:cxnLst>
              <a:rect l="0" t="0" r="r" b="b"/>
              <a:pathLst>
                <a:path w="806" h="806">
                  <a:moveTo>
                    <a:pt x="0" y="0"/>
                  </a:moveTo>
                  <a:lnTo>
                    <a:pt x="806" y="806"/>
                  </a:lnTo>
                  <a:lnTo>
                    <a:pt x="0" y="806"/>
                  </a:lnTo>
                  <a:lnTo>
                    <a:pt x="0" y="0"/>
                  </a:lnTo>
                  <a:close/>
                </a:path>
              </a:pathLst>
            </a:custGeom>
            <a:solidFill>
              <a:srgbClr val="342D57"/>
            </a:solidFill>
            <a:ln>
              <a:noFill/>
            </a:ln>
          </p:spPr>
          <p:txBody>
            <a:bodyPr vert="horz" wrap="square" lIns="91440" tIns="45720" rIns="91440" bIns="45720" numCol="1" anchor="t" anchorCtr="0" compatLnSpc="1"/>
            <a:lstStyle/>
            <a:p>
              <a:endParaRPr lang="ko-KR" altLang="en-US" sz="2400"/>
            </a:p>
          </p:txBody>
        </p:sp>
        <p:sp>
          <p:nvSpPr>
            <p:cNvPr id="80" name="Freeform 13"/>
            <p:cNvSpPr/>
            <p:nvPr userDrawn="1"/>
          </p:nvSpPr>
          <p:spPr bwMode="auto">
            <a:xfrm flipH="1">
              <a:off x="7158660" y="1435100"/>
              <a:ext cx="1985340" cy="1281113"/>
            </a:xfrm>
            <a:custGeom>
              <a:avLst/>
              <a:gdLst/>
              <a:ahLst/>
              <a:cxnLst/>
              <a:rect l="l" t="t" r="r" b="b"/>
              <a:pathLst>
                <a:path w="1985340" h="1281113">
                  <a:moveTo>
                    <a:pt x="1345578" y="0"/>
                  </a:moveTo>
                  <a:lnTo>
                    <a:pt x="0" y="0"/>
                  </a:lnTo>
                  <a:lnTo>
                    <a:pt x="0" y="1281113"/>
                  </a:lnTo>
                  <a:lnTo>
                    <a:pt x="1345578" y="1281113"/>
                  </a:lnTo>
                  <a:lnTo>
                    <a:pt x="1985340" y="639763"/>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81" name="Freeform 14"/>
            <p:cNvSpPr/>
            <p:nvPr userDrawn="1"/>
          </p:nvSpPr>
          <p:spPr bwMode="auto">
            <a:xfrm flipH="1">
              <a:off x="8517560" y="2802560"/>
              <a:ext cx="626440" cy="1254436"/>
            </a:xfrm>
            <a:custGeom>
              <a:avLst/>
              <a:gdLst/>
              <a:ahLst/>
              <a:cxnLst/>
              <a:rect l="l" t="t" r="r" b="b"/>
              <a:pathLst>
                <a:path w="626440" h="1254436">
                  <a:moveTo>
                    <a:pt x="0" y="0"/>
                  </a:moveTo>
                  <a:lnTo>
                    <a:pt x="0" y="1254436"/>
                  </a:lnTo>
                  <a:lnTo>
                    <a:pt x="626440" y="626441"/>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82" name="Freeform 15"/>
            <p:cNvSpPr/>
            <p:nvPr userDrawn="1"/>
          </p:nvSpPr>
          <p:spPr bwMode="auto">
            <a:xfrm flipH="1">
              <a:off x="6403010" y="1436688"/>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83" name="Freeform 16"/>
            <p:cNvSpPr/>
            <p:nvPr userDrawn="1"/>
          </p:nvSpPr>
          <p:spPr bwMode="auto">
            <a:xfrm flipH="1">
              <a:off x="7768260" y="2789238"/>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84" name="Freeform 17"/>
            <p:cNvSpPr/>
            <p:nvPr userDrawn="1"/>
          </p:nvSpPr>
          <p:spPr bwMode="auto">
            <a:xfrm flipH="1">
              <a:off x="6403010" y="1436688"/>
              <a:ext cx="1279525" cy="1281113"/>
            </a:xfrm>
            <a:custGeom>
              <a:avLst/>
              <a:gdLst>
                <a:gd name="T0" fmla="*/ 806 w 806"/>
                <a:gd name="T1" fmla="*/ 0 h 807"/>
                <a:gd name="T2" fmla="*/ 0 w 806"/>
                <a:gd name="T3" fmla="*/ 807 h 807"/>
                <a:gd name="T4" fmla="*/ 806 w 806"/>
                <a:gd name="T5" fmla="*/ 807 h 807"/>
                <a:gd name="T6" fmla="*/ 806 w 806"/>
                <a:gd name="T7" fmla="*/ 0 h 807"/>
              </a:gdLst>
              <a:ahLst/>
              <a:cxnLst>
                <a:cxn ang="0">
                  <a:pos x="T0" y="T1"/>
                </a:cxn>
                <a:cxn ang="0">
                  <a:pos x="T2" y="T3"/>
                </a:cxn>
                <a:cxn ang="0">
                  <a:pos x="T4" y="T5"/>
                </a:cxn>
                <a:cxn ang="0">
                  <a:pos x="T6" y="T7"/>
                </a:cxn>
              </a:cxnLst>
              <a:rect l="0" t="0" r="r" b="b"/>
              <a:pathLst>
                <a:path w="806" h="807">
                  <a:moveTo>
                    <a:pt x="806" y="0"/>
                  </a:moveTo>
                  <a:lnTo>
                    <a:pt x="0" y="807"/>
                  </a:lnTo>
                  <a:lnTo>
                    <a:pt x="806" y="807"/>
                  </a:lnTo>
                  <a:lnTo>
                    <a:pt x="806" y="0"/>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sp>
          <p:nvSpPr>
            <p:cNvPr id="85" name="Freeform 18"/>
            <p:cNvSpPr/>
            <p:nvPr userDrawn="1"/>
          </p:nvSpPr>
          <p:spPr bwMode="auto">
            <a:xfrm flipH="1">
              <a:off x="7768260" y="2790825"/>
              <a:ext cx="1279525" cy="1279525"/>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sp>
          <p:nvSpPr>
            <p:cNvPr id="86" name="Freeform 19"/>
            <p:cNvSpPr/>
            <p:nvPr userDrawn="1"/>
          </p:nvSpPr>
          <p:spPr bwMode="auto">
            <a:xfrm flipH="1">
              <a:off x="6415710" y="2790825"/>
              <a:ext cx="1279525" cy="1279525"/>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81A4D"/>
            </a:solidFill>
            <a:ln>
              <a:noFill/>
            </a:ln>
          </p:spPr>
          <p:txBody>
            <a:bodyPr vert="horz" wrap="square" lIns="91440" tIns="45720" rIns="91440" bIns="45720" numCol="1" anchor="t" anchorCtr="0" compatLnSpc="1"/>
            <a:lstStyle/>
            <a:p>
              <a:endParaRPr lang="ko-KR" altLang="en-US" sz="2400"/>
            </a:p>
          </p:txBody>
        </p:sp>
        <p:sp>
          <p:nvSpPr>
            <p:cNvPr id="87" name="Freeform 20"/>
            <p:cNvSpPr/>
            <p:nvPr userDrawn="1"/>
          </p:nvSpPr>
          <p:spPr bwMode="auto">
            <a:xfrm flipH="1">
              <a:off x="7158660" y="5495925"/>
              <a:ext cx="1985340" cy="1281113"/>
            </a:xfrm>
            <a:custGeom>
              <a:avLst/>
              <a:gdLst/>
              <a:ahLst/>
              <a:cxnLst/>
              <a:rect l="l" t="t" r="r" b="b"/>
              <a:pathLst>
                <a:path w="1985340" h="1281113">
                  <a:moveTo>
                    <a:pt x="1345578" y="0"/>
                  </a:moveTo>
                  <a:lnTo>
                    <a:pt x="0" y="0"/>
                  </a:lnTo>
                  <a:lnTo>
                    <a:pt x="0" y="1281113"/>
                  </a:lnTo>
                  <a:lnTo>
                    <a:pt x="1345578" y="1281113"/>
                  </a:lnTo>
                  <a:lnTo>
                    <a:pt x="1985340" y="641350"/>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88" name="Freeform 21"/>
            <p:cNvSpPr/>
            <p:nvPr userDrawn="1"/>
          </p:nvSpPr>
          <p:spPr bwMode="auto">
            <a:xfrm flipH="1">
              <a:off x="8517560" y="4155143"/>
              <a:ext cx="626440" cy="1254436"/>
            </a:xfrm>
            <a:custGeom>
              <a:avLst/>
              <a:gdLst/>
              <a:ahLst/>
              <a:cxnLst/>
              <a:rect l="l" t="t" r="r" b="b"/>
              <a:pathLst>
                <a:path w="626440" h="1254436">
                  <a:moveTo>
                    <a:pt x="0" y="0"/>
                  </a:moveTo>
                  <a:lnTo>
                    <a:pt x="0" y="1254436"/>
                  </a:lnTo>
                  <a:lnTo>
                    <a:pt x="626440" y="627995"/>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89" name="Freeform 22"/>
            <p:cNvSpPr/>
            <p:nvPr userDrawn="1"/>
          </p:nvSpPr>
          <p:spPr bwMode="auto">
            <a:xfrm flipH="1">
              <a:off x="5050460" y="5495925"/>
              <a:ext cx="1281113" cy="1279525"/>
            </a:xfrm>
            <a:custGeom>
              <a:avLst/>
              <a:gdLst>
                <a:gd name="T0" fmla="*/ 0 w 807"/>
                <a:gd name="T1" fmla="*/ 806 h 806"/>
                <a:gd name="T2" fmla="*/ 807 w 807"/>
                <a:gd name="T3" fmla="*/ 0 h 806"/>
                <a:gd name="T4" fmla="*/ 0 w 807"/>
                <a:gd name="T5" fmla="*/ 0 h 806"/>
                <a:gd name="T6" fmla="*/ 0 w 807"/>
                <a:gd name="T7" fmla="*/ 806 h 806"/>
              </a:gdLst>
              <a:ahLst/>
              <a:cxnLst>
                <a:cxn ang="0">
                  <a:pos x="T0" y="T1"/>
                </a:cxn>
                <a:cxn ang="0">
                  <a:pos x="T2" y="T3"/>
                </a:cxn>
                <a:cxn ang="0">
                  <a:pos x="T4" y="T5"/>
                </a:cxn>
                <a:cxn ang="0">
                  <a:pos x="T6" y="T7"/>
                </a:cxn>
              </a:cxnLst>
              <a:rect l="0" t="0" r="r" b="b"/>
              <a:pathLst>
                <a:path w="807" h="806">
                  <a:moveTo>
                    <a:pt x="0" y="806"/>
                  </a:moveTo>
                  <a:lnTo>
                    <a:pt x="807" y="0"/>
                  </a:lnTo>
                  <a:lnTo>
                    <a:pt x="0" y="0"/>
                  </a:lnTo>
                  <a:lnTo>
                    <a:pt x="0" y="806"/>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90" name="Freeform 24"/>
            <p:cNvSpPr/>
            <p:nvPr userDrawn="1"/>
          </p:nvSpPr>
          <p:spPr bwMode="auto">
            <a:xfrm flipH="1">
              <a:off x="6403010" y="5495925"/>
              <a:ext cx="1279525" cy="1279525"/>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chemeClr val="bg1">
                <a:lumMod val="75000"/>
                <a:alpha val="20000"/>
              </a:schemeClr>
            </a:solidFill>
            <a:ln>
              <a:noFill/>
            </a:ln>
          </p:spPr>
          <p:txBody>
            <a:bodyPr vert="horz" wrap="square" lIns="91440" tIns="45720" rIns="91440" bIns="45720" numCol="1" anchor="t" anchorCtr="0" compatLnSpc="1"/>
            <a:lstStyle/>
            <a:p>
              <a:pPr lvl="0"/>
              <a:endParaRPr lang="ko-KR" altLang="en-US" sz="2400"/>
            </a:p>
          </p:txBody>
        </p:sp>
        <p:sp>
          <p:nvSpPr>
            <p:cNvPr id="91" name="Freeform 25"/>
            <p:cNvSpPr/>
            <p:nvPr userDrawn="1"/>
          </p:nvSpPr>
          <p:spPr bwMode="auto">
            <a:xfrm flipH="1">
              <a:off x="6403010" y="5495925"/>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bg1">
                <a:lumMod val="75000"/>
              </a:schemeClr>
            </a:solidFill>
            <a:ln>
              <a:noFill/>
            </a:ln>
          </p:spPr>
          <p:txBody>
            <a:bodyPr vert="horz" wrap="square" lIns="91440" tIns="45720" rIns="91440" bIns="45720" numCol="1" anchor="t" anchorCtr="0" compatLnSpc="1"/>
            <a:lstStyle/>
            <a:p>
              <a:endParaRPr lang="ko-KR" altLang="en-US" sz="2400"/>
            </a:p>
          </p:txBody>
        </p:sp>
        <p:sp>
          <p:nvSpPr>
            <p:cNvPr id="92" name="Freeform 26"/>
            <p:cNvSpPr/>
            <p:nvPr userDrawn="1"/>
          </p:nvSpPr>
          <p:spPr bwMode="auto">
            <a:xfrm flipH="1">
              <a:off x="6415710" y="4143375"/>
              <a:ext cx="1279525" cy="1279525"/>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DA8D1">
                <a:alpha val="20000"/>
              </a:srgbClr>
            </a:solidFill>
            <a:ln>
              <a:noFill/>
            </a:ln>
          </p:spPr>
          <p:txBody>
            <a:bodyPr vert="horz" wrap="square" lIns="91440" tIns="45720" rIns="91440" bIns="45720" numCol="1" anchor="t" anchorCtr="0" compatLnSpc="1"/>
            <a:lstStyle/>
            <a:p>
              <a:pPr lvl="0"/>
              <a:endParaRPr lang="ko-KR" altLang="en-US" sz="2400"/>
            </a:p>
          </p:txBody>
        </p:sp>
        <p:sp>
          <p:nvSpPr>
            <p:cNvPr id="93" name="Freeform 28"/>
            <p:cNvSpPr/>
            <p:nvPr userDrawn="1"/>
          </p:nvSpPr>
          <p:spPr bwMode="auto">
            <a:xfrm flipH="1">
              <a:off x="7768260" y="4143375"/>
              <a:ext cx="1279525" cy="1279525"/>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342D57">
                <a:alpha val="20000"/>
              </a:srgbClr>
            </a:solidFill>
            <a:ln>
              <a:noFill/>
            </a:ln>
          </p:spPr>
          <p:txBody>
            <a:bodyPr vert="horz" wrap="square" lIns="91440" tIns="45720" rIns="91440" bIns="45720" numCol="1" anchor="t" anchorCtr="0" compatLnSpc="1"/>
            <a:lstStyle/>
            <a:p>
              <a:pPr lvl="0"/>
              <a:endParaRPr lang="ko-KR" altLang="en-US" sz="2400"/>
            </a:p>
          </p:txBody>
        </p:sp>
        <p:sp>
          <p:nvSpPr>
            <p:cNvPr id="94" name="Freeform 29"/>
            <p:cNvSpPr/>
            <p:nvPr userDrawn="1"/>
          </p:nvSpPr>
          <p:spPr bwMode="auto">
            <a:xfrm flipH="1">
              <a:off x="7768260" y="4143375"/>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342D57"/>
            </a:solidFill>
            <a:ln>
              <a:noFill/>
            </a:ln>
          </p:spPr>
          <p:txBody>
            <a:bodyPr vert="horz" wrap="square" lIns="91440" tIns="45720" rIns="91440" bIns="45720" numCol="1" anchor="t" anchorCtr="0" compatLnSpc="1"/>
            <a:lstStyle/>
            <a:p>
              <a:endParaRPr lang="ko-KR" altLang="en-US" sz="2400"/>
            </a:p>
          </p:txBody>
        </p:sp>
        <p:pic>
          <p:nvPicPr>
            <p:cNvPr id="157" name="그림 137"/>
            <p:cNvPicPr>
              <a:picLocks noChangeAspect="1"/>
            </p:cNvPicPr>
            <p:nvPr userDrawn="1"/>
          </p:nvPicPr>
          <p:blipFill>
            <a:blip r:embed="rId2" cstate="screen"/>
            <a:stretch>
              <a:fillRect/>
            </a:stretch>
          </p:blipFill>
          <p:spPr>
            <a:xfrm rot="8100000" flipV="1">
              <a:off x="5630087" y="1977633"/>
              <a:ext cx="449020" cy="1096463"/>
            </a:xfrm>
            <a:prstGeom prst="rect">
              <a:avLst/>
            </a:prstGeom>
          </p:spPr>
        </p:pic>
        <p:sp>
          <p:nvSpPr>
            <p:cNvPr id="158" name="Freeform 12"/>
            <p:cNvSpPr/>
            <p:nvPr userDrawn="1"/>
          </p:nvSpPr>
          <p:spPr bwMode="auto">
            <a:xfrm flipH="1">
              <a:off x="5048873" y="1436688"/>
              <a:ext cx="1279525" cy="1281113"/>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pic>
          <p:nvPicPr>
            <p:cNvPr id="159" name="그림 139"/>
            <p:cNvPicPr>
              <a:picLocks noChangeAspect="1"/>
            </p:cNvPicPr>
            <p:nvPr userDrawn="1"/>
          </p:nvPicPr>
          <p:blipFill>
            <a:blip r:embed="rId3" cstate="screen"/>
            <a:stretch>
              <a:fillRect/>
            </a:stretch>
          </p:blipFill>
          <p:spPr>
            <a:xfrm rot="13500000">
              <a:off x="5735205" y="5159789"/>
              <a:ext cx="395560" cy="1096463"/>
            </a:xfrm>
            <a:prstGeom prst="rect">
              <a:avLst/>
            </a:prstGeom>
          </p:spPr>
        </p:pic>
        <p:sp>
          <p:nvSpPr>
            <p:cNvPr id="160" name="Freeform 23"/>
            <p:cNvSpPr/>
            <p:nvPr userDrawn="1"/>
          </p:nvSpPr>
          <p:spPr bwMode="auto">
            <a:xfrm flipH="1">
              <a:off x="5050460" y="5495925"/>
              <a:ext cx="1281113" cy="1279525"/>
            </a:xfrm>
            <a:custGeom>
              <a:avLst/>
              <a:gdLst>
                <a:gd name="T0" fmla="*/ 0 w 807"/>
                <a:gd name="T1" fmla="*/ 0 h 806"/>
                <a:gd name="T2" fmla="*/ 807 w 807"/>
                <a:gd name="T3" fmla="*/ 806 h 806"/>
                <a:gd name="T4" fmla="*/ 0 w 807"/>
                <a:gd name="T5" fmla="*/ 806 h 806"/>
                <a:gd name="T6" fmla="*/ 0 w 807"/>
                <a:gd name="T7" fmla="*/ 0 h 806"/>
              </a:gdLst>
              <a:ahLst/>
              <a:cxnLst>
                <a:cxn ang="0">
                  <a:pos x="T0" y="T1"/>
                </a:cxn>
                <a:cxn ang="0">
                  <a:pos x="T2" y="T3"/>
                </a:cxn>
                <a:cxn ang="0">
                  <a:pos x="T4" y="T5"/>
                </a:cxn>
                <a:cxn ang="0">
                  <a:pos x="T6" y="T7"/>
                </a:cxn>
              </a:cxnLst>
              <a:rect l="0" t="0" r="r" b="b"/>
              <a:pathLst>
                <a:path w="807" h="806">
                  <a:moveTo>
                    <a:pt x="0" y="0"/>
                  </a:moveTo>
                  <a:lnTo>
                    <a:pt x="807" y="806"/>
                  </a:lnTo>
                  <a:lnTo>
                    <a:pt x="0" y="806"/>
                  </a:lnTo>
                  <a:lnTo>
                    <a:pt x="0" y="0"/>
                  </a:lnTo>
                  <a:close/>
                </a:path>
              </a:pathLst>
            </a:custGeom>
            <a:solidFill>
              <a:srgbClr val="D5C9E1"/>
            </a:solidFill>
            <a:ln>
              <a:noFill/>
            </a:ln>
          </p:spPr>
          <p:txBody>
            <a:bodyPr vert="horz" wrap="square" lIns="91440" tIns="45720" rIns="91440" bIns="45720" numCol="1" anchor="t" anchorCtr="0" compatLnSpc="1"/>
            <a:lstStyle/>
            <a:p>
              <a:pPr lvl="0"/>
              <a:endParaRPr lang="ko-KR" altLang="en-US" sz="2400"/>
            </a:p>
          </p:txBody>
        </p:sp>
        <p:pic>
          <p:nvPicPr>
            <p:cNvPr id="161" name="그림 141"/>
            <p:cNvPicPr>
              <a:picLocks noChangeAspect="1"/>
            </p:cNvPicPr>
            <p:nvPr userDrawn="1"/>
          </p:nvPicPr>
          <p:blipFill>
            <a:blip r:embed="rId3" cstate="screen"/>
            <a:stretch>
              <a:fillRect/>
            </a:stretch>
          </p:blipFill>
          <p:spPr>
            <a:xfrm rot="13500000">
              <a:off x="7034616" y="3855032"/>
              <a:ext cx="395560" cy="1096463"/>
            </a:xfrm>
            <a:prstGeom prst="rect">
              <a:avLst/>
            </a:prstGeom>
          </p:spPr>
        </p:pic>
        <p:sp>
          <p:nvSpPr>
            <p:cNvPr id="162" name="Freeform 27"/>
            <p:cNvSpPr/>
            <p:nvPr userDrawn="1"/>
          </p:nvSpPr>
          <p:spPr bwMode="auto">
            <a:xfrm flipH="1">
              <a:off x="6415710" y="4143375"/>
              <a:ext cx="1279525" cy="1279525"/>
            </a:xfrm>
            <a:custGeom>
              <a:avLst/>
              <a:gdLst>
                <a:gd name="T0" fmla="*/ 0 w 806"/>
                <a:gd name="T1" fmla="*/ 0 h 806"/>
                <a:gd name="T2" fmla="*/ 806 w 806"/>
                <a:gd name="T3" fmla="*/ 806 h 806"/>
                <a:gd name="T4" fmla="*/ 0 w 806"/>
                <a:gd name="T5" fmla="*/ 806 h 806"/>
                <a:gd name="T6" fmla="*/ 0 w 806"/>
                <a:gd name="T7" fmla="*/ 0 h 806"/>
              </a:gdLst>
              <a:ahLst/>
              <a:cxnLst>
                <a:cxn ang="0">
                  <a:pos x="T0" y="T1"/>
                </a:cxn>
                <a:cxn ang="0">
                  <a:pos x="T2" y="T3"/>
                </a:cxn>
                <a:cxn ang="0">
                  <a:pos x="T4" y="T5"/>
                </a:cxn>
                <a:cxn ang="0">
                  <a:pos x="T6" y="T7"/>
                </a:cxn>
              </a:cxnLst>
              <a:rect l="0" t="0" r="r" b="b"/>
              <a:pathLst>
                <a:path w="806" h="806">
                  <a:moveTo>
                    <a:pt x="0" y="0"/>
                  </a:moveTo>
                  <a:lnTo>
                    <a:pt x="806" y="806"/>
                  </a:lnTo>
                  <a:lnTo>
                    <a:pt x="0" y="806"/>
                  </a:lnTo>
                  <a:lnTo>
                    <a:pt x="0" y="0"/>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pic>
          <p:nvPicPr>
            <p:cNvPr id="163" name="그림 143"/>
            <p:cNvPicPr>
              <a:picLocks noChangeAspect="1"/>
            </p:cNvPicPr>
            <p:nvPr userDrawn="1"/>
          </p:nvPicPr>
          <p:blipFill>
            <a:blip r:embed="rId2" cstate="screen"/>
            <a:stretch>
              <a:fillRect/>
            </a:stretch>
          </p:blipFill>
          <p:spPr>
            <a:xfrm rot="13500000" flipH="1" flipV="1">
              <a:off x="6650300" y="618867"/>
              <a:ext cx="449020" cy="1096463"/>
            </a:xfrm>
            <a:prstGeom prst="rect">
              <a:avLst/>
            </a:prstGeom>
          </p:spPr>
        </p:pic>
        <p:sp>
          <p:nvSpPr>
            <p:cNvPr id="164" name="Freeform 11"/>
            <p:cNvSpPr/>
            <p:nvPr userDrawn="1"/>
          </p:nvSpPr>
          <p:spPr bwMode="auto">
            <a:xfrm flipH="1">
              <a:off x="6401423" y="82550"/>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bg1">
                <a:lumMod val="75000"/>
              </a:schemeClr>
            </a:solidFill>
            <a:ln>
              <a:noFill/>
            </a:ln>
          </p:spPr>
          <p:txBody>
            <a:bodyPr vert="horz" wrap="square" lIns="91440" tIns="45720" rIns="91440" bIns="45720" numCol="1" anchor="t" anchorCtr="0" compatLnSpc="1"/>
            <a:lstStyle/>
            <a:p>
              <a:endParaRPr lang="ko-KR" altLang="en-US" sz="2400"/>
            </a:p>
          </p:txBody>
        </p:sp>
        <p:grpSp>
          <p:nvGrpSpPr>
            <p:cNvPr id="165" name="그룹 145"/>
            <p:cNvGrpSpPr/>
            <p:nvPr userDrawn="1"/>
          </p:nvGrpSpPr>
          <p:grpSpPr>
            <a:xfrm flipH="1">
              <a:off x="6401008" y="458788"/>
              <a:ext cx="369888" cy="903287"/>
              <a:chOff x="1812925" y="4535488"/>
              <a:chExt cx="369888" cy="903287"/>
            </a:xfrm>
            <a:solidFill>
              <a:schemeClr val="accent1">
                <a:lumMod val="50000"/>
              </a:schemeClr>
            </a:solidFill>
          </p:grpSpPr>
          <p:sp>
            <p:nvSpPr>
              <p:cNvPr id="174" name="Freeform 5"/>
              <p:cNvSpPr/>
              <p:nvPr userDrawn="1"/>
            </p:nvSpPr>
            <p:spPr bwMode="auto">
              <a:xfrm>
                <a:off x="2027238" y="4535488"/>
                <a:ext cx="155575" cy="382588"/>
              </a:xfrm>
              <a:custGeom>
                <a:avLst/>
                <a:gdLst>
                  <a:gd name="T0" fmla="*/ 98 w 98"/>
                  <a:gd name="T1" fmla="*/ 0 h 241"/>
                  <a:gd name="T2" fmla="*/ 98 w 98"/>
                  <a:gd name="T3" fmla="*/ 0 h 241"/>
                  <a:gd name="T4" fmla="*/ 88 w 98"/>
                  <a:gd name="T5" fmla="*/ 2 h 241"/>
                  <a:gd name="T6" fmla="*/ 77 w 98"/>
                  <a:gd name="T7" fmla="*/ 7 h 241"/>
                  <a:gd name="T8" fmla="*/ 68 w 98"/>
                  <a:gd name="T9" fmla="*/ 11 h 241"/>
                  <a:gd name="T10" fmla="*/ 59 w 98"/>
                  <a:gd name="T11" fmla="*/ 16 h 241"/>
                  <a:gd name="T12" fmla="*/ 50 w 98"/>
                  <a:gd name="T13" fmla="*/ 21 h 241"/>
                  <a:gd name="T14" fmla="*/ 43 w 98"/>
                  <a:gd name="T15" fmla="*/ 28 h 241"/>
                  <a:gd name="T16" fmla="*/ 35 w 98"/>
                  <a:gd name="T17" fmla="*/ 35 h 241"/>
                  <a:gd name="T18" fmla="*/ 28 w 98"/>
                  <a:gd name="T19" fmla="*/ 42 h 241"/>
                  <a:gd name="T20" fmla="*/ 22 w 98"/>
                  <a:gd name="T21" fmla="*/ 51 h 241"/>
                  <a:gd name="T22" fmla="*/ 17 w 98"/>
                  <a:gd name="T23" fmla="*/ 60 h 241"/>
                  <a:gd name="T24" fmla="*/ 11 w 98"/>
                  <a:gd name="T25" fmla="*/ 68 h 241"/>
                  <a:gd name="T26" fmla="*/ 7 w 98"/>
                  <a:gd name="T27" fmla="*/ 79 h 241"/>
                  <a:gd name="T28" fmla="*/ 4 w 98"/>
                  <a:gd name="T29" fmla="*/ 88 h 241"/>
                  <a:gd name="T30" fmla="*/ 2 w 98"/>
                  <a:gd name="T31" fmla="*/ 99 h 241"/>
                  <a:gd name="T32" fmla="*/ 1 w 98"/>
                  <a:gd name="T33" fmla="*/ 109 h 241"/>
                  <a:gd name="T34" fmla="*/ 0 w 98"/>
                  <a:gd name="T35" fmla="*/ 121 h 241"/>
                  <a:gd name="T36" fmla="*/ 0 w 98"/>
                  <a:gd name="T37" fmla="*/ 121 h 241"/>
                  <a:gd name="T38" fmla="*/ 1 w 98"/>
                  <a:gd name="T39" fmla="*/ 131 h 241"/>
                  <a:gd name="T40" fmla="*/ 2 w 98"/>
                  <a:gd name="T41" fmla="*/ 143 h 241"/>
                  <a:gd name="T42" fmla="*/ 4 w 98"/>
                  <a:gd name="T43" fmla="*/ 153 h 241"/>
                  <a:gd name="T44" fmla="*/ 7 w 98"/>
                  <a:gd name="T45" fmla="*/ 162 h 241"/>
                  <a:gd name="T46" fmla="*/ 11 w 98"/>
                  <a:gd name="T47" fmla="*/ 172 h 241"/>
                  <a:gd name="T48" fmla="*/ 17 w 98"/>
                  <a:gd name="T49" fmla="*/ 181 h 241"/>
                  <a:gd name="T50" fmla="*/ 22 w 98"/>
                  <a:gd name="T51" fmla="*/ 191 h 241"/>
                  <a:gd name="T52" fmla="*/ 28 w 98"/>
                  <a:gd name="T53" fmla="*/ 199 h 241"/>
                  <a:gd name="T54" fmla="*/ 35 w 98"/>
                  <a:gd name="T55" fmla="*/ 206 h 241"/>
                  <a:gd name="T56" fmla="*/ 43 w 98"/>
                  <a:gd name="T57" fmla="*/ 214 h 241"/>
                  <a:gd name="T58" fmla="*/ 50 w 98"/>
                  <a:gd name="T59" fmla="*/ 220 h 241"/>
                  <a:gd name="T60" fmla="*/ 59 w 98"/>
                  <a:gd name="T61" fmla="*/ 225 h 241"/>
                  <a:gd name="T62" fmla="*/ 68 w 98"/>
                  <a:gd name="T63" fmla="*/ 230 h 241"/>
                  <a:gd name="T64" fmla="*/ 77 w 98"/>
                  <a:gd name="T65" fmla="*/ 235 h 241"/>
                  <a:gd name="T66" fmla="*/ 88 w 98"/>
                  <a:gd name="T67" fmla="*/ 238 h 241"/>
                  <a:gd name="T68" fmla="*/ 98 w 98"/>
                  <a:gd name="T69" fmla="*/ 241 h 241"/>
                  <a:gd name="T70" fmla="*/ 98 w 98"/>
                  <a:gd name="T7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8" h="241">
                    <a:moveTo>
                      <a:pt x="98" y="0"/>
                    </a:moveTo>
                    <a:lnTo>
                      <a:pt x="98" y="0"/>
                    </a:lnTo>
                    <a:lnTo>
                      <a:pt x="88" y="2"/>
                    </a:lnTo>
                    <a:lnTo>
                      <a:pt x="77" y="7"/>
                    </a:lnTo>
                    <a:lnTo>
                      <a:pt x="68" y="11"/>
                    </a:lnTo>
                    <a:lnTo>
                      <a:pt x="59" y="16"/>
                    </a:lnTo>
                    <a:lnTo>
                      <a:pt x="50" y="21"/>
                    </a:lnTo>
                    <a:lnTo>
                      <a:pt x="43" y="28"/>
                    </a:lnTo>
                    <a:lnTo>
                      <a:pt x="35" y="35"/>
                    </a:lnTo>
                    <a:lnTo>
                      <a:pt x="28" y="42"/>
                    </a:lnTo>
                    <a:lnTo>
                      <a:pt x="22" y="51"/>
                    </a:lnTo>
                    <a:lnTo>
                      <a:pt x="17" y="60"/>
                    </a:lnTo>
                    <a:lnTo>
                      <a:pt x="11" y="68"/>
                    </a:lnTo>
                    <a:lnTo>
                      <a:pt x="7" y="79"/>
                    </a:lnTo>
                    <a:lnTo>
                      <a:pt x="4" y="88"/>
                    </a:lnTo>
                    <a:lnTo>
                      <a:pt x="2" y="99"/>
                    </a:lnTo>
                    <a:lnTo>
                      <a:pt x="1" y="109"/>
                    </a:lnTo>
                    <a:lnTo>
                      <a:pt x="0" y="121"/>
                    </a:lnTo>
                    <a:lnTo>
                      <a:pt x="0" y="121"/>
                    </a:lnTo>
                    <a:lnTo>
                      <a:pt x="1" y="131"/>
                    </a:lnTo>
                    <a:lnTo>
                      <a:pt x="2" y="143"/>
                    </a:lnTo>
                    <a:lnTo>
                      <a:pt x="4" y="153"/>
                    </a:lnTo>
                    <a:lnTo>
                      <a:pt x="7" y="162"/>
                    </a:lnTo>
                    <a:lnTo>
                      <a:pt x="11" y="172"/>
                    </a:lnTo>
                    <a:lnTo>
                      <a:pt x="17" y="181"/>
                    </a:lnTo>
                    <a:lnTo>
                      <a:pt x="22" y="191"/>
                    </a:lnTo>
                    <a:lnTo>
                      <a:pt x="28" y="199"/>
                    </a:lnTo>
                    <a:lnTo>
                      <a:pt x="35" y="206"/>
                    </a:lnTo>
                    <a:lnTo>
                      <a:pt x="43" y="214"/>
                    </a:lnTo>
                    <a:lnTo>
                      <a:pt x="50" y="220"/>
                    </a:lnTo>
                    <a:lnTo>
                      <a:pt x="59" y="225"/>
                    </a:lnTo>
                    <a:lnTo>
                      <a:pt x="68" y="230"/>
                    </a:lnTo>
                    <a:lnTo>
                      <a:pt x="77" y="235"/>
                    </a:lnTo>
                    <a:lnTo>
                      <a:pt x="88" y="238"/>
                    </a:lnTo>
                    <a:lnTo>
                      <a:pt x="98" y="241"/>
                    </a:lnTo>
                    <a:lnTo>
                      <a:pt x="98"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75" name="Freeform 7"/>
              <p:cNvSpPr/>
              <p:nvPr userDrawn="1"/>
            </p:nvSpPr>
            <p:spPr bwMode="auto">
              <a:xfrm>
                <a:off x="1812925" y="4949825"/>
                <a:ext cx="369888" cy="488950"/>
              </a:xfrm>
              <a:custGeom>
                <a:avLst/>
                <a:gdLst>
                  <a:gd name="T0" fmla="*/ 203 w 233"/>
                  <a:gd name="T1" fmla="*/ 0 h 308"/>
                  <a:gd name="T2" fmla="*/ 203 w 233"/>
                  <a:gd name="T3" fmla="*/ 0 h 308"/>
                  <a:gd name="T4" fmla="*/ 182 w 233"/>
                  <a:gd name="T5" fmla="*/ 0 h 308"/>
                  <a:gd name="T6" fmla="*/ 157 w 233"/>
                  <a:gd name="T7" fmla="*/ 2 h 308"/>
                  <a:gd name="T8" fmla="*/ 129 w 233"/>
                  <a:gd name="T9" fmla="*/ 6 h 308"/>
                  <a:gd name="T10" fmla="*/ 114 w 233"/>
                  <a:gd name="T11" fmla="*/ 8 h 308"/>
                  <a:gd name="T12" fmla="*/ 99 w 233"/>
                  <a:gd name="T13" fmla="*/ 12 h 308"/>
                  <a:gd name="T14" fmla="*/ 85 w 233"/>
                  <a:gd name="T15" fmla="*/ 16 h 308"/>
                  <a:gd name="T16" fmla="*/ 70 w 233"/>
                  <a:gd name="T17" fmla="*/ 22 h 308"/>
                  <a:gd name="T18" fmla="*/ 56 w 233"/>
                  <a:gd name="T19" fmla="*/ 28 h 308"/>
                  <a:gd name="T20" fmla="*/ 43 w 233"/>
                  <a:gd name="T21" fmla="*/ 35 h 308"/>
                  <a:gd name="T22" fmla="*/ 30 w 233"/>
                  <a:gd name="T23" fmla="*/ 44 h 308"/>
                  <a:gd name="T24" fmla="*/ 19 w 233"/>
                  <a:gd name="T25" fmla="*/ 53 h 308"/>
                  <a:gd name="T26" fmla="*/ 9 w 233"/>
                  <a:gd name="T27" fmla="*/ 63 h 308"/>
                  <a:gd name="T28" fmla="*/ 0 w 233"/>
                  <a:gd name="T29" fmla="*/ 76 h 308"/>
                  <a:gd name="T30" fmla="*/ 233 w 233"/>
                  <a:gd name="T31" fmla="*/ 308 h 308"/>
                  <a:gd name="T32" fmla="*/ 233 w 233"/>
                  <a:gd name="T33" fmla="*/ 1 h 308"/>
                  <a:gd name="T34" fmla="*/ 225 w 233"/>
                  <a:gd name="T35" fmla="*/ 1 h 308"/>
                  <a:gd name="T36" fmla="*/ 225 w 233"/>
                  <a:gd name="T37" fmla="*/ 1 h 308"/>
                  <a:gd name="T38" fmla="*/ 203 w 233"/>
                  <a:gd name="T39"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308">
                    <a:moveTo>
                      <a:pt x="203" y="0"/>
                    </a:moveTo>
                    <a:lnTo>
                      <a:pt x="203" y="0"/>
                    </a:lnTo>
                    <a:lnTo>
                      <a:pt x="182" y="0"/>
                    </a:lnTo>
                    <a:lnTo>
                      <a:pt x="157" y="2"/>
                    </a:lnTo>
                    <a:lnTo>
                      <a:pt x="129" y="6"/>
                    </a:lnTo>
                    <a:lnTo>
                      <a:pt x="114" y="8"/>
                    </a:lnTo>
                    <a:lnTo>
                      <a:pt x="99" y="12"/>
                    </a:lnTo>
                    <a:lnTo>
                      <a:pt x="85" y="16"/>
                    </a:lnTo>
                    <a:lnTo>
                      <a:pt x="70" y="22"/>
                    </a:lnTo>
                    <a:lnTo>
                      <a:pt x="56" y="28"/>
                    </a:lnTo>
                    <a:lnTo>
                      <a:pt x="43" y="35"/>
                    </a:lnTo>
                    <a:lnTo>
                      <a:pt x="30" y="44"/>
                    </a:lnTo>
                    <a:lnTo>
                      <a:pt x="19" y="53"/>
                    </a:lnTo>
                    <a:lnTo>
                      <a:pt x="9" y="63"/>
                    </a:lnTo>
                    <a:lnTo>
                      <a:pt x="0" y="76"/>
                    </a:lnTo>
                    <a:lnTo>
                      <a:pt x="233" y="308"/>
                    </a:lnTo>
                    <a:lnTo>
                      <a:pt x="233" y="1"/>
                    </a:lnTo>
                    <a:lnTo>
                      <a:pt x="225" y="1"/>
                    </a:lnTo>
                    <a:lnTo>
                      <a:pt x="225" y="1"/>
                    </a:lnTo>
                    <a:lnTo>
                      <a:pt x="203"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66" name="Freeform 38"/>
            <p:cNvSpPr/>
            <p:nvPr userDrawn="1"/>
          </p:nvSpPr>
          <p:spPr bwMode="auto">
            <a:xfrm>
              <a:off x="7095160" y="4305797"/>
              <a:ext cx="600075" cy="874713"/>
            </a:xfrm>
            <a:custGeom>
              <a:avLst/>
              <a:gdLst>
                <a:gd name="T0" fmla="*/ 326 w 378"/>
                <a:gd name="T1" fmla="*/ 0 h 551"/>
                <a:gd name="T2" fmla="*/ 286 w 378"/>
                <a:gd name="T3" fmla="*/ 3 h 551"/>
                <a:gd name="T4" fmla="*/ 93 w 378"/>
                <a:gd name="T5" fmla="*/ 198 h 551"/>
                <a:gd name="T6" fmla="*/ 89 w 378"/>
                <a:gd name="T7" fmla="*/ 237 h 551"/>
                <a:gd name="T8" fmla="*/ 90 w 378"/>
                <a:gd name="T9" fmla="*/ 253 h 551"/>
                <a:gd name="T10" fmla="*/ 94 w 378"/>
                <a:gd name="T11" fmla="*/ 283 h 551"/>
                <a:gd name="T12" fmla="*/ 101 w 378"/>
                <a:gd name="T13" fmla="*/ 313 h 551"/>
                <a:gd name="T14" fmla="*/ 113 w 378"/>
                <a:gd name="T15" fmla="*/ 340 h 551"/>
                <a:gd name="T16" fmla="*/ 15 w 378"/>
                <a:gd name="T17" fmla="*/ 458 h 551"/>
                <a:gd name="T18" fmla="*/ 9 w 378"/>
                <a:gd name="T19" fmla="*/ 466 h 551"/>
                <a:gd name="T20" fmla="*/ 1 w 378"/>
                <a:gd name="T21" fmla="*/ 486 h 551"/>
                <a:gd name="T22" fmla="*/ 1 w 378"/>
                <a:gd name="T23" fmla="*/ 507 h 551"/>
                <a:gd name="T24" fmla="*/ 9 w 378"/>
                <a:gd name="T25" fmla="*/ 526 h 551"/>
                <a:gd name="T26" fmla="*/ 15 w 378"/>
                <a:gd name="T27" fmla="*/ 535 h 551"/>
                <a:gd name="T28" fmla="*/ 34 w 378"/>
                <a:gd name="T29" fmla="*/ 547 h 551"/>
                <a:gd name="T30" fmla="*/ 54 w 378"/>
                <a:gd name="T31" fmla="*/ 551 h 551"/>
                <a:gd name="T32" fmla="*/ 65 w 378"/>
                <a:gd name="T33" fmla="*/ 550 h 551"/>
                <a:gd name="T34" fmla="*/ 84 w 378"/>
                <a:gd name="T35" fmla="*/ 542 h 551"/>
                <a:gd name="T36" fmla="*/ 194 w 378"/>
                <a:gd name="T37" fmla="*/ 434 h 551"/>
                <a:gd name="T38" fmla="*/ 209 w 378"/>
                <a:gd name="T39" fmla="*/ 443 h 551"/>
                <a:gd name="T40" fmla="*/ 239 w 378"/>
                <a:gd name="T41" fmla="*/ 458 h 551"/>
                <a:gd name="T42" fmla="*/ 273 w 378"/>
                <a:gd name="T43" fmla="*/ 468 h 551"/>
                <a:gd name="T44" fmla="*/ 308 w 378"/>
                <a:gd name="T45" fmla="*/ 474 h 551"/>
                <a:gd name="T46" fmla="*/ 326 w 378"/>
                <a:gd name="T47" fmla="*/ 475 h 551"/>
                <a:gd name="T48" fmla="*/ 353 w 378"/>
                <a:gd name="T49" fmla="*/ 473 h 551"/>
                <a:gd name="T50" fmla="*/ 378 w 378"/>
                <a:gd name="T51" fmla="*/ 468 h 551"/>
                <a:gd name="T52" fmla="*/ 378 w 378"/>
                <a:gd name="T53" fmla="*/ 393 h 551"/>
                <a:gd name="T54" fmla="*/ 353 w 378"/>
                <a:gd name="T55" fmla="*/ 399 h 551"/>
                <a:gd name="T56" fmla="*/ 326 w 378"/>
                <a:gd name="T57" fmla="*/ 401 h 551"/>
                <a:gd name="T58" fmla="*/ 309 w 378"/>
                <a:gd name="T59" fmla="*/ 400 h 551"/>
                <a:gd name="T60" fmla="*/ 278 w 378"/>
                <a:gd name="T61" fmla="*/ 394 h 551"/>
                <a:gd name="T62" fmla="*/ 249 w 378"/>
                <a:gd name="T63" fmla="*/ 382 h 551"/>
                <a:gd name="T64" fmla="*/ 221 w 378"/>
                <a:gd name="T65" fmla="*/ 364 h 551"/>
                <a:gd name="T66" fmla="*/ 199 w 378"/>
                <a:gd name="T67" fmla="*/ 342 h 551"/>
                <a:gd name="T68" fmla="*/ 182 w 378"/>
                <a:gd name="T69" fmla="*/ 316 h 551"/>
                <a:gd name="T70" fmla="*/ 169 w 378"/>
                <a:gd name="T71" fmla="*/ 285 h 551"/>
                <a:gd name="T72" fmla="*/ 163 w 378"/>
                <a:gd name="T73" fmla="*/ 254 h 551"/>
                <a:gd name="T74" fmla="*/ 162 w 378"/>
                <a:gd name="T75" fmla="*/ 237 h 551"/>
                <a:gd name="T76" fmla="*/ 165 w 378"/>
                <a:gd name="T77" fmla="*/ 204 h 551"/>
                <a:gd name="T78" fmla="*/ 175 w 378"/>
                <a:gd name="T79" fmla="*/ 174 h 551"/>
                <a:gd name="T80" fmla="*/ 190 w 378"/>
                <a:gd name="T81" fmla="*/ 145 h 551"/>
                <a:gd name="T82" fmla="*/ 210 w 378"/>
                <a:gd name="T83" fmla="*/ 121 h 551"/>
                <a:gd name="T84" fmla="*/ 235 w 378"/>
                <a:gd name="T85" fmla="*/ 101 h 551"/>
                <a:gd name="T86" fmla="*/ 262 w 378"/>
                <a:gd name="T87" fmla="*/ 86 h 551"/>
                <a:gd name="T88" fmla="*/ 294 w 378"/>
                <a:gd name="T89" fmla="*/ 76 h 551"/>
                <a:gd name="T90" fmla="*/ 326 w 378"/>
                <a:gd name="T91" fmla="*/ 73 h 551"/>
                <a:gd name="T92" fmla="*/ 340 w 378"/>
                <a:gd name="T93" fmla="*/ 73 h 551"/>
                <a:gd name="T94" fmla="*/ 366 w 378"/>
                <a:gd name="T95" fmla="*/ 77 h 551"/>
                <a:gd name="T96" fmla="*/ 378 w 378"/>
                <a:gd name="T97" fmla="*/ 5 h 551"/>
                <a:gd name="T98" fmla="*/ 366 w 378"/>
                <a:gd name="T99" fmla="*/ 3 h 551"/>
                <a:gd name="T100" fmla="*/ 340 w 378"/>
                <a:gd name="T101"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551">
                  <a:moveTo>
                    <a:pt x="326" y="0"/>
                  </a:moveTo>
                  <a:lnTo>
                    <a:pt x="326" y="0"/>
                  </a:lnTo>
                  <a:lnTo>
                    <a:pt x="306" y="1"/>
                  </a:lnTo>
                  <a:lnTo>
                    <a:pt x="286" y="3"/>
                  </a:lnTo>
                  <a:lnTo>
                    <a:pt x="93" y="198"/>
                  </a:lnTo>
                  <a:lnTo>
                    <a:pt x="93" y="198"/>
                  </a:lnTo>
                  <a:lnTo>
                    <a:pt x="90" y="216"/>
                  </a:lnTo>
                  <a:lnTo>
                    <a:pt x="89" y="237"/>
                  </a:lnTo>
                  <a:lnTo>
                    <a:pt x="89" y="237"/>
                  </a:lnTo>
                  <a:lnTo>
                    <a:pt x="90" y="253"/>
                  </a:lnTo>
                  <a:lnTo>
                    <a:pt x="91" y="269"/>
                  </a:lnTo>
                  <a:lnTo>
                    <a:pt x="94" y="283"/>
                  </a:lnTo>
                  <a:lnTo>
                    <a:pt x="97" y="298"/>
                  </a:lnTo>
                  <a:lnTo>
                    <a:pt x="101" y="313"/>
                  </a:lnTo>
                  <a:lnTo>
                    <a:pt x="106" y="326"/>
                  </a:lnTo>
                  <a:lnTo>
                    <a:pt x="113" y="340"/>
                  </a:lnTo>
                  <a:lnTo>
                    <a:pt x="120" y="353"/>
                  </a:lnTo>
                  <a:lnTo>
                    <a:pt x="15" y="458"/>
                  </a:lnTo>
                  <a:lnTo>
                    <a:pt x="15" y="458"/>
                  </a:lnTo>
                  <a:lnTo>
                    <a:pt x="9" y="466"/>
                  </a:lnTo>
                  <a:lnTo>
                    <a:pt x="4" y="476"/>
                  </a:lnTo>
                  <a:lnTo>
                    <a:pt x="1" y="486"/>
                  </a:lnTo>
                  <a:lnTo>
                    <a:pt x="0" y="497"/>
                  </a:lnTo>
                  <a:lnTo>
                    <a:pt x="1" y="507"/>
                  </a:lnTo>
                  <a:lnTo>
                    <a:pt x="4" y="516"/>
                  </a:lnTo>
                  <a:lnTo>
                    <a:pt x="9" y="526"/>
                  </a:lnTo>
                  <a:lnTo>
                    <a:pt x="15" y="535"/>
                  </a:lnTo>
                  <a:lnTo>
                    <a:pt x="15" y="535"/>
                  </a:lnTo>
                  <a:lnTo>
                    <a:pt x="24" y="542"/>
                  </a:lnTo>
                  <a:lnTo>
                    <a:pt x="34" y="547"/>
                  </a:lnTo>
                  <a:lnTo>
                    <a:pt x="44" y="550"/>
                  </a:lnTo>
                  <a:lnTo>
                    <a:pt x="54" y="551"/>
                  </a:lnTo>
                  <a:lnTo>
                    <a:pt x="54" y="551"/>
                  </a:lnTo>
                  <a:lnTo>
                    <a:pt x="65" y="550"/>
                  </a:lnTo>
                  <a:lnTo>
                    <a:pt x="75" y="547"/>
                  </a:lnTo>
                  <a:lnTo>
                    <a:pt x="84" y="542"/>
                  </a:lnTo>
                  <a:lnTo>
                    <a:pt x="93" y="535"/>
                  </a:lnTo>
                  <a:lnTo>
                    <a:pt x="194" y="434"/>
                  </a:lnTo>
                  <a:lnTo>
                    <a:pt x="194" y="434"/>
                  </a:lnTo>
                  <a:lnTo>
                    <a:pt x="209" y="443"/>
                  </a:lnTo>
                  <a:lnTo>
                    <a:pt x="224" y="451"/>
                  </a:lnTo>
                  <a:lnTo>
                    <a:pt x="239" y="458"/>
                  </a:lnTo>
                  <a:lnTo>
                    <a:pt x="256" y="463"/>
                  </a:lnTo>
                  <a:lnTo>
                    <a:pt x="273" y="468"/>
                  </a:lnTo>
                  <a:lnTo>
                    <a:pt x="290" y="472"/>
                  </a:lnTo>
                  <a:lnTo>
                    <a:pt x="308" y="474"/>
                  </a:lnTo>
                  <a:lnTo>
                    <a:pt x="326" y="475"/>
                  </a:lnTo>
                  <a:lnTo>
                    <a:pt x="326" y="475"/>
                  </a:lnTo>
                  <a:lnTo>
                    <a:pt x="340" y="474"/>
                  </a:lnTo>
                  <a:lnTo>
                    <a:pt x="353" y="473"/>
                  </a:lnTo>
                  <a:lnTo>
                    <a:pt x="366" y="470"/>
                  </a:lnTo>
                  <a:lnTo>
                    <a:pt x="378" y="468"/>
                  </a:lnTo>
                  <a:lnTo>
                    <a:pt x="378" y="393"/>
                  </a:lnTo>
                  <a:lnTo>
                    <a:pt x="378" y="393"/>
                  </a:lnTo>
                  <a:lnTo>
                    <a:pt x="366" y="396"/>
                  </a:lnTo>
                  <a:lnTo>
                    <a:pt x="353" y="399"/>
                  </a:lnTo>
                  <a:lnTo>
                    <a:pt x="340" y="400"/>
                  </a:lnTo>
                  <a:lnTo>
                    <a:pt x="326" y="401"/>
                  </a:lnTo>
                  <a:lnTo>
                    <a:pt x="326" y="401"/>
                  </a:lnTo>
                  <a:lnTo>
                    <a:pt x="309" y="400"/>
                  </a:lnTo>
                  <a:lnTo>
                    <a:pt x="294" y="398"/>
                  </a:lnTo>
                  <a:lnTo>
                    <a:pt x="278" y="394"/>
                  </a:lnTo>
                  <a:lnTo>
                    <a:pt x="262" y="388"/>
                  </a:lnTo>
                  <a:lnTo>
                    <a:pt x="249" y="382"/>
                  </a:lnTo>
                  <a:lnTo>
                    <a:pt x="235" y="373"/>
                  </a:lnTo>
                  <a:lnTo>
                    <a:pt x="221" y="364"/>
                  </a:lnTo>
                  <a:lnTo>
                    <a:pt x="210" y="353"/>
                  </a:lnTo>
                  <a:lnTo>
                    <a:pt x="199" y="342"/>
                  </a:lnTo>
                  <a:lnTo>
                    <a:pt x="190" y="329"/>
                  </a:lnTo>
                  <a:lnTo>
                    <a:pt x="182" y="316"/>
                  </a:lnTo>
                  <a:lnTo>
                    <a:pt x="175" y="301"/>
                  </a:lnTo>
                  <a:lnTo>
                    <a:pt x="169" y="285"/>
                  </a:lnTo>
                  <a:lnTo>
                    <a:pt x="165" y="270"/>
                  </a:lnTo>
                  <a:lnTo>
                    <a:pt x="163" y="254"/>
                  </a:lnTo>
                  <a:lnTo>
                    <a:pt x="162" y="237"/>
                  </a:lnTo>
                  <a:lnTo>
                    <a:pt x="162" y="237"/>
                  </a:lnTo>
                  <a:lnTo>
                    <a:pt x="163" y="221"/>
                  </a:lnTo>
                  <a:lnTo>
                    <a:pt x="165" y="204"/>
                  </a:lnTo>
                  <a:lnTo>
                    <a:pt x="169" y="188"/>
                  </a:lnTo>
                  <a:lnTo>
                    <a:pt x="175" y="174"/>
                  </a:lnTo>
                  <a:lnTo>
                    <a:pt x="182" y="159"/>
                  </a:lnTo>
                  <a:lnTo>
                    <a:pt x="190" y="145"/>
                  </a:lnTo>
                  <a:lnTo>
                    <a:pt x="199" y="133"/>
                  </a:lnTo>
                  <a:lnTo>
                    <a:pt x="210" y="121"/>
                  </a:lnTo>
                  <a:lnTo>
                    <a:pt x="221" y="111"/>
                  </a:lnTo>
                  <a:lnTo>
                    <a:pt x="235" y="101"/>
                  </a:lnTo>
                  <a:lnTo>
                    <a:pt x="249" y="93"/>
                  </a:lnTo>
                  <a:lnTo>
                    <a:pt x="262" y="86"/>
                  </a:lnTo>
                  <a:lnTo>
                    <a:pt x="278" y="81"/>
                  </a:lnTo>
                  <a:lnTo>
                    <a:pt x="294" y="76"/>
                  </a:lnTo>
                  <a:lnTo>
                    <a:pt x="309" y="74"/>
                  </a:lnTo>
                  <a:lnTo>
                    <a:pt x="326" y="73"/>
                  </a:lnTo>
                  <a:lnTo>
                    <a:pt x="326" y="73"/>
                  </a:lnTo>
                  <a:lnTo>
                    <a:pt x="340" y="73"/>
                  </a:lnTo>
                  <a:lnTo>
                    <a:pt x="353" y="75"/>
                  </a:lnTo>
                  <a:lnTo>
                    <a:pt x="366" y="77"/>
                  </a:lnTo>
                  <a:lnTo>
                    <a:pt x="378" y="82"/>
                  </a:lnTo>
                  <a:lnTo>
                    <a:pt x="378" y="5"/>
                  </a:lnTo>
                  <a:lnTo>
                    <a:pt x="378" y="5"/>
                  </a:lnTo>
                  <a:lnTo>
                    <a:pt x="366" y="3"/>
                  </a:lnTo>
                  <a:lnTo>
                    <a:pt x="353" y="1"/>
                  </a:lnTo>
                  <a:lnTo>
                    <a:pt x="340" y="0"/>
                  </a:lnTo>
                  <a:lnTo>
                    <a:pt x="326"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67" name="Freeform 42"/>
            <p:cNvSpPr/>
            <p:nvPr userDrawn="1"/>
          </p:nvSpPr>
          <p:spPr bwMode="auto">
            <a:xfrm flipH="1">
              <a:off x="7768260" y="3072276"/>
              <a:ext cx="258763" cy="884238"/>
            </a:xfrm>
            <a:custGeom>
              <a:avLst/>
              <a:gdLst>
                <a:gd name="T0" fmla="*/ 74 w 163"/>
                <a:gd name="T1" fmla="*/ 186 h 557"/>
                <a:gd name="T2" fmla="*/ 76 w 163"/>
                <a:gd name="T3" fmla="*/ 166 h 557"/>
                <a:gd name="T4" fmla="*/ 82 w 163"/>
                <a:gd name="T5" fmla="*/ 147 h 557"/>
                <a:gd name="T6" fmla="*/ 89 w 163"/>
                <a:gd name="T7" fmla="*/ 129 h 557"/>
                <a:gd name="T8" fmla="*/ 100 w 163"/>
                <a:gd name="T9" fmla="*/ 115 h 557"/>
                <a:gd name="T10" fmla="*/ 113 w 163"/>
                <a:gd name="T11" fmla="*/ 101 h 557"/>
                <a:gd name="T12" fmla="*/ 128 w 163"/>
                <a:gd name="T13" fmla="*/ 90 h 557"/>
                <a:gd name="T14" fmla="*/ 145 w 163"/>
                <a:gd name="T15" fmla="*/ 81 h 557"/>
                <a:gd name="T16" fmla="*/ 163 w 163"/>
                <a:gd name="T17" fmla="*/ 76 h 557"/>
                <a:gd name="T18" fmla="*/ 163 w 163"/>
                <a:gd name="T19" fmla="*/ 0 h 557"/>
                <a:gd name="T20" fmla="*/ 130 w 163"/>
                <a:gd name="T21" fmla="*/ 7 h 557"/>
                <a:gd name="T22" fmla="*/ 99 w 163"/>
                <a:gd name="T23" fmla="*/ 21 h 557"/>
                <a:gd name="T24" fmla="*/ 71 w 163"/>
                <a:gd name="T25" fmla="*/ 38 h 557"/>
                <a:gd name="T26" fmla="*/ 47 w 163"/>
                <a:gd name="T27" fmla="*/ 61 h 557"/>
                <a:gd name="T28" fmla="*/ 27 w 163"/>
                <a:gd name="T29" fmla="*/ 88 h 557"/>
                <a:gd name="T30" fmla="*/ 13 w 163"/>
                <a:gd name="T31" fmla="*/ 118 h 557"/>
                <a:gd name="T32" fmla="*/ 3 w 163"/>
                <a:gd name="T33" fmla="*/ 150 h 557"/>
                <a:gd name="T34" fmla="*/ 0 w 163"/>
                <a:gd name="T35" fmla="*/ 186 h 557"/>
                <a:gd name="T36" fmla="*/ 1 w 163"/>
                <a:gd name="T37" fmla="*/ 202 h 557"/>
                <a:gd name="T38" fmla="*/ 10 w 163"/>
                <a:gd name="T39" fmla="*/ 242 h 557"/>
                <a:gd name="T40" fmla="*/ 27 w 163"/>
                <a:gd name="T41" fmla="*/ 289 h 557"/>
                <a:gd name="T42" fmla="*/ 63 w 163"/>
                <a:gd name="T43" fmla="*/ 369 h 557"/>
                <a:gd name="T44" fmla="*/ 116 w 163"/>
                <a:gd name="T45" fmla="*/ 473 h 557"/>
                <a:gd name="T46" fmla="*/ 163 w 163"/>
                <a:gd name="T47" fmla="*/ 557 h 557"/>
                <a:gd name="T48" fmla="*/ 163 w 163"/>
                <a:gd name="T49" fmla="*/ 295 h 557"/>
                <a:gd name="T50" fmla="*/ 145 w 163"/>
                <a:gd name="T51" fmla="*/ 289 h 557"/>
                <a:gd name="T52" fmla="*/ 128 w 163"/>
                <a:gd name="T53" fmla="*/ 281 h 557"/>
                <a:gd name="T54" fmla="*/ 113 w 163"/>
                <a:gd name="T55" fmla="*/ 270 h 557"/>
                <a:gd name="T56" fmla="*/ 100 w 163"/>
                <a:gd name="T57" fmla="*/ 257 h 557"/>
                <a:gd name="T58" fmla="*/ 89 w 163"/>
                <a:gd name="T59" fmla="*/ 241 h 557"/>
                <a:gd name="T60" fmla="*/ 82 w 163"/>
                <a:gd name="T61" fmla="*/ 224 h 557"/>
                <a:gd name="T62" fmla="*/ 76 w 163"/>
                <a:gd name="T63" fmla="*/ 205 h 557"/>
                <a:gd name="T64" fmla="*/ 74 w 163"/>
                <a:gd name="T65" fmla="*/ 186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74" y="186"/>
                  </a:moveTo>
                  <a:lnTo>
                    <a:pt x="74" y="186"/>
                  </a:lnTo>
                  <a:lnTo>
                    <a:pt x="75" y="175"/>
                  </a:lnTo>
                  <a:lnTo>
                    <a:pt x="76" y="166"/>
                  </a:lnTo>
                  <a:lnTo>
                    <a:pt x="78" y="157"/>
                  </a:lnTo>
                  <a:lnTo>
                    <a:pt x="82" y="147"/>
                  </a:lnTo>
                  <a:lnTo>
                    <a:pt x="85" y="138"/>
                  </a:lnTo>
                  <a:lnTo>
                    <a:pt x="89" y="129"/>
                  </a:lnTo>
                  <a:lnTo>
                    <a:pt x="94" y="122"/>
                  </a:lnTo>
                  <a:lnTo>
                    <a:pt x="100" y="115"/>
                  </a:lnTo>
                  <a:lnTo>
                    <a:pt x="107" y="108"/>
                  </a:lnTo>
                  <a:lnTo>
                    <a:pt x="113" y="101"/>
                  </a:lnTo>
                  <a:lnTo>
                    <a:pt x="120" y="95"/>
                  </a:lnTo>
                  <a:lnTo>
                    <a:pt x="128" y="90"/>
                  </a:lnTo>
                  <a:lnTo>
                    <a:pt x="136" y="86"/>
                  </a:lnTo>
                  <a:lnTo>
                    <a:pt x="145" y="81"/>
                  </a:lnTo>
                  <a:lnTo>
                    <a:pt x="154" y="78"/>
                  </a:lnTo>
                  <a:lnTo>
                    <a:pt x="163" y="76"/>
                  </a:lnTo>
                  <a:lnTo>
                    <a:pt x="163" y="0"/>
                  </a:lnTo>
                  <a:lnTo>
                    <a:pt x="163" y="0"/>
                  </a:lnTo>
                  <a:lnTo>
                    <a:pt x="146" y="3"/>
                  </a:lnTo>
                  <a:lnTo>
                    <a:pt x="130" y="7"/>
                  </a:lnTo>
                  <a:lnTo>
                    <a:pt x="114" y="13"/>
                  </a:lnTo>
                  <a:lnTo>
                    <a:pt x="99" y="21"/>
                  </a:lnTo>
                  <a:lnTo>
                    <a:pt x="85" y="29"/>
                  </a:lnTo>
                  <a:lnTo>
                    <a:pt x="71" y="38"/>
                  </a:lnTo>
                  <a:lnTo>
                    <a:pt x="59" y="50"/>
                  </a:lnTo>
                  <a:lnTo>
                    <a:pt x="47" y="61"/>
                  </a:lnTo>
                  <a:lnTo>
                    <a:pt x="37" y="74"/>
                  </a:lnTo>
                  <a:lnTo>
                    <a:pt x="27" y="88"/>
                  </a:lnTo>
                  <a:lnTo>
                    <a:pt x="19" y="102"/>
                  </a:lnTo>
                  <a:lnTo>
                    <a:pt x="13" y="118"/>
                  </a:lnTo>
                  <a:lnTo>
                    <a:pt x="7" y="134"/>
                  </a:lnTo>
                  <a:lnTo>
                    <a:pt x="3" y="150"/>
                  </a:lnTo>
                  <a:lnTo>
                    <a:pt x="1" y="168"/>
                  </a:lnTo>
                  <a:lnTo>
                    <a:pt x="0" y="186"/>
                  </a:lnTo>
                  <a:lnTo>
                    <a:pt x="0" y="186"/>
                  </a:lnTo>
                  <a:lnTo>
                    <a:pt x="1" y="202"/>
                  </a:lnTo>
                  <a:lnTo>
                    <a:pt x="5" y="220"/>
                  </a:lnTo>
                  <a:lnTo>
                    <a:pt x="10" y="242"/>
                  </a:lnTo>
                  <a:lnTo>
                    <a:pt x="19" y="265"/>
                  </a:lnTo>
                  <a:lnTo>
                    <a:pt x="27" y="289"/>
                  </a:lnTo>
                  <a:lnTo>
                    <a:pt x="39" y="316"/>
                  </a:lnTo>
                  <a:lnTo>
                    <a:pt x="63" y="369"/>
                  </a:lnTo>
                  <a:lnTo>
                    <a:pt x="90" y="422"/>
                  </a:lnTo>
                  <a:lnTo>
                    <a:pt x="116" y="473"/>
                  </a:lnTo>
                  <a:lnTo>
                    <a:pt x="142" y="519"/>
                  </a:lnTo>
                  <a:lnTo>
                    <a:pt x="163" y="557"/>
                  </a:lnTo>
                  <a:lnTo>
                    <a:pt x="163" y="295"/>
                  </a:lnTo>
                  <a:lnTo>
                    <a:pt x="163" y="295"/>
                  </a:lnTo>
                  <a:lnTo>
                    <a:pt x="154" y="293"/>
                  </a:lnTo>
                  <a:lnTo>
                    <a:pt x="145" y="289"/>
                  </a:lnTo>
                  <a:lnTo>
                    <a:pt x="136" y="285"/>
                  </a:lnTo>
                  <a:lnTo>
                    <a:pt x="128" y="281"/>
                  </a:lnTo>
                  <a:lnTo>
                    <a:pt x="120" y="276"/>
                  </a:lnTo>
                  <a:lnTo>
                    <a:pt x="113" y="270"/>
                  </a:lnTo>
                  <a:lnTo>
                    <a:pt x="107" y="263"/>
                  </a:lnTo>
                  <a:lnTo>
                    <a:pt x="100" y="257"/>
                  </a:lnTo>
                  <a:lnTo>
                    <a:pt x="94" y="249"/>
                  </a:lnTo>
                  <a:lnTo>
                    <a:pt x="89" y="241"/>
                  </a:lnTo>
                  <a:lnTo>
                    <a:pt x="85" y="233"/>
                  </a:lnTo>
                  <a:lnTo>
                    <a:pt x="82" y="224"/>
                  </a:lnTo>
                  <a:lnTo>
                    <a:pt x="78" y="215"/>
                  </a:lnTo>
                  <a:lnTo>
                    <a:pt x="76" y="205"/>
                  </a:lnTo>
                  <a:lnTo>
                    <a:pt x="75" y="195"/>
                  </a:lnTo>
                  <a:lnTo>
                    <a:pt x="74" y="186"/>
                  </a:lnTo>
                  <a:lnTo>
                    <a:pt x="74" y="186"/>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68" name="Freeform 46"/>
            <p:cNvSpPr/>
            <p:nvPr userDrawn="1"/>
          </p:nvSpPr>
          <p:spPr bwMode="auto">
            <a:xfrm flipH="1">
              <a:off x="6403010" y="6242050"/>
              <a:ext cx="265113" cy="430213"/>
            </a:xfrm>
            <a:custGeom>
              <a:avLst/>
              <a:gdLst>
                <a:gd name="T0" fmla="*/ 167 w 167"/>
                <a:gd name="T1" fmla="*/ 0 h 271"/>
                <a:gd name="T2" fmla="*/ 0 w 167"/>
                <a:gd name="T3" fmla="*/ 167 h 271"/>
                <a:gd name="T4" fmla="*/ 103 w 167"/>
                <a:gd name="T5" fmla="*/ 271 h 271"/>
                <a:gd name="T6" fmla="*/ 137 w 167"/>
                <a:gd name="T7" fmla="*/ 259 h 271"/>
                <a:gd name="T8" fmla="*/ 137 w 167"/>
                <a:gd name="T9" fmla="*/ 201 h 271"/>
                <a:gd name="T10" fmla="*/ 167 w 167"/>
                <a:gd name="T11" fmla="*/ 173 h 271"/>
                <a:gd name="T12" fmla="*/ 167 w 167"/>
                <a:gd name="T13" fmla="*/ 0 h 271"/>
              </a:gdLst>
              <a:ahLst/>
              <a:cxnLst>
                <a:cxn ang="0">
                  <a:pos x="T0" y="T1"/>
                </a:cxn>
                <a:cxn ang="0">
                  <a:pos x="T2" y="T3"/>
                </a:cxn>
                <a:cxn ang="0">
                  <a:pos x="T4" y="T5"/>
                </a:cxn>
                <a:cxn ang="0">
                  <a:pos x="T6" y="T7"/>
                </a:cxn>
                <a:cxn ang="0">
                  <a:pos x="T8" y="T9"/>
                </a:cxn>
                <a:cxn ang="0">
                  <a:pos x="T10" y="T11"/>
                </a:cxn>
                <a:cxn ang="0">
                  <a:pos x="T12" y="T13"/>
                </a:cxn>
              </a:cxnLst>
              <a:rect l="0" t="0" r="r" b="b"/>
              <a:pathLst>
                <a:path w="167" h="271">
                  <a:moveTo>
                    <a:pt x="167" y="0"/>
                  </a:moveTo>
                  <a:lnTo>
                    <a:pt x="0" y="167"/>
                  </a:lnTo>
                  <a:lnTo>
                    <a:pt x="103" y="271"/>
                  </a:lnTo>
                  <a:lnTo>
                    <a:pt x="137" y="259"/>
                  </a:lnTo>
                  <a:lnTo>
                    <a:pt x="137" y="201"/>
                  </a:lnTo>
                  <a:lnTo>
                    <a:pt x="167" y="173"/>
                  </a:lnTo>
                  <a:lnTo>
                    <a:pt x="167"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nvGrpSpPr>
            <p:cNvPr id="169" name="그룹 149"/>
            <p:cNvGrpSpPr/>
            <p:nvPr userDrawn="1"/>
          </p:nvGrpSpPr>
          <p:grpSpPr>
            <a:xfrm flipH="1">
              <a:off x="5923171" y="458788"/>
              <a:ext cx="406400" cy="903287"/>
              <a:chOff x="2209800" y="4519614"/>
              <a:chExt cx="406400" cy="903287"/>
            </a:xfrm>
            <a:solidFill>
              <a:schemeClr val="accent2">
                <a:lumMod val="50000"/>
              </a:schemeClr>
            </a:solidFill>
          </p:grpSpPr>
          <p:sp>
            <p:nvSpPr>
              <p:cNvPr id="172" name="Freeform 9"/>
              <p:cNvSpPr/>
              <p:nvPr userDrawn="1"/>
            </p:nvSpPr>
            <p:spPr bwMode="auto">
              <a:xfrm>
                <a:off x="2209800" y="4519614"/>
                <a:ext cx="171450" cy="385763"/>
              </a:xfrm>
              <a:custGeom>
                <a:avLst/>
                <a:gdLst>
                  <a:gd name="T0" fmla="*/ 0 w 108"/>
                  <a:gd name="T1" fmla="*/ 0 h 243"/>
                  <a:gd name="T2" fmla="*/ 0 w 108"/>
                  <a:gd name="T3" fmla="*/ 243 h 243"/>
                  <a:gd name="T4" fmla="*/ 0 w 108"/>
                  <a:gd name="T5" fmla="*/ 243 h 243"/>
                  <a:gd name="T6" fmla="*/ 11 w 108"/>
                  <a:gd name="T7" fmla="*/ 242 h 243"/>
                  <a:gd name="T8" fmla="*/ 22 w 108"/>
                  <a:gd name="T9" fmla="*/ 239 h 243"/>
                  <a:gd name="T10" fmla="*/ 33 w 108"/>
                  <a:gd name="T11" fmla="*/ 234 h 243"/>
                  <a:gd name="T12" fmla="*/ 42 w 108"/>
                  <a:gd name="T13" fmla="*/ 230 h 243"/>
                  <a:gd name="T14" fmla="*/ 51 w 108"/>
                  <a:gd name="T15" fmla="*/ 224 h 243"/>
                  <a:gd name="T16" fmla="*/ 61 w 108"/>
                  <a:gd name="T17" fmla="*/ 218 h 243"/>
                  <a:gd name="T18" fmla="*/ 69 w 108"/>
                  <a:gd name="T19" fmla="*/ 210 h 243"/>
                  <a:gd name="T20" fmla="*/ 77 w 108"/>
                  <a:gd name="T21" fmla="*/ 203 h 243"/>
                  <a:gd name="T22" fmla="*/ 83 w 108"/>
                  <a:gd name="T23" fmla="*/ 195 h 243"/>
                  <a:gd name="T24" fmla="*/ 89 w 108"/>
                  <a:gd name="T25" fmla="*/ 185 h 243"/>
                  <a:gd name="T26" fmla="*/ 94 w 108"/>
                  <a:gd name="T27" fmla="*/ 176 h 243"/>
                  <a:gd name="T28" fmla="*/ 100 w 108"/>
                  <a:gd name="T29" fmla="*/ 165 h 243"/>
                  <a:gd name="T30" fmla="*/ 103 w 108"/>
                  <a:gd name="T31" fmla="*/ 155 h 243"/>
                  <a:gd name="T32" fmla="*/ 106 w 108"/>
                  <a:gd name="T33" fmla="*/ 145 h 243"/>
                  <a:gd name="T34" fmla="*/ 107 w 108"/>
                  <a:gd name="T35" fmla="*/ 133 h 243"/>
                  <a:gd name="T36" fmla="*/ 108 w 108"/>
                  <a:gd name="T37" fmla="*/ 122 h 243"/>
                  <a:gd name="T38" fmla="*/ 108 w 108"/>
                  <a:gd name="T39" fmla="*/ 122 h 243"/>
                  <a:gd name="T40" fmla="*/ 107 w 108"/>
                  <a:gd name="T41" fmla="*/ 110 h 243"/>
                  <a:gd name="T42" fmla="*/ 106 w 108"/>
                  <a:gd name="T43" fmla="*/ 99 h 243"/>
                  <a:gd name="T44" fmla="*/ 103 w 108"/>
                  <a:gd name="T45" fmla="*/ 88 h 243"/>
                  <a:gd name="T46" fmla="*/ 100 w 108"/>
                  <a:gd name="T47" fmla="*/ 77 h 243"/>
                  <a:gd name="T48" fmla="*/ 94 w 108"/>
                  <a:gd name="T49" fmla="*/ 67 h 243"/>
                  <a:gd name="T50" fmla="*/ 89 w 108"/>
                  <a:gd name="T51" fmla="*/ 58 h 243"/>
                  <a:gd name="T52" fmla="*/ 83 w 108"/>
                  <a:gd name="T53" fmla="*/ 48 h 243"/>
                  <a:gd name="T54" fmla="*/ 77 w 108"/>
                  <a:gd name="T55" fmla="*/ 40 h 243"/>
                  <a:gd name="T56" fmla="*/ 69 w 108"/>
                  <a:gd name="T57" fmla="*/ 32 h 243"/>
                  <a:gd name="T58" fmla="*/ 61 w 108"/>
                  <a:gd name="T59" fmla="*/ 25 h 243"/>
                  <a:gd name="T60" fmla="*/ 51 w 108"/>
                  <a:gd name="T61" fmla="*/ 19 h 243"/>
                  <a:gd name="T62" fmla="*/ 42 w 108"/>
                  <a:gd name="T63" fmla="*/ 13 h 243"/>
                  <a:gd name="T64" fmla="*/ 33 w 108"/>
                  <a:gd name="T65" fmla="*/ 9 h 243"/>
                  <a:gd name="T66" fmla="*/ 22 w 108"/>
                  <a:gd name="T67" fmla="*/ 4 h 243"/>
                  <a:gd name="T68" fmla="*/ 11 w 108"/>
                  <a:gd name="T69" fmla="*/ 1 h 243"/>
                  <a:gd name="T70" fmla="*/ 0 w 108"/>
                  <a:gd name="T7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243">
                    <a:moveTo>
                      <a:pt x="0" y="0"/>
                    </a:moveTo>
                    <a:lnTo>
                      <a:pt x="0" y="243"/>
                    </a:lnTo>
                    <a:lnTo>
                      <a:pt x="0" y="243"/>
                    </a:lnTo>
                    <a:lnTo>
                      <a:pt x="11" y="242"/>
                    </a:lnTo>
                    <a:lnTo>
                      <a:pt x="22" y="239"/>
                    </a:lnTo>
                    <a:lnTo>
                      <a:pt x="33" y="234"/>
                    </a:lnTo>
                    <a:lnTo>
                      <a:pt x="42" y="230"/>
                    </a:lnTo>
                    <a:lnTo>
                      <a:pt x="51" y="224"/>
                    </a:lnTo>
                    <a:lnTo>
                      <a:pt x="61" y="218"/>
                    </a:lnTo>
                    <a:lnTo>
                      <a:pt x="69" y="210"/>
                    </a:lnTo>
                    <a:lnTo>
                      <a:pt x="77" y="203"/>
                    </a:lnTo>
                    <a:lnTo>
                      <a:pt x="83" y="195"/>
                    </a:lnTo>
                    <a:lnTo>
                      <a:pt x="89" y="185"/>
                    </a:lnTo>
                    <a:lnTo>
                      <a:pt x="94" y="176"/>
                    </a:lnTo>
                    <a:lnTo>
                      <a:pt x="100" y="165"/>
                    </a:lnTo>
                    <a:lnTo>
                      <a:pt x="103" y="155"/>
                    </a:lnTo>
                    <a:lnTo>
                      <a:pt x="106" y="145"/>
                    </a:lnTo>
                    <a:lnTo>
                      <a:pt x="107" y="133"/>
                    </a:lnTo>
                    <a:lnTo>
                      <a:pt x="108" y="122"/>
                    </a:lnTo>
                    <a:lnTo>
                      <a:pt x="108" y="122"/>
                    </a:lnTo>
                    <a:lnTo>
                      <a:pt x="107" y="110"/>
                    </a:lnTo>
                    <a:lnTo>
                      <a:pt x="106" y="99"/>
                    </a:lnTo>
                    <a:lnTo>
                      <a:pt x="103" y="88"/>
                    </a:lnTo>
                    <a:lnTo>
                      <a:pt x="100" y="77"/>
                    </a:lnTo>
                    <a:lnTo>
                      <a:pt x="94" y="67"/>
                    </a:lnTo>
                    <a:lnTo>
                      <a:pt x="89" y="58"/>
                    </a:lnTo>
                    <a:lnTo>
                      <a:pt x="83" y="48"/>
                    </a:lnTo>
                    <a:lnTo>
                      <a:pt x="77" y="40"/>
                    </a:lnTo>
                    <a:lnTo>
                      <a:pt x="69" y="32"/>
                    </a:lnTo>
                    <a:lnTo>
                      <a:pt x="61" y="25"/>
                    </a:lnTo>
                    <a:lnTo>
                      <a:pt x="51" y="19"/>
                    </a:lnTo>
                    <a:lnTo>
                      <a:pt x="42" y="13"/>
                    </a:lnTo>
                    <a:lnTo>
                      <a:pt x="33" y="9"/>
                    </a:lnTo>
                    <a:lnTo>
                      <a:pt x="22" y="4"/>
                    </a:lnTo>
                    <a:lnTo>
                      <a:pt x="11" y="1"/>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73" name="Freeform 11"/>
              <p:cNvSpPr/>
              <p:nvPr userDrawn="1"/>
            </p:nvSpPr>
            <p:spPr bwMode="auto">
              <a:xfrm>
                <a:off x="2209800" y="4935538"/>
                <a:ext cx="406400" cy="487363"/>
              </a:xfrm>
              <a:custGeom>
                <a:avLst/>
                <a:gdLst>
                  <a:gd name="T0" fmla="*/ 35 w 256"/>
                  <a:gd name="T1" fmla="*/ 0 h 307"/>
                  <a:gd name="T2" fmla="*/ 0 w 256"/>
                  <a:gd name="T3" fmla="*/ 0 h 307"/>
                  <a:gd name="T4" fmla="*/ 0 w 256"/>
                  <a:gd name="T5" fmla="*/ 307 h 307"/>
                  <a:gd name="T6" fmla="*/ 126 w 256"/>
                  <a:gd name="T7" fmla="*/ 307 h 307"/>
                  <a:gd name="T8" fmla="*/ 126 w 256"/>
                  <a:gd name="T9" fmla="*/ 215 h 307"/>
                  <a:gd name="T10" fmla="*/ 144 w 256"/>
                  <a:gd name="T11" fmla="*/ 215 h 307"/>
                  <a:gd name="T12" fmla="*/ 144 w 256"/>
                  <a:gd name="T13" fmla="*/ 307 h 307"/>
                  <a:gd name="T14" fmla="*/ 256 w 256"/>
                  <a:gd name="T15" fmla="*/ 307 h 307"/>
                  <a:gd name="T16" fmla="*/ 256 w 256"/>
                  <a:gd name="T17" fmla="*/ 134 h 307"/>
                  <a:gd name="T18" fmla="*/ 256 w 256"/>
                  <a:gd name="T19" fmla="*/ 134 h 307"/>
                  <a:gd name="T20" fmla="*/ 255 w 256"/>
                  <a:gd name="T21" fmla="*/ 128 h 307"/>
                  <a:gd name="T22" fmla="*/ 255 w 256"/>
                  <a:gd name="T23" fmla="*/ 128 h 307"/>
                  <a:gd name="T24" fmla="*/ 255 w 256"/>
                  <a:gd name="T25" fmla="*/ 123 h 307"/>
                  <a:gd name="T26" fmla="*/ 255 w 256"/>
                  <a:gd name="T27" fmla="*/ 123 h 307"/>
                  <a:gd name="T28" fmla="*/ 254 w 256"/>
                  <a:gd name="T29" fmla="*/ 121 h 307"/>
                  <a:gd name="T30" fmla="*/ 254 w 256"/>
                  <a:gd name="T31" fmla="*/ 121 h 307"/>
                  <a:gd name="T32" fmla="*/ 253 w 256"/>
                  <a:gd name="T33" fmla="*/ 113 h 307"/>
                  <a:gd name="T34" fmla="*/ 251 w 256"/>
                  <a:gd name="T35" fmla="*/ 104 h 307"/>
                  <a:gd name="T36" fmla="*/ 248 w 256"/>
                  <a:gd name="T37" fmla="*/ 97 h 307"/>
                  <a:gd name="T38" fmla="*/ 244 w 256"/>
                  <a:gd name="T39" fmla="*/ 90 h 307"/>
                  <a:gd name="T40" fmla="*/ 240 w 256"/>
                  <a:gd name="T41" fmla="*/ 82 h 307"/>
                  <a:gd name="T42" fmla="*/ 235 w 256"/>
                  <a:gd name="T43" fmla="*/ 76 h 307"/>
                  <a:gd name="T44" fmla="*/ 225 w 256"/>
                  <a:gd name="T45" fmla="*/ 63 h 307"/>
                  <a:gd name="T46" fmla="*/ 212 w 256"/>
                  <a:gd name="T47" fmla="*/ 53 h 307"/>
                  <a:gd name="T48" fmla="*/ 199 w 256"/>
                  <a:gd name="T49" fmla="*/ 44 h 307"/>
                  <a:gd name="T50" fmla="*/ 184 w 256"/>
                  <a:gd name="T51" fmla="*/ 35 h 307"/>
                  <a:gd name="T52" fmla="*/ 169 w 256"/>
                  <a:gd name="T53" fmla="*/ 28 h 307"/>
                  <a:gd name="T54" fmla="*/ 152 w 256"/>
                  <a:gd name="T55" fmla="*/ 22 h 307"/>
                  <a:gd name="T56" fmla="*/ 135 w 256"/>
                  <a:gd name="T57" fmla="*/ 16 h 307"/>
                  <a:gd name="T58" fmla="*/ 119 w 256"/>
                  <a:gd name="T59" fmla="*/ 12 h 307"/>
                  <a:gd name="T60" fmla="*/ 103 w 256"/>
                  <a:gd name="T61" fmla="*/ 8 h 307"/>
                  <a:gd name="T62" fmla="*/ 72 w 256"/>
                  <a:gd name="T63" fmla="*/ 4 h 307"/>
                  <a:gd name="T64" fmla="*/ 46 w 256"/>
                  <a:gd name="T65" fmla="*/ 1 h 307"/>
                  <a:gd name="T66" fmla="*/ 46 w 256"/>
                  <a:gd name="T67" fmla="*/ 1 h 307"/>
                  <a:gd name="T68" fmla="*/ 40 w 256"/>
                  <a:gd name="T69" fmla="*/ 0 h 307"/>
                  <a:gd name="T70" fmla="*/ 35 w 256"/>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307">
                    <a:moveTo>
                      <a:pt x="35" y="0"/>
                    </a:moveTo>
                    <a:lnTo>
                      <a:pt x="0" y="0"/>
                    </a:lnTo>
                    <a:lnTo>
                      <a:pt x="0" y="307"/>
                    </a:lnTo>
                    <a:lnTo>
                      <a:pt x="126" y="307"/>
                    </a:lnTo>
                    <a:lnTo>
                      <a:pt x="126" y="215"/>
                    </a:lnTo>
                    <a:lnTo>
                      <a:pt x="144" y="215"/>
                    </a:lnTo>
                    <a:lnTo>
                      <a:pt x="144" y="307"/>
                    </a:lnTo>
                    <a:lnTo>
                      <a:pt x="256" y="307"/>
                    </a:lnTo>
                    <a:lnTo>
                      <a:pt x="256" y="134"/>
                    </a:lnTo>
                    <a:lnTo>
                      <a:pt x="256" y="134"/>
                    </a:lnTo>
                    <a:lnTo>
                      <a:pt x="255" y="128"/>
                    </a:lnTo>
                    <a:lnTo>
                      <a:pt x="255" y="128"/>
                    </a:lnTo>
                    <a:lnTo>
                      <a:pt x="255" y="123"/>
                    </a:lnTo>
                    <a:lnTo>
                      <a:pt x="255" y="123"/>
                    </a:lnTo>
                    <a:lnTo>
                      <a:pt x="254" y="121"/>
                    </a:lnTo>
                    <a:lnTo>
                      <a:pt x="254" y="121"/>
                    </a:lnTo>
                    <a:lnTo>
                      <a:pt x="253" y="113"/>
                    </a:lnTo>
                    <a:lnTo>
                      <a:pt x="251" y="104"/>
                    </a:lnTo>
                    <a:lnTo>
                      <a:pt x="248" y="97"/>
                    </a:lnTo>
                    <a:lnTo>
                      <a:pt x="244" y="90"/>
                    </a:lnTo>
                    <a:lnTo>
                      <a:pt x="240" y="82"/>
                    </a:lnTo>
                    <a:lnTo>
                      <a:pt x="235" y="76"/>
                    </a:lnTo>
                    <a:lnTo>
                      <a:pt x="225" y="63"/>
                    </a:lnTo>
                    <a:lnTo>
                      <a:pt x="212" y="53"/>
                    </a:lnTo>
                    <a:lnTo>
                      <a:pt x="199" y="44"/>
                    </a:lnTo>
                    <a:lnTo>
                      <a:pt x="184" y="35"/>
                    </a:lnTo>
                    <a:lnTo>
                      <a:pt x="169" y="28"/>
                    </a:lnTo>
                    <a:lnTo>
                      <a:pt x="152" y="22"/>
                    </a:lnTo>
                    <a:lnTo>
                      <a:pt x="135" y="16"/>
                    </a:lnTo>
                    <a:lnTo>
                      <a:pt x="119" y="12"/>
                    </a:lnTo>
                    <a:lnTo>
                      <a:pt x="103" y="8"/>
                    </a:lnTo>
                    <a:lnTo>
                      <a:pt x="72" y="4"/>
                    </a:lnTo>
                    <a:lnTo>
                      <a:pt x="46" y="1"/>
                    </a:lnTo>
                    <a:lnTo>
                      <a:pt x="46" y="1"/>
                    </a:lnTo>
                    <a:lnTo>
                      <a:pt x="40" y="0"/>
                    </a:lnTo>
                    <a:lnTo>
                      <a:pt x="3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70" name="Freeform 43"/>
            <p:cNvSpPr>
              <a:spLocks noEditPoints="1"/>
            </p:cNvSpPr>
            <p:nvPr userDrawn="1"/>
          </p:nvSpPr>
          <p:spPr bwMode="auto">
            <a:xfrm flipH="1">
              <a:off x="5931522" y="5896769"/>
              <a:ext cx="398463" cy="630238"/>
            </a:xfrm>
            <a:custGeom>
              <a:avLst/>
              <a:gdLst>
                <a:gd name="T0" fmla="*/ 134 w 251"/>
                <a:gd name="T1" fmla="*/ 142 h 397"/>
                <a:gd name="T2" fmla="*/ 124 w 251"/>
                <a:gd name="T3" fmla="*/ 141 h 397"/>
                <a:gd name="T4" fmla="*/ 116 w 251"/>
                <a:gd name="T5" fmla="*/ 135 h 397"/>
                <a:gd name="T6" fmla="*/ 113 w 251"/>
                <a:gd name="T7" fmla="*/ 131 h 397"/>
                <a:gd name="T8" fmla="*/ 109 w 251"/>
                <a:gd name="T9" fmla="*/ 121 h 397"/>
                <a:gd name="T10" fmla="*/ 109 w 251"/>
                <a:gd name="T11" fmla="*/ 112 h 397"/>
                <a:gd name="T12" fmla="*/ 113 w 251"/>
                <a:gd name="T13" fmla="*/ 102 h 397"/>
                <a:gd name="T14" fmla="*/ 116 w 251"/>
                <a:gd name="T15" fmla="*/ 98 h 397"/>
                <a:gd name="T16" fmla="*/ 124 w 251"/>
                <a:gd name="T17" fmla="*/ 92 h 397"/>
                <a:gd name="T18" fmla="*/ 134 w 251"/>
                <a:gd name="T19" fmla="*/ 91 h 397"/>
                <a:gd name="T20" fmla="*/ 139 w 251"/>
                <a:gd name="T21" fmla="*/ 91 h 397"/>
                <a:gd name="T22" fmla="*/ 148 w 251"/>
                <a:gd name="T23" fmla="*/ 95 h 397"/>
                <a:gd name="T24" fmla="*/ 153 w 251"/>
                <a:gd name="T25" fmla="*/ 98 h 397"/>
                <a:gd name="T26" fmla="*/ 159 w 251"/>
                <a:gd name="T27" fmla="*/ 107 h 397"/>
                <a:gd name="T28" fmla="*/ 160 w 251"/>
                <a:gd name="T29" fmla="*/ 117 h 397"/>
                <a:gd name="T30" fmla="*/ 159 w 251"/>
                <a:gd name="T31" fmla="*/ 127 h 397"/>
                <a:gd name="T32" fmla="*/ 153 w 251"/>
                <a:gd name="T33" fmla="*/ 135 h 397"/>
                <a:gd name="T34" fmla="*/ 148 w 251"/>
                <a:gd name="T35" fmla="*/ 138 h 397"/>
                <a:gd name="T36" fmla="*/ 139 w 251"/>
                <a:gd name="T37" fmla="*/ 142 h 397"/>
                <a:gd name="T38" fmla="*/ 105 w 251"/>
                <a:gd name="T39" fmla="*/ 0 h 397"/>
                <a:gd name="T40" fmla="*/ 91 w 251"/>
                <a:gd name="T41" fmla="*/ 1 h 397"/>
                <a:gd name="T42" fmla="*/ 64 w 251"/>
                <a:gd name="T43" fmla="*/ 6 h 397"/>
                <a:gd name="T44" fmla="*/ 38 w 251"/>
                <a:gd name="T45" fmla="*/ 17 h 397"/>
                <a:gd name="T46" fmla="*/ 13 w 251"/>
                <a:gd name="T47" fmla="*/ 33 h 397"/>
                <a:gd name="T48" fmla="*/ 2 w 251"/>
                <a:gd name="T49" fmla="*/ 43 h 397"/>
                <a:gd name="T50" fmla="*/ 0 w 251"/>
                <a:gd name="T51" fmla="*/ 397 h 397"/>
                <a:gd name="T52" fmla="*/ 17 w 251"/>
                <a:gd name="T53" fmla="*/ 322 h 397"/>
                <a:gd name="T54" fmla="*/ 56 w 251"/>
                <a:gd name="T55" fmla="*/ 282 h 397"/>
                <a:gd name="T56" fmla="*/ 80 w 251"/>
                <a:gd name="T57" fmla="*/ 289 h 397"/>
                <a:gd name="T58" fmla="*/ 106 w 251"/>
                <a:gd name="T59" fmla="*/ 291 h 397"/>
                <a:gd name="T60" fmla="*/ 119 w 251"/>
                <a:gd name="T61" fmla="*/ 291 h 397"/>
                <a:gd name="T62" fmla="*/ 146 w 251"/>
                <a:gd name="T63" fmla="*/ 285 h 397"/>
                <a:gd name="T64" fmla="*/ 172 w 251"/>
                <a:gd name="T65" fmla="*/ 275 h 397"/>
                <a:gd name="T66" fmla="*/ 197 w 251"/>
                <a:gd name="T67" fmla="*/ 259 h 397"/>
                <a:gd name="T68" fmla="*/ 208 w 251"/>
                <a:gd name="T69" fmla="*/ 249 h 397"/>
                <a:gd name="T70" fmla="*/ 227 w 251"/>
                <a:gd name="T71" fmla="*/ 226 h 397"/>
                <a:gd name="T72" fmla="*/ 239 w 251"/>
                <a:gd name="T73" fmla="*/ 201 h 397"/>
                <a:gd name="T74" fmla="*/ 248 w 251"/>
                <a:gd name="T75" fmla="*/ 174 h 397"/>
                <a:gd name="T76" fmla="*/ 251 w 251"/>
                <a:gd name="T77" fmla="*/ 146 h 397"/>
                <a:gd name="T78" fmla="*/ 248 w 251"/>
                <a:gd name="T79" fmla="*/ 118 h 397"/>
                <a:gd name="T80" fmla="*/ 239 w 251"/>
                <a:gd name="T81" fmla="*/ 91 h 397"/>
                <a:gd name="T82" fmla="*/ 227 w 251"/>
                <a:gd name="T83" fmla="*/ 66 h 397"/>
                <a:gd name="T84" fmla="*/ 208 w 251"/>
                <a:gd name="T85" fmla="*/ 43 h 397"/>
                <a:gd name="T86" fmla="*/ 197 w 251"/>
                <a:gd name="T87" fmla="*/ 33 h 397"/>
                <a:gd name="T88" fmla="*/ 172 w 251"/>
                <a:gd name="T89" fmla="*/ 17 h 397"/>
                <a:gd name="T90" fmla="*/ 146 w 251"/>
                <a:gd name="T91" fmla="*/ 6 h 397"/>
                <a:gd name="T92" fmla="*/ 119 w 251"/>
                <a:gd name="T93" fmla="*/ 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1" h="397">
                  <a:moveTo>
                    <a:pt x="134" y="142"/>
                  </a:moveTo>
                  <a:lnTo>
                    <a:pt x="134" y="142"/>
                  </a:lnTo>
                  <a:lnTo>
                    <a:pt x="130" y="142"/>
                  </a:lnTo>
                  <a:lnTo>
                    <a:pt x="124" y="141"/>
                  </a:lnTo>
                  <a:lnTo>
                    <a:pt x="120" y="138"/>
                  </a:lnTo>
                  <a:lnTo>
                    <a:pt x="116" y="135"/>
                  </a:lnTo>
                  <a:lnTo>
                    <a:pt x="116" y="135"/>
                  </a:lnTo>
                  <a:lnTo>
                    <a:pt x="113" y="131"/>
                  </a:lnTo>
                  <a:lnTo>
                    <a:pt x="110" y="127"/>
                  </a:lnTo>
                  <a:lnTo>
                    <a:pt x="109" y="121"/>
                  </a:lnTo>
                  <a:lnTo>
                    <a:pt x="109" y="116"/>
                  </a:lnTo>
                  <a:lnTo>
                    <a:pt x="109" y="112"/>
                  </a:lnTo>
                  <a:lnTo>
                    <a:pt x="110" y="107"/>
                  </a:lnTo>
                  <a:lnTo>
                    <a:pt x="113" y="102"/>
                  </a:lnTo>
                  <a:lnTo>
                    <a:pt x="116" y="98"/>
                  </a:lnTo>
                  <a:lnTo>
                    <a:pt x="116" y="98"/>
                  </a:lnTo>
                  <a:lnTo>
                    <a:pt x="120" y="95"/>
                  </a:lnTo>
                  <a:lnTo>
                    <a:pt x="124" y="92"/>
                  </a:lnTo>
                  <a:lnTo>
                    <a:pt x="130" y="91"/>
                  </a:lnTo>
                  <a:lnTo>
                    <a:pt x="134" y="91"/>
                  </a:lnTo>
                  <a:lnTo>
                    <a:pt x="134" y="91"/>
                  </a:lnTo>
                  <a:lnTo>
                    <a:pt x="139" y="91"/>
                  </a:lnTo>
                  <a:lnTo>
                    <a:pt x="144" y="92"/>
                  </a:lnTo>
                  <a:lnTo>
                    <a:pt x="148" y="95"/>
                  </a:lnTo>
                  <a:lnTo>
                    <a:pt x="153" y="98"/>
                  </a:lnTo>
                  <a:lnTo>
                    <a:pt x="153" y="98"/>
                  </a:lnTo>
                  <a:lnTo>
                    <a:pt x="156" y="102"/>
                  </a:lnTo>
                  <a:lnTo>
                    <a:pt x="159" y="107"/>
                  </a:lnTo>
                  <a:lnTo>
                    <a:pt x="160" y="112"/>
                  </a:lnTo>
                  <a:lnTo>
                    <a:pt x="160" y="117"/>
                  </a:lnTo>
                  <a:lnTo>
                    <a:pt x="160" y="121"/>
                  </a:lnTo>
                  <a:lnTo>
                    <a:pt x="159" y="127"/>
                  </a:lnTo>
                  <a:lnTo>
                    <a:pt x="156" y="131"/>
                  </a:lnTo>
                  <a:lnTo>
                    <a:pt x="153" y="135"/>
                  </a:lnTo>
                  <a:lnTo>
                    <a:pt x="153" y="135"/>
                  </a:lnTo>
                  <a:lnTo>
                    <a:pt x="148" y="138"/>
                  </a:lnTo>
                  <a:lnTo>
                    <a:pt x="144" y="141"/>
                  </a:lnTo>
                  <a:lnTo>
                    <a:pt x="139" y="142"/>
                  </a:lnTo>
                  <a:lnTo>
                    <a:pt x="134" y="142"/>
                  </a:lnTo>
                  <a:close/>
                  <a:moveTo>
                    <a:pt x="105" y="0"/>
                  </a:moveTo>
                  <a:lnTo>
                    <a:pt x="105" y="0"/>
                  </a:lnTo>
                  <a:lnTo>
                    <a:pt x="91" y="1"/>
                  </a:lnTo>
                  <a:lnTo>
                    <a:pt x="77" y="3"/>
                  </a:lnTo>
                  <a:lnTo>
                    <a:pt x="64" y="6"/>
                  </a:lnTo>
                  <a:lnTo>
                    <a:pt x="50" y="12"/>
                  </a:lnTo>
                  <a:lnTo>
                    <a:pt x="38" y="17"/>
                  </a:lnTo>
                  <a:lnTo>
                    <a:pt x="25" y="24"/>
                  </a:lnTo>
                  <a:lnTo>
                    <a:pt x="13" y="33"/>
                  </a:lnTo>
                  <a:lnTo>
                    <a:pt x="2" y="43"/>
                  </a:lnTo>
                  <a:lnTo>
                    <a:pt x="2" y="43"/>
                  </a:lnTo>
                  <a:lnTo>
                    <a:pt x="0" y="46"/>
                  </a:lnTo>
                  <a:lnTo>
                    <a:pt x="0" y="397"/>
                  </a:lnTo>
                  <a:lnTo>
                    <a:pt x="45" y="351"/>
                  </a:lnTo>
                  <a:lnTo>
                    <a:pt x="17" y="322"/>
                  </a:lnTo>
                  <a:lnTo>
                    <a:pt x="56" y="282"/>
                  </a:lnTo>
                  <a:lnTo>
                    <a:pt x="56" y="282"/>
                  </a:lnTo>
                  <a:lnTo>
                    <a:pt x="68" y="286"/>
                  </a:lnTo>
                  <a:lnTo>
                    <a:pt x="80" y="289"/>
                  </a:lnTo>
                  <a:lnTo>
                    <a:pt x="93" y="291"/>
                  </a:lnTo>
                  <a:lnTo>
                    <a:pt x="106" y="291"/>
                  </a:lnTo>
                  <a:lnTo>
                    <a:pt x="106" y="291"/>
                  </a:lnTo>
                  <a:lnTo>
                    <a:pt x="119" y="291"/>
                  </a:lnTo>
                  <a:lnTo>
                    <a:pt x="133" y="289"/>
                  </a:lnTo>
                  <a:lnTo>
                    <a:pt x="146" y="285"/>
                  </a:lnTo>
                  <a:lnTo>
                    <a:pt x="160" y="280"/>
                  </a:lnTo>
                  <a:lnTo>
                    <a:pt x="172" y="275"/>
                  </a:lnTo>
                  <a:lnTo>
                    <a:pt x="185" y="268"/>
                  </a:lnTo>
                  <a:lnTo>
                    <a:pt x="197" y="259"/>
                  </a:lnTo>
                  <a:lnTo>
                    <a:pt x="208" y="249"/>
                  </a:lnTo>
                  <a:lnTo>
                    <a:pt x="208" y="249"/>
                  </a:lnTo>
                  <a:lnTo>
                    <a:pt x="217" y="237"/>
                  </a:lnTo>
                  <a:lnTo>
                    <a:pt x="227" y="226"/>
                  </a:lnTo>
                  <a:lnTo>
                    <a:pt x="234" y="213"/>
                  </a:lnTo>
                  <a:lnTo>
                    <a:pt x="239" y="201"/>
                  </a:lnTo>
                  <a:lnTo>
                    <a:pt x="245" y="187"/>
                  </a:lnTo>
                  <a:lnTo>
                    <a:pt x="248" y="174"/>
                  </a:lnTo>
                  <a:lnTo>
                    <a:pt x="250" y="160"/>
                  </a:lnTo>
                  <a:lnTo>
                    <a:pt x="251" y="146"/>
                  </a:lnTo>
                  <a:lnTo>
                    <a:pt x="250" y="132"/>
                  </a:lnTo>
                  <a:lnTo>
                    <a:pt x="248" y="118"/>
                  </a:lnTo>
                  <a:lnTo>
                    <a:pt x="245" y="105"/>
                  </a:lnTo>
                  <a:lnTo>
                    <a:pt x="239" y="91"/>
                  </a:lnTo>
                  <a:lnTo>
                    <a:pt x="234" y="78"/>
                  </a:lnTo>
                  <a:lnTo>
                    <a:pt x="227" y="66"/>
                  </a:lnTo>
                  <a:lnTo>
                    <a:pt x="217" y="54"/>
                  </a:lnTo>
                  <a:lnTo>
                    <a:pt x="208" y="43"/>
                  </a:lnTo>
                  <a:lnTo>
                    <a:pt x="208" y="43"/>
                  </a:lnTo>
                  <a:lnTo>
                    <a:pt x="197" y="33"/>
                  </a:lnTo>
                  <a:lnTo>
                    <a:pt x="185" y="24"/>
                  </a:lnTo>
                  <a:lnTo>
                    <a:pt x="172" y="17"/>
                  </a:lnTo>
                  <a:lnTo>
                    <a:pt x="160" y="12"/>
                  </a:lnTo>
                  <a:lnTo>
                    <a:pt x="146" y="6"/>
                  </a:lnTo>
                  <a:lnTo>
                    <a:pt x="133" y="3"/>
                  </a:lnTo>
                  <a:lnTo>
                    <a:pt x="119" y="1"/>
                  </a:lnTo>
                  <a:lnTo>
                    <a:pt x="10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71" name="Freeform 40"/>
            <p:cNvSpPr/>
            <p:nvPr userDrawn="1"/>
          </p:nvSpPr>
          <p:spPr bwMode="auto">
            <a:xfrm flipH="1">
              <a:off x="7436472" y="3072276"/>
              <a:ext cx="258763" cy="884238"/>
            </a:xfrm>
            <a:custGeom>
              <a:avLst/>
              <a:gdLst>
                <a:gd name="T0" fmla="*/ 0 w 163"/>
                <a:gd name="T1" fmla="*/ 76 h 557"/>
                <a:gd name="T2" fmla="*/ 10 w 163"/>
                <a:gd name="T3" fmla="*/ 78 h 557"/>
                <a:gd name="T4" fmla="*/ 27 w 163"/>
                <a:gd name="T5" fmla="*/ 86 h 557"/>
                <a:gd name="T6" fmla="*/ 43 w 163"/>
                <a:gd name="T7" fmla="*/ 95 h 557"/>
                <a:gd name="T8" fmla="*/ 57 w 163"/>
                <a:gd name="T9" fmla="*/ 108 h 557"/>
                <a:gd name="T10" fmla="*/ 69 w 163"/>
                <a:gd name="T11" fmla="*/ 122 h 557"/>
                <a:gd name="T12" fmla="*/ 79 w 163"/>
                <a:gd name="T13" fmla="*/ 138 h 557"/>
                <a:gd name="T14" fmla="*/ 85 w 163"/>
                <a:gd name="T15" fmla="*/ 157 h 557"/>
                <a:gd name="T16" fmla="*/ 88 w 163"/>
                <a:gd name="T17" fmla="*/ 175 h 557"/>
                <a:gd name="T18" fmla="*/ 89 w 163"/>
                <a:gd name="T19" fmla="*/ 186 h 557"/>
                <a:gd name="T20" fmla="*/ 87 w 163"/>
                <a:gd name="T21" fmla="*/ 205 h 557"/>
                <a:gd name="T22" fmla="*/ 82 w 163"/>
                <a:gd name="T23" fmla="*/ 224 h 557"/>
                <a:gd name="T24" fmla="*/ 74 w 163"/>
                <a:gd name="T25" fmla="*/ 241 h 557"/>
                <a:gd name="T26" fmla="*/ 63 w 163"/>
                <a:gd name="T27" fmla="*/ 257 h 557"/>
                <a:gd name="T28" fmla="*/ 50 w 163"/>
                <a:gd name="T29" fmla="*/ 270 h 557"/>
                <a:gd name="T30" fmla="*/ 36 w 163"/>
                <a:gd name="T31" fmla="*/ 281 h 557"/>
                <a:gd name="T32" fmla="*/ 18 w 163"/>
                <a:gd name="T33" fmla="*/ 289 h 557"/>
                <a:gd name="T34" fmla="*/ 0 w 163"/>
                <a:gd name="T35" fmla="*/ 295 h 557"/>
                <a:gd name="T36" fmla="*/ 0 w 163"/>
                <a:gd name="T37" fmla="*/ 557 h 557"/>
                <a:gd name="T38" fmla="*/ 46 w 163"/>
                <a:gd name="T39" fmla="*/ 473 h 557"/>
                <a:gd name="T40" fmla="*/ 101 w 163"/>
                <a:gd name="T41" fmla="*/ 369 h 557"/>
                <a:gd name="T42" fmla="*/ 136 w 163"/>
                <a:gd name="T43" fmla="*/ 289 h 557"/>
                <a:gd name="T44" fmla="*/ 153 w 163"/>
                <a:gd name="T45" fmla="*/ 242 h 557"/>
                <a:gd name="T46" fmla="*/ 162 w 163"/>
                <a:gd name="T47" fmla="*/ 202 h 557"/>
                <a:gd name="T48" fmla="*/ 163 w 163"/>
                <a:gd name="T49" fmla="*/ 186 h 557"/>
                <a:gd name="T50" fmla="*/ 160 w 163"/>
                <a:gd name="T51" fmla="*/ 150 h 557"/>
                <a:gd name="T52" fmla="*/ 151 w 163"/>
                <a:gd name="T53" fmla="*/ 118 h 557"/>
                <a:gd name="T54" fmla="*/ 136 w 163"/>
                <a:gd name="T55" fmla="*/ 88 h 557"/>
                <a:gd name="T56" fmla="*/ 116 w 163"/>
                <a:gd name="T57" fmla="*/ 61 h 557"/>
                <a:gd name="T58" fmla="*/ 92 w 163"/>
                <a:gd name="T59" fmla="*/ 38 h 557"/>
                <a:gd name="T60" fmla="*/ 64 w 163"/>
                <a:gd name="T61" fmla="*/ 21 h 557"/>
                <a:gd name="T62" fmla="*/ 34 w 163"/>
                <a:gd name="T63" fmla="*/ 7 h 557"/>
                <a:gd name="T64" fmla="*/ 0 w 163"/>
                <a:gd name="T65"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0" y="0"/>
                  </a:moveTo>
                  <a:lnTo>
                    <a:pt x="0" y="76"/>
                  </a:lnTo>
                  <a:lnTo>
                    <a:pt x="0" y="76"/>
                  </a:lnTo>
                  <a:lnTo>
                    <a:pt x="10" y="78"/>
                  </a:lnTo>
                  <a:lnTo>
                    <a:pt x="18" y="81"/>
                  </a:lnTo>
                  <a:lnTo>
                    <a:pt x="27" y="86"/>
                  </a:lnTo>
                  <a:lnTo>
                    <a:pt x="36" y="90"/>
                  </a:lnTo>
                  <a:lnTo>
                    <a:pt x="43" y="95"/>
                  </a:lnTo>
                  <a:lnTo>
                    <a:pt x="50" y="101"/>
                  </a:lnTo>
                  <a:lnTo>
                    <a:pt x="57" y="108"/>
                  </a:lnTo>
                  <a:lnTo>
                    <a:pt x="63" y="115"/>
                  </a:lnTo>
                  <a:lnTo>
                    <a:pt x="69" y="122"/>
                  </a:lnTo>
                  <a:lnTo>
                    <a:pt x="74" y="129"/>
                  </a:lnTo>
                  <a:lnTo>
                    <a:pt x="79" y="138"/>
                  </a:lnTo>
                  <a:lnTo>
                    <a:pt x="82" y="147"/>
                  </a:lnTo>
                  <a:lnTo>
                    <a:pt x="85" y="157"/>
                  </a:lnTo>
                  <a:lnTo>
                    <a:pt x="87" y="166"/>
                  </a:lnTo>
                  <a:lnTo>
                    <a:pt x="88" y="175"/>
                  </a:lnTo>
                  <a:lnTo>
                    <a:pt x="89" y="186"/>
                  </a:lnTo>
                  <a:lnTo>
                    <a:pt x="89" y="186"/>
                  </a:lnTo>
                  <a:lnTo>
                    <a:pt x="88" y="195"/>
                  </a:lnTo>
                  <a:lnTo>
                    <a:pt x="87" y="205"/>
                  </a:lnTo>
                  <a:lnTo>
                    <a:pt x="85" y="215"/>
                  </a:lnTo>
                  <a:lnTo>
                    <a:pt x="82" y="224"/>
                  </a:lnTo>
                  <a:lnTo>
                    <a:pt x="79" y="233"/>
                  </a:lnTo>
                  <a:lnTo>
                    <a:pt x="74" y="241"/>
                  </a:lnTo>
                  <a:lnTo>
                    <a:pt x="69" y="249"/>
                  </a:lnTo>
                  <a:lnTo>
                    <a:pt x="63" y="257"/>
                  </a:lnTo>
                  <a:lnTo>
                    <a:pt x="57" y="263"/>
                  </a:lnTo>
                  <a:lnTo>
                    <a:pt x="50" y="270"/>
                  </a:lnTo>
                  <a:lnTo>
                    <a:pt x="43" y="276"/>
                  </a:lnTo>
                  <a:lnTo>
                    <a:pt x="36" y="281"/>
                  </a:lnTo>
                  <a:lnTo>
                    <a:pt x="27" y="285"/>
                  </a:lnTo>
                  <a:lnTo>
                    <a:pt x="18" y="289"/>
                  </a:lnTo>
                  <a:lnTo>
                    <a:pt x="10" y="293"/>
                  </a:lnTo>
                  <a:lnTo>
                    <a:pt x="0" y="295"/>
                  </a:lnTo>
                  <a:lnTo>
                    <a:pt x="0" y="557"/>
                  </a:lnTo>
                  <a:lnTo>
                    <a:pt x="0" y="557"/>
                  </a:lnTo>
                  <a:lnTo>
                    <a:pt x="21" y="519"/>
                  </a:lnTo>
                  <a:lnTo>
                    <a:pt x="46" y="473"/>
                  </a:lnTo>
                  <a:lnTo>
                    <a:pt x="73" y="422"/>
                  </a:lnTo>
                  <a:lnTo>
                    <a:pt x="101" y="369"/>
                  </a:lnTo>
                  <a:lnTo>
                    <a:pt x="125" y="316"/>
                  </a:lnTo>
                  <a:lnTo>
                    <a:pt x="136" y="289"/>
                  </a:lnTo>
                  <a:lnTo>
                    <a:pt x="145" y="265"/>
                  </a:lnTo>
                  <a:lnTo>
                    <a:pt x="153" y="242"/>
                  </a:lnTo>
                  <a:lnTo>
                    <a:pt x="158" y="220"/>
                  </a:lnTo>
                  <a:lnTo>
                    <a:pt x="162" y="202"/>
                  </a:lnTo>
                  <a:lnTo>
                    <a:pt x="163" y="186"/>
                  </a:lnTo>
                  <a:lnTo>
                    <a:pt x="163" y="186"/>
                  </a:lnTo>
                  <a:lnTo>
                    <a:pt x="162" y="168"/>
                  </a:lnTo>
                  <a:lnTo>
                    <a:pt x="160" y="150"/>
                  </a:lnTo>
                  <a:lnTo>
                    <a:pt x="156" y="134"/>
                  </a:lnTo>
                  <a:lnTo>
                    <a:pt x="151" y="118"/>
                  </a:lnTo>
                  <a:lnTo>
                    <a:pt x="145" y="102"/>
                  </a:lnTo>
                  <a:lnTo>
                    <a:pt x="136" y="88"/>
                  </a:lnTo>
                  <a:lnTo>
                    <a:pt x="127" y="74"/>
                  </a:lnTo>
                  <a:lnTo>
                    <a:pt x="116" y="61"/>
                  </a:lnTo>
                  <a:lnTo>
                    <a:pt x="105" y="50"/>
                  </a:lnTo>
                  <a:lnTo>
                    <a:pt x="92" y="38"/>
                  </a:lnTo>
                  <a:lnTo>
                    <a:pt x="79" y="29"/>
                  </a:lnTo>
                  <a:lnTo>
                    <a:pt x="64" y="21"/>
                  </a:lnTo>
                  <a:lnTo>
                    <a:pt x="49" y="13"/>
                  </a:lnTo>
                  <a:lnTo>
                    <a:pt x="34" y="7"/>
                  </a:lnTo>
                  <a:lnTo>
                    <a:pt x="17" y="3"/>
                  </a:lnTo>
                  <a:lnTo>
                    <a:pt x="0"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grpSp>
        <p:nvGrpSpPr>
          <p:cNvPr id="176" name="그룹 94"/>
          <p:cNvGrpSpPr/>
          <p:nvPr userDrawn="1"/>
        </p:nvGrpSpPr>
        <p:grpSpPr>
          <a:xfrm>
            <a:off x="532056" y="1428888"/>
            <a:ext cx="1263128" cy="1281259"/>
            <a:chOff x="7668344" y="5495925"/>
            <a:chExt cx="1261419" cy="1279525"/>
          </a:xfrm>
        </p:grpSpPr>
        <p:sp>
          <p:nvSpPr>
            <p:cNvPr id="177" name="Freeform 13"/>
            <p:cNvSpPr/>
            <p:nvPr userDrawn="1"/>
          </p:nvSpPr>
          <p:spPr bwMode="auto">
            <a:xfrm>
              <a:off x="8315651" y="5495925"/>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close/>
                </a:path>
              </a:pathLst>
            </a:custGeom>
            <a:solidFill>
              <a:srgbClr val="F4879C">
                <a:alpha val="20000"/>
              </a:srgbClr>
            </a:solidFill>
            <a:ln>
              <a:noFill/>
            </a:ln>
          </p:spPr>
          <p:txBody>
            <a:bodyPr vert="horz" wrap="square" lIns="91440" tIns="45720" rIns="91440" bIns="45720" numCol="1" anchor="t" anchorCtr="0" compatLnSpc="1"/>
            <a:lstStyle/>
            <a:p>
              <a:endParaRPr lang="ko-KR" altLang="en-US" sz="2400"/>
            </a:p>
          </p:txBody>
        </p:sp>
        <p:sp>
          <p:nvSpPr>
            <p:cNvPr id="178" name="Freeform 14"/>
            <p:cNvSpPr/>
            <p:nvPr userDrawn="1"/>
          </p:nvSpPr>
          <p:spPr bwMode="auto">
            <a:xfrm>
              <a:off x="8315651" y="5495925"/>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79" name="Freeform 15"/>
            <p:cNvSpPr/>
            <p:nvPr userDrawn="1"/>
          </p:nvSpPr>
          <p:spPr bwMode="auto">
            <a:xfrm>
              <a:off x="7668344" y="5495925"/>
              <a:ext cx="612603" cy="614112"/>
            </a:xfrm>
            <a:custGeom>
              <a:avLst/>
              <a:gdLst>
                <a:gd name="T0" fmla="*/ 406 w 406"/>
                <a:gd name="T1" fmla="*/ 0 h 407"/>
                <a:gd name="T2" fmla="*/ 0 w 406"/>
                <a:gd name="T3" fmla="*/ 0 h 407"/>
                <a:gd name="T4" fmla="*/ 406 w 406"/>
                <a:gd name="T5" fmla="*/ 407 h 407"/>
                <a:gd name="T6" fmla="*/ 406 w 406"/>
                <a:gd name="T7" fmla="*/ 0 h 407"/>
              </a:gdLst>
              <a:ahLst/>
              <a:cxnLst>
                <a:cxn ang="0">
                  <a:pos x="T0" y="T1"/>
                </a:cxn>
                <a:cxn ang="0">
                  <a:pos x="T2" y="T3"/>
                </a:cxn>
                <a:cxn ang="0">
                  <a:pos x="T4" y="T5"/>
                </a:cxn>
                <a:cxn ang="0">
                  <a:pos x="T6" y="T7"/>
                </a:cxn>
              </a:cxnLst>
              <a:rect l="0" t="0" r="r" b="b"/>
              <a:pathLst>
                <a:path w="406" h="407">
                  <a:moveTo>
                    <a:pt x="406" y="0"/>
                  </a:moveTo>
                  <a:lnTo>
                    <a:pt x="0" y="0"/>
                  </a:lnTo>
                  <a:lnTo>
                    <a:pt x="406" y="407"/>
                  </a:lnTo>
                  <a:lnTo>
                    <a:pt x="406" y="0"/>
                  </a:lnTo>
                  <a:close/>
                </a:path>
              </a:pathLst>
            </a:custGeom>
            <a:solidFill>
              <a:srgbClr val="6C4C8B">
                <a:alpha val="20000"/>
              </a:srgbClr>
            </a:solidFill>
            <a:ln>
              <a:noFill/>
            </a:ln>
          </p:spPr>
          <p:txBody>
            <a:bodyPr vert="horz" wrap="square" lIns="91440" tIns="45720" rIns="91440" bIns="45720" numCol="1" anchor="t" anchorCtr="0" compatLnSpc="1"/>
            <a:lstStyle/>
            <a:p>
              <a:endParaRPr lang="ko-KR" altLang="en-US" sz="2400"/>
            </a:p>
          </p:txBody>
        </p:sp>
        <p:sp>
          <p:nvSpPr>
            <p:cNvPr id="180" name="Freeform 16"/>
            <p:cNvSpPr/>
            <p:nvPr userDrawn="1"/>
          </p:nvSpPr>
          <p:spPr bwMode="auto">
            <a:xfrm>
              <a:off x="7668344" y="5495925"/>
              <a:ext cx="612603" cy="614112"/>
            </a:xfrm>
            <a:custGeom>
              <a:avLst/>
              <a:gdLst>
                <a:gd name="T0" fmla="*/ 406 w 406"/>
                <a:gd name="T1" fmla="*/ 0 h 407"/>
                <a:gd name="T2" fmla="*/ 0 w 406"/>
                <a:gd name="T3" fmla="*/ 0 h 407"/>
                <a:gd name="T4" fmla="*/ 406 w 406"/>
                <a:gd name="T5" fmla="*/ 407 h 407"/>
                <a:gd name="T6" fmla="*/ 406 w 406"/>
                <a:gd name="T7" fmla="*/ 0 h 407"/>
              </a:gdLst>
              <a:ahLst/>
              <a:cxnLst>
                <a:cxn ang="0">
                  <a:pos x="T0" y="T1"/>
                </a:cxn>
                <a:cxn ang="0">
                  <a:pos x="T2" y="T3"/>
                </a:cxn>
                <a:cxn ang="0">
                  <a:pos x="T4" y="T5"/>
                </a:cxn>
                <a:cxn ang="0">
                  <a:pos x="T6" y="T7"/>
                </a:cxn>
              </a:cxnLst>
              <a:rect l="0" t="0" r="r" b="b"/>
              <a:pathLst>
                <a:path w="406" h="407">
                  <a:moveTo>
                    <a:pt x="406" y="0"/>
                  </a:moveTo>
                  <a:lnTo>
                    <a:pt x="0" y="0"/>
                  </a:lnTo>
                  <a:lnTo>
                    <a:pt x="406" y="407"/>
                  </a:lnTo>
                  <a:lnTo>
                    <a:pt x="4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81" name="Freeform 17"/>
            <p:cNvSpPr/>
            <p:nvPr userDrawn="1"/>
          </p:nvSpPr>
          <p:spPr bwMode="auto">
            <a:xfrm>
              <a:off x="8315651" y="5495925"/>
              <a:ext cx="614112" cy="614112"/>
            </a:xfrm>
            <a:custGeom>
              <a:avLst/>
              <a:gdLst>
                <a:gd name="T0" fmla="*/ 407 w 407"/>
                <a:gd name="T1" fmla="*/ 0 h 407"/>
                <a:gd name="T2" fmla="*/ 0 w 407"/>
                <a:gd name="T3" fmla="*/ 0 h 407"/>
                <a:gd name="T4" fmla="*/ 0 w 407"/>
                <a:gd name="T5" fmla="*/ 407 h 407"/>
                <a:gd name="T6" fmla="*/ 407 w 407"/>
                <a:gd name="T7" fmla="*/ 0 h 407"/>
              </a:gdLst>
              <a:ahLst/>
              <a:cxnLst>
                <a:cxn ang="0">
                  <a:pos x="T0" y="T1"/>
                </a:cxn>
                <a:cxn ang="0">
                  <a:pos x="T2" y="T3"/>
                </a:cxn>
                <a:cxn ang="0">
                  <a:pos x="T4" y="T5"/>
                </a:cxn>
                <a:cxn ang="0">
                  <a:pos x="T6" y="T7"/>
                </a:cxn>
              </a:cxnLst>
              <a:rect l="0" t="0" r="r" b="b"/>
              <a:pathLst>
                <a:path w="407" h="407">
                  <a:moveTo>
                    <a:pt x="407" y="0"/>
                  </a:moveTo>
                  <a:lnTo>
                    <a:pt x="0" y="0"/>
                  </a:lnTo>
                  <a:lnTo>
                    <a:pt x="0" y="407"/>
                  </a:lnTo>
                  <a:lnTo>
                    <a:pt x="407" y="0"/>
                  </a:lnTo>
                  <a:close/>
                </a:path>
              </a:pathLst>
            </a:custGeom>
            <a:solidFill>
              <a:srgbClr val="6C4C8B"/>
            </a:solidFill>
            <a:ln>
              <a:noFill/>
            </a:ln>
          </p:spPr>
          <p:txBody>
            <a:bodyPr vert="horz" wrap="square" lIns="91440" tIns="45720" rIns="91440" bIns="45720" numCol="1" anchor="t" anchorCtr="0" compatLnSpc="1"/>
            <a:lstStyle/>
            <a:p>
              <a:endParaRPr lang="ko-KR" altLang="en-US" sz="2400"/>
            </a:p>
          </p:txBody>
        </p:sp>
        <p:sp>
          <p:nvSpPr>
            <p:cNvPr id="182" name="Freeform 18"/>
            <p:cNvSpPr/>
            <p:nvPr userDrawn="1"/>
          </p:nvSpPr>
          <p:spPr bwMode="auto">
            <a:xfrm>
              <a:off x="8315651" y="6161338"/>
              <a:ext cx="614112" cy="614112"/>
            </a:xfrm>
            <a:custGeom>
              <a:avLst/>
              <a:gdLst>
                <a:gd name="T0" fmla="*/ 407 w 407"/>
                <a:gd name="T1" fmla="*/ 0 h 407"/>
                <a:gd name="T2" fmla="*/ 0 w 407"/>
                <a:gd name="T3" fmla="*/ 0 h 407"/>
                <a:gd name="T4" fmla="*/ 0 w 407"/>
                <a:gd name="T5" fmla="*/ 407 h 407"/>
                <a:gd name="T6" fmla="*/ 0 w 407"/>
                <a:gd name="T7" fmla="*/ 0 h 407"/>
                <a:gd name="T8" fmla="*/ 203 w 407"/>
                <a:gd name="T9" fmla="*/ 204 h 407"/>
                <a:gd name="T10" fmla="*/ 40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407" y="0"/>
                  </a:moveTo>
                  <a:lnTo>
                    <a:pt x="0" y="0"/>
                  </a:lnTo>
                  <a:lnTo>
                    <a:pt x="0" y="407"/>
                  </a:lnTo>
                  <a:lnTo>
                    <a:pt x="0" y="0"/>
                  </a:lnTo>
                  <a:lnTo>
                    <a:pt x="203" y="204"/>
                  </a:lnTo>
                  <a:lnTo>
                    <a:pt x="407" y="0"/>
                  </a:lnTo>
                  <a:close/>
                </a:path>
              </a:pathLst>
            </a:custGeom>
            <a:solidFill>
              <a:srgbClr val="B81A4D">
                <a:alpha val="20000"/>
              </a:srgbClr>
            </a:solidFill>
            <a:ln>
              <a:noFill/>
            </a:ln>
          </p:spPr>
          <p:txBody>
            <a:bodyPr vert="horz" wrap="square" lIns="91440" tIns="45720" rIns="91440" bIns="45720" numCol="1" anchor="t" anchorCtr="0" compatLnSpc="1"/>
            <a:lstStyle/>
            <a:p>
              <a:endParaRPr lang="ko-KR" altLang="en-US" sz="2400"/>
            </a:p>
          </p:txBody>
        </p:sp>
        <p:sp>
          <p:nvSpPr>
            <p:cNvPr id="183" name="Freeform 19"/>
            <p:cNvSpPr/>
            <p:nvPr userDrawn="1"/>
          </p:nvSpPr>
          <p:spPr bwMode="auto">
            <a:xfrm>
              <a:off x="8315651" y="6161338"/>
              <a:ext cx="614112" cy="614112"/>
            </a:xfrm>
            <a:custGeom>
              <a:avLst/>
              <a:gdLst>
                <a:gd name="T0" fmla="*/ 407 w 407"/>
                <a:gd name="T1" fmla="*/ 0 h 407"/>
                <a:gd name="T2" fmla="*/ 0 w 407"/>
                <a:gd name="T3" fmla="*/ 0 h 407"/>
                <a:gd name="T4" fmla="*/ 0 w 407"/>
                <a:gd name="T5" fmla="*/ 407 h 407"/>
                <a:gd name="T6" fmla="*/ 0 w 407"/>
                <a:gd name="T7" fmla="*/ 0 h 407"/>
                <a:gd name="T8" fmla="*/ 203 w 407"/>
                <a:gd name="T9" fmla="*/ 204 h 407"/>
                <a:gd name="T10" fmla="*/ 40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407" y="0"/>
                  </a:moveTo>
                  <a:lnTo>
                    <a:pt x="0" y="0"/>
                  </a:lnTo>
                  <a:lnTo>
                    <a:pt x="0" y="407"/>
                  </a:lnTo>
                  <a:lnTo>
                    <a:pt x="0" y="0"/>
                  </a:lnTo>
                  <a:lnTo>
                    <a:pt x="203" y="204"/>
                  </a:lnTo>
                  <a:lnTo>
                    <a:pt x="4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84" name="Freeform 20"/>
            <p:cNvSpPr/>
            <p:nvPr userDrawn="1"/>
          </p:nvSpPr>
          <p:spPr bwMode="auto">
            <a:xfrm>
              <a:off x="7668344" y="5495925"/>
              <a:ext cx="612603" cy="614112"/>
            </a:xfrm>
            <a:custGeom>
              <a:avLst/>
              <a:gdLst>
                <a:gd name="T0" fmla="*/ 0 w 406"/>
                <a:gd name="T1" fmla="*/ 407 h 407"/>
                <a:gd name="T2" fmla="*/ 406 w 406"/>
                <a:gd name="T3" fmla="*/ 407 h 407"/>
                <a:gd name="T4" fmla="*/ 406 w 406"/>
                <a:gd name="T5" fmla="*/ 0 h 407"/>
                <a:gd name="T6" fmla="*/ 0 w 406"/>
                <a:gd name="T7" fmla="*/ 407 h 407"/>
              </a:gdLst>
              <a:ahLst/>
              <a:cxnLst>
                <a:cxn ang="0">
                  <a:pos x="T0" y="T1"/>
                </a:cxn>
                <a:cxn ang="0">
                  <a:pos x="T2" y="T3"/>
                </a:cxn>
                <a:cxn ang="0">
                  <a:pos x="T4" y="T5"/>
                </a:cxn>
                <a:cxn ang="0">
                  <a:pos x="T6" y="T7"/>
                </a:cxn>
              </a:cxnLst>
              <a:rect l="0" t="0" r="r" b="b"/>
              <a:pathLst>
                <a:path w="406" h="407">
                  <a:moveTo>
                    <a:pt x="0" y="407"/>
                  </a:moveTo>
                  <a:lnTo>
                    <a:pt x="406" y="407"/>
                  </a:lnTo>
                  <a:lnTo>
                    <a:pt x="406" y="0"/>
                  </a:lnTo>
                  <a:lnTo>
                    <a:pt x="0" y="407"/>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sp>
          <p:nvSpPr>
            <p:cNvPr id="185" name="Freeform 23"/>
            <p:cNvSpPr/>
            <p:nvPr userDrawn="1"/>
          </p:nvSpPr>
          <p:spPr bwMode="auto">
            <a:xfrm>
              <a:off x="8280947" y="616133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86" name="Freeform 24"/>
            <p:cNvSpPr/>
            <p:nvPr userDrawn="1"/>
          </p:nvSpPr>
          <p:spPr bwMode="auto">
            <a:xfrm>
              <a:off x="7668344" y="6161338"/>
              <a:ext cx="612603" cy="614112"/>
            </a:xfrm>
            <a:custGeom>
              <a:avLst/>
              <a:gdLst>
                <a:gd name="T0" fmla="*/ 406 w 406"/>
                <a:gd name="T1" fmla="*/ 407 h 407"/>
                <a:gd name="T2" fmla="*/ 406 w 406"/>
                <a:gd name="T3" fmla="*/ 0 h 407"/>
                <a:gd name="T4" fmla="*/ 0 w 406"/>
                <a:gd name="T5" fmla="*/ 0 h 407"/>
                <a:gd name="T6" fmla="*/ 406 w 406"/>
                <a:gd name="T7" fmla="*/ 407 h 407"/>
              </a:gdLst>
              <a:ahLst/>
              <a:cxnLst>
                <a:cxn ang="0">
                  <a:pos x="T0" y="T1"/>
                </a:cxn>
                <a:cxn ang="0">
                  <a:pos x="T2" y="T3"/>
                </a:cxn>
                <a:cxn ang="0">
                  <a:pos x="T4" y="T5"/>
                </a:cxn>
                <a:cxn ang="0">
                  <a:pos x="T6" y="T7"/>
                </a:cxn>
              </a:cxnLst>
              <a:rect l="0" t="0" r="r" b="b"/>
              <a:pathLst>
                <a:path w="406" h="407">
                  <a:moveTo>
                    <a:pt x="406" y="407"/>
                  </a:moveTo>
                  <a:lnTo>
                    <a:pt x="406" y="0"/>
                  </a:lnTo>
                  <a:lnTo>
                    <a:pt x="0" y="0"/>
                  </a:lnTo>
                  <a:lnTo>
                    <a:pt x="406" y="407"/>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sp>
          <p:nvSpPr>
            <p:cNvPr id="187" name="Freeform 25"/>
            <p:cNvSpPr/>
            <p:nvPr userDrawn="1"/>
          </p:nvSpPr>
          <p:spPr bwMode="auto">
            <a:xfrm>
              <a:off x="7668344" y="6161338"/>
              <a:ext cx="612603" cy="614112"/>
            </a:xfrm>
            <a:custGeom>
              <a:avLst/>
              <a:gdLst>
                <a:gd name="T0" fmla="*/ 406 w 406"/>
                <a:gd name="T1" fmla="*/ 407 h 407"/>
                <a:gd name="T2" fmla="*/ 406 w 406"/>
                <a:gd name="T3" fmla="*/ 0 h 407"/>
                <a:gd name="T4" fmla="*/ 0 w 406"/>
                <a:gd name="T5" fmla="*/ 0 h 407"/>
                <a:gd name="T6" fmla="*/ 406 w 406"/>
                <a:gd name="T7" fmla="*/ 407 h 407"/>
              </a:gdLst>
              <a:ahLst/>
              <a:cxnLst>
                <a:cxn ang="0">
                  <a:pos x="T0" y="T1"/>
                </a:cxn>
                <a:cxn ang="0">
                  <a:pos x="T2" y="T3"/>
                </a:cxn>
                <a:cxn ang="0">
                  <a:pos x="T4" y="T5"/>
                </a:cxn>
                <a:cxn ang="0">
                  <a:pos x="T6" y="T7"/>
                </a:cxn>
              </a:cxnLst>
              <a:rect l="0" t="0" r="r" b="b"/>
              <a:pathLst>
                <a:path w="406" h="407">
                  <a:moveTo>
                    <a:pt x="406" y="407"/>
                  </a:moveTo>
                  <a:lnTo>
                    <a:pt x="406" y="0"/>
                  </a:lnTo>
                  <a:lnTo>
                    <a:pt x="0" y="0"/>
                  </a:lnTo>
                  <a:lnTo>
                    <a:pt x="406" y="4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88" name="Freeform 26"/>
            <p:cNvSpPr/>
            <p:nvPr userDrawn="1"/>
          </p:nvSpPr>
          <p:spPr bwMode="auto">
            <a:xfrm>
              <a:off x="8315651" y="6161338"/>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close/>
                </a:path>
              </a:pathLst>
            </a:custGeom>
            <a:solidFill>
              <a:srgbClr val="B81A4D"/>
            </a:solidFill>
            <a:ln>
              <a:noFill/>
            </a:ln>
          </p:spPr>
          <p:txBody>
            <a:bodyPr vert="horz" wrap="square" lIns="91440" tIns="45720" rIns="91440" bIns="45720" numCol="1" anchor="t" anchorCtr="0" compatLnSpc="1"/>
            <a:lstStyle/>
            <a:p>
              <a:endParaRPr lang="ko-KR" altLang="en-US" sz="2400"/>
            </a:p>
          </p:txBody>
        </p:sp>
        <p:sp>
          <p:nvSpPr>
            <p:cNvPr id="189" name="Freeform 27"/>
            <p:cNvSpPr/>
            <p:nvPr userDrawn="1"/>
          </p:nvSpPr>
          <p:spPr bwMode="auto">
            <a:xfrm>
              <a:off x="8315651" y="6161338"/>
              <a:ext cx="614112" cy="614112"/>
            </a:xfrm>
            <a:custGeom>
              <a:avLst/>
              <a:gdLst>
                <a:gd name="T0" fmla="*/ 0 w 407"/>
                <a:gd name="T1" fmla="*/ 0 h 407"/>
                <a:gd name="T2" fmla="*/ 0 w 407"/>
                <a:gd name="T3" fmla="*/ 407 h 407"/>
                <a:gd name="T4" fmla="*/ 407 w 407"/>
                <a:gd name="T5" fmla="*/ 407 h 407"/>
                <a:gd name="T6" fmla="*/ 0 w 407"/>
                <a:gd name="T7" fmla="*/ 0 h 407"/>
              </a:gdLst>
              <a:ahLst/>
              <a:cxnLst>
                <a:cxn ang="0">
                  <a:pos x="T0" y="T1"/>
                </a:cxn>
                <a:cxn ang="0">
                  <a:pos x="T2" y="T3"/>
                </a:cxn>
                <a:cxn ang="0">
                  <a:pos x="T4" y="T5"/>
                </a:cxn>
                <a:cxn ang="0">
                  <a:pos x="T6" y="T7"/>
                </a:cxn>
              </a:cxnLst>
              <a:rect l="0" t="0" r="r" b="b"/>
              <a:pathLst>
                <a:path w="407" h="407">
                  <a:moveTo>
                    <a:pt x="0" y="0"/>
                  </a:moveTo>
                  <a:lnTo>
                    <a:pt x="0" y="407"/>
                  </a:lnTo>
                  <a:lnTo>
                    <a:pt x="407" y="40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90" name="Freeform 28"/>
            <p:cNvSpPr/>
            <p:nvPr userDrawn="1"/>
          </p:nvSpPr>
          <p:spPr bwMode="auto">
            <a:xfrm>
              <a:off x="8197959" y="6292610"/>
              <a:ext cx="82989" cy="203698"/>
            </a:xfrm>
            <a:custGeom>
              <a:avLst/>
              <a:gdLst>
                <a:gd name="T0" fmla="*/ 55 w 55"/>
                <a:gd name="T1" fmla="*/ 0 h 135"/>
                <a:gd name="T2" fmla="*/ 55 w 55"/>
                <a:gd name="T3" fmla="*/ 0 h 135"/>
                <a:gd name="T4" fmla="*/ 44 w 55"/>
                <a:gd name="T5" fmla="*/ 3 h 135"/>
                <a:gd name="T6" fmla="*/ 33 w 55"/>
                <a:gd name="T7" fmla="*/ 8 h 135"/>
                <a:gd name="T8" fmla="*/ 24 w 55"/>
                <a:gd name="T9" fmla="*/ 16 h 135"/>
                <a:gd name="T10" fmla="*/ 16 w 55"/>
                <a:gd name="T11" fmla="*/ 24 h 135"/>
                <a:gd name="T12" fmla="*/ 9 w 55"/>
                <a:gd name="T13" fmla="*/ 34 h 135"/>
                <a:gd name="T14" fmla="*/ 4 w 55"/>
                <a:gd name="T15" fmla="*/ 44 h 135"/>
                <a:gd name="T16" fmla="*/ 1 w 55"/>
                <a:gd name="T17" fmla="*/ 55 h 135"/>
                <a:gd name="T18" fmla="*/ 0 w 55"/>
                <a:gd name="T19" fmla="*/ 68 h 135"/>
                <a:gd name="T20" fmla="*/ 0 w 55"/>
                <a:gd name="T21" fmla="*/ 68 h 135"/>
                <a:gd name="T22" fmla="*/ 1 w 55"/>
                <a:gd name="T23" fmla="*/ 80 h 135"/>
                <a:gd name="T24" fmla="*/ 4 w 55"/>
                <a:gd name="T25" fmla="*/ 91 h 135"/>
                <a:gd name="T26" fmla="*/ 9 w 55"/>
                <a:gd name="T27" fmla="*/ 101 h 135"/>
                <a:gd name="T28" fmla="*/ 16 w 55"/>
                <a:gd name="T29" fmla="*/ 112 h 135"/>
                <a:gd name="T30" fmla="*/ 24 w 55"/>
                <a:gd name="T31" fmla="*/ 119 h 135"/>
                <a:gd name="T32" fmla="*/ 33 w 55"/>
                <a:gd name="T33" fmla="*/ 127 h 135"/>
                <a:gd name="T34" fmla="*/ 44 w 55"/>
                <a:gd name="T35" fmla="*/ 132 h 135"/>
                <a:gd name="T36" fmla="*/ 55 w 55"/>
                <a:gd name="T37" fmla="*/ 135 h 135"/>
                <a:gd name="T38" fmla="*/ 55 w 55"/>
                <a:gd name="T3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5" h="135">
                  <a:moveTo>
                    <a:pt x="55" y="0"/>
                  </a:moveTo>
                  <a:lnTo>
                    <a:pt x="55" y="0"/>
                  </a:lnTo>
                  <a:lnTo>
                    <a:pt x="44" y="3"/>
                  </a:lnTo>
                  <a:lnTo>
                    <a:pt x="33" y="8"/>
                  </a:lnTo>
                  <a:lnTo>
                    <a:pt x="24" y="16"/>
                  </a:lnTo>
                  <a:lnTo>
                    <a:pt x="16" y="24"/>
                  </a:lnTo>
                  <a:lnTo>
                    <a:pt x="9" y="34"/>
                  </a:lnTo>
                  <a:lnTo>
                    <a:pt x="4" y="44"/>
                  </a:lnTo>
                  <a:lnTo>
                    <a:pt x="1" y="55"/>
                  </a:lnTo>
                  <a:lnTo>
                    <a:pt x="0" y="68"/>
                  </a:lnTo>
                  <a:lnTo>
                    <a:pt x="0" y="68"/>
                  </a:lnTo>
                  <a:lnTo>
                    <a:pt x="1" y="80"/>
                  </a:lnTo>
                  <a:lnTo>
                    <a:pt x="4" y="91"/>
                  </a:lnTo>
                  <a:lnTo>
                    <a:pt x="9" y="101"/>
                  </a:lnTo>
                  <a:lnTo>
                    <a:pt x="16" y="112"/>
                  </a:lnTo>
                  <a:lnTo>
                    <a:pt x="24" y="119"/>
                  </a:lnTo>
                  <a:lnTo>
                    <a:pt x="33" y="127"/>
                  </a:lnTo>
                  <a:lnTo>
                    <a:pt x="44" y="132"/>
                  </a:lnTo>
                  <a:lnTo>
                    <a:pt x="55" y="135"/>
                  </a:lnTo>
                  <a:lnTo>
                    <a:pt x="55"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91" name="Freeform 30"/>
            <p:cNvSpPr/>
            <p:nvPr userDrawn="1"/>
          </p:nvSpPr>
          <p:spPr bwMode="auto">
            <a:xfrm>
              <a:off x="8083285" y="6512905"/>
              <a:ext cx="197663" cy="262544"/>
            </a:xfrm>
            <a:custGeom>
              <a:avLst/>
              <a:gdLst>
                <a:gd name="T0" fmla="*/ 114 w 131"/>
                <a:gd name="T1" fmla="*/ 0 h 174"/>
                <a:gd name="T2" fmla="*/ 114 w 131"/>
                <a:gd name="T3" fmla="*/ 0 h 174"/>
                <a:gd name="T4" fmla="*/ 102 w 131"/>
                <a:gd name="T5" fmla="*/ 0 h 174"/>
                <a:gd name="T6" fmla="*/ 88 w 131"/>
                <a:gd name="T7" fmla="*/ 1 h 174"/>
                <a:gd name="T8" fmla="*/ 73 w 131"/>
                <a:gd name="T9" fmla="*/ 4 h 174"/>
                <a:gd name="T10" fmla="*/ 56 w 131"/>
                <a:gd name="T11" fmla="*/ 8 h 174"/>
                <a:gd name="T12" fmla="*/ 39 w 131"/>
                <a:gd name="T13" fmla="*/ 13 h 174"/>
                <a:gd name="T14" fmla="*/ 32 w 131"/>
                <a:gd name="T15" fmla="*/ 16 h 174"/>
                <a:gd name="T16" fmla="*/ 25 w 131"/>
                <a:gd name="T17" fmla="*/ 20 h 174"/>
                <a:gd name="T18" fmla="*/ 17 w 131"/>
                <a:gd name="T19" fmla="*/ 24 h 174"/>
                <a:gd name="T20" fmla="*/ 11 w 131"/>
                <a:gd name="T21" fmla="*/ 31 h 174"/>
                <a:gd name="T22" fmla="*/ 5 w 131"/>
                <a:gd name="T23" fmla="*/ 36 h 174"/>
                <a:gd name="T24" fmla="*/ 0 w 131"/>
                <a:gd name="T25" fmla="*/ 43 h 174"/>
                <a:gd name="T26" fmla="*/ 131 w 131"/>
                <a:gd name="T27" fmla="*/ 174 h 174"/>
                <a:gd name="T28" fmla="*/ 131 w 131"/>
                <a:gd name="T29" fmla="*/ 0 h 174"/>
                <a:gd name="T30" fmla="*/ 126 w 131"/>
                <a:gd name="T31" fmla="*/ 0 h 174"/>
                <a:gd name="T32" fmla="*/ 126 w 131"/>
                <a:gd name="T33" fmla="*/ 0 h 174"/>
                <a:gd name="T34" fmla="*/ 114 w 131"/>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174">
                  <a:moveTo>
                    <a:pt x="114" y="0"/>
                  </a:moveTo>
                  <a:lnTo>
                    <a:pt x="114" y="0"/>
                  </a:lnTo>
                  <a:lnTo>
                    <a:pt x="102" y="0"/>
                  </a:lnTo>
                  <a:lnTo>
                    <a:pt x="88" y="1"/>
                  </a:lnTo>
                  <a:lnTo>
                    <a:pt x="73" y="4"/>
                  </a:lnTo>
                  <a:lnTo>
                    <a:pt x="56" y="8"/>
                  </a:lnTo>
                  <a:lnTo>
                    <a:pt x="39" y="13"/>
                  </a:lnTo>
                  <a:lnTo>
                    <a:pt x="32" y="16"/>
                  </a:lnTo>
                  <a:lnTo>
                    <a:pt x="25" y="20"/>
                  </a:lnTo>
                  <a:lnTo>
                    <a:pt x="17" y="24"/>
                  </a:lnTo>
                  <a:lnTo>
                    <a:pt x="11" y="31"/>
                  </a:lnTo>
                  <a:lnTo>
                    <a:pt x="5" y="36"/>
                  </a:lnTo>
                  <a:lnTo>
                    <a:pt x="0" y="43"/>
                  </a:lnTo>
                  <a:lnTo>
                    <a:pt x="131" y="174"/>
                  </a:lnTo>
                  <a:lnTo>
                    <a:pt x="131" y="0"/>
                  </a:lnTo>
                  <a:lnTo>
                    <a:pt x="126" y="0"/>
                  </a:lnTo>
                  <a:lnTo>
                    <a:pt x="126" y="0"/>
                  </a:lnTo>
                  <a:lnTo>
                    <a:pt x="114"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92" name="Freeform 31"/>
            <p:cNvSpPr/>
            <p:nvPr userDrawn="1"/>
          </p:nvSpPr>
          <p:spPr bwMode="auto">
            <a:xfrm>
              <a:off x="8083285" y="6512905"/>
              <a:ext cx="197663" cy="262544"/>
            </a:xfrm>
            <a:custGeom>
              <a:avLst/>
              <a:gdLst>
                <a:gd name="T0" fmla="*/ 114 w 131"/>
                <a:gd name="T1" fmla="*/ 0 h 174"/>
                <a:gd name="T2" fmla="*/ 114 w 131"/>
                <a:gd name="T3" fmla="*/ 0 h 174"/>
                <a:gd name="T4" fmla="*/ 102 w 131"/>
                <a:gd name="T5" fmla="*/ 0 h 174"/>
                <a:gd name="T6" fmla="*/ 88 w 131"/>
                <a:gd name="T7" fmla="*/ 1 h 174"/>
                <a:gd name="T8" fmla="*/ 73 w 131"/>
                <a:gd name="T9" fmla="*/ 4 h 174"/>
                <a:gd name="T10" fmla="*/ 56 w 131"/>
                <a:gd name="T11" fmla="*/ 8 h 174"/>
                <a:gd name="T12" fmla="*/ 39 w 131"/>
                <a:gd name="T13" fmla="*/ 13 h 174"/>
                <a:gd name="T14" fmla="*/ 32 w 131"/>
                <a:gd name="T15" fmla="*/ 16 h 174"/>
                <a:gd name="T16" fmla="*/ 25 w 131"/>
                <a:gd name="T17" fmla="*/ 20 h 174"/>
                <a:gd name="T18" fmla="*/ 17 w 131"/>
                <a:gd name="T19" fmla="*/ 24 h 174"/>
                <a:gd name="T20" fmla="*/ 11 w 131"/>
                <a:gd name="T21" fmla="*/ 31 h 174"/>
                <a:gd name="T22" fmla="*/ 5 w 131"/>
                <a:gd name="T23" fmla="*/ 36 h 174"/>
                <a:gd name="T24" fmla="*/ 0 w 131"/>
                <a:gd name="T25" fmla="*/ 43 h 174"/>
                <a:gd name="T26" fmla="*/ 131 w 131"/>
                <a:gd name="T27" fmla="*/ 174 h 174"/>
                <a:gd name="T28" fmla="*/ 131 w 131"/>
                <a:gd name="T29" fmla="*/ 0 h 174"/>
                <a:gd name="T30" fmla="*/ 126 w 131"/>
                <a:gd name="T31" fmla="*/ 0 h 174"/>
                <a:gd name="T32" fmla="*/ 126 w 131"/>
                <a:gd name="T33" fmla="*/ 0 h 174"/>
                <a:gd name="T34" fmla="*/ 114 w 131"/>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174">
                  <a:moveTo>
                    <a:pt x="114" y="0"/>
                  </a:moveTo>
                  <a:lnTo>
                    <a:pt x="114" y="0"/>
                  </a:lnTo>
                  <a:lnTo>
                    <a:pt x="102" y="0"/>
                  </a:lnTo>
                  <a:lnTo>
                    <a:pt x="88" y="1"/>
                  </a:lnTo>
                  <a:lnTo>
                    <a:pt x="73" y="4"/>
                  </a:lnTo>
                  <a:lnTo>
                    <a:pt x="56" y="8"/>
                  </a:lnTo>
                  <a:lnTo>
                    <a:pt x="39" y="13"/>
                  </a:lnTo>
                  <a:lnTo>
                    <a:pt x="32" y="16"/>
                  </a:lnTo>
                  <a:lnTo>
                    <a:pt x="25" y="20"/>
                  </a:lnTo>
                  <a:lnTo>
                    <a:pt x="17" y="24"/>
                  </a:lnTo>
                  <a:lnTo>
                    <a:pt x="11" y="31"/>
                  </a:lnTo>
                  <a:lnTo>
                    <a:pt x="5" y="36"/>
                  </a:lnTo>
                  <a:lnTo>
                    <a:pt x="0" y="43"/>
                  </a:lnTo>
                  <a:lnTo>
                    <a:pt x="131" y="174"/>
                  </a:lnTo>
                  <a:lnTo>
                    <a:pt x="131" y="0"/>
                  </a:lnTo>
                  <a:lnTo>
                    <a:pt x="126" y="0"/>
                  </a:lnTo>
                  <a:lnTo>
                    <a:pt x="126" y="0"/>
                  </a:lnTo>
                  <a:lnTo>
                    <a:pt x="1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sp>
          <p:nvSpPr>
            <p:cNvPr id="193" name="Freeform 32"/>
            <p:cNvSpPr/>
            <p:nvPr userDrawn="1"/>
          </p:nvSpPr>
          <p:spPr bwMode="auto">
            <a:xfrm>
              <a:off x="8315651" y="6291101"/>
              <a:ext cx="92042" cy="206716"/>
            </a:xfrm>
            <a:custGeom>
              <a:avLst/>
              <a:gdLst>
                <a:gd name="T0" fmla="*/ 0 w 61"/>
                <a:gd name="T1" fmla="*/ 0 h 137"/>
                <a:gd name="T2" fmla="*/ 0 w 61"/>
                <a:gd name="T3" fmla="*/ 137 h 137"/>
                <a:gd name="T4" fmla="*/ 0 w 61"/>
                <a:gd name="T5" fmla="*/ 137 h 137"/>
                <a:gd name="T6" fmla="*/ 12 w 61"/>
                <a:gd name="T7" fmla="*/ 135 h 137"/>
                <a:gd name="T8" fmla="*/ 23 w 61"/>
                <a:gd name="T9" fmla="*/ 130 h 137"/>
                <a:gd name="T10" fmla="*/ 34 w 61"/>
                <a:gd name="T11" fmla="*/ 122 h 137"/>
                <a:gd name="T12" fmla="*/ 43 w 61"/>
                <a:gd name="T13" fmla="*/ 114 h 137"/>
                <a:gd name="T14" fmla="*/ 50 w 61"/>
                <a:gd name="T15" fmla="*/ 105 h 137"/>
                <a:gd name="T16" fmla="*/ 56 w 61"/>
                <a:gd name="T17" fmla="*/ 93 h 137"/>
                <a:gd name="T18" fmla="*/ 59 w 61"/>
                <a:gd name="T19" fmla="*/ 82 h 137"/>
                <a:gd name="T20" fmla="*/ 61 w 61"/>
                <a:gd name="T21" fmla="*/ 69 h 137"/>
                <a:gd name="T22" fmla="*/ 61 w 61"/>
                <a:gd name="T23" fmla="*/ 69 h 137"/>
                <a:gd name="T24" fmla="*/ 59 w 61"/>
                <a:gd name="T25" fmla="*/ 55 h 137"/>
                <a:gd name="T26" fmla="*/ 56 w 61"/>
                <a:gd name="T27" fmla="*/ 44 h 137"/>
                <a:gd name="T28" fmla="*/ 50 w 61"/>
                <a:gd name="T29" fmla="*/ 32 h 137"/>
                <a:gd name="T30" fmla="*/ 43 w 61"/>
                <a:gd name="T31" fmla="*/ 23 h 137"/>
                <a:gd name="T32" fmla="*/ 34 w 61"/>
                <a:gd name="T33" fmla="*/ 15 h 137"/>
                <a:gd name="T34" fmla="*/ 23 w 61"/>
                <a:gd name="T35" fmla="*/ 7 h 137"/>
                <a:gd name="T36" fmla="*/ 12 w 61"/>
                <a:gd name="T37" fmla="*/ 3 h 137"/>
                <a:gd name="T38" fmla="*/ 0 w 61"/>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37">
                  <a:moveTo>
                    <a:pt x="0" y="0"/>
                  </a:moveTo>
                  <a:lnTo>
                    <a:pt x="0" y="137"/>
                  </a:lnTo>
                  <a:lnTo>
                    <a:pt x="0" y="137"/>
                  </a:lnTo>
                  <a:lnTo>
                    <a:pt x="12" y="135"/>
                  </a:lnTo>
                  <a:lnTo>
                    <a:pt x="23" y="130"/>
                  </a:lnTo>
                  <a:lnTo>
                    <a:pt x="34" y="122"/>
                  </a:lnTo>
                  <a:lnTo>
                    <a:pt x="43" y="114"/>
                  </a:lnTo>
                  <a:lnTo>
                    <a:pt x="50" y="105"/>
                  </a:lnTo>
                  <a:lnTo>
                    <a:pt x="56" y="93"/>
                  </a:lnTo>
                  <a:lnTo>
                    <a:pt x="59" y="82"/>
                  </a:lnTo>
                  <a:lnTo>
                    <a:pt x="61" y="69"/>
                  </a:lnTo>
                  <a:lnTo>
                    <a:pt x="61" y="69"/>
                  </a:lnTo>
                  <a:lnTo>
                    <a:pt x="59" y="55"/>
                  </a:lnTo>
                  <a:lnTo>
                    <a:pt x="56" y="44"/>
                  </a:lnTo>
                  <a:lnTo>
                    <a:pt x="50" y="32"/>
                  </a:lnTo>
                  <a:lnTo>
                    <a:pt x="43" y="23"/>
                  </a:lnTo>
                  <a:lnTo>
                    <a:pt x="34" y="15"/>
                  </a:lnTo>
                  <a:lnTo>
                    <a:pt x="23" y="7"/>
                  </a:lnTo>
                  <a:lnTo>
                    <a:pt x="12" y="3"/>
                  </a:lnTo>
                  <a:lnTo>
                    <a:pt x="0" y="0"/>
                  </a:lnTo>
                  <a:close/>
                </a:path>
              </a:pathLst>
            </a:custGeom>
            <a:solidFill>
              <a:srgbClr val="B73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grpSp>
          <p:nvGrpSpPr>
            <p:cNvPr id="194" name="그룹 112"/>
            <p:cNvGrpSpPr/>
            <p:nvPr userDrawn="1"/>
          </p:nvGrpSpPr>
          <p:grpSpPr>
            <a:xfrm>
              <a:off x="8315651" y="6291101"/>
              <a:ext cx="218787" cy="484348"/>
              <a:chOff x="8315651" y="6291101"/>
              <a:chExt cx="218787" cy="484348"/>
            </a:xfrm>
            <a:solidFill>
              <a:schemeClr val="accent5">
                <a:lumMod val="75000"/>
              </a:schemeClr>
            </a:solidFill>
          </p:grpSpPr>
          <p:sp>
            <p:nvSpPr>
              <p:cNvPr id="196" name="Freeform 33"/>
              <p:cNvSpPr/>
              <p:nvPr userDrawn="1"/>
            </p:nvSpPr>
            <p:spPr bwMode="auto">
              <a:xfrm>
                <a:off x="8315651" y="6291101"/>
                <a:ext cx="92042" cy="206716"/>
              </a:xfrm>
              <a:custGeom>
                <a:avLst/>
                <a:gdLst>
                  <a:gd name="T0" fmla="*/ 0 w 61"/>
                  <a:gd name="T1" fmla="*/ 0 h 137"/>
                  <a:gd name="T2" fmla="*/ 0 w 61"/>
                  <a:gd name="T3" fmla="*/ 137 h 137"/>
                  <a:gd name="T4" fmla="*/ 0 w 61"/>
                  <a:gd name="T5" fmla="*/ 137 h 137"/>
                  <a:gd name="T6" fmla="*/ 12 w 61"/>
                  <a:gd name="T7" fmla="*/ 135 h 137"/>
                  <a:gd name="T8" fmla="*/ 23 w 61"/>
                  <a:gd name="T9" fmla="*/ 130 h 137"/>
                  <a:gd name="T10" fmla="*/ 34 w 61"/>
                  <a:gd name="T11" fmla="*/ 122 h 137"/>
                  <a:gd name="T12" fmla="*/ 43 w 61"/>
                  <a:gd name="T13" fmla="*/ 114 h 137"/>
                  <a:gd name="T14" fmla="*/ 50 w 61"/>
                  <a:gd name="T15" fmla="*/ 105 h 137"/>
                  <a:gd name="T16" fmla="*/ 56 w 61"/>
                  <a:gd name="T17" fmla="*/ 93 h 137"/>
                  <a:gd name="T18" fmla="*/ 59 w 61"/>
                  <a:gd name="T19" fmla="*/ 82 h 137"/>
                  <a:gd name="T20" fmla="*/ 61 w 61"/>
                  <a:gd name="T21" fmla="*/ 69 h 137"/>
                  <a:gd name="T22" fmla="*/ 61 w 61"/>
                  <a:gd name="T23" fmla="*/ 69 h 137"/>
                  <a:gd name="T24" fmla="*/ 59 w 61"/>
                  <a:gd name="T25" fmla="*/ 55 h 137"/>
                  <a:gd name="T26" fmla="*/ 56 w 61"/>
                  <a:gd name="T27" fmla="*/ 44 h 137"/>
                  <a:gd name="T28" fmla="*/ 50 w 61"/>
                  <a:gd name="T29" fmla="*/ 32 h 137"/>
                  <a:gd name="T30" fmla="*/ 43 w 61"/>
                  <a:gd name="T31" fmla="*/ 23 h 137"/>
                  <a:gd name="T32" fmla="*/ 34 w 61"/>
                  <a:gd name="T33" fmla="*/ 15 h 137"/>
                  <a:gd name="T34" fmla="*/ 23 w 61"/>
                  <a:gd name="T35" fmla="*/ 7 h 137"/>
                  <a:gd name="T36" fmla="*/ 12 w 61"/>
                  <a:gd name="T37" fmla="*/ 3 h 137"/>
                  <a:gd name="T38" fmla="*/ 0 w 61"/>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37">
                    <a:moveTo>
                      <a:pt x="0" y="0"/>
                    </a:moveTo>
                    <a:lnTo>
                      <a:pt x="0" y="137"/>
                    </a:lnTo>
                    <a:lnTo>
                      <a:pt x="0" y="137"/>
                    </a:lnTo>
                    <a:lnTo>
                      <a:pt x="12" y="135"/>
                    </a:lnTo>
                    <a:lnTo>
                      <a:pt x="23" y="130"/>
                    </a:lnTo>
                    <a:lnTo>
                      <a:pt x="34" y="122"/>
                    </a:lnTo>
                    <a:lnTo>
                      <a:pt x="43" y="114"/>
                    </a:lnTo>
                    <a:lnTo>
                      <a:pt x="50" y="105"/>
                    </a:lnTo>
                    <a:lnTo>
                      <a:pt x="56" y="93"/>
                    </a:lnTo>
                    <a:lnTo>
                      <a:pt x="59" y="82"/>
                    </a:lnTo>
                    <a:lnTo>
                      <a:pt x="61" y="69"/>
                    </a:lnTo>
                    <a:lnTo>
                      <a:pt x="61" y="69"/>
                    </a:lnTo>
                    <a:lnTo>
                      <a:pt x="59" y="55"/>
                    </a:lnTo>
                    <a:lnTo>
                      <a:pt x="56" y="44"/>
                    </a:lnTo>
                    <a:lnTo>
                      <a:pt x="50" y="32"/>
                    </a:lnTo>
                    <a:lnTo>
                      <a:pt x="43" y="23"/>
                    </a:lnTo>
                    <a:lnTo>
                      <a:pt x="34" y="15"/>
                    </a:lnTo>
                    <a:lnTo>
                      <a:pt x="23" y="7"/>
                    </a:lnTo>
                    <a:lnTo>
                      <a:pt x="12" y="3"/>
                    </a:lnTo>
                    <a:lnTo>
                      <a:pt x="0" y="0"/>
                    </a:lnTo>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sp>
            <p:nvSpPr>
              <p:cNvPr id="197" name="Freeform 34"/>
              <p:cNvSpPr/>
              <p:nvPr userDrawn="1"/>
            </p:nvSpPr>
            <p:spPr bwMode="auto">
              <a:xfrm>
                <a:off x="8315651" y="6512905"/>
                <a:ext cx="218787" cy="262544"/>
              </a:xfrm>
              <a:custGeom>
                <a:avLst/>
                <a:gdLst>
                  <a:gd name="T0" fmla="*/ 19 w 145"/>
                  <a:gd name="T1" fmla="*/ 0 h 174"/>
                  <a:gd name="T2" fmla="*/ 0 w 145"/>
                  <a:gd name="T3" fmla="*/ 0 h 174"/>
                  <a:gd name="T4" fmla="*/ 0 w 145"/>
                  <a:gd name="T5" fmla="*/ 174 h 174"/>
                  <a:gd name="T6" fmla="*/ 70 w 145"/>
                  <a:gd name="T7" fmla="*/ 174 h 174"/>
                  <a:gd name="T8" fmla="*/ 70 w 145"/>
                  <a:gd name="T9" fmla="*/ 123 h 174"/>
                  <a:gd name="T10" fmla="*/ 81 w 145"/>
                  <a:gd name="T11" fmla="*/ 123 h 174"/>
                  <a:gd name="T12" fmla="*/ 81 w 145"/>
                  <a:gd name="T13" fmla="*/ 174 h 174"/>
                  <a:gd name="T14" fmla="*/ 145 w 145"/>
                  <a:gd name="T15" fmla="*/ 174 h 174"/>
                  <a:gd name="T16" fmla="*/ 145 w 145"/>
                  <a:gd name="T17" fmla="*/ 77 h 174"/>
                  <a:gd name="T18" fmla="*/ 145 w 145"/>
                  <a:gd name="T19" fmla="*/ 77 h 174"/>
                  <a:gd name="T20" fmla="*/ 144 w 145"/>
                  <a:gd name="T21" fmla="*/ 74 h 174"/>
                  <a:gd name="T22" fmla="*/ 144 w 145"/>
                  <a:gd name="T23" fmla="*/ 74 h 174"/>
                  <a:gd name="T24" fmla="*/ 144 w 145"/>
                  <a:gd name="T25" fmla="*/ 70 h 174"/>
                  <a:gd name="T26" fmla="*/ 144 w 145"/>
                  <a:gd name="T27" fmla="*/ 70 h 174"/>
                  <a:gd name="T28" fmla="*/ 144 w 145"/>
                  <a:gd name="T29" fmla="*/ 69 h 174"/>
                  <a:gd name="T30" fmla="*/ 144 w 145"/>
                  <a:gd name="T31" fmla="*/ 69 h 174"/>
                  <a:gd name="T32" fmla="*/ 141 w 145"/>
                  <a:gd name="T33" fmla="*/ 60 h 174"/>
                  <a:gd name="T34" fmla="*/ 137 w 145"/>
                  <a:gd name="T35" fmla="*/ 52 h 174"/>
                  <a:gd name="T36" fmla="*/ 133 w 145"/>
                  <a:gd name="T37" fmla="*/ 44 h 174"/>
                  <a:gd name="T38" fmla="*/ 127 w 145"/>
                  <a:gd name="T39" fmla="*/ 37 h 174"/>
                  <a:gd name="T40" fmla="*/ 119 w 145"/>
                  <a:gd name="T41" fmla="*/ 31 h 174"/>
                  <a:gd name="T42" fmla="*/ 112 w 145"/>
                  <a:gd name="T43" fmla="*/ 26 h 174"/>
                  <a:gd name="T44" fmla="*/ 104 w 145"/>
                  <a:gd name="T45" fmla="*/ 21 h 174"/>
                  <a:gd name="T46" fmla="*/ 94 w 145"/>
                  <a:gd name="T47" fmla="*/ 17 h 174"/>
                  <a:gd name="T48" fmla="*/ 77 w 145"/>
                  <a:gd name="T49" fmla="*/ 11 h 174"/>
                  <a:gd name="T50" fmla="*/ 58 w 145"/>
                  <a:gd name="T51" fmla="*/ 6 h 174"/>
                  <a:gd name="T52" fmla="*/ 41 w 145"/>
                  <a:gd name="T53" fmla="*/ 4 h 174"/>
                  <a:gd name="T54" fmla="*/ 26 w 145"/>
                  <a:gd name="T55" fmla="*/ 1 h 174"/>
                  <a:gd name="T56" fmla="*/ 26 w 145"/>
                  <a:gd name="T57" fmla="*/ 1 h 174"/>
                  <a:gd name="T58" fmla="*/ 19 w 145"/>
                  <a:gd name="T5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74">
                    <a:moveTo>
                      <a:pt x="19" y="0"/>
                    </a:moveTo>
                    <a:lnTo>
                      <a:pt x="0" y="0"/>
                    </a:lnTo>
                    <a:lnTo>
                      <a:pt x="0" y="174"/>
                    </a:lnTo>
                    <a:lnTo>
                      <a:pt x="70" y="174"/>
                    </a:lnTo>
                    <a:lnTo>
                      <a:pt x="70" y="123"/>
                    </a:lnTo>
                    <a:lnTo>
                      <a:pt x="81" y="123"/>
                    </a:lnTo>
                    <a:lnTo>
                      <a:pt x="81" y="174"/>
                    </a:lnTo>
                    <a:lnTo>
                      <a:pt x="145" y="174"/>
                    </a:lnTo>
                    <a:lnTo>
                      <a:pt x="145" y="77"/>
                    </a:lnTo>
                    <a:lnTo>
                      <a:pt x="145" y="77"/>
                    </a:lnTo>
                    <a:lnTo>
                      <a:pt x="144" y="74"/>
                    </a:lnTo>
                    <a:lnTo>
                      <a:pt x="144" y="74"/>
                    </a:lnTo>
                    <a:lnTo>
                      <a:pt x="144" y="70"/>
                    </a:lnTo>
                    <a:lnTo>
                      <a:pt x="144" y="70"/>
                    </a:lnTo>
                    <a:lnTo>
                      <a:pt x="144" y="69"/>
                    </a:lnTo>
                    <a:lnTo>
                      <a:pt x="144" y="69"/>
                    </a:lnTo>
                    <a:lnTo>
                      <a:pt x="141" y="60"/>
                    </a:lnTo>
                    <a:lnTo>
                      <a:pt x="137" y="52"/>
                    </a:lnTo>
                    <a:lnTo>
                      <a:pt x="133" y="44"/>
                    </a:lnTo>
                    <a:lnTo>
                      <a:pt x="127" y="37"/>
                    </a:lnTo>
                    <a:lnTo>
                      <a:pt x="119" y="31"/>
                    </a:lnTo>
                    <a:lnTo>
                      <a:pt x="112" y="26"/>
                    </a:lnTo>
                    <a:lnTo>
                      <a:pt x="104" y="21"/>
                    </a:lnTo>
                    <a:lnTo>
                      <a:pt x="94" y="17"/>
                    </a:lnTo>
                    <a:lnTo>
                      <a:pt x="77" y="11"/>
                    </a:lnTo>
                    <a:lnTo>
                      <a:pt x="58" y="6"/>
                    </a:lnTo>
                    <a:lnTo>
                      <a:pt x="41" y="4"/>
                    </a:lnTo>
                    <a:lnTo>
                      <a:pt x="26" y="1"/>
                    </a:lnTo>
                    <a:lnTo>
                      <a:pt x="26" y="1"/>
                    </a:lnTo>
                    <a:lnTo>
                      <a:pt x="19" y="0"/>
                    </a:lnTo>
                    <a:close/>
                  </a:path>
                </a:pathLst>
              </a:custGeom>
              <a:solidFill>
                <a:schemeClr val="tx1">
                  <a:lumMod val="95000"/>
                  <a:lumOff val="5000"/>
                  <a:alpha val="30000"/>
                </a:schemeClr>
              </a:solidFill>
              <a:ln>
                <a:noFill/>
              </a:ln>
            </p:spPr>
            <p:txBody>
              <a:bodyPr vert="horz" wrap="square" lIns="91440" tIns="45720" rIns="91440" bIns="45720" numCol="1" anchor="t" anchorCtr="0" compatLnSpc="1"/>
              <a:lstStyle/>
              <a:p>
                <a:pPr lvl="0"/>
                <a:endParaRPr lang="ko-KR" altLang="en-US" sz="2400"/>
              </a:p>
            </p:txBody>
          </p:sp>
        </p:grpSp>
        <p:sp>
          <p:nvSpPr>
            <p:cNvPr id="195" name="Freeform 35"/>
            <p:cNvSpPr/>
            <p:nvPr userDrawn="1"/>
          </p:nvSpPr>
          <p:spPr bwMode="auto">
            <a:xfrm>
              <a:off x="8315651" y="6512905"/>
              <a:ext cx="218787" cy="262544"/>
            </a:xfrm>
            <a:custGeom>
              <a:avLst/>
              <a:gdLst>
                <a:gd name="T0" fmla="*/ 19 w 145"/>
                <a:gd name="T1" fmla="*/ 0 h 174"/>
                <a:gd name="T2" fmla="*/ 0 w 145"/>
                <a:gd name="T3" fmla="*/ 0 h 174"/>
                <a:gd name="T4" fmla="*/ 0 w 145"/>
                <a:gd name="T5" fmla="*/ 174 h 174"/>
                <a:gd name="T6" fmla="*/ 70 w 145"/>
                <a:gd name="T7" fmla="*/ 174 h 174"/>
                <a:gd name="T8" fmla="*/ 70 w 145"/>
                <a:gd name="T9" fmla="*/ 123 h 174"/>
                <a:gd name="T10" fmla="*/ 81 w 145"/>
                <a:gd name="T11" fmla="*/ 123 h 174"/>
                <a:gd name="T12" fmla="*/ 81 w 145"/>
                <a:gd name="T13" fmla="*/ 174 h 174"/>
                <a:gd name="T14" fmla="*/ 145 w 145"/>
                <a:gd name="T15" fmla="*/ 174 h 174"/>
                <a:gd name="T16" fmla="*/ 145 w 145"/>
                <a:gd name="T17" fmla="*/ 77 h 174"/>
                <a:gd name="T18" fmla="*/ 145 w 145"/>
                <a:gd name="T19" fmla="*/ 77 h 174"/>
                <a:gd name="T20" fmla="*/ 144 w 145"/>
                <a:gd name="T21" fmla="*/ 74 h 174"/>
                <a:gd name="T22" fmla="*/ 144 w 145"/>
                <a:gd name="T23" fmla="*/ 74 h 174"/>
                <a:gd name="T24" fmla="*/ 144 w 145"/>
                <a:gd name="T25" fmla="*/ 70 h 174"/>
                <a:gd name="T26" fmla="*/ 144 w 145"/>
                <a:gd name="T27" fmla="*/ 70 h 174"/>
                <a:gd name="T28" fmla="*/ 144 w 145"/>
                <a:gd name="T29" fmla="*/ 69 h 174"/>
                <a:gd name="T30" fmla="*/ 144 w 145"/>
                <a:gd name="T31" fmla="*/ 69 h 174"/>
                <a:gd name="T32" fmla="*/ 141 w 145"/>
                <a:gd name="T33" fmla="*/ 60 h 174"/>
                <a:gd name="T34" fmla="*/ 137 w 145"/>
                <a:gd name="T35" fmla="*/ 52 h 174"/>
                <a:gd name="T36" fmla="*/ 133 w 145"/>
                <a:gd name="T37" fmla="*/ 44 h 174"/>
                <a:gd name="T38" fmla="*/ 127 w 145"/>
                <a:gd name="T39" fmla="*/ 37 h 174"/>
                <a:gd name="T40" fmla="*/ 119 w 145"/>
                <a:gd name="T41" fmla="*/ 31 h 174"/>
                <a:gd name="T42" fmla="*/ 112 w 145"/>
                <a:gd name="T43" fmla="*/ 26 h 174"/>
                <a:gd name="T44" fmla="*/ 104 w 145"/>
                <a:gd name="T45" fmla="*/ 21 h 174"/>
                <a:gd name="T46" fmla="*/ 94 w 145"/>
                <a:gd name="T47" fmla="*/ 17 h 174"/>
                <a:gd name="T48" fmla="*/ 77 w 145"/>
                <a:gd name="T49" fmla="*/ 11 h 174"/>
                <a:gd name="T50" fmla="*/ 58 w 145"/>
                <a:gd name="T51" fmla="*/ 6 h 174"/>
                <a:gd name="T52" fmla="*/ 41 w 145"/>
                <a:gd name="T53" fmla="*/ 4 h 174"/>
                <a:gd name="T54" fmla="*/ 26 w 145"/>
                <a:gd name="T55" fmla="*/ 1 h 174"/>
                <a:gd name="T56" fmla="*/ 26 w 145"/>
                <a:gd name="T57" fmla="*/ 1 h 174"/>
                <a:gd name="T58" fmla="*/ 19 w 145"/>
                <a:gd name="T5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74">
                  <a:moveTo>
                    <a:pt x="19" y="0"/>
                  </a:moveTo>
                  <a:lnTo>
                    <a:pt x="0" y="0"/>
                  </a:lnTo>
                  <a:lnTo>
                    <a:pt x="0" y="174"/>
                  </a:lnTo>
                  <a:lnTo>
                    <a:pt x="70" y="174"/>
                  </a:lnTo>
                  <a:lnTo>
                    <a:pt x="70" y="123"/>
                  </a:lnTo>
                  <a:lnTo>
                    <a:pt x="81" y="123"/>
                  </a:lnTo>
                  <a:lnTo>
                    <a:pt x="81" y="174"/>
                  </a:lnTo>
                  <a:lnTo>
                    <a:pt x="145" y="174"/>
                  </a:lnTo>
                  <a:lnTo>
                    <a:pt x="145" y="77"/>
                  </a:lnTo>
                  <a:lnTo>
                    <a:pt x="145" y="77"/>
                  </a:lnTo>
                  <a:lnTo>
                    <a:pt x="144" y="74"/>
                  </a:lnTo>
                  <a:lnTo>
                    <a:pt x="144" y="74"/>
                  </a:lnTo>
                  <a:lnTo>
                    <a:pt x="144" y="70"/>
                  </a:lnTo>
                  <a:lnTo>
                    <a:pt x="144" y="70"/>
                  </a:lnTo>
                  <a:lnTo>
                    <a:pt x="144" y="69"/>
                  </a:lnTo>
                  <a:lnTo>
                    <a:pt x="144" y="69"/>
                  </a:lnTo>
                  <a:lnTo>
                    <a:pt x="141" y="60"/>
                  </a:lnTo>
                  <a:lnTo>
                    <a:pt x="137" y="52"/>
                  </a:lnTo>
                  <a:lnTo>
                    <a:pt x="133" y="44"/>
                  </a:lnTo>
                  <a:lnTo>
                    <a:pt x="127" y="37"/>
                  </a:lnTo>
                  <a:lnTo>
                    <a:pt x="119" y="31"/>
                  </a:lnTo>
                  <a:lnTo>
                    <a:pt x="112" y="26"/>
                  </a:lnTo>
                  <a:lnTo>
                    <a:pt x="104" y="21"/>
                  </a:lnTo>
                  <a:lnTo>
                    <a:pt x="94" y="17"/>
                  </a:lnTo>
                  <a:lnTo>
                    <a:pt x="77" y="11"/>
                  </a:lnTo>
                  <a:lnTo>
                    <a:pt x="58" y="6"/>
                  </a:lnTo>
                  <a:lnTo>
                    <a:pt x="41" y="4"/>
                  </a:lnTo>
                  <a:lnTo>
                    <a:pt x="26" y="1"/>
                  </a:lnTo>
                  <a:lnTo>
                    <a:pt x="26" y="1"/>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sz="2400"/>
            </a:p>
          </p:txBody>
        </p:sp>
      </p:grpSp>
    </p:spTree>
  </p:cSld>
  <p:clrMapOvr>
    <a:masterClrMapping/>
  </p:clrMapOvr>
  <p:transition advClick="0" advTm="0"/>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제목 및 내용">
    <p:spTree>
      <p:nvGrpSpPr>
        <p:cNvPr id="1" name=""/>
        <p:cNvGrpSpPr/>
        <p:nvPr/>
      </p:nvGrpSpPr>
      <p:grpSpPr>
        <a:xfrm>
          <a:off x="0" y="0"/>
          <a:ext cx="0" cy="0"/>
          <a:chOff x="0" y="0"/>
          <a:chExt cx="0" cy="0"/>
        </a:xfrm>
      </p:grpSpPr>
      <p:grpSp>
        <p:nvGrpSpPr>
          <p:cNvPr id="20" name="그룹 19"/>
          <p:cNvGrpSpPr/>
          <p:nvPr/>
        </p:nvGrpSpPr>
        <p:grpSpPr>
          <a:xfrm>
            <a:off x="0" y="2182205"/>
            <a:ext cx="3511363" cy="2822249"/>
            <a:chOff x="0" y="2101768"/>
            <a:chExt cx="3675122" cy="2953871"/>
          </a:xfrm>
        </p:grpSpPr>
        <p:sp>
          <p:nvSpPr>
            <p:cNvPr id="21" name="Freeform 113"/>
            <p:cNvSpPr/>
            <p:nvPr userDrawn="1"/>
          </p:nvSpPr>
          <p:spPr bwMode="auto">
            <a:xfrm>
              <a:off x="1044635" y="2103356"/>
              <a:ext cx="1279525" cy="1279525"/>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F4879C">
                <a:alpha val="20000"/>
              </a:srgbClr>
            </a:solidFill>
            <a:ln>
              <a:noFill/>
            </a:ln>
          </p:spPr>
          <p:txBody>
            <a:bodyPr vert="horz" wrap="square" lIns="91440" tIns="45720" rIns="91440" bIns="45720" numCol="1" anchor="t" anchorCtr="0" compatLnSpc="1"/>
            <a:lstStyle/>
            <a:p>
              <a:endParaRPr lang="ko-KR" altLang="en-US" sz="2400"/>
            </a:p>
          </p:txBody>
        </p:sp>
        <p:sp>
          <p:nvSpPr>
            <p:cNvPr id="22" name="Freeform 115"/>
            <p:cNvSpPr/>
            <p:nvPr userDrawn="1"/>
          </p:nvSpPr>
          <p:spPr bwMode="auto">
            <a:xfrm>
              <a:off x="2395597" y="2103356"/>
              <a:ext cx="1279525" cy="1279525"/>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rgbClr val="B81A4D">
                <a:alpha val="20000"/>
              </a:srgbClr>
            </a:solidFill>
            <a:ln>
              <a:noFill/>
            </a:ln>
          </p:spPr>
          <p:txBody>
            <a:bodyPr vert="horz" wrap="square" lIns="91440" tIns="45720" rIns="91440" bIns="45720" numCol="1" anchor="t" anchorCtr="0" compatLnSpc="1"/>
            <a:lstStyle/>
            <a:p>
              <a:endParaRPr lang="ko-KR" altLang="en-US" sz="2400"/>
            </a:p>
          </p:txBody>
        </p:sp>
        <p:sp>
          <p:nvSpPr>
            <p:cNvPr id="23" name="Freeform 117"/>
            <p:cNvSpPr/>
            <p:nvPr userDrawn="1"/>
          </p:nvSpPr>
          <p:spPr bwMode="auto">
            <a:xfrm>
              <a:off x="2395597" y="3455906"/>
              <a:ext cx="1279525" cy="1281113"/>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BDA8D1">
                <a:alpha val="20000"/>
              </a:srgbClr>
            </a:solidFill>
            <a:ln>
              <a:noFill/>
            </a:ln>
          </p:spPr>
          <p:txBody>
            <a:bodyPr vert="horz" wrap="square" lIns="91440" tIns="45720" rIns="91440" bIns="45720" numCol="1" anchor="t" anchorCtr="0" compatLnSpc="1"/>
            <a:lstStyle/>
            <a:p>
              <a:endParaRPr lang="ko-KR" altLang="en-US" sz="2400"/>
            </a:p>
          </p:txBody>
        </p:sp>
        <p:sp>
          <p:nvSpPr>
            <p:cNvPr id="24" name="Freeform 119"/>
            <p:cNvSpPr/>
            <p:nvPr userDrawn="1"/>
          </p:nvSpPr>
          <p:spPr bwMode="auto">
            <a:xfrm>
              <a:off x="1044635" y="3457493"/>
              <a:ext cx="1279525" cy="1279525"/>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6C4C8B">
                <a:alpha val="20000"/>
              </a:srgbClr>
            </a:solidFill>
            <a:ln>
              <a:noFill/>
            </a:ln>
          </p:spPr>
          <p:txBody>
            <a:bodyPr vert="horz" wrap="square" lIns="91440" tIns="45720" rIns="91440" bIns="45720" numCol="1" anchor="t" anchorCtr="0" compatLnSpc="1"/>
            <a:lstStyle/>
            <a:p>
              <a:endParaRPr lang="ko-KR" altLang="en-US" sz="2400"/>
            </a:p>
          </p:txBody>
        </p:sp>
        <p:pic>
          <p:nvPicPr>
            <p:cNvPr id="25" name="그림 24"/>
            <p:cNvPicPr>
              <a:picLocks noChangeAspect="1"/>
            </p:cNvPicPr>
            <p:nvPr userDrawn="1"/>
          </p:nvPicPr>
          <p:blipFill>
            <a:blip r:embed="rId2" cstate="screen"/>
            <a:stretch>
              <a:fillRect/>
            </a:stretch>
          </p:blipFill>
          <p:spPr>
            <a:xfrm rot="8100000" flipH="1">
              <a:off x="2660656" y="3169150"/>
              <a:ext cx="395560" cy="1096463"/>
            </a:xfrm>
            <a:prstGeom prst="rect">
              <a:avLst/>
            </a:prstGeom>
          </p:spPr>
        </p:pic>
        <p:sp>
          <p:nvSpPr>
            <p:cNvPr id="26" name="Freeform 118"/>
            <p:cNvSpPr/>
            <p:nvPr userDrawn="1"/>
          </p:nvSpPr>
          <p:spPr bwMode="auto">
            <a:xfrm>
              <a:off x="2395597" y="3455906"/>
              <a:ext cx="1279525" cy="1281113"/>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pic>
          <p:nvPicPr>
            <p:cNvPr id="27" name="그림 26"/>
            <p:cNvPicPr>
              <a:picLocks noChangeAspect="1"/>
            </p:cNvPicPr>
            <p:nvPr userDrawn="1"/>
          </p:nvPicPr>
          <p:blipFill>
            <a:blip r:embed="rId3" cstate="screen"/>
            <a:stretch>
              <a:fillRect/>
            </a:stretch>
          </p:blipFill>
          <p:spPr>
            <a:xfrm rot="13500000" flipH="1" flipV="1">
              <a:off x="2646061" y="2669288"/>
              <a:ext cx="449020" cy="1096463"/>
            </a:xfrm>
            <a:prstGeom prst="rect">
              <a:avLst/>
            </a:prstGeom>
          </p:spPr>
        </p:pic>
        <p:sp>
          <p:nvSpPr>
            <p:cNvPr id="28" name="Freeform 116"/>
            <p:cNvSpPr/>
            <p:nvPr userDrawn="1"/>
          </p:nvSpPr>
          <p:spPr bwMode="auto">
            <a:xfrm>
              <a:off x="2395597" y="2103356"/>
              <a:ext cx="1279525" cy="1279525"/>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81A4D"/>
            </a:solidFill>
            <a:ln>
              <a:noFill/>
            </a:ln>
          </p:spPr>
          <p:txBody>
            <a:bodyPr vert="horz" wrap="square" lIns="91440" tIns="45720" rIns="91440" bIns="45720" numCol="1" anchor="t" anchorCtr="0" compatLnSpc="1"/>
            <a:lstStyle/>
            <a:p>
              <a:endParaRPr lang="ko-KR" altLang="en-US" sz="2400"/>
            </a:p>
          </p:txBody>
        </p:sp>
        <p:sp>
          <p:nvSpPr>
            <p:cNvPr id="29" name="Freeform 13"/>
            <p:cNvSpPr/>
            <p:nvPr userDrawn="1"/>
          </p:nvSpPr>
          <p:spPr bwMode="auto">
            <a:xfrm>
              <a:off x="0" y="2101768"/>
              <a:ext cx="1589739" cy="1281113"/>
            </a:xfrm>
            <a:custGeom>
              <a:avLst/>
              <a:gdLst/>
              <a:ahLst/>
              <a:cxnLst/>
              <a:rect l="l" t="t" r="r" b="b"/>
              <a:pathLst>
                <a:path w="1589739" h="1281113">
                  <a:moveTo>
                    <a:pt x="0" y="0"/>
                  </a:moveTo>
                  <a:lnTo>
                    <a:pt x="949977" y="0"/>
                  </a:lnTo>
                  <a:lnTo>
                    <a:pt x="1589739" y="639763"/>
                  </a:lnTo>
                  <a:lnTo>
                    <a:pt x="949977" y="1281113"/>
                  </a:lnTo>
                  <a:lnTo>
                    <a:pt x="0" y="1281113"/>
                  </a:lnTo>
                  <a:close/>
                </a:path>
              </a:pathLst>
            </a:custGeom>
            <a:solidFill>
              <a:srgbClr val="F4879C">
                <a:alpha val="20000"/>
              </a:srgbClr>
            </a:solidFill>
            <a:ln>
              <a:noFill/>
            </a:ln>
          </p:spPr>
          <p:txBody>
            <a:bodyPr vert="horz" wrap="square" lIns="91440" tIns="45720" rIns="91440" bIns="45720" numCol="1" anchor="t" anchorCtr="0" compatLnSpc="1"/>
            <a:lstStyle/>
            <a:p>
              <a:pPr lvl="0"/>
              <a:endParaRPr lang="ko-KR" altLang="en-US" sz="2400"/>
            </a:p>
          </p:txBody>
        </p:sp>
        <p:sp>
          <p:nvSpPr>
            <p:cNvPr id="30" name="Freeform 13"/>
            <p:cNvSpPr/>
            <p:nvPr userDrawn="1"/>
          </p:nvSpPr>
          <p:spPr bwMode="auto">
            <a:xfrm>
              <a:off x="0" y="3457493"/>
              <a:ext cx="1589739" cy="1281113"/>
            </a:xfrm>
            <a:custGeom>
              <a:avLst/>
              <a:gdLst/>
              <a:ahLst/>
              <a:cxnLst/>
              <a:rect l="l" t="t" r="r" b="b"/>
              <a:pathLst>
                <a:path w="1589739" h="1281113">
                  <a:moveTo>
                    <a:pt x="0" y="0"/>
                  </a:moveTo>
                  <a:lnTo>
                    <a:pt x="949977" y="0"/>
                  </a:lnTo>
                  <a:lnTo>
                    <a:pt x="1589739" y="639763"/>
                  </a:lnTo>
                  <a:lnTo>
                    <a:pt x="949977" y="1281113"/>
                  </a:lnTo>
                  <a:lnTo>
                    <a:pt x="0" y="1281113"/>
                  </a:lnTo>
                  <a:close/>
                </a:path>
              </a:pathLst>
            </a:custGeom>
            <a:solidFill>
              <a:srgbClr val="6C4C8B">
                <a:alpha val="20000"/>
              </a:srgbClr>
            </a:solidFill>
            <a:ln>
              <a:noFill/>
            </a:ln>
          </p:spPr>
          <p:txBody>
            <a:bodyPr vert="horz" wrap="square" lIns="91440" tIns="45720" rIns="91440" bIns="45720" numCol="1" anchor="t" anchorCtr="0" compatLnSpc="1"/>
            <a:lstStyle/>
            <a:p>
              <a:pPr lvl="0"/>
              <a:endParaRPr lang="ko-KR" altLang="en-US" sz="2400"/>
            </a:p>
          </p:txBody>
        </p:sp>
        <p:pic>
          <p:nvPicPr>
            <p:cNvPr id="31" name="그림 30"/>
            <p:cNvPicPr>
              <a:picLocks noChangeAspect="1"/>
            </p:cNvPicPr>
            <p:nvPr userDrawn="1"/>
          </p:nvPicPr>
          <p:blipFill>
            <a:blip r:embed="rId3" cstate="screen"/>
            <a:stretch>
              <a:fillRect/>
            </a:stretch>
          </p:blipFill>
          <p:spPr>
            <a:xfrm rot="8100000" flipV="1">
              <a:off x="1629830" y="3959176"/>
              <a:ext cx="449020" cy="1096463"/>
            </a:xfrm>
            <a:prstGeom prst="rect">
              <a:avLst/>
            </a:prstGeom>
          </p:spPr>
        </p:pic>
        <p:sp>
          <p:nvSpPr>
            <p:cNvPr id="32" name="Freeform 120"/>
            <p:cNvSpPr/>
            <p:nvPr userDrawn="1"/>
          </p:nvSpPr>
          <p:spPr bwMode="auto">
            <a:xfrm>
              <a:off x="1043047" y="3455906"/>
              <a:ext cx="1281113" cy="1281113"/>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rgbClr val="6C4C8B"/>
            </a:solidFill>
            <a:ln>
              <a:noFill/>
            </a:ln>
          </p:spPr>
          <p:txBody>
            <a:bodyPr vert="horz" wrap="square" lIns="91440" tIns="45720" rIns="91440" bIns="45720" numCol="1" anchor="t" anchorCtr="0" compatLnSpc="1"/>
            <a:lstStyle/>
            <a:p>
              <a:endParaRPr lang="ko-KR" altLang="en-US" sz="2400"/>
            </a:p>
          </p:txBody>
        </p:sp>
        <p:pic>
          <p:nvPicPr>
            <p:cNvPr id="33" name="그림 32"/>
            <p:cNvPicPr>
              <a:picLocks noChangeAspect="1"/>
            </p:cNvPicPr>
            <p:nvPr userDrawn="1"/>
          </p:nvPicPr>
          <p:blipFill>
            <a:blip r:embed="rId3" cstate="screen"/>
            <a:stretch>
              <a:fillRect/>
            </a:stretch>
          </p:blipFill>
          <p:spPr>
            <a:xfrm rot="13500000">
              <a:off x="1604074" y="1843003"/>
              <a:ext cx="449020" cy="1096463"/>
            </a:xfrm>
            <a:prstGeom prst="rect">
              <a:avLst/>
            </a:prstGeom>
          </p:spPr>
        </p:pic>
        <p:sp>
          <p:nvSpPr>
            <p:cNvPr id="34" name="Freeform 114"/>
            <p:cNvSpPr/>
            <p:nvPr userDrawn="1"/>
          </p:nvSpPr>
          <p:spPr bwMode="auto">
            <a:xfrm>
              <a:off x="1044635" y="2103356"/>
              <a:ext cx="1279525" cy="1279525"/>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grpSp>
      <p:sp>
        <p:nvSpPr>
          <p:cNvPr id="10" name="텍스트 개체 틀 3"/>
          <p:cNvSpPr>
            <a:spLocks noGrp="1"/>
          </p:cNvSpPr>
          <p:nvPr>
            <p:ph type="body" sz="quarter" idx="10" hasCustomPrompt="1"/>
          </p:nvPr>
        </p:nvSpPr>
        <p:spPr>
          <a:xfrm>
            <a:off x="4175787" y="3187726"/>
            <a:ext cx="6837480" cy="516317"/>
          </a:xfrm>
          <a:prstGeom prst="rect">
            <a:avLst/>
          </a:prstGeom>
        </p:spPr>
        <p:txBody>
          <a:bodyPr lIns="0" tIns="0" rIns="0" bIns="0"/>
          <a:lstStyle>
            <a:lvl1pPr marL="0" indent="0" algn="l">
              <a:buNone/>
              <a:defRPr sz="3735" b="1" baseline="0">
                <a:solidFill>
                  <a:schemeClr val="tx1">
                    <a:lumMod val="75000"/>
                    <a:lumOff val="25000"/>
                  </a:schemeClr>
                </a:solidFill>
                <a:latin typeface="Tahoma" panose="020B0604030504040204" pitchFamily="34" charset="0"/>
                <a:cs typeface="Tahoma" panose="020B0604030504040204" pitchFamily="34" charset="0"/>
              </a:defRPr>
            </a:lvl1pPr>
          </a:lstStyle>
          <a:p>
            <a:pPr lvl="0"/>
            <a:r>
              <a:rPr lang="en-US" altLang="ko-KR" smtClean="0"/>
              <a:t>Contents title</a:t>
            </a:r>
            <a:endParaRPr lang="ko-KR" altLang="en-US" smtClean="0"/>
          </a:p>
        </p:txBody>
      </p:sp>
      <p:sp>
        <p:nvSpPr>
          <p:cNvPr id="11" name="텍스트 개체 틀 3"/>
          <p:cNvSpPr>
            <a:spLocks noGrp="1"/>
          </p:cNvSpPr>
          <p:nvPr>
            <p:ph type="body" sz="quarter" idx="11" hasCustomPrompt="1"/>
          </p:nvPr>
        </p:nvSpPr>
        <p:spPr>
          <a:xfrm>
            <a:off x="4175787" y="3733532"/>
            <a:ext cx="6837480" cy="405849"/>
          </a:xfrm>
          <a:prstGeom prst="rect">
            <a:avLst/>
          </a:prstGeom>
        </p:spPr>
        <p:txBody>
          <a:bodyPr lIns="0" tIns="0" rIns="0" bIns="0"/>
          <a:lstStyle>
            <a:lvl1pPr marL="0" indent="0" algn="l">
              <a:buNone/>
              <a:defRPr sz="2400" b="0" baseline="0">
                <a:solidFill>
                  <a:schemeClr val="tx1">
                    <a:lumMod val="75000"/>
                    <a:lumOff val="25000"/>
                  </a:schemeClr>
                </a:solidFill>
                <a:latin typeface="Tahoma" panose="020B0604030504040204" pitchFamily="34" charset="0"/>
                <a:cs typeface="Tahoma" panose="020B0604030504040204" pitchFamily="34" charset="0"/>
              </a:defRPr>
            </a:lvl1pPr>
          </a:lstStyle>
          <a:p>
            <a:pPr lvl="0"/>
            <a:r>
              <a:rPr lang="en-US" altLang="ko-KR" smtClean="0"/>
              <a:t>Contents sub title</a:t>
            </a:r>
            <a:endParaRPr lang="ko-KR" altLang="en-US" smtClean="0"/>
          </a:p>
        </p:txBody>
      </p:sp>
      <p:sp>
        <p:nvSpPr>
          <p:cNvPr id="12" name="텍스트 개체 틀 3"/>
          <p:cNvSpPr>
            <a:spLocks noGrp="1"/>
          </p:cNvSpPr>
          <p:nvPr>
            <p:ph type="body" sz="quarter" idx="12" hasCustomPrompt="1"/>
          </p:nvPr>
        </p:nvSpPr>
        <p:spPr>
          <a:xfrm>
            <a:off x="4175788" y="2130268"/>
            <a:ext cx="4710585" cy="944440"/>
          </a:xfrm>
          <a:prstGeom prst="rect">
            <a:avLst/>
          </a:prstGeom>
        </p:spPr>
        <p:txBody>
          <a:bodyPr lIns="0" tIns="0" rIns="0" bIns="0"/>
          <a:lstStyle>
            <a:lvl1pPr marL="0" indent="0" algn="l">
              <a:buNone/>
              <a:defRPr sz="6400" b="1" baseline="0">
                <a:solidFill>
                  <a:schemeClr val="tx1">
                    <a:lumMod val="75000"/>
                    <a:lumOff val="25000"/>
                  </a:schemeClr>
                </a:solidFill>
                <a:latin typeface="Tahoma" panose="020B0604030504040204" pitchFamily="34" charset="0"/>
                <a:cs typeface="Tahoma" panose="020B0604030504040204" pitchFamily="34" charset="0"/>
              </a:defRPr>
            </a:lvl1pPr>
          </a:lstStyle>
          <a:p>
            <a:pPr lvl="0"/>
            <a:r>
              <a:rPr lang="en-US" altLang="ko-KR" smtClean="0"/>
              <a:t>01</a:t>
            </a:r>
            <a:endParaRPr lang="ko-KR" altLang="en-US" smtClean="0"/>
          </a:p>
        </p:txBody>
      </p:sp>
    </p:spTree>
  </p:cSld>
  <p:clrMapOvr>
    <a:masterClrMapping/>
  </p:clrMapOvr>
  <p:transition advClick="0" advTm="0"/>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_제목 및 내용">
    <p:spTree>
      <p:nvGrpSpPr>
        <p:cNvPr id="1" name=""/>
        <p:cNvGrpSpPr/>
        <p:nvPr/>
      </p:nvGrpSpPr>
      <p:grpSpPr>
        <a:xfrm>
          <a:off x="0" y="0"/>
          <a:ext cx="0" cy="0"/>
          <a:chOff x="0" y="0"/>
          <a:chExt cx="0" cy="0"/>
        </a:xfrm>
      </p:grpSpPr>
    </p:spTree>
  </p:cSld>
  <p:clrMapOvr>
    <a:masterClrMapping/>
  </p:clrMapOvr>
  <p:transition advClick="0" advTm="0"/>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_제목 및 내용">
    <p:spTree>
      <p:nvGrpSpPr>
        <p:cNvPr id="1" name=""/>
        <p:cNvGrpSpPr/>
        <p:nvPr/>
      </p:nvGrpSpPr>
      <p:grpSpPr>
        <a:xfrm>
          <a:off x="0" y="0"/>
          <a:ext cx="0" cy="0"/>
          <a:chOff x="0" y="0"/>
          <a:chExt cx="0" cy="0"/>
        </a:xfrm>
      </p:grpSpPr>
      <p:grpSp>
        <p:nvGrpSpPr>
          <p:cNvPr id="53" name="그룹 52"/>
          <p:cNvGrpSpPr/>
          <p:nvPr/>
        </p:nvGrpSpPr>
        <p:grpSpPr>
          <a:xfrm>
            <a:off x="4547731" y="1130013"/>
            <a:ext cx="3072269" cy="2872144"/>
            <a:chOff x="2789311" y="2492861"/>
            <a:chExt cx="3547176" cy="3316116"/>
          </a:xfrm>
        </p:grpSpPr>
        <p:sp>
          <p:nvSpPr>
            <p:cNvPr id="54" name="Freeform 6"/>
            <p:cNvSpPr/>
            <p:nvPr/>
          </p:nvSpPr>
          <p:spPr bwMode="auto">
            <a:xfrm>
              <a:off x="3025458" y="2515143"/>
              <a:ext cx="750640" cy="1501280"/>
            </a:xfrm>
            <a:custGeom>
              <a:avLst/>
              <a:gdLst>
                <a:gd name="T0" fmla="*/ 0 w 539"/>
                <a:gd name="T1" fmla="*/ 0 h 1078"/>
                <a:gd name="T2" fmla="*/ 0 w 539"/>
                <a:gd name="T3" fmla="*/ 1078 h 1078"/>
                <a:gd name="T4" fmla="*/ 539 w 539"/>
                <a:gd name="T5" fmla="*/ 539 h 1078"/>
                <a:gd name="T6" fmla="*/ 0 w 539"/>
                <a:gd name="T7" fmla="*/ 0 h 1078"/>
              </a:gdLst>
              <a:ahLst/>
              <a:cxnLst>
                <a:cxn ang="0">
                  <a:pos x="T0" y="T1"/>
                </a:cxn>
                <a:cxn ang="0">
                  <a:pos x="T2" y="T3"/>
                </a:cxn>
                <a:cxn ang="0">
                  <a:pos x="T4" y="T5"/>
                </a:cxn>
                <a:cxn ang="0">
                  <a:pos x="T6" y="T7"/>
                </a:cxn>
              </a:cxnLst>
              <a:rect l="0" t="0" r="r" b="b"/>
              <a:pathLst>
                <a:path w="539" h="1078">
                  <a:moveTo>
                    <a:pt x="0" y="0"/>
                  </a:moveTo>
                  <a:lnTo>
                    <a:pt x="0" y="1078"/>
                  </a:lnTo>
                  <a:lnTo>
                    <a:pt x="539" y="539"/>
                  </a:lnTo>
                  <a:lnTo>
                    <a:pt x="0" y="0"/>
                  </a:lnTo>
                  <a:close/>
                </a:path>
              </a:pathLst>
            </a:custGeom>
            <a:solidFill>
              <a:srgbClr val="342D57">
                <a:alpha val="20000"/>
              </a:srgbClr>
            </a:solidFill>
            <a:ln>
              <a:noFill/>
            </a:ln>
          </p:spPr>
          <p:txBody>
            <a:bodyPr vert="horz" wrap="square" lIns="91440" tIns="45720" rIns="91440" bIns="45720" numCol="1" anchor="t" anchorCtr="0" compatLnSpc="1"/>
            <a:lstStyle/>
            <a:p>
              <a:endParaRPr lang="ko-KR" altLang="en-US" sz="2400"/>
            </a:p>
          </p:txBody>
        </p:sp>
        <p:sp>
          <p:nvSpPr>
            <p:cNvPr id="55" name="Freeform 7"/>
            <p:cNvSpPr/>
            <p:nvPr/>
          </p:nvSpPr>
          <p:spPr bwMode="auto">
            <a:xfrm>
              <a:off x="3051919" y="2492861"/>
              <a:ext cx="1501280" cy="750640"/>
            </a:xfrm>
            <a:custGeom>
              <a:avLst/>
              <a:gdLst>
                <a:gd name="T0" fmla="*/ 1078 w 1078"/>
                <a:gd name="T1" fmla="*/ 0 h 539"/>
                <a:gd name="T2" fmla="*/ 0 w 1078"/>
                <a:gd name="T3" fmla="*/ 0 h 539"/>
                <a:gd name="T4" fmla="*/ 539 w 1078"/>
                <a:gd name="T5" fmla="*/ 539 h 539"/>
                <a:gd name="T6" fmla="*/ 1078 w 1078"/>
                <a:gd name="T7" fmla="*/ 0 h 539"/>
              </a:gdLst>
              <a:ahLst/>
              <a:cxnLst>
                <a:cxn ang="0">
                  <a:pos x="T0" y="T1"/>
                </a:cxn>
                <a:cxn ang="0">
                  <a:pos x="T2" y="T3"/>
                </a:cxn>
                <a:cxn ang="0">
                  <a:pos x="T4" y="T5"/>
                </a:cxn>
                <a:cxn ang="0">
                  <a:pos x="T6" y="T7"/>
                </a:cxn>
              </a:cxnLst>
              <a:rect l="0" t="0" r="r" b="b"/>
              <a:pathLst>
                <a:path w="1078" h="539">
                  <a:moveTo>
                    <a:pt x="1078" y="0"/>
                  </a:moveTo>
                  <a:lnTo>
                    <a:pt x="0" y="0"/>
                  </a:lnTo>
                  <a:lnTo>
                    <a:pt x="539" y="539"/>
                  </a:lnTo>
                  <a:lnTo>
                    <a:pt x="1078" y="0"/>
                  </a:lnTo>
                  <a:close/>
                </a:path>
              </a:pathLst>
            </a:custGeom>
            <a:solidFill>
              <a:srgbClr val="6C4C8B">
                <a:alpha val="20000"/>
              </a:srgbClr>
            </a:solidFill>
            <a:ln>
              <a:noFill/>
            </a:ln>
          </p:spPr>
          <p:txBody>
            <a:bodyPr vert="horz" wrap="square" lIns="91440" tIns="45720" rIns="91440" bIns="45720" numCol="1" anchor="t" anchorCtr="0" compatLnSpc="1"/>
            <a:lstStyle/>
            <a:p>
              <a:endParaRPr lang="ko-KR" altLang="en-US" sz="2400"/>
            </a:p>
          </p:txBody>
        </p:sp>
        <p:sp>
          <p:nvSpPr>
            <p:cNvPr id="56" name="Freeform 12"/>
            <p:cNvSpPr/>
            <p:nvPr/>
          </p:nvSpPr>
          <p:spPr bwMode="auto">
            <a:xfrm>
              <a:off x="4590801" y="3264571"/>
              <a:ext cx="1501280" cy="750640"/>
            </a:xfrm>
            <a:custGeom>
              <a:avLst/>
              <a:gdLst>
                <a:gd name="T0" fmla="*/ 0 w 1078"/>
                <a:gd name="T1" fmla="*/ 539 h 539"/>
                <a:gd name="T2" fmla="*/ 1078 w 1078"/>
                <a:gd name="T3" fmla="*/ 539 h 539"/>
                <a:gd name="T4" fmla="*/ 539 w 1078"/>
                <a:gd name="T5" fmla="*/ 0 h 539"/>
                <a:gd name="T6" fmla="*/ 0 w 1078"/>
                <a:gd name="T7" fmla="*/ 539 h 539"/>
              </a:gdLst>
              <a:ahLst/>
              <a:cxnLst>
                <a:cxn ang="0">
                  <a:pos x="T0" y="T1"/>
                </a:cxn>
                <a:cxn ang="0">
                  <a:pos x="T2" y="T3"/>
                </a:cxn>
                <a:cxn ang="0">
                  <a:pos x="T4" y="T5"/>
                </a:cxn>
                <a:cxn ang="0">
                  <a:pos x="T6" y="T7"/>
                </a:cxn>
              </a:cxnLst>
              <a:rect l="0" t="0" r="r" b="b"/>
              <a:pathLst>
                <a:path w="1078" h="539">
                  <a:moveTo>
                    <a:pt x="0" y="539"/>
                  </a:moveTo>
                  <a:lnTo>
                    <a:pt x="1078" y="539"/>
                  </a:lnTo>
                  <a:lnTo>
                    <a:pt x="539" y="0"/>
                  </a:lnTo>
                  <a:lnTo>
                    <a:pt x="0" y="539"/>
                  </a:lnTo>
                  <a:close/>
                </a:path>
              </a:pathLst>
            </a:custGeom>
            <a:solidFill>
              <a:srgbClr val="BDA8D1">
                <a:alpha val="20000"/>
              </a:srgbClr>
            </a:solidFill>
            <a:ln>
              <a:noFill/>
            </a:ln>
          </p:spPr>
          <p:txBody>
            <a:bodyPr vert="horz" wrap="square" lIns="91440" tIns="45720" rIns="91440" bIns="45720" numCol="1" anchor="t" anchorCtr="0" compatLnSpc="1"/>
            <a:lstStyle/>
            <a:p>
              <a:endParaRPr lang="ko-KR" altLang="en-US" sz="2400"/>
            </a:p>
          </p:txBody>
        </p:sp>
        <p:sp>
          <p:nvSpPr>
            <p:cNvPr id="57" name="Freeform 13"/>
            <p:cNvSpPr/>
            <p:nvPr/>
          </p:nvSpPr>
          <p:spPr bwMode="auto">
            <a:xfrm>
              <a:off x="5363723" y="2494470"/>
              <a:ext cx="750640" cy="1501280"/>
            </a:xfrm>
            <a:custGeom>
              <a:avLst/>
              <a:gdLst>
                <a:gd name="T0" fmla="*/ 0 w 539"/>
                <a:gd name="T1" fmla="*/ 539 h 1078"/>
                <a:gd name="T2" fmla="*/ 539 w 539"/>
                <a:gd name="T3" fmla="*/ 1078 h 1078"/>
                <a:gd name="T4" fmla="*/ 539 w 539"/>
                <a:gd name="T5" fmla="*/ 0 h 1078"/>
                <a:gd name="T6" fmla="*/ 0 w 539"/>
                <a:gd name="T7" fmla="*/ 539 h 1078"/>
              </a:gdLst>
              <a:ahLst/>
              <a:cxnLst>
                <a:cxn ang="0">
                  <a:pos x="T0" y="T1"/>
                </a:cxn>
                <a:cxn ang="0">
                  <a:pos x="T2" y="T3"/>
                </a:cxn>
                <a:cxn ang="0">
                  <a:pos x="T4" y="T5"/>
                </a:cxn>
                <a:cxn ang="0">
                  <a:pos x="T6" y="T7"/>
                </a:cxn>
              </a:cxnLst>
              <a:rect l="0" t="0" r="r" b="b"/>
              <a:pathLst>
                <a:path w="539" h="1078">
                  <a:moveTo>
                    <a:pt x="0" y="539"/>
                  </a:moveTo>
                  <a:lnTo>
                    <a:pt x="539" y="1078"/>
                  </a:lnTo>
                  <a:lnTo>
                    <a:pt x="539" y="0"/>
                  </a:lnTo>
                  <a:lnTo>
                    <a:pt x="0" y="539"/>
                  </a:lnTo>
                  <a:close/>
                </a:path>
              </a:pathLst>
            </a:custGeom>
            <a:solidFill>
              <a:schemeClr val="bg1">
                <a:lumMod val="75000"/>
                <a:alpha val="20000"/>
              </a:schemeClr>
            </a:solidFill>
            <a:ln>
              <a:noFill/>
            </a:ln>
          </p:spPr>
          <p:txBody>
            <a:bodyPr vert="horz" wrap="square" lIns="91440" tIns="45720" rIns="91440" bIns="45720" numCol="1" anchor="t" anchorCtr="0" compatLnSpc="1"/>
            <a:lstStyle/>
            <a:p>
              <a:endParaRPr lang="ko-KR" altLang="en-US" sz="2400"/>
            </a:p>
          </p:txBody>
        </p:sp>
        <p:sp>
          <p:nvSpPr>
            <p:cNvPr id="58" name="Freeform 14"/>
            <p:cNvSpPr/>
            <p:nvPr/>
          </p:nvSpPr>
          <p:spPr bwMode="auto">
            <a:xfrm>
              <a:off x="3025458" y="4052596"/>
              <a:ext cx="750640" cy="1501280"/>
            </a:xfrm>
            <a:custGeom>
              <a:avLst/>
              <a:gdLst>
                <a:gd name="T0" fmla="*/ 0 w 539"/>
                <a:gd name="T1" fmla="*/ 0 h 1078"/>
                <a:gd name="T2" fmla="*/ 0 w 539"/>
                <a:gd name="T3" fmla="*/ 1078 h 1078"/>
                <a:gd name="T4" fmla="*/ 539 w 539"/>
                <a:gd name="T5" fmla="*/ 539 h 1078"/>
                <a:gd name="T6" fmla="*/ 0 w 539"/>
                <a:gd name="T7" fmla="*/ 0 h 1078"/>
              </a:gdLst>
              <a:ahLst/>
              <a:cxnLst>
                <a:cxn ang="0">
                  <a:pos x="T0" y="T1"/>
                </a:cxn>
                <a:cxn ang="0">
                  <a:pos x="T2" y="T3"/>
                </a:cxn>
                <a:cxn ang="0">
                  <a:pos x="T4" y="T5"/>
                </a:cxn>
                <a:cxn ang="0">
                  <a:pos x="T6" y="T7"/>
                </a:cxn>
              </a:cxnLst>
              <a:rect l="0" t="0" r="r" b="b"/>
              <a:pathLst>
                <a:path w="539" h="1078">
                  <a:moveTo>
                    <a:pt x="0" y="0"/>
                  </a:moveTo>
                  <a:lnTo>
                    <a:pt x="0" y="1078"/>
                  </a:lnTo>
                  <a:lnTo>
                    <a:pt x="539" y="539"/>
                  </a:lnTo>
                  <a:lnTo>
                    <a:pt x="0" y="0"/>
                  </a:lnTo>
                  <a:close/>
                </a:path>
              </a:pathLst>
            </a:custGeom>
            <a:solidFill>
              <a:srgbClr val="B81A4D">
                <a:alpha val="20000"/>
              </a:srgbClr>
            </a:solidFill>
            <a:ln>
              <a:noFill/>
            </a:ln>
          </p:spPr>
          <p:txBody>
            <a:bodyPr vert="horz" wrap="square" lIns="91440" tIns="45720" rIns="91440" bIns="45720" numCol="1" anchor="t" anchorCtr="0" compatLnSpc="1"/>
            <a:lstStyle/>
            <a:p>
              <a:endParaRPr lang="ko-KR" altLang="en-US" sz="2400"/>
            </a:p>
          </p:txBody>
        </p:sp>
        <p:sp>
          <p:nvSpPr>
            <p:cNvPr id="59" name="Freeform 16"/>
            <p:cNvSpPr/>
            <p:nvPr/>
          </p:nvSpPr>
          <p:spPr bwMode="auto">
            <a:xfrm>
              <a:off x="3051919" y="4820308"/>
              <a:ext cx="1501280" cy="750640"/>
            </a:xfrm>
            <a:custGeom>
              <a:avLst/>
              <a:gdLst>
                <a:gd name="T0" fmla="*/ 0 w 1078"/>
                <a:gd name="T1" fmla="*/ 539 h 539"/>
                <a:gd name="T2" fmla="*/ 1078 w 1078"/>
                <a:gd name="T3" fmla="*/ 539 h 539"/>
                <a:gd name="T4" fmla="*/ 539 w 1078"/>
                <a:gd name="T5" fmla="*/ 0 h 539"/>
                <a:gd name="T6" fmla="*/ 0 w 1078"/>
                <a:gd name="T7" fmla="*/ 539 h 539"/>
              </a:gdLst>
              <a:ahLst/>
              <a:cxnLst>
                <a:cxn ang="0">
                  <a:pos x="T0" y="T1"/>
                </a:cxn>
                <a:cxn ang="0">
                  <a:pos x="T2" y="T3"/>
                </a:cxn>
                <a:cxn ang="0">
                  <a:pos x="T4" y="T5"/>
                </a:cxn>
                <a:cxn ang="0">
                  <a:pos x="T6" y="T7"/>
                </a:cxn>
              </a:cxnLst>
              <a:rect l="0" t="0" r="r" b="b"/>
              <a:pathLst>
                <a:path w="1078" h="539">
                  <a:moveTo>
                    <a:pt x="0" y="539"/>
                  </a:moveTo>
                  <a:lnTo>
                    <a:pt x="1078" y="539"/>
                  </a:lnTo>
                  <a:lnTo>
                    <a:pt x="539" y="0"/>
                  </a:lnTo>
                  <a:lnTo>
                    <a:pt x="0" y="539"/>
                  </a:lnTo>
                  <a:close/>
                </a:path>
              </a:pathLst>
            </a:custGeom>
            <a:solidFill>
              <a:srgbClr val="DC4997">
                <a:alpha val="20000"/>
              </a:srgbClr>
            </a:solidFill>
            <a:ln>
              <a:noFill/>
            </a:ln>
          </p:spPr>
          <p:txBody>
            <a:bodyPr vert="horz" wrap="square" lIns="91440" tIns="45720" rIns="91440" bIns="45720" numCol="1" anchor="t" anchorCtr="0" compatLnSpc="1"/>
            <a:lstStyle/>
            <a:p>
              <a:endParaRPr lang="ko-KR" altLang="en-US" sz="2400"/>
            </a:p>
          </p:txBody>
        </p:sp>
        <p:sp>
          <p:nvSpPr>
            <p:cNvPr id="60" name="Freeform 19"/>
            <p:cNvSpPr/>
            <p:nvPr/>
          </p:nvSpPr>
          <p:spPr bwMode="auto">
            <a:xfrm>
              <a:off x="4590801" y="4049595"/>
              <a:ext cx="1501280" cy="750640"/>
            </a:xfrm>
            <a:custGeom>
              <a:avLst/>
              <a:gdLst>
                <a:gd name="T0" fmla="*/ 1078 w 1078"/>
                <a:gd name="T1" fmla="*/ 0 h 539"/>
                <a:gd name="T2" fmla="*/ 0 w 1078"/>
                <a:gd name="T3" fmla="*/ 0 h 539"/>
                <a:gd name="T4" fmla="*/ 539 w 1078"/>
                <a:gd name="T5" fmla="*/ 539 h 539"/>
                <a:gd name="T6" fmla="*/ 1078 w 1078"/>
                <a:gd name="T7" fmla="*/ 0 h 539"/>
              </a:gdLst>
              <a:ahLst/>
              <a:cxnLst>
                <a:cxn ang="0">
                  <a:pos x="T0" y="T1"/>
                </a:cxn>
                <a:cxn ang="0">
                  <a:pos x="T2" y="T3"/>
                </a:cxn>
                <a:cxn ang="0">
                  <a:pos x="T4" y="T5"/>
                </a:cxn>
                <a:cxn ang="0">
                  <a:pos x="T6" y="T7"/>
                </a:cxn>
              </a:cxnLst>
              <a:rect l="0" t="0" r="r" b="b"/>
              <a:pathLst>
                <a:path w="1078" h="539">
                  <a:moveTo>
                    <a:pt x="1078" y="0"/>
                  </a:moveTo>
                  <a:lnTo>
                    <a:pt x="0" y="0"/>
                  </a:lnTo>
                  <a:lnTo>
                    <a:pt x="539" y="539"/>
                  </a:lnTo>
                  <a:lnTo>
                    <a:pt x="1078" y="0"/>
                  </a:lnTo>
                  <a:close/>
                </a:path>
              </a:pathLst>
            </a:custGeom>
            <a:solidFill>
              <a:srgbClr val="F4879C">
                <a:alpha val="20000"/>
              </a:srgbClr>
            </a:solidFill>
            <a:ln>
              <a:noFill/>
            </a:ln>
          </p:spPr>
          <p:txBody>
            <a:bodyPr vert="horz" wrap="square" lIns="91440" tIns="45720" rIns="91440" bIns="45720" numCol="1" anchor="t" anchorCtr="0" compatLnSpc="1"/>
            <a:lstStyle/>
            <a:p>
              <a:endParaRPr lang="ko-KR" altLang="en-US" sz="2400"/>
            </a:p>
          </p:txBody>
        </p:sp>
        <p:sp>
          <p:nvSpPr>
            <p:cNvPr id="61" name="Freeform 21"/>
            <p:cNvSpPr/>
            <p:nvPr/>
          </p:nvSpPr>
          <p:spPr bwMode="auto">
            <a:xfrm>
              <a:off x="5363723" y="4081173"/>
              <a:ext cx="750640" cy="1501280"/>
            </a:xfrm>
            <a:custGeom>
              <a:avLst/>
              <a:gdLst>
                <a:gd name="T0" fmla="*/ 0 w 539"/>
                <a:gd name="T1" fmla="*/ 539 h 1078"/>
                <a:gd name="T2" fmla="*/ 539 w 539"/>
                <a:gd name="T3" fmla="*/ 1078 h 1078"/>
                <a:gd name="T4" fmla="*/ 539 w 539"/>
                <a:gd name="T5" fmla="*/ 0 h 1078"/>
                <a:gd name="T6" fmla="*/ 0 w 539"/>
                <a:gd name="T7" fmla="*/ 539 h 1078"/>
              </a:gdLst>
              <a:ahLst/>
              <a:cxnLst>
                <a:cxn ang="0">
                  <a:pos x="T0" y="T1"/>
                </a:cxn>
                <a:cxn ang="0">
                  <a:pos x="T2" y="T3"/>
                </a:cxn>
                <a:cxn ang="0">
                  <a:pos x="T4" y="T5"/>
                </a:cxn>
                <a:cxn ang="0">
                  <a:pos x="T6" y="T7"/>
                </a:cxn>
              </a:cxnLst>
              <a:rect l="0" t="0" r="r" b="b"/>
              <a:pathLst>
                <a:path w="539" h="1078">
                  <a:moveTo>
                    <a:pt x="0" y="539"/>
                  </a:moveTo>
                  <a:lnTo>
                    <a:pt x="539" y="1078"/>
                  </a:lnTo>
                  <a:lnTo>
                    <a:pt x="539" y="0"/>
                  </a:lnTo>
                  <a:lnTo>
                    <a:pt x="0" y="539"/>
                  </a:lnTo>
                  <a:close/>
                </a:path>
              </a:pathLst>
            </a:custGeom>
            <a:solidFill>
              <a:schemeClr val="bg1">
                <a:lumMod val="75000"/>
                <a:alpha val="20000"/>
              </a:schemeClr>
            </a:solidFill>
            <a:ln>
              <a:noFill/>
            </a:ln>
          </p:spPr>
          <p:txBody>
            <a:bodyPr vert="horz" wrap="square" lIns="91440" tIns="45720" rIns="91440" bIns="45720" numCol="1" anchor="t" anchorCtr="0" compatLnSpc="1"/>
            <a:lstStyle/>
            <a:p>
              <a:endParaRPr lang="ko-KR" altLang="en-US" sz="2400"/>
            </a:p>
          </p:txBody>
        </p:sp>
        <p:pic>
          <p:nvPicPr>
            <p:cNvPr id="62" name="그림 61"/>
            <p:cNvPicPr>
              <a:picLocks noChangeAspect="1"/>
            </p:cNvPicPr>
            <p:nvPr/>
          </p:nvPicPr>
          <p:blipFill>
            <a:blip r:embed="rId2" cstate="screen"/>
            <a:stretch>
              <a:fillRect/>
            </a:stretch>
          </p:blipFill>
          <p:spPr>
            <a:xfrm rot="13500000" flipH="1" flipV="1">
              <a:off x="4883190" y="3212075"/>
              <a:ext cx="388116" cy="1069056"/>
            </a:xfrm>
            <a:prstGeom prst="rect">
              <a:avLst/>
            </a:prstGeom>
          </p:spPr>
        </p:pic>
        <p:pic>
          <p:nvPicPr>
            <p:cNvPr id="63" name="그림 62"/>
            <p:cNvPicPr>
              <a:picLocks noChangeAspect="1"/>
            </p:cNvPicPr>
            <p:nvPr/>
          </p:nvPicPr>
          <p:blipFill>
            <a:blip r:embed="rId2" cstate="screen"/>
            <a:stretch>
              <a:fillRect/>
            </a:stretch>
          </p:blipFill>
          <p:spPr>
            <a:xfrm rot="13500000" flipH="1" flipV="1">
              <a:off x="5607901" y="2477637"/>
              <a:ext cx="388116" cy="1069056"/>
            </a:xfrm>
            <a:prstGeom prst="rect">
              <a:avLst/>
            </a:prstGeom>
          </p:spPr>
        </p:pic>
        <p:sp>
          <p:nvSpPr>
            <p:cNvPr id="64" name="Freeform 10"/>
            <p:cNvSpPr/>
            <p:nvPr/>
          </p:nvSpPr>
          <p:spPr bwMode="auto">
            <a:xfrm>
              <a:off x="4590801" y="2518145"/>
              <a:ext cx="749247" cy="1501280"/>
            </a:xfrm>
            <a:custGeom>
              <a:avLst/>
              <a:gdLst>
                <a:gd name="T0" fmla="*/ 0 w 538"/>
                <a:gd name="T1" fmla="*/ 0 h 1078"/>
                <a:gd name="T2" fmla="*/ 0 w 538"/>
                <a:gd name="T3" fmla="*/ 1078 h 1078"/>
                <a:gd name="T4" fmla="*/ 538 w 538"/>
                <a:gd name="T5" fmla="*/ 539 h 1078"/>
                <a:gd name="T6" fmla="*/ 0 w 538"/>
                <a:gd name="T7" fmla="*/ 0 h 1078"/>
              </a:gdLst>
              <a:ahLst/>
              <a:cxnLst>
                <a:cxn ang="0">
                  <a:pos x="T0" y="T1"/>
                </a:cxn>
                <a:cxn ang="0">
                  <a:pos x="T2" y="T3"/>
                </a:cxn>
                <a:cxn ang="0">
                  <a:pos x="T4" y="T5"/>
                </a:cxn>
                <a:cxn ang="0">
                  <a:pos x="T6" y="T7"/>
                </a:cxn>
              </a:cxnLst>
              <a:rect l="0" t="0" r="r" b="b"/>
              <a:pathLst>
                <a:path w="538" h="1078">
                  <a:moveTo>
                    <a:pt x="0" y="0"/>
                  </a:moveTo>
                  <a:lnTo>
                    <a:pt x="0" y="1078"/>
                  </a:lnTo>
                  <a:lnTo>
                    <a:pt x="538" y="539"/>
                  </a:lnTo>
                  <a:lnTo>
                    <a:pt x="0" y="0"/>
                  </a:lnTo>
                  <a:close/>
                </a:path>
              </a:pathLst>
            </a:custGeom>
            <a:solidFill>
              <a:srgbClr val="BDA8D1"/>
            </a:solidFill>
            <a:ln>
              <a:noFill/>
            </a:ln>
          </p:spPr>
          <p:txBody>
            <a:bodyPr vert="horz" wrap="square" lIns="91440" tIns="45720" rIns="91440" bIns="45720" numCol="1" anchor="t" anchorCtr="0" compatLnSpc="1"/>
            <a:lstStyle/>
            <a:p>
              <a:endParaRPr lang="ko-KR" altLang="en-US" sz="2400"/>
            </a:p>
          </p:txBody>
        </p:sp>
        <p:sp>
          <p:nvSpPr>
            <p:cNvPr id="65" name="Freeform 11"/>
            <p:cNvSpPr/>
            <p:nvPr/>
          </p:nvSpPr>
          <p:spPr bwMode="auto">
            <a:xfrm>
              <a:off x="4613083" y="2494470"/>
              <a:ext cx="1501280" cy="750640"/>
            </a:xfrm>
            <a:custGeom>
              <a:avLst/>
              <a:gdLst>
                <a:gd name="T0" fmla="*/ 1078 w 1078"/>
                <a:gd name="T1" fmla="*/ 0 h 539"/>
                <a:gd name="T2" fmla="*/ 0 w 1078"/>
                <a:gd name="T3" fmla="*/ 0 h 539"/>
                <a:gd name="T4" fmla="*/ 539 w 1078"/>
                <a:gd name="T5" fmla="*/ 539 h 539"/>
                <a:gd name="T6" fmla="*/ 1078 w 1078"/>
                <a:gd name="T7" fmla="*/ 0 h 539"/>
              </a:gdLst>
              <a:ahLst/>
              <a:cxnLst>
                <a:cxn ang="0">
                  <a:pos x="T0" y="T1"/>
                </a:cxn>
                <a:cxn ang="0">
                  <a:pos x="T2" y="T3"/>
                </a:cxn>
                <a:cxn ang="0">
                  <a:pos x="T4" y="T5"/>
                </a:cxn>
                <a:cxn ang="0">
                  <a:pos x="T6" y="T7"/>
                </a:cxn>
              </a:cxnLst>
              <a:rect l="0" t="0" r="r" b="b"/>
              <a:pathLst>
                <a:path w="1078" h="539">
                  <a:moveTo>
                    <a:pt x="1078" y="0"/>
                  </a:moveTo>
                  <a:lnTo>
                    <a:pt x="0" y="0"/>
                  </a:lnTo>
                  <a:lnTo>
                    <a:pt x="539" y="539"/>
                  </a:lnTo>
                  <a:lnTo>
                    <a:pt x="1078" y="0"/>
                  </a:lnTo>
                  <a:close/>
                </a:path>
              </a:pathLst>
            </a:custGeom>
            <a:solidFill>
              <a:schemeClr val="bg1">
                <a:lumMod val="75000"/>
              </a:schemeClr>
            </a:solidFill>
            <a:ln>
              <a:noFill/>
            </a:ln>
          </p:spPr>
          <p:txBody>
            <a:bodyPr vert="horz" wrap="square" lIns="91440" tIns="45720" rIns="91440" bIns="45720" numCol="1" anchor="t" anchorCtr="0" compatLnSpc="1"/>
            <a:lstStyle/>
            <a:p>
              <a:endParaRPr lang="ko-KR" altLang="en-US" sz="2400"/>
            </a:p>
          </p:txBody>
        </p:sp>
        <p:pic>
          <p:nvPicPr>
            <p:cNvPr id="66" name="그림 65"/>
            <p:cNvPicPr>
              <a:picLocks noChangeAspect="1"/>
            </p:cNvPicPr>
            <p:nvPr/>
          </p:nvPicPr>
          <p:blipFill>
            <a:blip r:embed="rId2" cstate="screen"/>
            <a:stretch>
              <a:fillRect/>
            </a:stretch>
          </p:blipFill>
          <p:spPr>
            <a:xfrm rot="8100000" flipH="1">
              <a:off x="4858741" y="3815592"/>
              <a:ext cx="388116" cy="1069056"/>
            </a:xfrm>
            <a:prstGeom prst="rect">
              <a:avLst/>
            </a:prstGeom>
          </p:spPr>
        </p:pic>
        <p:pic>
          <p:nvPicPr>
            <p:cNvPr id="67" name="그림 66"/>
            <p:cNvPicPr>
              <a:picLocks noChangeAspect="1"/>
            </p:cNvPicPr>
            <p:nvPr/>
          </p:nvPicPr>
          <p:blipFill>
            <a:blip r:embed="rId2" cstate="screen"/>
            <a:stretch>
              <a:fillRect/>
            </a:stretch>
          </p:blipFill>
          <p:spPr>
            <a:xfrm rot="8100000" flipH="1">
              <a:off x="5583452" y="4550030"/>
              <a:ext cx="388116" cy="1069056"/>
            </a:xfrm>
            <a:prstGeom prst="rect">
              <a:avLst/>
            </a:prstGeom>
          </p:spPr>
        </p:pic>
        <p:sp>
          <p:nvSpPr>
            <p:cNvPr id="68" name="Freeform 18"/>
            <p:cNvSpPr/>
            <p:nvPr/>
          </p:nvSpPr>
          <p:spPr bwMode="auto">
            <a:xfrm>
              <a:off x="4590801" y="4049595"/>
              <a:ext cx="749247" cy="1501280"/>
            </a:xfrm>
            <a:custGeom>
              <a:avLst/>
              <a:gdLst>
                <a:gd name="T0" fmla="*/ 0 w 538"/>
                <a:gd name="T1" fmla="*/ 0 h 1078"/>
                <a:gd name="T2" fmla="*/ 0 w 538"/>
                <a:gd name="T3" fmla="*/ 1078 h 1078"/>
                <a:gd name="T4" fmla="*/ 538 w 538"/>
                <a:gd name="T5" fmla="*/ 539 h 1078"/>
                <a:gd name="T6" fmla="*/ 0 w 538"/>
                <a:gd name="T7" fmla="*/ 0 h 1078"/>
              </a:gdLst>
              <a:ahLst/>
              <a:cxnLst>
                <a:cxn ang="0">
                  <a:pos x="T0" y="T1"/>
                </a:cxn>
                <a:cxn ang="0">
                  <a:pos x="T2" y="T3"/>
                </a:cxn>
                <a:cxn ang="0">
                  <a:pos x="T4" y="T5"/>
                </a:cxn>
                <a:cxn ang="0">
                  <a:pos x="T6" y="T7"/>
                </a:cxn>
              </a:cxnLst>
              <a:rect l="0" t="0" r="r" b="b"/>
              <a:pathLst>
                <a:path w="538" h="1078">
                  <a:moveTo>
                    <a:pt x="0" y="0"/>
                  </a:moveTo>
                  <a:lnTo>
                    <a:pt x="0" y="1078"/>
                  </a:lnTo>
                  <a:lnTo>
                    <a:pt x="538" y="539"/>
                  </a:lnTo>
                  <a:lnTo>
                    <a:pt x="0" y="0"/>
                  </a:lnTo>
                  <a:close/>
                </a:path>
              </a:pathLst>
            </a:custGeom>
            <a:solidFill>
              <a:srgbClr val="F4879C"/>
            </a:solidFill>
            <a:ln>
              <a:noFill/>
            </a:ln>
          </p:spPr>
          <p:txBody>
            <a:bodyPr vert="horz" wrap="square" lIns="91440" tIns="45720" rIns="91440" bIns="45720" numCol="1" anchor="t" anchorCtr="0" compatLnSpc="1"/>
            <a:lstStyle/>
            <a:p>
              <a:endParaRPr lang="ko-KR" altLang="en-US" sz="2400"/>
            </a:p>
          </p:txBody>
        </p:sp>
        <p:sp>
          <p:nvSpPr>
            <p:cNvPr id="69" name="Freeform 20"/>
            <p:cNvSpPr/>
            <p:nvPr/>
          </p:nvSpPr>
          <p:spPr bwMode="auto">
            <a:xfrm>
              <a:off x="4613083" y="4823910"/>
              <a:ext cx="1501280" cy="750640"/>
            </a:xfrm>
            <a:custGeom>
              <a:avLst/>
              <a:gdLst>
                <a:gd name="T0" fmla="*/ 0 w 1078"/>
                <a:gd name="T1" fmla="*/ 539 h 539"/>
                <a:gd name="T2" fmla="*/ 1078 w 1078"/>
                <a:gd name="T3" fmla="*/ 539 h 539"/>
                <a:gd name="T4" fmla="*/ 539 w 1078"/>
                <a:gd name="T5" fmla="*/ 0 h 539"/>
                <a:gd name="T6" fmla="*/ 0 w 1078"/>
                <a:gd name="T7" fmla="*/ 539 h 539"/>
              </a:gdLst>
              <a:ahLst/>
              <a:cxnLst>
                <a:cxn ang="0">
                  <a:pos x="T0" y="T1"/>
                </a:cxn>
                <a:cxn ang="0">
                  <a:pos x="T2" y="T3"/>
                </a:cxn>
                <a:cxn ang="0">
                  <a:pos x="T4" y="T5"/>
                </a:cxn>
                <a:cxn ang="0">
                  <a:pos x="T6" y="T7"/>
                </a:cxn>
              </a:cxnLst>
              <a:rect l="0" t="0" r="r" b="b"/>
              <a:pathLst>
                <a:path w="1078" h="539">
                  <a:moveTo>
                    <a:pt x="0" y="539"/>
                  </a:moveTo>
                  <a:lnTo>
                    <a:pt x="1078" y="539"/>
                  </a:lnTo>
                  <a:lnTo>
                    <a:pt x="539" y="0"/>
                  </a:lnTo>
                  <a:lnTo>
                    <a:pt x="0" y="539"/>
                  </a:lnTo>
                  <a:close/>
                </a:path>
              </a:pathLst>
            </a:custGeom>
            <a:solidFill>
              <a:schemeClr val="bg1">
                <a:lumMod val="75000"/>
              </a:schemeClr>
            </a:solidFill>
            <a:ln>
              <a:noFill/>
            </a:ln>
          </p:spPr>
          <p:txBody>
            <a:bodyPr vert="horz" wrap="square" lIns="91440" tIns="45720" rIns="91440" bIns="45720" numCol="1" anchor="t" anchorCtr="0" compatLnSpc="1"/>
            <a:lstStyle/>
            <a:p>
              <a:endParaRPr lang="ko-KR" altLang="en-US" sz="2400"/>
            </a:p>
          </p:txBody>
        </p:sp>
        <p:pic>
          <p:nvPicPr>
            <p:cNvPr id="70" name="그림 69"/>
            <p:cNvPicPr>
              <a:picLocks noChangeAspect="1"/>
            </p:cNvPicPr>
            <p:nvPr/>
          </p:nvPicPr>
          <p:blipFill>
            <a:blip r:embed="rId2" cstate="screen"/>
            <a:stretch>
              <a:fillRect/>
            </a:stretch>
          </p:blipFill>
          <p:spPr>
            <a:xfrm rot="13500000">
              <a:off x="3854492" y="2258028"/>
              <a:ext cx="388116" cy="1069056"/>
            </a:xfrm>
            <a:prstGeom prst="rect">
              <a:avLst/>
            </a:prstGeom>
          </p:spPr>
        </p:pic>
        <p:pic>
          <p:nvPicPr>
            <p:cNvPr id="71" name="그림 70"/>
            <p:cNvPicPr>
              <a:picLocks noChangeAspect="1"/>
            </p:cNvPicPr>
            <p:nvPr/>
          </p:nvPicPr>
          <p:blipFill>
            <a:blip r:embed="rId2" cstate="screen"/>
            <a:stretch>
              <a:fillRect/>
            </a:stretch>
          </p:blipFill>
          <p:spPr>
            <a:xfrm rot="13500000">
              <a:off x="3129781" y="2992466"/>
              <a:ext cx="388116" cy="1069056"/>
            </a:xfrm>
            <a:prstGeom prst="rect">
              <a:avLst/>
            </a:prstGeom>
          </p:spPr>
        </p:pic>
        <p:sp>
          <p:nvSpPr>
            <p:cNvPr id="72" name="Freeform 8"/>
            <p:cNvSpPr/>
            <p:nvPr/>
          </p:nvSpPr>
          <p:spPr bwMode="auto">
            <a:xfrm>
              <a:off x="3025458" y="3265783"/>
              <a:ext cx="1501280" cy="750640"/>
            </a:xfrm>
            <a:custGeom>
              <a:avLst/>
              <a:gdLst>
                <a:gd name="T0" fmla="*/ 0 w 1078"/>
                <a:gd name="T1" fmla="*/ 539 h 539"/>
                <a:gd name="T2" fmla="*/ 1078 w 1078"/>
                <a:gd name="T3" fmla="*/ 539 h 539"/>
                <a:gd name="T4" fmla="*/ 539 w 1078"/>
                <a:gd name="T5" fmla="*/ 0 h 539"/>
                <a:gd name="T6" fmla="*/ 0 w 1078"/>
                <a:gd name="T7" fmla="*/ 539 h 539"/>
              </a:gdLst>
              <a:ahLst/>
              <a:cxnLst>
                <a:cxn ang="0">
                  <a:pos x="T0" y="T1"/>
                </a:cxn>
                <a:cxn ang="0">
                  <a:pos x="T2" y="T3"/>
                </a:cxn>
                <a:cxn ang="0">
                  <a:pos x="T4" y="T5"/>
                </a:cxn>
                <a:cxn ang="0">
                  <a:pos x="T6" y="T7"/>
                </a:cxn>
              </a:cxnLst>
              <a:rect l="0" t="0" r="r" b="b"/>
              <a:pathLst>
                <a:path w="1078" h="539">
                  <a:moveTo>
                    <a:pt x="0" y="539"/>
                  </a:moveTo>
                  <a:lnTo>
                    <a:pt x="1078" y="539"/>
                  </a:lnTo>
                  <a:lnTo>
                    <a:pt x="539" y="0"/>
                  </a:lnTo>
                  <a:lnTo>
                    <a:pt x="0" y="539"/>
                  </a:lnTo>
                  <a:close/>
                </a:path>
              </a:pathLst>
            </a:custGeom>
            <a:solidFill>
              <a:srgbClr val="342D57"/>
            </a:solidFill>
            <a:ln>
              <a:noFill/>
            </a:ln>
          </p:spPr>
          <p:txBody>
            <a:bodyPr vert="horz" wrap="square" lIns="91440" tIns="45720" rIns="91440" bIns="45720" numCol="1" anchor="t" anchorCtr="0" compatLnSpc="1"/>
            <a:lstStyle/>
            <a:p>
              <a:endParaRPr lang="ko-KR" altLang="en-US" sz="2400"/>
            </a:p>
          </p:txBody>
        </p:sp>
        <p:sp>
          <p:nvSpPr>
            <p:cNvPr id="73" name="Freeform 9"/>
            <p:cNvSpPr/>
            <p:nvPr/>
          </p:nvSpPr>
          <p:spPr bwMode="auto">
            <a:xfrm>
              <a:off x="3802559" y="2492861"/>
              <a:ext cx="750640" cy="1501280"/>
            </a:xfrm>
            <a:custGeom>
              <a:avLst/>
              <a:gdLst>
                <a:gd name="T0" fmla="*/ 0 w 539"/>
                <a:gd name="T1" fmla="*/ 539 h 1078"/>
                <a:gd name="T2" fmla="*/ 539 w 539"/>
                <a:gd name="T3" fmla="*/ 1078 h 1078"/>
                <a:gd name="T4" fmla="*/ 539 w 539"/>
                <a:gd name="T5" fmla="*/ 0 h 1078"/>
                <a:gd name="T6" fmla="*/ 0 w 539"/>
                <a:gd name="T7" fmla="*/ 539 h 1078"/>
              </a:gdLst>
              <a:ahLst/>
              <a:cxnLst>
                <a:cxn ang="0">
                  <a:pos x="T0" y="T1"/>
                </a:cxn>
                <a:cxn ang="0">
                  <a:pos x="T2" y="T3"/>
                </a:cxn>
                <a:cxn ang="0">
                  <a:pos x="T4" y="T5"/>
                </a:cxn>
                <a:cxn ang="0">
                  <a:pos x="T6" y="T7"/>
                </a:cxn>
              </a:cxnLst>
              <a:rect l="0" t="0" r="r" b="b"/>
              <a:pathLst>
                <a:path w="539" h="1078">
                  <a:moveTo>
                    <a:pt x="0" y="539"/>
                  </a:moveTo>
                  <a:lnTo>
                    <a:pt x="539" y="1078"/>
                  </a:lnTo>
                  <a:lnTo>
                    <a:pt x="539" y="0"/>
                  </a:lnTo>
                  <a:lnTo>
                    <a:pt x="0" y="539"/>
                  </a:lnTo>
                  <a:close/>
                </a:path>
              </a:pathLst>
            </a:custGeom>
            <a:solidFill>
              <a:srgbClr val="6C4C8B"/>
            </a:solidFill>
            <a:ln>
              <a:noFill/>
            </a:ln>
          </p:spPr>
          <p:txBody>
            <a:bodyPr vert="horz" wrap="square" lIns="91440" tIns="45720" rIns="91440" bIns="45720" numCol="1" anchor="t" anchorCtr="0" compatLnSpc="1"/>
            <a:lstStyle/>
            <a:p>
              <a:endParaRPr lang="ko-KR" altLang="en-US" sz="2400"/>
            </a:p>
          </p:txBody>
        </p:sp>
        <p:pic>
          <p:nvPicPr>
            <p:cNvPr id="74" name="그림 73"/>
            <p:cNvPicPr>
              <a:picLocks noChangeAspect="1"/>
            </p:cNvPicPr>
            <p:nvPr/>
          </p:nvPicPr>
          <p:blipFill>
            <a:blip r:embed="rId2" cstate="screen"/>
            <a:stretch>
              <a:fillRect/>
            </a:stretch>
          </p:blipFill>
          <p:spPr>
            <a:xfrm rot="18900000" flipH="1" flipV="1">
              <a:off x="3131840" y="4015210"/>
              <a:ext cx="388116" cy="1069056"/>
            </a:xfrm>
            <a:prstGeom prst="rect">
              <a:avLst/>
            </a:prstGeom>
          </p:spPr>
        </p:pic>
        <p:pic>
          <p:nvPicPr>
            <p:cNvPr id="75" name="그림 74"/>
            <p:cNvPicPr>
              <a:picLocks noChangeAspect="1"/>
            </p:cNvPicPr>
            <p:nvPr/>
          </p:nvPicPr>
          <p:blipFill>
            <a:blip r:embed="rId2" cstate="screen"/>
            <a:stretch>
              <a:fillRect/>
            </a:stretch>
          </p:blipFill>
          <p:spPr>
            <a:xfrm rot="18900000" flipH="1" flipV="1">
              <a:off x="3866278" y="4739921"/>
              <a:ext cx="388116" cy="1069056"/>
            </a:xfrm>
            <a:prstGeom prst="rect">
              <a:avLst/>
            </a:prstGeom>
          </p:spPr>
        </p:pic>
        <p:sp>
          <p:nvSpPr>
            <p:cNvPr id="76" name="Freeform 15"/>
            <p:cNvSpPr/>
            <p:nvPr/>
          </p:nvSpPr>
          <p:spPr bwMode="auto">
            <a:xfrm>
              <a:off x="3025458" y="4052596"/>
              <a:ext cx="1501280" cy="750640"/>
            </a:xfrm>
            <a:custGeom>
              <a:avLst/>
              <a:gdLst>
                <a:gd name="T0" fmla="*/ 1078 w 1078"/>
                <a:gd name="T1" fmla="*/ 0 h 539"/>
                <a:gd name="T2" fmla="*/ 0 w 1078"/>
                <a:gd name="T3" fmla="*/ 0 h 539"/>
                <a:gd name="T4" fmla="*/ 539 w 1078"/>
                <a:gd name="T5" fmla="*/ 539 h 539"/>
                <a:gd name="T6" fmla="*/ 1078 w 1078"/>
                <a:gd name="T7" fmla="*/ 0 h 539"/>
              </a:gdLst>
              <a:ahLst/>
              <a:cxnLst>
                <a:cxn ang="0">
                  <a:pos x="T0" y="T1"/>
                </a:cxn>
                <a:cxn ang="0">
                  <a:pos x="T2" y="T3"/>
                </a:cxn>
                <a:cxn ang="0">
                  <a:pos x="T4" y="T5"/>
                </a:cxn>
                <a:cxn ang="0">
                  <a:pos x="T6" y="T7"/>
                </a:cxn>
              </a:cxnLst>
              <a:rect l="0" t="0" r="r" b="b"/>
              <a:pathLst>
                <a:path w="1078" h="539">
                  <a:moveTo>
                    <a:pt x="1078" y="0"/>
                  </a:moveTo>
                  <a:lnTo>
                    <a:pt x="0" y="0"/>
                  </a:lnTo>
                  <a:lnTo>
                    <a:pt x="539" y="539"/>
                  </a:lnTo>
                  <a:lnTo>
                    <a:pt x="1078" y="0"/>
                  </a:lnTo>
                  <a:close/>
                </a:path>
              </a:pathLst>
            </a:custGeom>
            <a:solidFill>
              <a:srgbClr val="B81A4D"/>
            </a:solidFill>
            <a:ln>
              <a:noFill/>
            </a:ln>
          </p:spPr>
          <p:txBody>
            <a:bodyPr vert="horz" wrap="square" lIns="91440" tIns="45720" rIns="91440" bIns="45720" numCol="1" anchor="t" anchorCtr="0" compatLnSpc="1"/>
            <a:lstStyle/>
            <a:p>
              <a:endParaRPr lang="ko-KR" altLang="en-US" sz="2400"/>
            </a:p>
          </p:txBody>
        </p:sp>
        <p:sp>
          <p:nvSpPr>
            <p:cNvPr id="77" name="Freeform 17"/>
            <p:cNvSpPr/>
            <p:nvPr/>
          </p:nvSpPr>
          <p:spPr bwMode="auto">
            <a:xfrm>
              <a:off x="3802559" y="4074879"/>
              <a:ext cx="750640" cy="1501280"/>
            </a:xfrm>
            <a:custGeom>
              <a:avLst/>
              <a:gdLst>
                <a:gd name="T0" fmla="*/ 0 w 539"/>
                <a:gd name="T1" fmla="*/ 539 h 1078"/>
                <a:gd name="T2" fmla="*/ 539 w 539"/>
                <a:gd name="T3" fmla="*/ 1078 h 1078"/>
                <a:gd name="T4" fmla="*/ 539 w 539"/>
                <a:gd name="T5" fmla="*/ 0 h 1078"/>
                <a:gd name="T6" fmla="*/ 0 w 539"/>
                <a:gd name="T7" fmla="*/ 539 h 1078"/>
              </a:gdLst>
              <a:ahLst/>
              <a:cxnLst>
                <a:cxn ang="0">
                  <a:pos x="T0" y="T1"/>
                </a:cxn>
                <a:cxn ang="0">
                  <a:pos x="T2" y="T3"/>
                </a:cxn>
                <a:cxn ang="0">
                  <a:pos x="T4" y="T5"/>
                </a:cxn>
                <a:cxn ang="0">
                  <a:pos x="T6" y="T7"/>
                </a:cxn>
              </a:cxnLst>
              <a:rect l="0" t="0" r="r" b="b"/>
              <a:pathLst>
                <a:path w="539" h="1078">
                  <a:moveTo>
                    <a:pt x="0" y="539"/>
                  </a:moveTo>
                  <a:lnTo>
                    <a:pt x="539" y="1078"/>
                  </a:lnTo>
                  <a:lnTo>
                    <a:pt x="539" y="0"/>
                  </a:lnTo>
                  <a:lnTo>
                    <a:pt x="0" y="539"/>
                  </a:lnTo>
                  <a:close/>
                </a:path>
              </a:pathLst>
            </a:custGeom>
            <a:solidFill>
              <a:srgbClr val="DC4997"/>
            </a:solidFill>
            <a:ln>
              <a:noFill/>
            </a:ln>
          </p:spPr>
          <p:txBody>
            <a:bodyPr vert="horz" wrap="square" lIns="91440" tIns="45720" rIns="91440" bIns="45720" numCol="1" anchor="t" anchorCtr="0" compatLnSpc="1"/>
            <a:lstStyle/>
            <a:p>
              <a:endParaRPr lang="ko-KR" altLang="en-US" sz="2400"/>
            </a:p>
          </p:txBody>
        </p:sp>
      </p:grpSp>
      <p:sp>
        <p:nvSpPr>
          <p:cNvPr id="2" name="텍스트 개체 틀 3"/>
          <p:cNvSpPr>
            <a:spLocks noGrp="1"/>
          </p:cNvSpPr>
          <p:nvPr>
            <p:ph type="body" sz="quarter" idx="10" hasCustomPrompt="1"/>
          </p:nvPr>
        </p:nvSpPr>
        <p:spPr>
          <a:xfrm>
            <a:off x="4492487" y="4074571"/>
            <a:ext cx="3207027" cy="629951"/>
          </a:xfrm>
          <a:prstGeom prst="rect">
            <a:avLst/>
          </a:prstGeom>
        </p:spPr>
        <p:txBody>
          <a:bodyPr lIns="0" tIns="0" rIns="0" bIns="0"/>
          <a:lstStyle>
            <a:lvl1pPr marL="0" indent="0" algn="ctr">
              <a:buNone/>
              <a:defRPr sz="3735" b="1" baseline="0">
                <a:solidFill>
                  <a:schemeClr val="tx1">
                    <a:lumMod val="75000"/>
                    <a:lumOff val="25000"/>
                  </a:schemeClr>
                </a:solidFill>
                <a:latin typeface="Tahoma" panose="020B0604030504040204" pitchFamily="34" charset="0"/>
                <a:cs typeface="Tahoma" panose="020B0604030504040204" pitchFamily="34" charset="0"/>
              </a:defRPr>
            </a:lvl1pPr>
          </a:lstStyle>
          <a:p>
            <a:pPr lvl="0"/>
            <a:r>
              <a:rPr lang="en-US" altLang="ko-KR" smtClean="0"/>
              <a:t>Thank you</a:t>
            </a:r>
            <a:endParaRPr lang="ko-KR" altLang="en-US" smtClean="0"/>
          </a:p>
        </p:txBody>
      </p:sp>
    </p:spTree>
  </p:cSld>
  <p:clrMapOvr>
    <a:masterClrMapping/>
  </p:clrMapOvr>
  <p:transition advClick="0" advTm="0"/>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4_제목 및 내용">
    <p:spTree>
      <p:nvGrpSpPr>
        <p:cNvPr id="1" name=""/>
        <p:cNvGrpSpPr/>
        <p:nvPr/>
      </p:nvGrpSpPr>
      <p:grpSpPr>
        <a:xfrm>
          <a:off x="0" y="0"/>
          <a:ext cx="0" cy="0"/>
          <a:chOff x="0" y="0"/>
          <a:chExt cx="0" cy="0"/>
        </a:xfrm>
      </p:grpSpPr>
    </p:spTree>
  </p:cSld>
  <p:clrMapOvr>
    <a:masterClrMapping/>
  </p:clrMapOvr>
  <p:transition advClick="0" advTm="0"/>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7" Type="http://schemas.openxmlformats.org/officeDocument/2006/relationships/theme" Target="../theme/theme2.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7" Type="http://schemas.openxmlformats.org/officeDocument/2006/relationships/theme" Target="../theme/theme3.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직사각형 1"/>
          <p:cNvSpPr/>
          <p:nvPr/>
        </p:nvSpPr>
        <p:spPr>
          <a:xfrm>
            <a:off x="0" y="0"/>
            <a:ext cx="12192000" cy="6858000"/>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US" altLang="zh-CN" dirty="0">
              <a:solidFill>
                <a:srgbClr val="6C4C8B"/>
              </a:solidFill>
              <a:latin typeface="微软雅黑" panose="020B0503020204020204" charset="-122"/>
              <a:ea typeface="微软雅黑" panose="020B0503020204020204" charset="-122"/>
            </a:endParaRPr>
          </a:p>
          <a:p>
            <a:pPr algn="just">
              <a:lnSpc>
                <a:spcPct val="150000"/>
              </a:lnSpc>
            </a:pPr>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advClick="0" advTm="0"/>
  <p:timing>
    <p:tnLst>
      <p:par>
        <p:cTn id="1" dur="indefinite" restart="never" nodeType="tmRoot"/>
      </p:par>
    </p:tnLst>
  </p:timing>
  <p:txStyles>
    <p:titleStyle>
      <a:lvl1pPr algn="ctr" defTabSz="1218565" rtl="0" eaLnBrk="1" latinLnBrk="1" hangingPunct="1">
        <a:spcBef>
          <a:spcPct val="0"/>
        </a:spcBef>
        <a:buNone/>
        <a:defRPr sz="5865" kern="1200">
          <a:solidFill>
            <a:schemeClr val="tx1"/>
          </a:solidFill>
          <a:latin typeface="+mj-lt"/>
          <a:ea typeface="+mj-ea"/>
          <a:cs typeface="+mj-cs"/>
        </a:defRPr>
      </a:lvl1pPr>
    </p:titleStyle>
    <p:bodyStyle>
      <a:lvl1pPr marL="457200" indent="-457200" algn="l" defTabSz="1218565" rtl="0" eaLnBrk="1" latinLnBrk="1"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8565" rtl="0" eaLnBrk="1" latinLnBrk="1"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8565"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8565"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8565"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8565"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8565"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8565"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ko-KR"/>
      </a:defPPr>
      <a:lvl1pPr marL="0" algn="l" defTabSz="1218565" rtl="0" eaLnBrk="1" latinLnBrk="1" hangingPunct="1">
        <a:defRPr sz="2400" kern="1200">
          <a:solidFill>
            <a:schemeClr val="tx1"/>
          </a:solidFill>
          <a:latin typeface="+mn-lt"/>
          <a:ea typeface="+mn-ea"/>
          <a:cs typeface="+mn-cs"/>
        </a:defRPr>
      </a:lvl1pPr>
      <a:lvl2pPr marL="609600" algn="l" defTabSz="1218565" rtl="0" eaLnBrk="1" latinLnBrk="1" hangingPunct="1">
        <a:defRPr sz="2400" kern="1200">
          <a:solidFill>
            <a:schemeClr val="tx1"/>
          </a:solidFill>
          <a:latin typeface="+mn-lt"/>
          <a:ea typeface="+mn-ea"/>
          <a:cs typeface="+mn-cs"/>
        </a:defRPr>
      </a:lvl2pPr>
      <a:lvl3pPr marL="1219200" algn="l" defTabSz="1218565" rtl="0" eaLnBrk="1" latinLnBrk="1" hangingPunct="1">
        <a:defRPr sz="2400" kern="1200">
          <a:solidFill>
            <a:schemeClr val="tx1"/>
          </a:solidFill>
          <a:latin typeface="+mn-lt"/>
          <a:ea typeface="+mn-ea"/>
          <a:cs typeface="+mn-cs"/>
        </a:defRPr>
      </a:lvl3pPr>
      <a:lvl4pPr marL="1828800" algn="l" defTabSz="1218565" rtl="0" eaLnBrk="1" latinLnBrk="1" hangingPunct="1">
        <a:defRPr sz="2400" kern="1200">
          <a:solidFill>
            <a:schemeClr val="tx1"/>
          </a:solidFill>
          <a:latin typeface="+mn-lt"/>
          <a:ea typeface="+mn-ea"/>
          <a:cs typeface="+mn-cs"/>
        </a:defRPr>
      </a:lvl4pPr>
      <a:lvl5pPr marL="2438400" algn="l" defTabSz="1218565" rtl="0" eaLnBrk="1" latinLnBrk="1" hangingPunct="1">
        <a:defRPr sz="2400" kern="1200">
          <a:solidFill>
            <a:schemeClr val="tx1"/>
          </a:solidFill>
          <a:latin typeface="+mn-lt"/>
          <a:ea typeface="+mn-ea"/>
          <a:cs typeface="+mn-cs"/>
        </a:defRPr>
      </a:lvl5pPr>
      <a:lvl6pPr marL="3048000" algn="l" defTabSz="1218565" rtl="0" eaLnBrk="1" latinLnBrk="1" hangingPunct="1">
        <a:defRPr sz="2400" kern="1200">
          <a:solidFill>
            <a:schemeClr val="tx1"/>
          </a:solidFill>
          <a:latin typeface="+mn-lt"/>
          <a:ea typeface="+mn-ea"/>
          <a:cs typeface="+mn-cs"/>
        </a:defRPr>
      </a:lvl6pPr>
      <a:lvl7pPr marL="3657600" algn="l" defTabSz="1218565" rtl="0" eaLnBrk="1" latinLnBrk="1" hangingPunct="1">
        <a:defRPr sz="2400" kern="1200">
          <a:solidFill>
            <a:schemeClr val="tx1"/>
          </a:solidFill>
          <a:latin typeface="+mn-lt"/>
          <a:ea typeface="+mn-ea"/>
          <a:cs typeface="+mn-cs"/>
        </a:defRPr>
      </a:lvl7pPr>
      <a:lvl8pPr marL="4267200" algn="l" defTabSz="1218565" rtl="0" eaLnBrk="1" latinLnBrk="1" hangingPunct="1">
        <a:defRPr sz="2400" kern="1200">
          <a:solidFill>
            <a:schemeClr val="tx1"/>
          </a:solidFill>
          <a:latin typeface="+mn-lt"/>
          <a:ea typeface="+mn-ea"/>
          <a:cs typeface="+mn-cs"/>
        </a:defRPr>
      </a:lvl8pPr>
      <a:lvl9pPr marL="4876800" algn="l" defTabSz="1218565" rtl="0" eaLnBrk="1" latinLnBrk="1"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직사각형 1"/>
          <p:cNvSpPr/>
          <p:nvPr/>
        </p:nvSpPr>
        <p:spPr>
          <a:xfrm>
            <a:off x="0" y="0"/>
            <a:ext cx="12192000" cy="6858000"/>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Lst>
  <p:transition advClick="0" advTm="0"/>
  <p:timing>
    <p:tnLst>
      <p:par>
        <p:cTn id="1" dur="indefinite" restart="never" nodeType="tmRoot"/>
      </p:par>
    </p:tnLst>
  </p:timing>
  <p:txStyles>
    <p:titleStyle>
      <a:lvl1pPr algn="ctr" defTabSz="1218565" rtl="0" eaLnBrk="1" latinLnBrk="1" hangingPunct="1">
        <a:spcBef>
          <a:spcPct val="0"/>
        </a:spcBef>
        <a:buNone/>
        <a:defRPr sz="5865" kern="1200">
          <a:solidFill>
            <a:schemeClr val="tx1"/>
          </a:solidFill>
          <a:latin typeface="+mj-lt"/>
          <a:ea typeface="+mj-ea"/>
          <a:cs typeface="+mj-cs"/>
        </a:defRPr>
      </a:lvl1pPr>
    </p:titleStyle>
    <p:bodyStyle>
      <a:lvl1pPr marL="457200" indent="-457200" algn="l" defTabSz="1218565" rtl="0" eaLnBrk="1" latinLnBrk="1"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8565" rtl="0" eaLnBrk="1" latinLnBrk="1"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8565"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8565"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8565"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8565"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8565"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8565"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ko-KR"/>
      </a:defPPr>
      <a:lvl1pPr marL="0" algn="l" defTabSz="1218565" rtl="0" eaLnBrk="1" latinLnBrk="1" hangingPunct="1">
        <a:defRPr sz="2400" kern="1200">
          <a:solidFill>
            <a:schemeClr val="tx1"/>
          </a:solidFill>
          <a:latin typeface="+mn-lt"/>
          <a:ea typeface="+mn-ea"/>
          <a:cs typeface="+mn-cs"/>
        </a:defRPr>
      </a:lvl1pPr>
      <a:lvl2pPr marL="609600" algn="l" defTabSz="1218565" rtl="0" eaLnBrk="1" latinLnBrk="1" hangingPunct="1">
        <a:defRPr sz="2400" kern="1200">
          <a:solidFill>
            <a:schemeClr val="tx1"/>
          </a:solidFill>
          <a:latin typeface="+mn-lt"/>
          <a:ea typeface="+mn-ea"/>
          <a:cs typeface="+mn-cs"/>
        </a:defRPr>
      </a:lvl2pPr>
      <a:lvl3pPr marL="1219200" algn="l" defTabSz="1218565" rtl="0" eaLnBrk="1" latinLnBrk="1" hangingPunct="1">
        <a:defRPr sz="2400" kern="1200">
          <a:solidFill>
            <a:schemeClr val="tx1"/>
          </a:solidFill>
          <a:latin typeface="+mn-lt"/>
          <a:ea typeface="+mn-ea"/>
          <a:cs typeface="+mn-cs"/>
        </a:defRPr>
      </a:lvl3pPr>
      <a:lvl4pPr marL="1828800" algn="l" defTabSz="1218565" rtl="0" eaLnBrk="1" latinLnBrk="1" hangingPunct="1">
        <a:defRPr sz="2400" kern="1200">
          <a:solidFill>
            <a:schemeClr val="tx1"/>
          </a:solidFill>
          <a:latin typeface="+mn-lt"/>
          <a:ea typeface="+mn-ea"/>
          <a:cs typeface="+mn-cs"/>
        </a:defRPr>
      </a:lvl4pPr>
      <a:lvl5pPr marL="2438400" algn="l" defTabSz="1218565" rtl="0" eaLnBrk="1" latinLnBrk="1" hangingPunct="1">
        <a:defRPr sz="2400" kern="1200">
          <a:solidFill>
            <a:schemeClr val="tx1"/>
          </a:solidFill>
          <a:latin typeface="+mn-lt"/>
          <a:ea typeface="+mn-ea"/>
          <a:cs typeface="+mn-cs"/>
        </a:defRPr>
      </a:lvl5pPr>
      <a:lvl6pPr marL="3048000" algn="l" defTabSz="1218565" rtl="0" eaLnBrk="1" latinLnBrk="1" hangingPunct="1">
        <a:defRPr sz="2400" kern="1200">
          <a:solidFill>
            <a:schemeClr val="tx1"/>
          </a:solidFill>
          <a:latin typeface="+mn-lt"/>
          <a:ea typeface="+mn-ea"/>
          <a:cs typeface="+mn-cs"/>
        </a:defRPr>
      </a:lvl6pPr>
      <a:lvl7pPr marL="3657600" algn="l" defTabSz="1218565" rtl="0" eaLnBrk="1" latinLnBrk="1" hangingPunct="1">
        <a:defRPr sz="2400" kern="1200">
          <a:solidFill>
            <a:schemeClr val="tx1"/>
          </a:solidFill>
          <a:latin typeface="+mn-lt"/>
          <a:ea typeface="+mn-ea"/>
          <a:cs typeface="+mn-cs"/>
        </a:defRPr>
      </a:lvl7pPr>
      <a:lvl8pPr marL="4267200" algn="l" defTabSz="1218565" rtl="0" eaLnBrk="1" latinLnBrk="1" hangingPunct="1">
        <a:defRPr sz="2400" kern="1200">
          <a:solidFill>
            <a:schemeClr val="tx1"/>
          </a:solidFill>
          <a:latin typeface="+mn-lt"/>
          <a:ea typeface="+mn-ea"/>
          <a:cs typeface="+mn-cs"/>
        </a:defRPr>
      </a:lvl8pPr>
      <a:lvl9pPr marL="4876800" algn="l" defTabSz="1218565" rtl="0" eaLnBrk="1" latinLnBrk="1"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직사각형 1"/>
          <p:cNvSpPr/>
          <p:nvPr/>
        </p:nvSpPr>
        <p:spPr>
          <a:xfrm>
            <a:off x="0" y="0"/>
            <a:ext cx="12192000" cy="6858000"/>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Lst>
  <p:transition advClick="0" advTm="0"/>
  <p:timing>
    <p:tnLst>
      <p:par>
        <p:cTn id="1" dur="indefinite" restart="never" nodeType="tmRoot"/>
      </p:par>
    </p:tnLst>
  </p:timing>
  <p:txStyles>
    <p:titleStyle>
      <a:lvl1pPr algn="ctr" defTabSz="1218565" rtl="0" eaLnBrk="1" latinLnBrk="1" hangingPunct="1">
        <a:spcBef>
          <a:spcPct val="0"/>
        </a:spcBef>
        <a:buNone/>
        <a:defRPr sz="5865" kern="1200">
          <a:solidFill>
            <a:schemeClr val="tx1"/>
          </a:solidFill>
          <a:latin typeface="+mj-lt"/>
          <a:ea typeface="+mj-ea"/>
          <a:cs typeface="+mj-cs"/>
        </a:defRPr>
      </a:lvl1pPr>
    </p:titleStyle>
    <p:bodyStyle>
      <a:lvl1pPr marL="457200" indent="-457200" algn="l" defTabSz="1218565" rtl="0" eaLnBrk="1" latinLnBrk="1"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8565" rtl="0" eaLnBrk="1" latinLnBrk="1"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8565"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8565"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8565"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8565"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8565"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8565" rtl="0" eaLnBrk="1" latinLnBrk="1"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ko-KR"/>
      </a:defPPr>
      <a:lvl1pPr marL="0" algn="l" defTabSz="1218565" rtl="0" eaLnBrk="1" latinLnBrk="1" hangingPunct="1">
        <a:defRPr sz="2400" kern="1200">
          <a:solidFill>
            <a:schemeClr val="tx1"/>
          </a:solidFill>
          <a:latin typeface="+mn-lt"/>
          <a:ea typeface="+mn-ea"/>
          <a:cs typeface="+mn-cs"/>
        </a:defRPr>
      </a:lvl1pPr>
      <a:lvl2pPr marL="609600" algn="l" defTabSz="1218565" rtl="0" eaLnBrk="1" latinLnBrk="1" hangingPunct="1">
        <a:defRPr sz="2400" kern="1200">
          <a:solidFill>
            <a:schemeClr val="tx1"/>
          </a:solidFill>
          <a:latin typeface="+mn-lt"/>
          <a:ea typeface="+mn-ea"/>
          <a:cs typeface="+mn-cs"/>
        </a:defRPr>
      </a:lvl2pPr>
      <a:lvl3pPr marL="1219200" algn="l" defTabSz="1218565" rtl="0" eaLnBrk="1" latinLnBrk="1" hangingPunct="1">
        <a:defRPr sz="2400" kern="1200">
          <a:solidFill>
            <a:schemeClr val="tx1"/>
          </a:solidFill>
          <a:latin typeface="+mn-lt"/>
          <a:ea typeface="+mn-ea"/>
          <a:cs typeface="+mn-cs"/>
        </a:defRPr>
      </a:lvl3pPr>
      <a:lvl4pPr marL="1828800" algn="l" defTabSz="1218565" rtl="0" eaLnBrk="1" latinLnBrk="1" hangingPunct="1">
        <a:defRPr sz="2400" kern="1200">
          <a:solidFill>
            <a:schemeClr val="tx1"/>
          </a:solidFill>
          <a:latin typeface="+mn-lt"/>
          <a:ea typeface="+mn-ea"/>
          <a:cs typeface="+mn-cs"/>
        </a:defRPr>
      </a:lvl4pPr>
      <a:lvl5pPr marL="2438400" algn="l" defTabSz="1218565" rtl="0" eaLnBrk="1" latinLnBrk="1" hangingPunct="1">
        <a:defRPr sz="2400" kern="1200">
          <a:solidFill>
            <a:schemeClr val="tx1"/>
          </a:solidFill>
          <a:latin typeface="+mn-lt"/>
          <a:ea typeface="+mn-ea"/>
          <a:cs typeface="+mn-cs"/>
        </a:defRPr>
      </a:lvl5pPr>
      <a:lvl6pPr marL="3048000" algn="l" defTabSz="1218565" rtl="0" eaLnBrk="1" latinLnBrk="1" hangingPunct="1">
        <a:defRPr sz="2400" kern="1200">
          <a:solidFill>
            <a:schemeClr val="tx1"/>
          </a:solidFill>
          <a:latin typeface="+mn-lt"/>
          <a:ea typeface="+mn-ea"/>
          <a:cs typeface="+mn-cs"/>
        </a:defRPr>
      </a:lvl6pPr>
      <a:lvl7pPr marL="3657600" algn="l" defTabSz="1218565" rtl="0" eaLnBrk="1" latinLnBrk="1" hangingPunct="1">
        <a:defRPr sz="2400" kern="1200">
          <a:solidFill>
            <a:schemeClr val="tx1"/>
          </a:solidFill>
          <a:latin typeface="+mn-lt"/>
          <a:ea typeface="+mn-ea"/>
          <a:cs typeface="+mn-cs"/>
        </a:defRPr>
      </a:lvl7pPr>
      <a:lvl8pPr marL="4267200" algn="l" defTabSz="1218565" rtl="0" eaLnBrk="1" latinLnBrk="1" hangingPunct="1">
        <a:defRPr sz="2400" kern="1200">
          <a:solidFill>
            <a:schemeClr val="tx1"/>
          </a:solidFill>
          <a:latin typeface="+mn-lt"/>
          <a:ea typeface="+mn-ea"/>
          <a:cs typeface="+mn-cs"/>
        </a:defRPr>
      </a:lvl8pPr>
      <a:lvl9pPr marL="4876800" algn="l" defTabSz="1218565" rtl="0" eaLnBrk="1" latinLnBrk="1"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2.xml"/><Relationship Id="rId2" Type="http://schemas.openxmlformats.org/officeDocument/2006/relationships/image" Target="../media/image26.png"/><Relationship Id="rId1"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28.png"/><Relationship Id="rId1" Type="http://schemas.openxmlformats.org/officeDocument/2006/relationships/image" Target="../media/image27.jpe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2.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chart" Target="../charts/chart6.xml"/><Relationship Id="rId1" Type="http://schemas.openxmlformats.org/officeDocument/2006/relationships/chart" Target="../charts/chart5.xml"/></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chart" Target="../charts/chart7.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8.png"/><Relationship Id="rId1"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1.png"/><Relationship Id="rId1"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 name="Rectangle 3"/>
          <p:cNvSpPr txBox="1">
            <a:spLocks noChangeArrowheads="1"/>
          </p:cNvSpPr>
          <p:nvPr/>
        </p:nvSpPr>
        <p:spPr bwMode="auto">
          <a:xfrm>
            <a:off x="4661694" y="3820788"/>
            <a:ext cx="6002216" cy="738505"/>
          </a:xfrm>
          <a:prstGeom prst="rect">
            <a:avLst/>
          </a:prstGeom>
          <a:noFill/>
        </p:spPr>
        <p:txBody>
          <a:bodyPr lIns="0" tIns="0" rIns="0" bIns="0">
            <a:spAutoFit/>
            <a:scene3d>
              <a:camera prst="orthographicFront"/>
              <a:lightRig rig="threePt" dir="t"/>
            </a:scene3d>
            <a:sp3d>
              <a:bevelT w="0" h="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defRPr/>
            </a:pPr>
            <a:r>
              <a:rPr lang="zh-CN" sz="1200" b="0" dirty="0">
                <a:solidFill>
                  <a:schemeClr val="tx1">
                    <a:lumMod val="75000"/>
                    <a:lumOff val="25000"/>
                  </a:schemeClr>
                </a:solidFill>
                <a:effectLst/>
                <a:ea typeface="微软雅黑" panose="020B0503020204020204" charset="-122"/>
              </a:rPr>
              <a:t>汇报人</a:t>
            </a:r>
            <a:r>
              <a:rPr lang="zh-CN" sz="1200" b="0" dirty="0" smtClean="0">
                <a:solidFill>
                  <a:schemeClr val="tx1">
                    <a:lumMod val="75000"/>
                    <a:lumOff val="25000"/>
                  </a:schemeClr>
                </a:solidFill>
                <a:effectLst/>
                <a:ea typeface="微软雅黑" panose="020B0503020204020204" charset="-122"/>
              </a:rPr>
              <a:t>：赖麒峰</a:t>
            </a:r>
            <a:r>
              <a:rPr lang="zh-CN" sz="1200" b="0" dirty="0" smtClean="0">
                <a:solidFill>
                  <a:schemeClr val="tx1">
                    <a:lumMod val="75000"/>
                    <a:lumOff val="25000"/>
                  </a:schemeClr>
                </a:solidFill>
                <a:effectLst/>
                <a:ea typeface="微软雅黑" panose="020B0503020204020204" charset="-122"/>
              </a:rPr>
              <a:t>     </a:t>
            </a:r>
            <a:r>
              <a:rPr lang="zh-CN" sz="1200" b="0" dirty="0">
                <a:solidFill>
                  <a:schemeClr val="tx1">
                    <a:lumMod val="75000"/>
                    <a:lumOff val="25000"/>
                  </a:schemeClr>
                </a:solidFill>
                <a:effectLst/>
                <a:ea typeface="微软雅黑" panose="020B0503020204020204" charset="-122"/>
              </a:rPr>
              <a:t>日期</a:t>
            </a:r>
            <a:r>
              <a:rPr lang="zh-CN" sz="1200" b="0" dirty="0" smtClean="0">
                <a:solidFill>
                  <a:schemeClr val="tx1">
                    <a:lumMod val="75000"/>
                    <a:lumOff val="25000"/>
                  </a:schemeClr>
                </a:solidFill>
                <a:effectLst/>
                <a:ea typeface="微软雅黑" panose="020B0503020204020204" charset="-122"/>
              </a:rPr>
              <a:t>：</a:t>
            </a:r>
            <a:r>
              <a:rPr lang="en-US" altLang="zh-CN" sz="1200" b="0" dirty="0" smtClean="0">
                <a:solidFill>
                  <a:schemeClr val="tx1">
                    <a:lumMod val="75000"/>
                    <a:lumOff val="25000"/>
                  </a:schemeClr>
                </a:solidFill>
                <a:effectLst/>
                <a:ea typeface="微软雅黑" panose="020B0503020204020204" charset="-122"/>
              </a:rPr>
              <a:t>2018</a:t>
            </a:r>
            <a:r>
              <a:rPr lang="zh-CN" sz="1200" b="0" dirty="0" smtClean="0">
                <a:solidFill>
                  <a:schemeClr val="tx1">
                    <a:lumMod val="75000"/>
                    <a:lumOff val="25000"/>
                  </a:schemeClr>
                </a:solidFill>
                <a:effectLst/>
                <a:ea typeface="微软雅黑" panose="020B0503020204020204" charset="-122"/>
              </a:rPr>
              <a:t>年</a:t>
            </a:r>
            <a:r>
              <a:rPr lang="en-US" altLang="zh-CN" sz="1200" b="0" dirty="0" smtClean="0">
                <a:solidFill>
                  <a:schemeClr val="tx1">
                    <a:lumMod val="75000"/>
                    <a:lumOff val="25000"/>
                  </a:schemeClr>
                </a:solidFill>
                <a:effectLst/>
                <a:ea typeface="微软雅黑" panose="020B0503020204020204" charset="-122"/>
              </a:rPr>
              <a:t>12</a:t>
            </a:r>
            <a:r>
              <a:rPr lang="zh-CN" sz="1200" b="0" dirty="0" smtClean="0">
                <a:solidFill>
                  <a:schemeClr val="tx1">
                    <a:lumMod val="75000"/>
                    <a:lumOff val="25000"/>
                  </a:schemeClr>
                </a:solidFill>
                <a:effectLst/>
                <a:ea typeface="微软雅黑" panose="020B0503020204020204" charset="-122"/>
              </a:rPr>
              <a:t>月</a:t>
            </a:r>
            <a:r>
              <a:rPr lang="en-US" altLang="zh-CN" sz="1200" b="0" dirty="0">
                <a:solidFill>
                  <a:schemeClr val="tx1">
                    <a:lumMod val="75000"/>
                    <a:lumOff val="25000"/>
                  </a:schemeClr>
                </a:solidFill>
                <a:effectLst/>
                <a:ea typeface="微软雅黑" panose="020B0503020204020204" charset="-122"/>
              </a:rPr>
              <a:t>4</a:t>
            </a:r>
            <a:r>
              <a:rPr lang="zh-CN" sz="1200" b="0" dirty="0" smtClean="0">
                <a:solidFill>
                  <a:schemeClr val="tx1">
                    <a:lumMod val="75000"/>
                    <a:lumOff val="25000"/>
                  </a:schemeClr>
                </a:solidFill>
                <a:effectLst/>
                <a:ea typeface="微软雅黑" panose="020B0503020204020204" charset="-122"/>
              </a:rPr>
              <a:t>日</a:t>
            </a:r>
            <a:endParaRPr lang="en-US" altLang="zh-CN" sz="1200" b="0" dirty="0" smtClean="0">
              <a:solidFill>
                <a:schemeClr val="tx1">
                  <a:lumMod val="75000"/>
                  <a:lumOff val="25000"/>
                </a:schemeClr>
              </a:solidFill>
              <a:effectLst/>
              <a:ea typeface="微软雅黑" panose="020B0503020204020204" charset="-122"/>
            </a:endParaRPr>
          </a:p>
          <a:p>
            <a:pPr algn="l">
              <a:defRPr/>
            </a:pPr>
            <a:endParaRPr lang="en-US" altLang="zh-CN" sz="1200" b="0" dirty="0">
              <a:solidFill>
                <a:schemeClr val="tx1">
                  <a:lumMod val="75000"/>
                  <a:lumOff val="25000"/>
                </a:schemeClr>
              </a:solidFill>
              <a:effectLst/>
              <a:ea typeface="微软雅黑" panose="020B0503020204020204" charset="-122"/>
            </a:endParaRPr>
          </a:p>
          <a:p>
            <a:pPr algn="l">
              <a:defRPr/>
            </a:pPr>
            <a:r>
              <a:rPr lang="zh-CN" altLang="en-US" sz="1200" b="0" dirty="0" smtClean="0">
                <a:solidFill>
                  <a:schemeClr val="tx1">
                    <a:lumMod val="75000"/>
                    <a:lumOff val="25000"/>
                  </a:schemeClr>
                </a:solidFill>
                <a:effectLst/>
                <a:ea typeface="微软雅黑" panose="020B0503020204020204" charset="-122"/>
              </a:rPr>
              <a:t>组长：黎子源</a:t>
            </a:r>
            <a:endParaRPr lang="en-US" altLang="zh-CN" sz="1200" b="0" dirty="0" smtClean="0">
              <a:solidFill>
                <a:schemeClr val="tx1">
                  <a:lumMod val="75000"/>
                  <a:lumOff val="25000"/>
                </a:schemeClr>
              </a:solidFill>
              <a:effectLst/>
              <a:ea typeface="微软雅黑" panose="020B0503020204020204" charset="-122"/>
            </a:endParaRPr>
          </a:p>
          <a:p>
            <a:pPr algn="l">
              <a:defRPr/>
            </a:pPr>
            <a:r>
              <a:rPr lang="zh-CN" altLang="en-US" sz="1200" b="0" dirty="0" smtClean="0">
                <a:solidFill>
                  <a:schemeClr val="tx1">
                    <a:lumMod val="75000"/>
                    <a:lumOff val="25000"/>
                  </a:schemeClr>
                </a:solidFill>
                <a:effectLst/>
                <a:ea typeface="微软雅黑" panose="020B0503020204020204" charset="-122"/>
              </a:rPr>
              <a:t>组员：刘先哲 刘晟 刘俊杰 赖麒峰 李逸文 李锦豪 李文德</a:t>
            </a:r>
            <a:endParaRPr lang="zh-CN" sz="1200" b="0" dirty="0">
              <a:solidFill>
                <a:schemeClr val="tx1">
                  <a:lumMod val="75000"/>
                  <a:lumOff val="25000"/>
                </a:schemeClr>
              </a:solidFill>
              <a:effectLst/>
              <a:ea typeface="微软雅黑" panose="020B0503020204020204" charset="-122"/>
            </a:endParaRPr>
          </a:p>
        </p:txBody>
      </p:sp>
      <p:sp>
        <p:nvSpPr>
          <p:cNvPr id="81" name="텍스트 개체 틀 80"/>
          <p:cNvSpPr>
            <a:spLocks noGrp="1"/>
          </p:cNvSpPr>
          <p:nvPr>
            <p:ph type="body" sz="quarter" idx="10"/>
          </p:nvPr>
        </p:nvSpPr>
        <p:spPr>
          <a:xfrm>
            <a:off x="4254500" y="2745105"/>
            <a:ext cx="7682865" cy="688975"/>
          </a:xfrm>
        </p:spPr>
        <p:txBody>
          <a:bodyPr/>
          <a:lstStyle/>
          <a:p>
            <a:r>
              <a:rPr lang="zh-CN" altLang="en-US" sz="4400" dirty="0">
                <a:latin typeface="微软雅黑" panose="020B0503020204020204" charset="-122"/>
                <a:ea typeface="微软雅黑" panose="020B0503020204020204" charset="-122"/>
              </a:rPr>
              <a:t>中山</a:t>
            </a:r>
            <a:r>
              <a:rPr lang="zh-CN" altLang="en-US" sz="4400" dirty="0" smtClean="0">
                <a:latin typeface="微软雅黑" panose="020B0503020204020204" charset="-122"/>
                <a:ea typeface="微软雅黑" panose="020B0503020204020204" charset="-122"/>
              </a:rPr>
              <a:t>大道</a:t>
            </a:r>
            <a:r>
              <a:rPr lang="en-US" altLang="zh-CN" sz="4400" dirty="0" smtClean="0">
                <a:latin typeface="微软雅黑" panose="020B0503020204020204" charset="-122"/>
                <a:ea typeface="微软雅黑" panose="020B0503020204020204" charset="-122"/>
              </a:rPr>
              <a:t>—</a:t>
            </a:r>
            <a:r>
              <a:rPr lang="zh-CN" altLang="en-US" sz="4400" dirty="0" smtClean="0">
                <a:latin typeface="微软雅黑" panose="020B0503020204020204" charset="-122"/>
                <a:ea typeface="微软雅黑" panose="020B0503020204020204" charset="-122"/>
              </a:rPr>
              <a:t>车陂路延误调查</a:t>
            </a:r>
            <a:endParaRPr lang="zh-CN" altLang="ko-KR" sz="4400" dirty="0">
              <a:latin typeface="微软雅黑" panose="020B0503020204020204" charset="-122"/>
              <a:ea typeface="微软雅黑" panose="020B0503020204020204" charset="-122"/>
            </a:endParaRPr>
          </a:p>
        </p:txBody>
      </p:sp>
      <p:sp>
        <p:nvSpPr>
          <p:cNvPr id="82" name="텍스트 개체 틀 81"/>
          <p:cNvSpPr>
            <a:spLocks noGrp="1"/>
          </p:cNvSpPr>
          <p:nvPr>
            <p:ph type="body" sz="quarter" idx="11"/>
          </p:nvPr>
        </p:nvSpPr>
        <p:spPr>
          <a:xfrm>
            <a:off x="3791744" y="3742184"/>
            <a:ext cx="7742587" cy="358891"/>
          </a:xfrm>
        </p:spPr>
        <p:txBody>
          <a:bodyPr/>
          <a:lstStyle/>
          <a:p>
            <a:r>
              <a:rPr lang="en-US" altLang="ko-KR" dirty="0" smtClean="0">
                <a:latin typeface="微软雅黑" panose="020B0503020204020204" charset="-122"/>
                <a:ea typeface="微软雅黑" panose="020B0503020204020204" charset="-122"/>
              </a:rPr>
              <a:t> </a:t>
            </a:r>
            <a:endParaRPr lang="zh-CN" altLang="en-US" dirty="0" smtClean="0">
              <a:latin typeface="微软雅黑" panose="020B0503020204020204" charset="-122"/>
              <a:ea typeface="微软雅黑" panose="020B0503020204020204" charset="-122"/>
            </a:endParaRPr>
          </a:p>
        </p:txBody>
      </p:sp>
      <p:pic>
        <p:nvPicPr>
          <p:cNvPr id="4" name="图片 3" descr="942fb4af1fb7031b92da24849466a1ef"/>
          <p:cNvPicPr>
            <a:picLocks noChangeAspect="1"/>
          </p:cNvPicPr>
          <p:nvPr/>
        </p:nvPicPr>
        <p:blipFill>
          <a:blip r:embed="rId1" cstate="screen"/>
          <a:stretch>
            <a:fillRect/>
          </a:stretch>
        </p:blipFill>
        <p:spPr>
          <a:xfrm>
            <a:off x="7218045" y="2986405"/>
            <a:ext cx="5146040" cy="5146040"/>
          </a:xfrm>
          <a:prstGeom prst="rect">
            <a:avLst/>
          </a:prstGeom>
        </p:spPr>
      </p:pic>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1">
                                            <p:txEl>
                                              <p:pRg st="0" end="0"/>
                                            </p:txEl>
                                          </p:spTgt>
                                        </p:tgtEl>
                                        <p:attrNameLst>
                                          <p:attrName>style.visibility</p:attrName>
                                        </p:attrNameLst>
                                      </p:cBhvr>
                                      <p:to>
                                        <p:strVal val="visible"/>
                                      </p:to>
                                    </p:set>
                                    <p:anim calcmode="lin" valueType="num">
                                      <p:cBhvr additive="base">
                                        <p:cTn id="12" dur="500" fill="hold"/>
                                        <p:tgtEl>
                                          <p:spTgt spid="81">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81">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0"/>
                                        </p:tgtEl>
                                        <p:attrNameLst>
                                          <p:attrName>style.visibility</p:attrName>
                                        </p:attrNameLst>
                                      </p:cBhvr>
                                      <p:to>
                                        <p:strVal val="visible"/>
                                      </p:to>
                                    </p:set>
                                    <p:anim calcmode="lin" valueType="num">
                                      <p:cBhvr additive="base">
                                        <p:cTn id="17" dur="500" fill="hold"/>
                                        <p:tgtEl>
                                          <p:spTgt spid="70"/>
                                        </p:tgtEl>
                                        <p:attrNameLst>
                                          <p:attrName>ppt_x</p:attrName>
                                        </p:attrNameLst>
                                      </p:cBhvr>
                                      <p:tavLst>
                                        <p:tav tm="0">
                                          <p:val>
                                            <p:strVal val="#ppt_x"/>
                                          </p:val>
                                        </p:tav>
                                        <p:tav tm="100000">
                                          <p:val>
                                            <p:strVal val="#ppt_x"/>
                                          </p:val>
                                        </p:tav>
                                      </p:tavLst>
                                    </p:anim>
                                    <p:anim calcmode="lin" valueType="num">
                                      <p:cBhvr additive="base">
                                        <p:cTn id="18"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8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文本框 24"/>
          <p:cNvSpPr txBox="1"/>
          <p:nvPr/>
        </p:nvSpPr>
        <p:spPr>
          <a:xfrm>
            <a:off x="2280633" y="1462811"/>
            <a:ext cx="4722043" cy="830997"/>
          </a:xfrm>
          <a:prstGeom prst="rect">
            <a:avLst/>
          </a:prstGeom>
          <a:noFill/>
        </p:spPr>
        <p:txBody>
          <a:bodyPr wrap="square" rtlCol="0">
            <a:spAutoFit/>
          </a:bodyPr>
          <a:lstStyle/>
          <a:p>
            <a:pPr fontAlgn="auto">
              <a:lnSpc>
                <a:spcPct val="150000"/>
              </a:lnSpc>
            </a:pPr>
            <a:r>
              <a:rPr lang="en-US" altLang="zh-CN" sz="1600" b="1" dirty="0" smtClean="0">
                <a:solidFill>
                  <a:srgbClr val="6C4C8B"/>
                </a:solidFill>
                <a:latin typeface="微软雅黑" panose="020B0503020204020204" charset="-122"/>
                <a:ea typeface="微软雅黑" panose="020B0503020204020204" charset="-122"/>
              </a:rPr>
              <a:t>Part1</a:t>
            </a:r>
            <a:r>
              <a:rPr lang="zh-CN" altLang="en-US" sz="1600" b="1" dirty="0">
                <a:solidFill>
                  <a:srgbClr val="6C4C8B"/>
                </a:solidFill>
                <a:latin typeface="微软雅黑" panose="020B0503020204020204" charset="-122"/>
                <a:ea typeface="微软雅黑" panose="020B0503020204020204" charset="-122"/>
              </a:rPr>
              <a:t>调查</a:t>
            </a:r>
            <a:r>
              <a:rPr lang="zh-CN" altLang="en-US" sz="1600" b="1" dirty="0" smtClean="0">
                <a:solidFill>
                  <a:srgbClr val="6C4C8B"/>
                </a:solidFill>
                <a:latin typeface="微软雅黑" panose="020B0503020204020204" charset="-122"/>
                <a:ea typeface="微软雅黑" panose="020B0503020204020204" charset="-122"/>
              </a:rPr>
              <a:t>背景</a:t>
            </a:r>
            <a:endParaRPr lang="zh-CN" altLang="en-US" sz="1200" dirty="0" smtClean="0">
              <a:solidFill>
                <a:schemeClr val="tx1">
                  <a:lumMod val="65000"/>
                  <a:lumOff val="35000"/>
                </a:schemeClr>
              </a:solidFill>
              <a:latin typeface="微软雅黑" panose="020B0503020204020204" charset="-122"/>
              <a:ea typeface="微软雅黑" panose="020B0503020204020204" charset="-122"/>
            </a:endParaRPr>
          </a:p>
          <a:p>
            <a:endParaRPr lang="zh-CN" altLang="en-US" sz="1200" dirty="0" smtClean="0">
              <a:solidFill>
                <a:schemeClr val="tx1">
                  <a:lumMod val="65000"/>
                  <a:lumOff val="35000"/>
                </a:schemeClr>
              </a:solidFill>
              <a:latin typeface="微软雅黑" panose="020B0503020204020204" charset="-122"/>
              <a:ea typeface="微软雅黑" panose="020B0503020204020204" charset="-122"/>
            </a:endParaRPr>
          </a:p>
          <a:p>
            <a:endParaRPr lang="zh-CN" altLang="en-US" sz="1200" dirty="0" smtClean="0">
              <a:solidFill>
                <a:schemeClr val="tx1">
                  <a:lumMod val="65000"/>
                  <a:lumOff val="35000"/>
                </a:schemeClr>
              </a:solidFill>
              <a:latin typeface="微软雅黑" panose="020B0503020204020204" charset="-122"/>
              <a:ea typeface="微软雅黑" panose="020B0503020204020204" charset="-122"/>
            </a:endParaRPr>
          </a:p>
        </p:txBody>
      </p:sp>
      <p:sp>
        <p:nvSpPr>
          <p:cNvPr id="23" name="文本框 22"/>
          <p:cNvSpPr txBox="1"/>
          <p:nvPr/>
        </p:nvSpPr>
        <p:spPr>
          <a:xfrm>
            <a:off x="2280634" y="2050805"/>
            <a:ext cx="4722043" cy="830997"/>
          </a:xfrm>
          <a:prstGeom prst="rect">
            <a:avLst/>
          </a:prstGeom>
          <a:noFill/>
        </p:spPr>
        <p:txBody>
          <a:bodyPr wrap="square" rtlCol="0">
            <a:spAutoFit/>
          </a:bodyPr>
          <a:lstStyle/>
          <a:p>
            <a:pPr fontAlgn="auto">
              <a:lnSpc>
                <a:spcPct val="150000"/>
              </a:lnSpc>
            </a:pPr>
            <a:r>
              <a:rPr lang="en-US" altLang="zh-CN" sz="1600" b="1" dirty="0" smtClean="0">
                <a:solidFill>
                  <a:srgbClr val="6C4C8B"/>
                </a:solidFill>
                <a:latin typeface="微软雅黑" panose="020B0503020204020204" charset="-122"/>
                <a:ea typeface="微软雅黑" panose="020B0503020204020204" charset="-122"/>
              </a:rPr>
              <a:t>Part2</a:t>
            </a:r>
            <a:r>
              <a:rPr lang="zh-CN" altLang="en-US" sz="1600" b="1" dirty="0" smtClean="0">
                <a:solidFill>
                  <a:srgbClr val="6C4C8B"/>
                </a:solidFill>
                <a:latin typeface="微软雅黑" panose="020B0503020204020204" charset="-122"/>
                <a:ea typeface="微软雅黑" panose="020B0503020204020204" charset="-122"/>
              </a:rPr>
              <a:t>调查目的</a:t>
            </a:r>
            <a:endParaRPr lang="zh-CN" altLang="en-US" sz="1200" dirty="0" smtClean="0">
              <a:solidFill>
                <a:schemeClr val="tx1">
                  <a:lumMod val="65000"/>
                  <a:lumOff val="35000"/>
                </a:schemeClr>
              </a:solidFill>
              <a:latin typeface="微软雅黑" panose="020B0503020204020204" charset="-122"/>
              <a:ea typeface="微软雅黑" panose="020B0503020204020204" charset="-122"/>
            </a:endParaRPr>
          </a:p>
          <a:p>
            <a:endParaRPr lang="zh-CN" altLang="en-US" sz="1200" dirty="0" smtClean="0">
              <a:solidFill>
                <a:schemeClr val="tx1">
                  <a:lumMod val="65000"/>
                  <a:lumOff val="35000"/>
                </a:schemeClr>
              </a:solidFill>
              <a:latin typeface="微软雅黑" panose="020B0503020204020204" charset="-122"/>
              <a:ea typeface="微软雅黑" panose="020B0503020204020204" charset="-122"/>
            </a:endParaRPr>
          </a:p>
          <a:p>
            <a:endParaRPr lang="zh-CN" altLang="en-US" sz="1200" dirty="0" smtClean="0">
              <a:solidFill>
                <a:schemeClr val="tx1">
                  <a:lumMod val="65000"/>
                  <a:lumOff val="35000"/>
                </a:schemeClr>
              </a:solidFill>
              <a:latin typeface="微软雅黑" panose="020B0503020204020204" charset="-122"/>
              <a:ea typeface="微软雅黑" panose="020B0503020204020204" charset="-122"/>
            </a:endParaRPr>
          </a:p>
        </p:txBody>
      </p:sp>
      <p:sp>
        <p:nvSpPr>
          <p:cNvPr id="24" name="文本框 23"/>
          <p:cNvSpPr txBox="1"/>
          <p:nvPr/>
        </p:nvSpPr>
        <p:spPr>
          <a:xfrm>
            <a:off x="2280634" y="2606486"/>
            <a:ext cx="4722043" cy="1015663"/>
          </a:xfrm>
          <a:prstGeom prst="rect">
            <a:avLst/>
          </a:prstGeom>
          <a:noFill/>
        </p:spPr>
        <p:txBody>
          <a:bodyPr wrap="square" rtlCol="0">
            <a:spAutoFit/>
          </a:bodyPr>
          <a:lstStyle/>
          <a:p>
            <a:pPr fontAlgn="auto">
              <a:lnSpc>
                <a:spcPct val="150000"/>
              </a:lnSpc>
            </a:pPr>
            <a:r>
              <a:rPr lang="en-US" altLang="zh-CN" sz="1600" b="1" dirty="0" smtClean="0">
                <a:solidFill>
                  <a:srgbClr val="6C4C8B"/>
                </a:solidFill>
                <a:latin typeface="微软雅黑" panose="020B0503020204020204" charset="-122"/>
                <a:ea typeface="微软雅黑" panose="020B0503020204020204" charset="-122"/>
              </a:rPr>
              <a:t>Part3</a:t>
            </a:r>
            <a:r>
              <a:rPr lang="zh-CN" altLang="en-US" sz="1600" b="1" dirty="0">
                <a:solidFill>
                  <a:srgbClr val="6C4C8B"/>
                </a:solidFill>
                <a:latin typeface="微软雅黑" panose="020B0503020204020204" charset="-122"/>
                <a:ea typeface="微软雅黑" panose="020B0503020204020204" charset="-122"/>
              </a:rPr>
              <a:t>调查概况</a:t>
            </a:r>
            <a:endParaRPr lang="zh-CN" altLang="en-US" sz="1600" b="1" dirty="0" smtClean="0">
              <a:solidFill>
                <a:srgbClr val="6C4C8B"/>
              </a:solidFill>
              <a:latin typeface="微软雅黑" panose="020B0503020204020204" charset="-122"/>
              <a:ea typeface="微软雅黑" panose="020B0503020204020204" charset="-122"/>
              <a:sym typeface="+mn-ea"/>
            </a:endParaRPr>
          </a:p>
          <a:p>
            <a:endParaRPr lang="zh-CN" altLang="en-US" sz="1200" dirty="0" smtClean="0">
              <a:solidFill>
                <a:schemeClr val="tx1">
                  <a:lumMod val="65000"/>
                  <a:lumOff val="35000"/>
                </a:schemeClr>
              </a:solidFill>
              <a:latin typeface="微软雅黑" panose="020B0503020204020204" charset="-122"/>
              <a:ea typeface="微软雅黑" panose="020B0503020204020204" charset="-122"/>
            </a:endParaRPr>
          </a:p>
          <a:p>
            <a:endParaRPr lang="zh-CN" altLang="en-US" sz="1200" dirty="0" smtClean="0">
              <a:solidFill>
                <a:schemeClr val="tx1">
                  <a:lumMod val="65000"/>
                  <a:lumOff val="35000"/>
                </a:schemeClr>
              </a:solidFill>
              <a:latin typeface="微软雅黑" panose="020B0503020204020204" charset="-122"/>
              <a:ea typeface="微软雅黑" panose="020B0503020204020204" charset="-122"/>
            </a:endParaRPr>
          </a:p>
          <a:p>
            <a:endParaRPr lang="zh-CN" altLang="en-US" sz="1200" dirty="0" smtClean="0">
              <a:solidFill>
                <a:schemeClr val="tx1">
                  <a:lumMod val="65000"/>
                  <a:lumOff val="35000"/>
                </a:schemeClr>
              </a:solidFill>
              <a:latin typeface="微软雅黑" panose="020B0503020204020204" charset="-122"/>
              <a:ea typeface="微软雅黑" panose="020B0503020204020204" charset="-122"/>
            </a:endParaRPr>
          </a:p>
        </p:txBody>
      </p:sp>
      <p:sp>
        <p:nvSpPr>
          <p:cNvPr id="27" name="文本框 26"/>
          <p:cNvSpPr txBox="1"/>
          <p:nvPr/>
        </p:nvSpPr>
        <p:spPr>
          <a:xfrm>
            <a:off x="2104845" y="3153253"/>
            <a:ext cx="4897831" cy="830997"/>
          </a:xfrm>
          <a:prstGeom prst="rect">
            <a:avLst/>
          </a:prstGeom>
          <a:noFill/>
        </p:spPr>
        <p:txBody>
          <a:bodyPr wrap="square" rtlCol="0">
            <a:spAutoFit/>
          </a:bodyPr>
          <a:lstStyle/>
          <a:p>
            <a:pPr fontAlgn="auto">
              <a:lnSpc>
                <a:spcPct val="150000"/>
              </a:lnSpc>
            </a:pPr>
            <a:r>
              <a:rPr lang="zh-CN" altLang="en-US" sz="1600" b="1" dirty="0" smtClean="0">
                <a:solidFill>
                  <a:srgbClr val="6C4C8B"/>
                </a:solidFill>
                <a:latin typeface="微软雅黑" panose="020B0503020204020204" charset="-122"/>
                <a:ea typeface="微软雅黑" panose="020B0503020204020204" charset="-122"/>
              </a:rPr>
              <a:t>☆</a:t>
            </a:r>
            <a:r>
              <a:rPr lang="en-US" altLang="zh-CN" sz="1600" b="1" dirty="0" smtClean="0">
                <a:solidFill>
                  <a:srgbClr val="6C4C8B"/>
                </a:solidFill>
                <a:latin typeface="微软雅黑" panose="020B0503020204020204" charset="-122"/>
                <a:ea typeface="微软雅黑" panose="020B0503020204020204" charset="-122"/>
              </a:rPr>
              <a:t>Part4</a:t>
            </a:r>
            <a:r>
              <a:rPr lang="zh-CN" altLang="en-US" sz="1600" b="1" dirty="0" smtClean="0">
                <a:solidFill>
                  <a:srgbClr val="6C4C8B"/>
                </a:solidFill>
                <a:latin typeface="微软雅黑" panose="020B0503020204020204" charset="-122"/>
                <a:ea typeface="微软雅黑" panose="020B0503020204020204" charset="-122"/>
              </a:rPr>
              <a:t>调查内容及数据分析</a:t>
            </a:r>
            <a:endParaRPr lang="zh-CN" altLang="en-US" sz="1200" dirty="0" smtClean="0">
              <a:solidFill>
                <a:schemeClr val="tx1">
                  <a:lumMod val="65000"/>
                  <a:lumOff val="35000"/>
                </a:schemeClr>
              </a:solidFill>
              <a:latin typeface="微软雅黑" panose="020B0503020204020204" charset="-122"/>
              <a:ea typeface="微软雅黑" panose="020B0503020204020204" charset="-122"/>
            </a:endParaRPr>
          </a:p>
          <a:p>
            <a:endParaRPr lang="zh-CN" altLang="en-US" sz="1200" dirty="0" smtClean="0">
              <a:solidFill>
                <a:schemeClr val="tx1">
                  <a:lumMod val="65000"/>
                  <a:lumOff val="35000"/>
                </a:schemeClr>
              </a:solidFill>
              <a:latin typeface="微软雅黑" panose="020B0503020204020204" charset="-122"/>
              <a:ea typeface="微软雅黑" panose="020B0503020204020204" charset="-122"/>
            </a:endParaRPr>
          </a:p>
          <a:p>
            <a:endParaRPr lang="zh-CN" altLang="en-US" sz="1200" dirty="0" smtClean="0">
              <a:solidFill>
                <a:schemeClr val="tx1">
                  <a:lumMod val="65000"/>
                  <a:lumOff val="35000"/>
                </a:schemeClr>
              </a:solidFill>
              <a:latin typeface="微软雅黑" panose="020B0503020204020204" charset="-122"/>
              <a:ea typeface="微软雅黑" panose="020B0503020204020204" charset="-122"/>
            </a:endParaRPr>
          </a:p>
        </p:txBody>
      </p:sp>
      <p:sp>
        <p:nvSpPr>
          <p:cNvPr id="6" name="文本框 5"/>
          <p:cNvSpPr txBox="1"/>
          <p:nvPr/>
        </p:nvSpPr>
        <p:spPr>
          <a:xfrm>
            <a:off x="2280634" y="3696536"/>
            <a:ext cx="4722043" cy="646331"/>
          </a:xfrm>
          <a:prstGeom prst="rect">
            <a:avLst/>
          </a:prstGeom>
          <a:noFill/>
        </p:spPr>
        <p:txBody>
          <a:bodyPr wrap="square" rtlCol="0">
            <a:spAutoFit/>
          </a:bodyPr>
          <a:lstStyle/>
          <a:p>
            <a:pPr fontAlgn="auto">
              <a:lnSpc>
                <a:spcPct val="150000"/>
              </a:lnSpc>
            </a:pPr>
            <a:r>
              <a:rPr lang="en-US" altLang="zh-CN" sz="1600" b="1" dirty="0" smtClean="0">
                <a:solidFill>
                  <a:srgbClr val="6C4C8B"/>
                </a:solidFill>
                <a:latin typeface="微软雅黑" panose="020B0503020204020204" charset="-122"/>
                <a:ea typeface="微软雅黑" panose="020B0503020204020204" charset="-122"/>
              </a:rPr>
              <a:t>Part5</a:t>
            </a:r>
            <a:r>
              <a:rPr lang="zh-CN" altLang="en-US" sz="1600" b="1" dirty="0" smtClean="0">
                <a:solidFill>
                  <a:srgbClr val="6C4C8B"/>
                </a:solidFill>
                <a:latin typeface="微软雅黑" panose="020B0503020204020204" charset="-122"/>
                <a:ea typeface="微软雅黑" panose="020B0503020204020204" charset="-122"/>
              </a:rPr>
              <a:t>调查结论</a:t>
            </a:r>
            <a:endParaRPr lang="zh-CN" altLang="en-US" sz="1200" dirty="0" smtClean="0">
              <a:solidFill>
                <a:schemeClr val="tx1">
                  <a:lumMod val="65000"/>
                  <a:lumOff val="35000"/>
                </a:schemeClr>
              </a:solidFill>
              <a:latin typeface="微软雅黑" panose="020B0503020204020204" charset="-122"/>
              <a:ea typeface="微软雅黑" panose="020B0503020204020204" charset="-122"/>
            </a:endParaRPr>
          </a:p>
          <a:p>
            <a:endParaRPr lang="zh-CN" altLang="en-US" sz="1200" dirty="0" smtClean="0">
              <a:solidFill>
                <a:schemeClr val="tx1">
                  <a:lumMod val="65000"/>
                  <a:lumOff val="35000"/>
                </a:schemeClr>
              </a:solidFill>
              <a:latin typeface="微软雅黑" panose="020B0503020204020204" charset="-122"/>
              <a:ea typeface="微软雅黑" panose="020B0503020204020204" charset="-122"/>
            </a:endParaRPr>
          </a:p>
        </p:txBody>
      </p:sp>
      <p:sp>
        <p:nvSpPr>
          <p:cNvPr id="7" name="文本框 6"/>
          <p:cNvSpPr txBox="1"/>
          <p:nvPr/>
        </p:nvSpPr>
        <p:spPr>
          <a:xfrm>
            <a:off x="2280634" y="4177766"/>
            <a:ext cx="4722043" cy="830997"/>
          </a:xfrm>
          <a:prstGeom prst="rect">
            <a:avLst/>
          </a:prstGeom>
          <a:noFill/>
        </p:spPr>
        <p:txBody>
          <a:bodyPr wrap="square" rtlCol="0">
            <a:spAutoFit/>
          </a:bodyPr>
          <a:lstStyle/>
          <a:p>
            <a:pPr fontAlgn="auto">
              <a:lnSpc>
                <a:spcPct val="150000"/>
              </a:lnSpc>
            </a:pPr>
            <a:r>
              <a:rPr lang="en-US" altLang="zh-CN" sz="1600" b="1" dirty="0" smtClean="0">
                <a:solidFill>
                  <a:srgbClr val="6C4C8B"/>
                </a:solidFill>
                <a:latin typeface="微软雅黑" panose="020B0503020204020204" charset="-122"/>
                <a:ea typeface="微软雅黑" panose="020B0503020204020204" charset="-122"/>
              </a:rPr>
              <a:t>Part6</a:t>
            </a:r>
            <a:r>
              <a:rPr lang="zh-CN" altLang="en-US" sz="1600" b="1" dirty="0" smtClean="0">
                <a:solidFill>
                  <a:srgbClr val="6C4C8B"/>
                </a:solidFill>
                <a:latin typeface="微软雅黑" panose="020B0503020204020204" charset="-122"/>
                <a:ea typeface="微软雅黑" panose="020B0503020204020204" charset="-122"/>
              </a:rPr>
              <a:t>调查总结</a:t>
            </a:r>
            <a:endParaRPr lang="zh-CN" altLang="en-US" sz="1200" dirty="0" smtClean="0">
              <a:solidFill>
                <a:schemeClr val="tx1">
                  <a:lumMod val="65000"/>
                  <a:lumOff val="35000"/>
                </a:schemeClr>
              </a:solidFill>
              <a:latin typeface="微软雅黑" panose="020B0503020204020204" charset="-122"/>
              <a:ea typeface="微软雅黑" panose="020B0503020204020204" charset="-122"/>
            </a:endParaRPr>
          </a:p>
          <a:p>
            <a:endParaRPr lang="zh-CN" altLang="en-US" sz="1200" dirty="0" smtClean="0">
              <a:solidFill>
                <a:schemeClr val="tx1">
                  <a:lumMod val="65000"/>
                  <a:lumOff val="35000"/>
                </a:schemeClr>
              </a:solidFill>
              <a:latin typeface="微软雅黑" panose="020B0503020204020204" charset="-122"/>
              <a:ea typeface="微软雅黑" panose="020B0503020204020204" charset="-122"/>
            </a:endParaRPr>
          </a:p>
          <a:p>
            <a:endParaRPr lang="zh-CN" altLang="en-US" sz="1200" dirty="0" smtClean="0">
              <a:solidFill>
                <a:schemeClr val="tx1">
                  <a:lumMod val="65000"/>
                  <a:lumOff val="35000"/>
                </a:schemeClr>
              </a:solidFill>
              <a:latin typeface="微软雅黑" panose="020B0503020204020204" charset="-122"/>
              <a:ea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ppt_x"/>
                                          </p:val>
                                        </p:tav>
                                        <p:tav tm="100000">
                                          <p:val>
                                            <p:strVal val="#ppt_x"/>
                                          </p:val>
                                        </p:tav>
                                      </p:tavLst>
                                    </p:anim>
                                    <p:anim calcmode="lin" valueType="num">
                                      <p:cBhvr additive="base">
                                        <p:cTn id="23" dur="500" fill="hold"/>
                                        <p:tgtEl>
                                          <p:spTgt spid="2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3" grpId="0"/>
      <p:bldP spid="24" grpId="0"/>
      <p:bldP spid="27"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텍스트 개체 틀 1"/>
          <p:cNvSpPr>
            <a:spLocks noGrp="1"/>
          </p:cNvSpPr>
          <p:nvPr>
            <p:ph type="body" sz="quarter" idx="10"/>
          </p:nvPr>
        </p:nvSpPr>
        <p:spPr>
          <a:xfrm>
            <a:off x="4204362" y="3170581"/>
            <a:ext cx="6837480" cy="516317"/>
          </a:xfrm>
        </p:spPr>
        <p:txBody>
          <a:bodyPr/>
          <a:lstStyle/>
          <a:p>
            <a:pPr algn="l"/>
            <a:r>
              <a:rPr lang="zh-CN" altLang="en-US" b="0" dirty="0">
                <a:latin typeface="微软雅黑" panose="020B0503020204020204" charset="-122"/>
                <a:ea typeface="微软雅黑" panose="020B0503020204020204" charset="-122"/>
              </a:rPr>
              <a:t>调查背景</a:t>
            </a:r>
            <a:endParaRPr lang="zh-CN" altLang="ko-KR" b="0" dirty="0">
              <a:latin typeface="微软雅黑" panose="020B0503020204020204" charset="-122"/>
              <a:ea typeface="微软雅黑" panose="020B0503020204020204" charset="-122"/>
            </a:endParaRPr>
          </a:p>
        </p:txBody>
      </p:sp>
      <p:sp>
        <p:nvSpPr>
          <p:cNvPr id="4" name="텍스트 개체 틀 3"/>
          <p:cNvSpPr>
            <a:spLocks noGrp="1"/>
          </p:cNvSpPr>
          <p:nvPr>
            <p:ph type="body" sz="quarter" idx="12"/>
          </p:nvPr>
        </p:nvSpPr>
        <p:spPr>
          <a:xfrm>
            <a:off x="4204363" y="2167733"/>
            <a:ext cx="4710585" cy="944440"/>
          </a:xfrm>
        </p:spPr>
        <p:txBody>
          <a:bodyPr/>
          <a:lstStyle/>
          <a:p>
            <a:r>
              <a:rPr lang="en-US" smtClean="0"/>
              <a:t>P</a:t>
            </a:r>
            <a:r>
              <a:rPr lang="en-US" sz="4800" smtClean="0"/>
              <a:t>art1</a:t>
            </a:r>
            <a:endParaRPr lang="en-US" sz="4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checkerboard(across)">
                                      <p:cBhvr>
                                        <p:cTn id="10"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7" name="직선 연결선 76"/>
          <p:cNvCxnSpPr/>
          <p:nvPr/>
        </p:nvCxnSpPr>
        <p:spPr>
          <a:xfrm flipH="1">
            <a:off x="4107" y="681875"/>
            <a:ext cx="121840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400" y="307975"/>
            <a:ext cx="1629410" cy="232410"/>
            <a:chOff x="12" y="410"/>
            <a:chExt cx="2566" cy="680"/>
          </a:xfrm>
        </p:grpSpPr>
        <p:sp>
          <p:nvSpPr>
            <p:cNvPr id="19" name="矩形 18"/>
            <p:cNvSpPr/>
            <p:nvPr/>
          </p:nvSpPr>
          <p:spPr>
            <a:xfrm>
              <a:off x="2111" y="410"/>
              <a:ext cx="115" cy="680"/>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sp>
          <p:nvSpPr>
            <p:cNvPr id="20" name="矩形 19"/>
            <p:cNvSpPr/>
            <p:nvPr/>
          </p:nvSpPr>
          <p:spPr>
            <a:xfrm>
              <a:off x="2478" y="735"/>
              <a:ext cx="100" cy="35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sp>
          <p:nvSpPr>
            <p:cNvPr id="21" name="矩形 20"/>
            <p:cNvSpPr/>
            <p:nvPr/>
          </p:nvSpPr>
          <p:spPr>
            <a:xfrm>
              <a:off x="12" y="410"/>
              <a:ext cx="2003" cy="680"/>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sp>
          <p:nvSpPr>
            <p:cNvPr id="22" name="矩形 21"/>
            <p:cNvSpPr/>
            <p:nvPr/>
          </p:nvSpPr>
          <p:spPr>
            <a:xfrm>
              <a:off x="2312" y="576"/>
              <a:ext cx="120" cy="514"/>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grpSp>
      <p:grpSp>
        <p:nvGrpSpPr>
          <p:cNvPr id="37" name="组合 36"/>
          <p:cNvGrpSpPr/>
          <p:nvPr/>
        </p:nvGrpSpPr>
        <p:grpSpPr>
          <a:xfrm>
            <a:off x="848995" y="1570355"/>
            <a:ext cx="531495" cy="531495"/>
            <a:chOff x="11636" y="3917"/>
            <a:chExt cx="1936" cy="1936"/>
          </a:xfrm>
        </p:grpSpPr>
        <p:sp>
          <p:nvSpPr>
            <p:cNvPr id="38" name="Freeform 115"/>
            <p:cNvSpPr/>
            <p:nvPr/>
          </p:nvSpPr>
          <p:spPr bwMode="auto">
            <a:xfrm>
              <a:off x="11636" y="3917"/>
              <a:ext cx="1936" cy="1936"/>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rgbClr val="6C4C8B">
                <a:alpha val="20000"/>
              </a:srgbClr>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39" name="Freeform 116"/>
            <p:cNvSpPr/>
            <p:nvPr/>
          </p:nvSpPr>
          <p:spPr bwMode="auto">
            <a:xfrm>
              <a:off x="11636" y="3917"/>
              <a:ext cx="1936" cy="1936"/>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DA8D1"/>
            </a:solidFill>
            <a:ln>
              <a:noFill/>
            </a:ln>
          </p:spPr>
          <p:txBody>
            <a:bodyPr vert="horz" wrap="square" lIns="121920" tIns="60960" rIns="121920" bIns="60960" numCol="1" anchor="t" anchorCtr="0" compatLnSpc="1"/>
            <a:lstStyle/>
            <a:p>
              <a:endParaRPr lang="ko-KR" altLang="en-US" sz="2400">
                <a:solidFill>
                  <a:prstClr val="black"/>
                </a:solidFill>
              </a:endParaRPr>
            </a:p>
          </p:txBody>
        </p:sp>
      </p:grpSp>
      <p:sp>
        <p:nvSpPr>
          <p:cNvPr id="40" name="TextBox 10"/>
          <p:cNvSpPr txBox="1"/>
          <p:nvPr/>
        </p:nvSpPr>
        <p:spPr>
          <a:xfrm>
            <a:off x="1435100" y="1313737"/>
            <a:ext cx="10335042" cy="1815882"/>
          </a:xfrm>
          <a:prstGeom prst="rect">
            <a:avLst/>
          </a:prstGeom>
          <a:noFill/>
        </p:spPr>
        <p:txBody>
          <a:bodyPr wrap="square" rtlCol="0">
            <a:spAutoFit/>
          </a:bodyPr>
          <a:lstStyle/>
          <a:p>
            <a:r>
              <a:rPr lang="en-US" altLang="zh-CN" sz="1400" dirty="0" smtClean="0">
                <a:latin typeface="微软雅黑" panose="020B0503020204020204" charset="-122"/>
                <a:ea typeface="微软雅黑" panose="020B0503020204020204" charset="-122"/>
              </a:rPr>
              <a:t>       </a:t>
            </a:r>
            <a:r>
              <a:rPr lang="zh-CN" altLang="zh-CN" sz="1400" dirty="0" smtClean="0">
                <a:latin typeface="微软雅黑" panose="020B0503020204020204" charset="-122"/>
                <a:ea typeface="微软雅黑" panose="020B0503020204020204" charset="-122"/>
              </a:rPr>
              <a:t>如图所</a:t>
            </a:r>
            <a:r>
              <a:rPr lang="zh-CN" altLang="zh-CN" sz="1400" dirty="0">
                <a:latin typeface="微软雅黑" panose="020B0503020204020204" charset="-122"/>
                <a:ea typeface="微软雅黑" panose="020B0503020204020204" charset="-122"/>
              </a:rPr>
              <a:t>示为中山大道</a:t>
            </a:r>
            <a:r>
              <a:rPr lang="en-US" altLang="zh-CN" sz="1400" dirty="0">
                <a:latin typeface="微软雅黑" panose="020B0503020204020204" charset="-122"/>
                <a:ea typeface="微软雅黑" panose="020B0503020204020204" charset="-122"/>
              </a:rPr>
              <a:t>-</a:t>
            </a:r>
            <a:r>
              <a:rPr lang="zh-CN" altLang="zh-CN" sz="1400" dirty="0">
                <a:latin typeface="微软雅黑" panose="020B0503020204020204" charset="-122"/>
                <a:ea typeface="微软雅黑" panose="020B0503020204020204" charset="-122"/>
              </a:rPr>
              <a:t>车陂路交叉口，其中车陂路为南北走向主干道，中山大道为东西走向主干道。中山大道西接天河路，东连黄埔东路，横跨天河、黄埔二区，全长</a:t>
            </a:r>
            <a:r>
              <a:rPr lang="en-US" altLang="zh-CN" sz="1400" dirty="0">
                <a:latin typeface="微软雅黑" panose="020B0503020204020204" charset="-122"/>
                <a:ea typeface="微软雅黑" panose="020B0503020204020204" charset="-122"/>
              </a:rPr>
              <a:t>14.8</a:t>
            </a:r>
            <a:r>
              <a:rPr lang="zh-CN" altLang="zh-CN" sz="1400" dirty="0">
                <a:latin typeface="微软雅黑" panose="020B0503020204020204" charset="-122"/>
                <a:ea typeface="微软雅黑" panose="020B0503020204020204" charset="-122"/>
              </a:rPr>
              <a:t>公里，是广州东西走向的干道之一</a:t>
            </a:r>
            <a:r>
              <a:rPr lang="en-US" altLang="zh-CN" sz="1400" dirty="0">
                <a:latin typeface="微软雅黑" panose="020B0503020204020204" charset="-122"/>
                <a:ea typeface="微软雅黑" panose="020B0503020204020204" charset="-122"/>
              </a:rPr>
              <a:t>,</a:t>
            </a:r>
            <a:r>
              <a:rPr lang="zh-CN" altLang="zh-CN" sz="1400" dirty="0">
                <a:latin typeface="微软雅黑" panose="020B0503020204020204" charset="-122"/>
                <a:ea typeface="微软雅黑" panose="020B0503020204020204" charset="-122"/>
              </a:rPr>
              <a:t>开通有快速公交试验线（</a:t>
            </a:r>
            <a:r>
              <a:rPr lang="en-US" altLang="zh-CN" sz="1400" dirty="0">
                <a:latin typeface="微软雅黑" panose="020B0503020204020204" charset="-122"/>
                <a:ea typeface="微软雅黑" panose="020B0503020204020204" charset="-122"/>
              </a:rPr>
              <a:t>BRT</a:t>
            </a:r>
            <a:r>
              <a:rPr lang="zh-CN" altLang="zh-CN" sz="1400" dirty="0">
                <a:latin typeface="微软雅黑" panose="020B0503020204020204" charset="-122"/>
                <a:ea typeface="微软雅黑" panose="020B0503020204020204" charset="-122"/>
              </a:rPr>
              <a:t>）。车陂路南起临江大道，北至大观路与广东奥林匹克体育中心相连接，全长</a:t>
            </a:r>
            <a:r>
              <a:rPr lang="en-US" altLang="zh-CN" sz="1400" dirty="0">
                <a:latin typeface="微软雅黑" panose="020B0503020204020204" charset="-122"/>
                <a:ea typeface="微软雅黑" panose="020B0503020204020204" charset="-122"/>
              </a:rPr>
              <a:t>4.1</a:t>
            </a:r>
            <a:r>
              <a:rPr lang="zh-CN" altLang="zh-CN" sz="1400" dirty="0">
                <a:latin typeface="微软雅黑" panose="020B0503020204020204" charset="-122"/>
                <a:ea typeface="微软雅黑" panose="020B0503020204020204" charset="-122"/>
              </a:rPr>
              <a:t>公里</a:t>
            </a:r>
            <a:r>
              <a:rPr lang="zh-CN" altLang="zh-CN" sz="1400" dirty="0" smtClean="0">
                <a:latin typeface="微软雅黑" panose="020B0503020204020204" charset="-122"/>
                <a:ea typeface="微软雅黑" panose="020B0503020204020204" charset="-122"/>
              </a:rPr>
              <a:t>。</a:t>
            </a:r>
            <a:endParaRPr lang="en-US" altLang="zh-CN" sz="1400" dirty="0" smtClean="0">
              <a:latin typeface="微软雅黑" panose="020B0503020204020204" charset="-122"/>
              <a:ea typeface="微软雅黑" panose="020B0503020204020204" charset="-122"/>
            </a:endParaRPr>
          </a:p>
          <a:p>
            <a:endParaRPr lang="en-US" altLang="zh-CN" sz="1400" dirty="0" smtClean="0">
              <a:latin typeface="微软雅黑" panose="020B0503020204020204" charset="-122"/>
              <a:ea typeface="微软雅黑" panose="020B0503020204020204" charset="-122"/>
            </a:endParaRPr>
          </a:p>
          <a:p>
            <a:r>
              <a:rPr lang="en-US" altLang="zh-CN" sz="1400" dirty="0" smtClean="0">
                <a:latin typeface="微软雅黑" panose="020B0503020204020204" charset="-122"/>
                <a:ea typeface="微软雅黑" panose="020B0503020204020204" charset="-122"/>
              </a:rPr>
              <a:t>       </a:t>
            </a:r>
            <a:r>
              <a:rPr lang="zh-CN" altLang="zh-CN" sz="1400" dirty="0" smtClean="0">
                <a:latin typeface="微软雅黑" panose="020B0503020204020204" charset="-122"/>
                <a:ea typeface="微软雅黑" panose="020B0503020204020204" charset="-122"/>
              </a:rPr>
              <a:t>中山</a:t>
            </a:r>
            <a:r>
              <a:rPr lang="zh-CN" altLang="zh-CN" sz="1400" dirty="0">
                <a:latin typeface="微软雅黑" panose="020B0503020204020204" charset="-122"/>
                <a:ea typeface="微软雅黑" panose="020B0503020204020204" charset="-122"/>
              </a:rPr>
              <a:t>大道</a:t>
            </a:r>
            <a:r>
              <a:rPr lang="en-US" altLang="zh-CN" sz="1400" dirty="0">
                <a:latin typeface="微软雅黑" panose="020B0503020204020204" charset="-122"/>
                <a:ea typeface="微软雅黑" panose="020B0503020204020204" charset="-122"/>
              </a:rPr>
              <a:t>-</a:t>
            </a:r>
            <a:r>
              <a:rPr lang="zh-CN" altLang="zh-CN" sz="1400" dirty="0">
                <a:latin typeface="微软雅黑" panose="020B0503020204020204" charset="-122"/>
                <a:ea typeface="微软雅黑" panose="020B0503020204020204" charset="-122"/>
              </a:rPr>
              <a:t>车陂路交叉口禁止左转，有右转专用道、掉头专用道以及公交车专用道，毗邻</a:t>
            </a:r>
            <a:r>
              <a:rPr lang="en-US" altLang="zh-CN" sz="1400" dirty="0">
                <a:latin typeface="微软雅黑" panose="020B0503020204020204" charset="-122"/>
                <a:ea typeface="微软雅黑" panose="020B0503020204020204" charset="-122"/>
              </a:rPr>
              <a:t>BRT</a:t>
            </a:r>
            <a:r>
              <a:rPr lang="zh-CN" altLang="zh-CN" sz="1400" dirty="0">
                <a:latin typeface="微软雅黑" panose="020B0503020204020204" charset="-122"/>
                <a:ea typeface="微软雅黑" panose="020B0503020204020204" charset="-122"/>
              </a:rPr>
              <a:t>车站。两条主干道交叉口在早晚高峰期的交通量较大，信号灯和道路环境比较复杂，故产生的控制延误较大，此次，我们小组希望通过实地调查取得数据并分析该交叉口的控制延误，交叉口的影响范围，车辆延误等。</a:t>
            </a:r>
            <a:endParaRPr lang="zh-CN" altLang="zh-CN" sz="1400" dirty="0">
              <a:latin typeface="微软雅黑" panose="020B0503020204020204" charset="-122"/>
              <a:ea typeface="微软雅黑" panose="020B0503020204020204" charset="-122"/>
            </a:endParaRPr>
          </a:p>
          <a:p>
            <a:endParaRPr lang="zh-CN" altLang="zh-CN" sz="1400" dirty="0"/>
          </a:p>
        </p:txBody>
      </p:sp>
      <p:pic>
        <p:nvPicPr>
          <p:cNvPr id="24" name="图片占位符 69" descr="C:\Users\Vine\Desktop\大二2018-2019\交通调查与分析\延误调查小组报告\图片1.png图片1"/>
          <p:cNvPicPr/>
          <p:nvPr/>
        </p:nvPicPr>
        <p:blipFill rotWithShape="1">
          <a:blip r:embed="rId1"/>
          <a:srcRect/>
          <a:stretch>
            <a:fillRect/>
          </a:stretch>
        </p:blipFill>
        <p:spPr>
          <a:xfrm>
            <a:off x="1511300" y="3060824"/>
            <a:ext cx="6036812" cy="3285917"/>
          </a:xfrm>
          <a:prstGeom prst="rect">
            <a:avLst/>
          </a:prstGeom>
          <a:pattFill prst="pct30">
            <a:fgClr>
              <a:sysClr val="window" lastClr="FFFFFF">
                <a:lumMod val="95000"/>
              </a:sysClr>
            </a:fgClr>
            <a:bgClr>
              <a:sysClr val="window" lastClr="FFFFFF"/>
            </a:bgClr>
          </a:pattFill>
        </p:spPr>
      </p:pic>
      <p:sp>
        <p:nvSpPr>
          <p:cNvPr id="26" name="Freeform 51"/>
          <p:cNvSpPr>
            <a:spLocks noEditPoints="1"/>
          </p:cNvSpPr>
          <p:nvPr/>
        </p:nvSpPr>
        <p:spPr bwMode="auto">
          <a:xfrm rot="12184849">
            <a:off x="8594864" y="4736086"/>
            <a:ext cx="2128525" cy="1243190"/>
          </a:xfrm>
          <a:custGeom>
            <a:avLst/>
            <a:gdLst/>
            <a:ahLst/>
            <a:cxnLst>
              <a:cxn ang="0">
                <a:pos x="65" y="135"/>
              </a:cxn>
              <a:cxn ang="0">
                <a:pos x="11" y="126"/>
              </a:cxn>
              <a:cxn ang="0">
                <a:pos x="19" y="67"/>
              </a:cxn>
              <a:cxn ang="0">
                <a:pos x="44" y="49"/>
              </a:cxn>
              <a:cxn ang="0">
                <a:pos x="114" y="51"/>
              </a:cxn>
              <a:cxn ang="0">
                <a:pos x="116" y="19"/>
              </a:cxn>
              <a:cxn ang="0">
                <a:pos x="145" y="0"/>
              </a:cxn>
              <a:cxn ang="0">
                <a:pos x="229" y="86"/>
              </a:cxn>
              <a:cxn ang="0">
                <a:pos x="232" y="116"/>
              </a:cxn>
              <a:cxn ang="0">
                <a:pos x="202" y="150"/>
              </a:cxn>
              <a:cxn ang="0">
                <a:pos x="135" y="179"/>
              </a:cxn>
              <a:cxn ang="0">
                <a:pos x="116" y="137"/>
              </a:cxn>
              <a:cxn ang="0">
                <a:pos x="143" y="7"/>
              </a:cxn>
              <a:cxn ang="0">
                <a:pos x="147" y="59"/>
              </a:cxn>
              <a:cxn ang="0">
                <a:pos x="44" y="57"/>
              </a:cxn>
              <a:cxn ang="0">
                <a:pos x="40" y="101"/>
              </a:cxn>
              <a:cxn ang="0">
                <a:pos x="152" y="148"/>
              </a:cxn>
              <a:cxn ang="0">
                <a:pos x="213" y="114"/>
              </a:cxn>
              <a:cxn ang="0">
                <a:pos x="232" y="95"/>
              </a:cxn>
              <a:cxn ang="0">
                <a:pos x="183" y="44"/>
              </a:cxn>
              <a:cxn ang="0">
                <a:pos x="149" y="34"/>
              </a:cxn>
              <a:cxn ang="0">
                <a:pos x="124" y="46"/>
              </a:cxn>
              <a:cxn ang="0">
                <a:pos x="129" y="42"/>
              </a:cxn>
              <a:cxn ang="0">
                <a:pos x="19" y="76"/>
              </a:cxn>
              <a:cxn ang="0">
                <a:pos x="19" y="70"/>
              </a:cxn>
              <a:cxn ang="0">
                <a:pos x="9" y="82"/>
              </a:cxn>
              <a:cxn ang="0">
                <a:pos x="4" y="84"/>
              </a:cxn>
              <a:cxn ang="0">
                <a:pos x="30" y="84"/>
              </a:cxn>
              <a:cxn ang="0">
                <a:pos x="13" y="97"/>
              </a:cxn>
              <a:cxn ang="0">
                <a:pos x="11" y="87"/>
              </a:cxn>
              <a:cxn ang="0">
                <a:pos x="25" y="118"/>
              </a:cxn>
              <a:cxn ang="0">
                <a:pos x="30" y="110"/>
              </a:cxn>
              <a:cxn ang="0">
                <a:pos x="55" y="114"/>
              </a:cxn>
              <a:cxn ang="0">
                <a:pos x="55" y="112"/>
              </a:cxn>
              <a:cxn ang="0">
                <a:pos x="78" y="112"/>
              </a:cxn>
              <a:cxn ang="0">
                <a:pos x="68" y="118"/>
              </a:cxn>
              <a:cxn ang="0">
                <a:pos x="131" y="112"/>
              </a:cxn>
              <a:cxn ang="0">
                <a:pos x="86" y="118"/>
              </a:cxn>
              <a:cxn ang="0">
                <a:pos x="86" y="114"/>
              </a:cxn>
              <a:cxn ang="0">
                <a:pos x="110" y="114"/>
              </a:cxn>
              <a:cxn ang="0">
                <a:pos x="107" y="116"/>
              </a:cxn>
              <a:cxn ang="0">
                <a:pos x="40" y="120"/>
              </a:cxn>
              <a:cxn ang="0">
                <a:pos x="28" y="124"/>
              </a:cxn>
              <a:cxn ang="0">
                <a:pos x="91" y="131"/>
              </a:cxn>
              <a:cxn ang="0">
                <a:pos x="88" y="124"/>
              </a:cxn>
              <a:cxn ang="0">
                <a:pos x="135" y="129"/>
              </a:cxn>
              <a:cxn ang="0">
                <a:pos x="129" y="126"/>
              </a:cxn>
              <a:cxn ang="0">
                <a:pos x="105" y="129"/>
              </a:cxn>
              <a:cxn ang="0">
                <a:pos x="99" y="131"/>
              </a:cxn>
              <a:cxn ang="0">
                <a:pos x="74" y="122"/>
              </a:cxn>
              <a:cxn ang="0">
                <a:pos x="202" y="141"/>
              </a:cxn>
              <a:cxn ang="0">
                <a:pos x="206" y="135"/>
              </a:cxn>
              <a:cxn ang="0">
                <a:pos x="185" y="152"/>
              </a:cxn>
              <a:cxn ang="0">
                <a:pos x="124" y="147"/>
              </a:cxn>
              <a:cxn ang="0">
                <a:pos x="126" y="143"/>
              </a:cxn>
              <a:cxn ang="0">
                <a:pos x="141" y="158"/>
              </a:cxn>
              <a:cxn ang="0">
                <a:pos x="135" y="156"/>
              </a:cxn>
              <a:cxn ang="0">
                <a:pos x="168" y="160"/>
              </a:cxn>
              <a:cxn ang="0">
                <a:pos x="133" y="173"/>
              </a:cxn>
              <a:cxn ang="0">
                <a:pos x="145" y="164"/>
              </a:cxn>
            </a:cxnLst>
            <a:rect l="0" t="0" r="r" b="b"/>
            <a:pathLst>
              <a:path w="238" h="181">
                <a:moveTo>
                  <a:pt x="116" y="137"/>
                </a:moveTo>
                <a:lnTo>
                  <a:pt x="116" y="137"/>
                </a:lnTo>
                <a:lnTo>
                  <a:pt x="105" y="137"/>
                </a:lnTo>
                <a:lnTo>
                  <a:pt x="91" y="137"/>
                </a:lnTo>
                <a:lnTo>
                  <a:pt x="78" y="137"/>
                </a:lnTo>
                <a:lnTo>
                  <a:pt x="65" y="135"/>
                </a:lnTo>
                <a:lnTo>
                  <a:pt x="65" y="135"/>
                </a:lnTo>
                <a:lnTo>
                  <a:pt x="46" y="131"/>
                </a:lnTo>
                <a:lnTo>
                  <a:pt x="27" y="127"/>
                </a:lnTo>
                <a:lnTo>
                  <a:pt x="27" y="127"/>
                </a:lnTo>
                <a:lnTo>
                  <a:pt x="15" y="127"/>
                </a:lnTo>
                <a:lnTo>
                  <a:pt x="11" y="126"/>
                </a:lnTo>
                <a:lnTo>
                  <a:pt x="6" y="122"/>
                </a:lnTo>
                <a:lnTo>
                  <a:pt x="6" y="122"/>
                </a:lnTo>
                <a:lnTo>
                  <a:pt x="0" y="80"/>
                </a:lnTo>
                <a:lnTo>
                  <a:pt x="0" y="80"/>
                </a:lnTo>
                <a:lnTo>
                  <a:pt x="9" y="72"/>
                </a:lnTo>
                <a:lnTo>
                  <a:pt x="19" y="67"/>
                </a:lnTo>
                <a:lnTo>
                  <a:pt x="19" y="67"/>
                </a:lnTo>
                <a:lnTo>
                  <a:pt x="27" y="59"/>
                </a:lnTo>
                <a:lnTo>
                  <a:pt x="30" y="55"/>
                </a:lnTo>
                <a:lnTo>
                  <a:pt x="36" y="53"/>
                </a:lnTo>
                <a:lnTo>
                  <a:pt x="36" y="53"/>
                </a:lnTo>
                <a:lnTo>
                  <a:pt x="44" y="49"/>
                </a:lnTo>
                <a:lnTo>
                  <a:pt x="53" y="49"/>
                </a:lnTo>
                <a:lnTo>
                  <a:pt x="74" y="51"/>
                </a:lnTo>
                <a:lnTo>
                  <a:pt x="93" y="53"/>
                </a:lnTo>
                <a:lnTo>
                  <a:pt x="105" y="53"/>
                </a:lnTo>
                <a:lnTo>
                  <a:pt x="114" y="51"/>
                </a:lnTo>
                <a:lnTo>
                  <a:pt x="114" y="51"/>
                </a:lnTo>
                <a:lnTo>
                  <a:pt x="116" y="46"/>
                </a:lnTo>
                <a:lnTo>
                  <a:pt x="116" y="38"/>
                </a:lnTo>
                <a:lnTo>
                  <a:pt x="114" y="30"/>
                </a:lnTo>
                <a:lnTo>
                  <a:pt x="114" y="25"/>
                </a:lnTo>
                <a:lnTo>
                  <a:pt x="114" y="25"/>
                </a:lnTo>
                <a:lnTo>
                  <a:pt x="116" y="19"/>
                </a:lnTo>
                <a:lnTo>
                  <a:pt x="122" y="15"/>
                </a:lnTo>
                <a:lnTo>
                  <a:pt x="135" y="7"/>
                </a:lnTo>
                <a:lnTo>
                  <a:pt x="135" y="7"/>
                </a:lnTo>
                <a:lnTo>
                  <a:pt x="139" y="4"/>
                </a:lnTo>
                <a:lnTo>
                  <a:pt x="145" y="0"/>
                </a:lnTo>
                <a:lnTo>
                  <a:pt x="145" y="0"/>
                </a:lnTo>
                <a:lnTo>
                  <a:pt x="150" y="2"/>
                </a:lnTo>
                <a:lnTo>
                  <a:pt x="158" y="9"/>
                </a:lnTo>
                <a:lnTo>
                  <a:pt x="179" y="28"/>
                </a:lnTo>
                <a:lnTo>
                  <a:pt x="217" y="72"/>
                </a:lnTo>
                <a:lnTo>
                  <a:pt x="217" y="72"/>
                </a:lnTo>
                <a:lnTo>
                  <a:pt x="229" y="86"/>
                </a:lnTo>
                <a:lnTo>
                  <a:pt x="229" y="86"/>
                </a:lnTo>
                <a:lnTo>
                  <a:pt x="234" y="93"/>
                </a:lnTo>
                <a:lnTo>
                  <a:pt x="238" y="99"/>
                </a:lnTo>
                <a:lnTo>
                  <a:pt x="238" y="107"/>
                </a:lnTo>
                <a:lnTo>
                  <a:pt x="232" y="116"/>
                </a:lnTo>
                <a:lnTo>
                  <a:pt x="232" y="116"/>
                </a:lnTo>
                <a:lnTo>
                  <a:pt x="225" y="124"/>
                </a:lnTo>
                <a:lnTo>
                  <a:pt x="217" y="131"/>
                </a:lnTo>
                <a:lnTo>
                  <a:pt x="217" y="131"/>
                </a:lnTo>
                <a:lnTo>
                  <a:pt x="209" y="143"/>
                </a:lnTo>
                <a:lnTo>
                  <a:pt x="202" y="150"/>
                </a:lnTo>
                <a:lnTo>
                  <a:pt x="202" y="150"/>
                </a:lnTo>
                <a:lnTo>
                  <a:pt x="196" y="154"/>
                </a:lnTo>
                <a:lnTo>
                  <a:pt x="187" y="158"/>
                </a:lnTo>
                <a:lnTo>
                  <a:pt x="169" y="166"/>
                </a:lnTo>
                <a:lnTo>
                  <a:pt x="169" y="166"/>
                </a:lnTo>
                <a:lnTo>
                  <a:pt x="147" y="175"/>
                </a:lnTo>
                <a:lnTo>
                  <a:pt x="135" y="179"/>
                </a:lnTo>
                <a:lnTo>
                  <a:pt x="124" y="181"/>
                </a:lnTo>
                <a:lnTo>
                  <a:pt x="124" y="181"/>
                </a:lnTo>
                <a:lnTo>
                  <a:pt x="122" y="179"/>
                </a:lnTo>
                <a:lnTo>
                  <a:pt x="118" y="173"/>
                </a:lnTo>
                <a:lnTo>
                  <a:pt x="116" y="162"/>
                </a:lnTo>
                <a:lnTo>
                  <a:pt x="116" y="137"/>
                </a:lnTo>
                <a:lnTo>
                  <a:pt x="116" y="137"/>
                </a:lnTo>
                <a:close/>
                <a:moveTo>
                  <a:pt x="128" y="21"/>
                </a:moveTo>
                <a:lnTo>
                  <a:pt x="128" y="21"/>
                </a:lnTo>
                <a:lnTo>
                  <a:pt x="137" y="17"/>
                </a:lnTo>
                <a:lnTo>
                  <a:pt x="143" y="7"/>
                </a:lnTo>
                <a:lnTo>
                  <a:pt x="143" y="7"/>
                </a:lnTo>
                <a:lnTo>
                  <a:pt x="135" y="13"/>
                </a:lnTo>
                <a:lnTo>
                  <a:pt x="129" y="17"/>
                </a:lnTo>
                <a:lnTo>
                  <a:pt x="128" y="21"/>
                </a:lnTo>
                <a:lnTo>
                  <a:pt x="128" y="21"/>
                </a:lnTo>
                <a:close/>
                <a:moveTo>
                  <a:pt x="147" y="59"/>
                </a:moveTo>
                <a:lnTo>
                  <a:pt x="147" y="59"/>
                </a:lnTo>
                <a:lnTo>
                  <a:pt x="131" y="59"/>
                </a:lnTo>
                <a:lnTo>
                  <a:pt x="114" y="57"/>
                </a:lnTo>
                <a:lnTo>
                  <a:pt x="80" y="57"/>
                </a:lnTo>
                <a:lnTo>
                  <a:pt x="80" y="57"/>
                </a:lnTo>
                <a:lnTo>
                  <a:pt x="55" y="55"/>
                </a:lnTo>
                <a:lnTo>
                  <a:pt x="44" y="57"/>
                </a:lnTo>
                <a:lnTo>
                  <a:pt x="34" y="59"/>
                </a:lnTo>
                <a:lnTo>
                  <a:pt x="34" y="59"/>
                </a:lnTo>
                <a:lnTo>
                  <a:pt x="34" y="80"/>
                </a:lnTo>
                <a:lnTo>
                  <a:pt x="36" y="91"/>
                </a:lnTo>
                <a:lnTo>
                  <a:pt x="40" y="101"/>
                </a:lnTo>
                <a:lnTo>
                  <a:pt x="40" y="101"/>
                </a:lnTo>
                <a:lnTo>
                  <a:pt x="67" y="105"/>
                </a:lnTo>
                <a:lnTo>
                  <a:pt x="93" y="107"/>
                </a:lnTo>
                <a:lnTo>
                  <a:pt x="147" y="105"/>
                </a:lnTo>
                <a:lnTo>
                  <a:pt x="147" y="105"/>
                </a:lnTo>
                <a:lnTo>
                  <a:pt x="149" y="127"/>
                </a:lnTo>
                <a:lnTo>
                  <a:pt x="152" y="148"/>
                </a:lnTo>
                <a:lnTo>
                  <a:pt x="152" y="148"/>
                </a:lnTo>
                <a:lnTo>
                  <a:pt x="173" y="139"/>
                </a:lnTo>
                <a:lnTo>
                  <a:pt x="194" y="127"/>
                </a:lnTo>
                <a:lnTo>
                  <a:pt x="194" y="127"/>
                </a:lnTo>
                <a:lnTo>
                  <a:pt x="213" y="114"/>
                </a:lnTo>
                <a:lnTo>
                  <a:pt x="213" y="114"/>
                </a:lnTo>
                <a:lnTo>
                  <a:pt x="225" y="108"/>
                </a:lnTo>
                <a:lnTo>
                  <a:pt x="230" y="105"/>
                </a:lnTo>
                <a:lnTo>
                  <a:pt x="232" y="101"/>
                </a:lnTo>
                <a:lnTo>
                  <a:pt x="232" y="101"/>
                </a:lnTo>
                <a:lnTo>
                  <a:pt x="232" y="99"/>
                </a:lnTo>
                <a:lnTo>
                  <a:pt x="232" y="95"/>
                </a:lnTo>
                <a:lnTo>
                  <a:pt x="227" y="89"/>
                </a:lnTo>
                <a:lnTo>
                  <a:pt x="215" y="78"/>
                </a:lnTo>
                <a:lnTo>
                  <a:pt x="215" y="78"/>
                </a:lnTo>
                <a:lnTo>
                  <a:pt x="192" y="55"/>
                </a:lnTo>
                <a:lnTo>
                  <a:pt x="192" y="55"/>
                </a:lnTo>
                <a:lnTo>
                  <a:pt x="183" y="44"/>
                </a:lnTo>
                <a:lnTo>
                  <a:pt x="171" y="32"/>
                </a:lnTo>
                <a:lnTo>
                  <a:pt x="160" y="21"/>
                </a:lnTo>
                <a:lnTo>
                  <a:pt x="149" y="7"/>
                </a:lnTo>
                <a:lnTo>
                  <a:pt x="149" y="7"/>
                </a:lnTo>
                <a:lnTo>
                  <a:pt x="149" y="21"/>
                </a:lnTo>
                <a:lnTo>
                  <a:pt x="149" y="34"/>
                </a:lnTo>
                <a:lnTo>
                  <a:pt x="149" y="47"/>
                </a:lnTo>
                <a:lnTo>
                  <a:pt x="147" y="59"/>
                </a:lnTo>
                <a:lnTo>
                  <a:pt x="147" y="59"/>
                </a:lnTo>
                <a:close/>
                <a:moveTo>
                  <a:pt x="122" y="44"/>
                </a:moveTo>
                <a:lnTo>
                  <a:pt x="122" y="44"/>
                </a:lnTo>
                <a:lnTo>
                  <a:pt x="124" y="46"/>
                </a:lnTo>
                <a:lnTo>
                  <a:pt x="124" y="49"/>
                </a:lnTo>
                <a:lnTo>
                  <a:pt x="124" y="49"/>
                </a:lnTo>
                <a:lnTo>
                  <a:pt x="126" y="47"/>
                </a:lnTo>
                <a:lnTo>
                  <a:pt x="128" y="46"/>
                </a:lnTo>
                <a:lnTo>
                  <a:pt x="129" y="42"/>
                </a:lnTo>
                <a:lnTo>
                  <a:pt x="129" y="42"/>
                </a:lnTo>
                <a:lnTo>
                  <a:pt x="126" y="42"/>
                </a:lnTo>
                <a:lnTo>
                  <a:pt x="122" y="44"/>
                </a:lnTo>
                <a:lnTo>
                  <a:pt x="122" y="44"/>
                </a:lnTo>
                <a:close/>
                <a:moveTo>
                  <a:pt x="13" y="78"/>
                </a:moveTo>
                <a:lnTo>
                  <a:pt x="13" y="78"/>
                </a:lnTo>
                <a:lnTo>
                  <a:pt x="19" y="76"/>
                </a:lnTo>
                <a:lnTo>
                  <a:pt x="23" y="74"/>
                </a:lnTo>
                <a:lnTo>
                  <a:pt x="28" y="68"/>
                </a:lnTo>
                <a:lnTo>
                  <a:pt x="28" y="68"/>
                </a:lnTo>
                <a:lnTo>
                  <a:pt x="28" y="65"/>
                </a:lnTo>
                <a:lnTo>
                  <a:pt x="28" y="65"/>
                </a:lnTo>
                <a:lnTo>
                  <a:pt x="19" y="70"/>
                </a:lnTo>
                <a:lnTo>
                  <a:pt x="13" y="78"/>
                </a:lnTo>
                <a:lnTo>
                  <a:pt x="13" y="78"/>
                </a:lnTo>
                <a:close/>
                <a:moveTo>
                  <a:pt x="4" y="84"/>
                </a:moveTo>
                <a:lnTo>
                  <a:pt x="4" y="84"/>
                </a:lnTo>
                <a:lnTo>
                  <a:pt x="7" y="84"/>
                </a:lnTo>
                <a:lnTo>
                  <a:pt x="9" y="82"/>
                </a:lnTo>
                <a:lnTo>
                  <a:pt x="11" y="80"/>
                </a:lnTo>
                <a:lnTo>
                  <a:pt x="11" y="78"/>
                </a:lnTo>
                <a:lnTo>
                  <a:pt x="11" y="78"/>
                </a:lnTo>
                <a:lnTo>
                  <a:pt x="7" y="78"/>
                </a:lnTo>
                <a:lnTo>
                  <a:pt x="4" y="80"/>
                </a:lnTo>
                <a:lnTo>
                  <a:pt x="4" y="84"/>
                </a:lnTo>
                <a:lnTo>
                  <a:pt x="4" y="84"/>
                </a:lnTo>
                <a:close/>
                <a:moveTo>
                  <a:pt x="13" y="97"/>
                </a:moveTo>
                <a:lnTo>
                  <a:pt x="13" y="97"/>
                </a:lnTo>
                <a:lnTo>
                  <a:pt x="25" y="91"/>
                </a:lnTo>
                <a:lnTo>
                  <a:pt x="28" y="87"/>
                </a:lnTo>
                <a:lnTo>
                  <a:pt x="30" y="84"/>
                </a:lnTo>
                <a:lnTo>
                  <a:pt x="30" y="80"/>
                </a:lnTo>
                <a:lnTo>
                  <a:pt x="30" y="80"/>
                </a:lnTo>
                <a:lnTo>
                  <a:pt x="25" y="84"/>
                </a:lnTo>
                <a:lnTo>
                  <a:pt x="21" y="87"/>
                </a:lnTo>
                <a:lnTo>
                  <a:pt x="13" y="97"/>
                </a:lnTo>
                <a:lnTo>
                  <a:pt x="13" y="97"/>
                </a:lnTo>
                <a:close/>
                <a:moveTo>
                  <a:pt x="9" y="91"/>
                </a:moveTo>
                <a:lnTo>
                  <a:pt x="9" y="91"/>
                </a:lnTo>
                <a:lnTo>
                  <a:pt x="11" y="91"/>
                </a:lnTo>
                <a:lnTo>
                  <a:pt x="11" y="89"/>
                </a:lnTo>
                <a:lnTo>
                  <a:pt x="11" y="87"/>
                </a:lnTo>
                <a:lnTo>
                  <a:pt x="11" y="87"/>
                </a:lnTo>
                <a:lnTo>
                  <a:pt x="11" y="87"/>
                </a:lnTo>
                <a:lnTo>
                  <a:pt x="7" y="89"/>
                </a:lnTo>
                <a:lnTo>
                  <a:pt x="7" y="91"/>
                </a:lnTo>
                <a:lnTo>
                  <a:pt x="9" y="91"/>
                </a:lnTo>
                <a:lnTo>
                  <a:pt x="9" y="91"/>
                </a:lnTo>
                <a:close/>
                <a:moveTo>
                  <a:pt x="25" y="118"/>
                </a:moveTo>
                <a:lnTo>
                  <a:pt x="25" y="118"/>
                </a:lnTo>
                <a:lnTo>
                  <a:pt x="32" y="114"/>
                </a:lnTo>
                <a:lnTo>
                  <a:pt x="40" y="110"/>
                </a:lnTo>
                <a:lnTo>
                  <a:pt x="40" y="110"/>
                </a:lnTo>
                <a:lnTo>
                  <a:pt x="34" y="108"/>
                </a:lnTo>
                <a:lnTo>
                  <a:pt x="30" y="110"/>
                </a:lnTo>
                <a:lnTo>
                  <a:pt x="27" y="112"/>
                </a:lnTo>
                <a:lnTo>
                  <a:pt x="25" y="118"/>
                </a:lnTo>
                <a:lnTo>
                  <a:pt x="25" y="118"/>
                </a:lnTo>
                <a:close/>
                <a:moveTo>
                  <a:pt x="55" y="112"/>
                </a:moveTo>
                <a:lnTo>
                  <a:pt x="55" y="112"/>
                </a:lnTo>
                <a:lnTo>
                  <a:pt x="55" y="114"/>
                </a:lnTo>
                <a:lnTo>
                  <a:pt x="57" y="114"/>
                </a:lnTo>
                <a:lnTo>
                  <a:pt x="61" y="112"/>
                </a:lnTo>
                <a:lnTo>
                  <a:pt x="61" y="112"/>
                </a:lnTo>
                <a:lnTo>
                  <a:pt x="57" y="112"/>
                </a:lnTo>
                <a:lnTo>
                  <a:pt x="55" y="112"/>
                </a:lnTo>
                <a:lnTo>
                  <a:pt x="55" y="112"/>
                </a:lnTo>
                <a:close/>
                <a:moveTo>
                  <a:pt x="68" y="118"/>
                </a:moveTo>
                <a:lnTo>
                  <a:pt x="68" y="118"/>
                </a:lnTo>
                <a:lnTo>
                  <a:pt x="70" y="116"/>
                </a:lnTo>
                <a:lnTo>
                  <a:pt x="74" y="116"/>
                </a:lnTo>
                <a:lnTo>
                  <a:pt x="76" y="114"/>
                </a:lnTo>
                <a:lnTo>
                  <a:pt x="78" y="112"/>
                </a:lnTo>
                <a:lnTo>
                  <a:pt x="78" y="112"/>
                </a:lnTo>
                <a:lnTo>
                  <a:pt x="74" y="112"/>
                </a:lnTo>
                <a:lnTo>
                  <a:pt x="70" y="112"/>
                </a:lnTo>
                <a:lnTo>
                  <a:pt x="68" y="116"/>
                </a:lnTo>
                <a:lnTo>
                  <a:pt x="68" y="118"/>
                </a:lnTo>
                <a:lnTo>
                  <a:pt x="68" y="118"/>
                </a:lnTo>
                <a:close/>
                <a:moveTo>
                  <a:pt x="124" y="116"/>
                </a:moveTo>
                <a:lnTo>
                  <a:pt x="124" y="116"/>
                </a:lnTo>
                <a:lnTo>
                  <a:pt x="128" y="114"/>
                </a:lnTo>
                <a:lnTo>
                  <a:pt x="129" y="114"/>
                </a:lnTo>
                <a:lnTo>
                  <a:pt x="131" y="112"/>
                </a:lnTo>
                <a:lnTo>
                  <a:pt x="131" y="112"/>
                </a:lnTo>
                <a:lnTo>
                  <a:pt x="128" y="112"/>
                </a:lnTo>
                <a:lnTo>
                  <a:pt x="126" y="112"/>
                </a:lnTo>
                <a:lnTo>
                  <a:pt x="124" y="116"/>
                </a:lnTo>
                <a:lnTo>
                  <a:pt x="124" y="116"/>
                </a:lnTo>
                <a:close/>
                <a:moveTo>
                  <a:pt x="86" y="118"/>
                </a:moveTo>
                <a:lnTo>
                  <a:pt x="86" y="118"/>
                </a:lnTo>
                <a:lnTo>
                  <a:pt x="89" y="116"/>
                </a:lnTo>
                <a:lnTo>
                  <a:pt x="89" y="112"/>
                </a:lnTo>
                <a:lnTo>
                  <a:pt x="89" y="112"/>
                </a:lnTo>
                <a:lnTo>
                  <a:pt x="88" y="112"/>
                </a:lnTo>
                <a:lnTo>
                  <a:pt x="88" y="112"/>
                </a:lnTo>
                <a:lnTo>
                  <a:pt x="86" y="114"/>
                </a:lnTo>
                <a:lnTo>
                  <a:pt x="86" y="118"/>
                </a:lnTo>
                <a:lnTo>
                  <a:pt x="86" y="118"/>
                </a:lnTo>
                <a:close/>
                <a:moveTo>
                  <a:pt x="107" y="116"/>
                </a:moveTo>
                <a:lnTo>
                  <a:pt x="107" y="116"/>
                </a:lnTo>
                <a:lnTo>
                  <a:pt x="110" y="116"/>
                </a:lnTo>
                <a:lnTo>
                  <a:pt x="110" y="114"/>
                </a:lnTo>
                <a:lnTo>
                  <a:pt x="110" y="112"/>
                </a:lnTo>
                <a:lnTo>
                  <a:pt x="110" y="112"/>
                </a:lnTo>
                <a:lnTo>
                  <a:pt x="108" y="112"/>
                </a:lnTo>
                <a:lnTo>
                  <a:pt x="108" y="114"/>
                </a:lnTo>
                <a:lnTo>
                  <a:pt x="107" y="116"/>
                </a:lnTo>
                <a:lnTo>
                  <a:pt x="107" y="116"/>
                </a:lnTo>
                <a:close/>
                <a:moveTo>
                  <a:pt x="28" y="124"/>
                </a:moveTo>
                <a:lnTo>
                  <a:pt x="28" y="124"/>
                </a:lnTo>
                <a:lnTo>
                  <a:pt x="36" y="124"/>
                </a:lnTo>
                <a:lnTo>
                  <a:pt x="36" y="124"/>
                </a:lnTo>
                <a:lnTo>
                  <a:pt x="38" y="122"/>
                </a:lnTo>
                <a:lnTo>
                  <a:pt x="40" y="120"/>
                </a:lnTo>
                <a:lnTo>
                  <a:pt x="42" y="118"/>
                </a:lnTo>
                <a:lnTo>
                  <a:pt x="44" y="116"/>
                </a:lnTo>
                <a:lnTo>
                  <a:pt x="44" y="116"/>
                </a:lnTo>
                <a:lnTo>
                  <a:pt x="36" y="120"/>
                </a:lnTo>
                <a:lnTo>
                  <a:pt x="32" y="122"/>
                </a:lnTo>
                <a:lnTo>
                  <a:pt x="28" y="124"/>
                </a:lnTo>
                <a:lnTo>
                  <a:pt x="28" y="124"/>
                </a:lnTo>
                <a:close/>
                <a:moveTo>
                  <a:pt x="80" y="131"/>
                </a:moveTo>
                <a:lnTo>
                  <a:pt x="80" y="131"/>
                </a:lnTo>
                <a:lnTo>
                  <a:pt x="86" y="131"/>
                </a:lnTo>
                <a:lnTo>
                  <a:pt x="91" y="131"/>
                </a:lnTo>
                <a:lnTo>
                  <a:pt x="91" y="131"/>
                </a:lnTo>
                <a:lnTo>
                  <a:pt x="91" y="127"/>
                </a:lnTo>
                <a:lnTo>
                  <a:pt x="93" y="124"/>
                </a:lnTo>
                <a:lnTo>
                  <a:pt x="95" y="122"/>
                </a:lnTo>
                <a:lnTo>
                  <a:pt x="95" y="118"/>
                </a:lnTo>
                <a:lnTo>
                  <a:pt x="95" y="118"/>
                </a:lnTo>
                <a:lnTo>
                  <a:pt x="88" y="124"/>
                </a:lnTo>
                <a:lnTo>
                  <a:pt x="80" y="131"/>
                </a:lnTo>
                <a:lnTo>
                  <a:pt x="80" y="131"/>
                </a:lnTo>
                <a:close/>
                <a:moveTo>
                  <a:pt x="126" y="135"/>
                </a:moveTo>
                <a:lnTo>
                  <a:pt x="126" y="135"/>
                </a:lnTo>
                <a:lnTo>
                  <a:pt x="129" y="131"/>
                </a:lnTo>
                <a:lnTo>
                  <a:pt x="135" y="129"/>
                </a:lnTo>
                <a:lnTo>
                  <a:pt x="141" y="126"/>
                </a:lnTo>
                <a:lnTo>
                  <a:pt x="141" y="124"/>
                </a:lnTo>
                <a:lnTo>
                  <a:pt x="141" y="120"/>
                </a:lnTo>
                <a:lnTo>
                  <a:pt x="141" y="120"/>
                </a:lnTo>
                <a:lnTo>
                  <a:pt x="135" y="122"/>
                </a:lnTo>
                <a:lnTo>
                  <a:pt x="129" y="126"/>
                </a:lnTo>
                <a:lnTo>
                  <a:pt x="128" y="131"/>
                </a:lnTo>
                <a:lnTo>
                  <a:pt x="126" y="135"/>
                </a:lnTo>
                <a:lnTo>
                  <a:pt x="126" y="135"/>
                </a:lnTo>
                <a:close/>
                <a:moveTo>
                  <a:pt x="99" y="131"/>
                </a:moveTo>
                <a:lnTo>
                  <a:pt x="99" y="131"/>
                </a:lnTo>
                <a:lnTo>
                  <a:pt x="105" y="129"/>
                </a:lnTo>
                <a:lnTo>
                  <a:pt x="107" y="127"/>
                </a:lnTo>
                <a:lnTo>
                  <a:pt x="110" y="122"/>
                </a:lnTo>
                <a:lnTo>
                  <a:pt x="110" y="122"/>
                </a:lnTo>
                <a:lnTo>
                  <a:pt x="107" y="124"/>
                </a:lnTo>
                <a:lnTo>
                  <a:pt x="105" y="126"/>
                </a:lnTo>
                <a:lnTo>
                  <a:pt x="99" y="131"/>
                </a:lnTo>
                <a:lnTo>
                  <a:pt x="99" y="131"/>
                </a:lnTo>
                <a:close/>
                <a:moveTo>
                  <a:pt x="65" y="129"/>
                </a:moveTo>
                <a:lnTo>
                  <a:pt x="65" y="129"/>
                </a:lnTo>
                <a:lnTo>
                  <a:pt x="72" y="129"/>
                </a:lnTo>
                <a:lnTo>
                  <a:pt x="72" y="129"/>
                </a:lnTo>
                <a:lnTo>
                  <a:pt x="74" y="122"/>
                </a:lnTo>
                <a:lnTo>
                  <a:pt x="74" y="122"/>
                </a:lnTo>
                <a:lnTo>
                  <a:pt x="68" y="126"/>
                </a:lnTo>
                <a:lnTo>
                  <a:pt x="67" y="127"/>
                </a:lnTo>
                <a:lnTo>
                  <a:pt x="65" y="129"/>
                </a:lnTo>
                <a:lnTo>
                  <a:pt x="65" y="129"/>
                </a:lnTo>
                <a:close/>
                <a:moveTo>
                  <a:pt x="202" y="141"/>
                </a:moveTo>
                <a:lnTo>
                  <a:pt x="202" y="141"/>
                </a:lnTo>
                <a:lnTo>
                  <a:pt x="204" y="139"/>
                </a:lnTo>
                <a:lnTo>
                  <a:pt x="206" y="139"/>
                </a:lnTo>
                <a:lnTo>
                  <a:pt x="208" y="135"/>
                </a:lnTo>
                <a:lnTo>
                  <a:pt x="208" y="135"/>
                </a:lnTo>
                <a:lnTo>
                  <a:pt x="206" y="135"/>
                </a:lnTo>
                <a:lnTo>
                  <a:pt x="204" y="137"/>
                </a:lnTo>
                <a:lnTo>
                  <a:pt x="202" y="141"/>
                </a:lnTo>
                <a:lnTo>
                  <a:pt x="202" y="141"/>
                </a:lnTo>
                <a:close/>
                <a:moveTo>
                  <a:pt x="181" y="154"/>
                </a:moveTo>
                <a:lnTo>
                  <a:pt x="181" y="154"/>
                </a:lnTo>
                <a:lnTo>
                  <a:pt x="185" y="152"/>
                </a:lnTo>
                <a:lnTo>
                  <a:pt x="189" y="148"/>
                </a:lnTo>
                <a:lnTo>
                  <a:pt x="190" y="141"/>
                </a:lnTo>
                <a:lnTo>
                  <a:pt x="190" y="141"/>
                </a:lnTo>
                <a:lnTo>
                  <a:pt x="181" y="154"/>
                </a:lnTo>
                <a:lnTo>
                  <a:pt x="181" y="154"/>
                </a:lnTo>
                <a:close/>
                <a:moveTo>
                  <a:pt x="124" y="147"/>
                </a:moveTo>
                <a:lnTo>
                  <a:pt x="124" y="147"/>
                </a:lnTo>
                <a:lnTo>
                  <a:pt x="128" y="145"/>
                </a:lnTo>
                <a:lnTo>
                  <a:pt x="129" y="143"/>
                </a:lnTo>
                <a:lnTo>
                  <a:pt x="129" y="143"/>
                </a:lnTo>
                <a:lnTo>
                  <a:pt x="126" y="143"/>
                </a:lnTo>
                <a:lnTo>
                  <a:pt x="126" y="143"/>
                </a:lnTo>
                <a:lnTo>
                  <a:pt x="124" y="147"/>
                </a:lnTo>
                <a:lnTo>
                  <a:pt x="124" y="147"/>
                </a:lnTo>
                <a:close/>
                <a:moveTo>
                  <a:pt x="133" y="160"/>
                </a:moveTo>
                <a:lnTo>
                  <a:pt x="133" y="160"/>
                </a:lnTo>
                <a:lnTo>
                  <a:pt x="137" y="160"/>
                </a:lnTo>
                <a:lnTo>
                  <a:pt x="141" y="158"/>
                </a:lnTo>
                <a:lnTo>
                  <a:pt x="145" y="154"/>
                </a:lnTo>
                <a:lnTo>
                  <a:pt x="145" y="148"/>
                </a:lnTo>
                <a:lnTo>
                  <a:pt x="145" y="148"/>
                </a:lnTo>
                <a:lnTo>
                  <a:pt x="141" y="150"/>
                </a:lnTo>
                <a:lnTo>
                  <a:pt x="137" y="152"/>
                </a:lnTo>
                <a:lnTo>
                  <a:pt x="135" y="156"/>
                </a:lnTo>
                <a:lnTo>
                  <a:pt x="133" y="160"/>
                </a:lnTo>
                <a:lnTo>
                  <a:pt x="133" y="160"/>
                </a:lnTo>
                <a:close/>
                <a:moveTo>
                  <a:pt x="164" y="162"/>
                </a:moveTo>
                <a:lnTo>
                  <a:pt x="164" y="162"/>
                </a:lnTo>
                <a:lnTo>
                  <a:pt x="166" y="162"/>
                </a:lnTo>
                <a:lnTo>
                  <a:pt x="168" y="160"/>
                </a:lnTo>
                <a:lnTo>
                  <a:pt x="168" y="154"/>
                </a:lnTo>
                <a:lnTo>
                  <a:pt x="168" y="154"/>
                </a:lnTo>
                <a:lnTo>
                  <a:pt x="166" y="158"/>
                </a:lnTo>
                <a:lnTo>
                  <a:pt x="164" y="162"/>
                </a:lnTo>
                <a:lnTo>
                  <a:pt x="164" y="162"/>
                </a:lnTo>
                <a:close/>
                <a:moveTo>
                  <a:pt x="133" y="173"/>
                </a:moveTo>
                <a:lnTo>
                  <a:pt x="133" y="173"/>
                </a:lnTo>
                <a:lnTo>
                  <a:pt x="139" y="171"/>
                </a:lnTo>
                <a:lnTo>
                  <a:pt x="145" y="169"/>
                </a:lnTo>
                <a:lnTo>
                  <a:pt x="145" y="169"/>
                </a:lnTo>
                <a:lnTo>
                  <a:pt x="145" y="164"/>
                </a:lnTo>
                <a:lnTo>
                  <a:pt x="145" y="164"/>
                </a:lnTo>
                <a:lnTo>
                  <a:pt x="141" y="166"/>
                </a:lnTo>
                <a:lnTo>
                  <a:pt x="139" y="168"/>
                </a:lnTo>
                <a:lnTo>
                  <a:pt x="133" y="173"/>
                </a:lnTo>
                <a:lnTo>
                  <a:pt x="133" y="173"/>
                </a:lnTo>
                <a:close/>
              </a:path>
            </a:pathLst>
          </a:custGeom>
          <a:solidFill>
            <a:srgbClr val="BDA8D1"/>
          </a:solidFill>
          <a:ln w="9525">
            <a:noFill/>
            <a:round/>
          </a:ln>
        </p:spPr>
        <p:txBody>
          <a:bodyPr vert="horz" wrap="square" lIns="91440" tIns="45720" rIns="91440" bIns="45720" numCol="1" anchor="t" anchorCtr="0" compatLnSpc="1"/>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텍스트 개체 틀 1"/>
          <p:cNvSpPr>
            <a:spLocks noGrp="1"/>
          </p:cNvSpPr>
          <p:nvPr>
            <p:ph type="body" sz="quarter" idx="10"/>
          </p:nvPr>
        </p:nvSpPr>
        <p:spPr>
          <a:xfrm>
            <a:off x="4204362" y="3170581"/>
            <a:ext cx="6837480" cy="516317"/>
          </a:xfrm>
        </p:spPr>
        <p:txBody>
          <a:bodyPr/>
          <a:lstStyle/>
          <a:p>
            <a:pPr algn="l"/>
            <a:r>
              <a:rPr lang="zh-CN" altLang="en-US" b="0" dirty="0">
                <a:latin typeface="微软雅黑" panose="020B0503020204020204" charset="-122"/>
                <a:ea typeface="微软雅黑" panose="020B0503020204020204" charset="-122"/>
              </a:rPr>
              <a:t>调查目的</a:t>
            </a:r>
            <a:endParaRPr lang="zh-CN" altLang="en-US" b="0" dirty="0">
              <a:latin typeface="微软雅黑" panose="020B0503020204020204" charset="-122"/>
              <a:ea typeface="微软雅黑" panose="020B0503020204020204" charset="-122"/>
            </a:endParaRPr>
          </a:p>
        </p:txBody>
      </p:sp>
      <p:sp>
        <p:nvSpPr>
          <p:cNvPr id="4" name="텍스트 개체 틀 3"/>
          <p:cNvSpPr>
            <a:spLocks noGrp="1"/>
          </p:cNvSpPr>
          <p:nvPr>
            <p:ph type="body" sz="quarter" idx="12"/>
          </p:nvPr>
        </p:nvSpPr>
        <p:spPr>
          <a:xfrm>
            <a:off x="4204363" y="2167733"/>
            <a:ext cx="4710585" cy="944440"/>
          </a:xfrm>
        </p:spPr>
        <p:txBody>
          <a:bodyPr/>
          <a:lstStyle/>
          <a:p>
            <a:r>
              <a:rPr lang="en-US" smtClean="0"/>
              <a:t>P</a:t>
            </a:r>
            <a:r>
              <a:rPr lang="en-US" sz="4800" smtClean="0"/>
              <a:t>art2</a:t>
            </a:r>
            <a:endParaRPr lang="en-US" sz="4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checkerboard(across)">
                                      <p:cBhvr>
                                        <p:cTn id="10"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7" name="직선 연결선 76"/>
          <p:cNvCxnSpPr/>
          <p:nvPr/>
        </p:nvCxnSpPr>
        <p:spPr>
          <a:xfrm flipH="1">
            <a:off x="4107" y="681875"/>
            <a:ext cx="121840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400" y="307975"/>
            <a:ext cx="1629410" cy="232410"/>
            <a:chOff x="12" y="410"/>
            <a:chExt cx="2566" cy="680"/>
          </a:xfrm>
        </p:grpSpPr>
        <p:sp>
          <p:nvSpPr>
            <p:cNvPr id="19" name="矩形 18"/>
            <p:cNvSpPr/>
            <p:nvPr/>
          </p:nvSpPr>
          <p:spPr>
            <a:xfrm>
              <a:off x="2111" y="410"/>
              <a:ext cx="115" cy="680"/>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sp>
          <p:nvSpPr>
            <p:cNvPr id="20" name="矩形 19"/>
            <p:cNvSpPr/>
            <p:nvPr/>
          </p:nvSpPr>
          <p:spPr>
            <a:xfrm>
              <a:off x="2478" y="735"/>
              <a:ext cx="100" cy="35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sp>
          <p:nvSpPr>
            <p:cNvPr id="21" name="矩形 20"/>
            <p:cNvSpPr/>
            <p:nvPr/>
          </p:nvSpPr>
          <p:spPr>
            <a:xfrm>
              <a:off x="12" y="410"/>
              <a:ext cx="2003" cy="680"/>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sp>
          <p:nvSpPr>
            <p:cNvPr id="22" name="矩形 21"/>
            <p:cNvSpPr/>
            <p:nvPr/>
          </p:nvSpPr>
          <p:spPr>
            <a:xfrm>
              <a:off x="2312" y="576"/>
              <a:ext cx="120" cy="514"/>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grpSp>
      <p:pic>
        <p:nvPicPr>
          <p:cNvPr id="6" name="그림 5"/>
          <p:cNvPicPr>
            <a:picLocks noChangeAspect="1"/>
          </p:cNvPicPr>
          <p:nvPr/>
        </p:nvPicPr>
        <p:blipFill>
          <a:blip r:embed="rId1" cstate="screen"/>
          <a:stretch>
            <a:fillRect/>
          </a:stretch>
        </p:blipFill>
        <p:spPr>
          <a:xfrm rot="13500000" flipH="1" flipV="1">
            <a:off x="8121226" y="2004320"/>
            <a:ext cx="390015" cy="952377"/>
          </a:xfrm>
          <a:prstGeom prst="rect">
            <a:avLst/>
          </a:prstGeom>
        </p:spPr>
      </p:pic>
      <p:pic>
        <p:nvPicPr>
          <p:cNvPr id="26" name="그림 25"/>
          <p:cNvPicPr>
            <a:picLocks noChangeAspect="1"/>
          </p:cNvPicPr>
          <p:nvPr/>
        </p:nvPicPr>
        <p:blipFill>
          <a:blip r:embed="rId1" cstate="screen"/>
          <a:stretch>
            <a:fillRect/>
          </a:stretch>
        </p:blipFill>
        <p:spPr>
          <a:xfrm rot="13500000" flipH="1" flipV="1">
            <a:off x="6935997" y="3187315"/>
            <a:ext cx="390015" cy="952377"/>
          </a:xfrm>
          <a:prstGeom prst="rect">
            <a:avLst/>
          </a:prstGeom>
        </p:spPr>
      </p:pic>
      <p:grpSp>
        <p:nvGrpSpPr>
          <p:cNvPr id="72" name="그룹 71"/>
          <p:cNvGrpSpPr/>
          <p:nvPr/>
        </p:nvGrpSpPr>
        <p:grpSpPr>
          <a:xfrm>
            <a:off x="-12701" y="2722532"/>
            <a:ext cx="7830045" cy="1112761"/>
            <a:chOff x="-1" y="2273356"/>
            <a:chExt cx="5872534" cy="834571"/>
          </a:xfrm>
        </p:grpSpPr>
        <p:sp>
          <p:nvSpPr>
            <p:cNvPr id="24" name="Freeform 105"/>
            <p:cNvSpPr/>
            <p:nvPr/>
          </p:nvSpPr>
          <p:spPr bwMode="auto">
            <a:xfrm>
              <a:off x="4157888" y="2273356"/>
              <a:ext cx="833537" cy="834571"/>
            </a:xfrm>
            <a:custGeom>
              <a:avLst/>
              <a:gdLst>
                <a:gd name="T0" fmla="*/ 806 w 806"/>
                <a:gd name="T1" fmla="*/ 807 h 807"/>
                <a:gd name="T2" fmla="*/ 0 w 806"/>
                <a:gd name="T3" fmla="*/ 0 h 807"/>
                <a:gd name="T4" fmla="*/ 806 w 806"/>
                <a:gd name="T5" fmla="*/ 0 h 807"/>
                <a:gd name="T6" fmla="*/ 806 w 806"/>
                <a:gd name="T7" fmla="*/ 807 h 807"/>
              </a:gdLst>
              <a:ahLst/>
              <a:cxnLst>
                <a:cxn ang="0">
                  <a:pos x="T0" y="T1"/>
                </a:cxn>
                <a:cxn ang="0">
                  <a:pos x="T2" y="T3"/>
                </a:cxn>
                <a:cxn ang="0">
                  <a:pos x="T4" y="T5"/>
                </a:cxn>
                <a:cxn ang="0">
                  <a:pos x="T6" y="T7"/>
                </a:cxn>
              </a:cxnLst>
              <a:rect l="0" t="0" r="r" b="b"/>
              <a:pathLst>
                <a:path w="806" h="807">
                  <a:moveTo>
                    <a:pt x="806" y="807"/>
                  </a:moveTo>
                  <a:lnTo>
                    <a:pt x="0" y="0"/>
                  </a:lnTo>
                  <a:lnTo>
                    <a:pt x="806" y="0"/>
                  </a:lnTo>
                  <a:lnTo>
                    <a:pt x="806" y="807"/>
                  </a:lnTo>
                  <a:close/>
                </a:path>
              </a:pathLst>
            </a:custGeom>
            <a:solidFill>
              <a:srgbClr val="6C4C8B">
                <a:alpha val="20000"/>
              </a:srgbClr>
            </a:solidFill>
            <a:ln>
              <a:noFill/>
            </a:ln>
          </p:spPr>
          <p:txBody>
            <a:bodyPr vert="horz" wrap="square" lIns="121920" tIns="60960" rIns="121920" bIns="60960" numCol="1" anchor="t" anchorCtr="0" compatLnSpc="1"/>
            <a:lstStyle/>
            <a:p>
              <a:endParaRPr lang="ko-KR" altLang="en-US" sz="2400">
                <a:solidFill>
                  <a:prstClr val="black"/>
                </a:solidFill>
              </a:endParaRPr>
            </a:p>
          </p:txBody>
        </p:sp>
        <p:pic>
          <p:nvPicPr>
            <p:cNvPr id="25" name="그림 21"/>
            <p:cNvPicPr>
              <a:picLocks noChangeAspect="1"/>
            </p:cNvPicPr>
            <p:nvPr/>
          </p:nvPicPr>
          <p:blipFill>
            <a:blip r:embed="rId1" cstate="screen"/>
            <a:stretch>
              <a:fillRect/>
            </a:stretch>
          </p:blipFill>
          <p:spPr>
            <a:xfrm rot="2700000" flipH="1">
              <a:off x="4536785" y="2090652"/>
              <a:ext cx="292511" cy="714283"/>
            </a:xfrm>
            <a:prstGeom prst="rect">
              <a:avLst/>
            </a:prstGeom>
          </p:spPr>
        </p:pic>
        <p:sp>
          <p:nvSpPr>
            <p:cNvPr id="27" name="Freeform 106"/>
            <p:cNvSpPr/>
            <p:nvPr/>
          </p:nvSpPr>
          <p:spPr bwMode="auto">
            <a:xfrm>
              <a:off x="4157888" y="2273356"/>
              <a:ext cx="833537" cy="834571"/>
            </a:xfrm>
            <a:custGeom>
              <a:avLst/>
              <a:gdLst>
                <a:gd name="T0" fmla="*/ 806 w 806"/>
                <a:gd name="T1" fmla="*/ 0 h 807"/>
                <a:gd name="T2" fmla="*/ 0 w 806"/>
                <a:gd name="T3" fmla="*/ 807 h 807"/>
                <a:gd name="T4" fmla="*/ 806 w 806"/>
                <a:gd name="T5" fmla="*/ 807 h 807"/>
                <a:gd name="T6" fmla="*/ 806 w 806"/>
                <a:gd name="T7" fmla="*/ 0 h 807"/>
              </a:gdLst>
              <a:ahLst/>
              <a:cxnLst>
                <a:cxn ang="0">
                  <a:pos x="T0" y="T1"/>
                </a:cxn>
                <a:cxn ang="0">
                  <a:pos x="T2" y="T3"/>
                </a:cxn>
                <a:cxn ang="0">
                  <a:pos x="T4" y="T5"/>
                </a:cxn>
                <a:cxn ang="0">
                  <a:pos x="T6" y="T7"/>
                </a:cxn>
              </a:cxnLst>
              <a:rect l="0" t="0" r="r" b="b"/>
              <a:pathLst>
                <a:path w="806" h="807">
                  <a:moveTo>
                    <a:pt x="806" y="0"/>
                  </a:moveTo>
                  <a:lnTo>
                    <a:pt x="0" y="807"/>
                  </a:lnTo>
                  <a:lnTo>
                    <a:pt x="806" y="807"/>
                  </a:lnTo>
                  <a:lnTo>
                    <a:pt x="806" y="0"/>
                  </a:lnTo>
                  <a:close/>
                </a:path>
              </a:pathLst>
            </a:custGeom>
            <a:solidFill>
              <a:srgbClr val="6C4C8B"/>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28" name="Freeform 41"/>
            <p:cNvSpPr/>
            <p:nvPr/>
          </p:nvSpPr>
          <p:spPr bwMode="auto">
            <a:xfrm>
              <a:off x="5107252" y="2379875"/>
              <a:ext cx="168569" cy="576030"/>
            </a:xfrm>
            <a:custGeom>
              <a:avLst/>
              <a:gdLst>
                <a:gd name="T0" fmla="*/ 0 w 163"/>
                <a:gd name="T1" fmla="*/ 76 h 557"/>
                <a:gd name="T2" fmla="*/ 10 w 163"/>
                <a:gd name="T3" fmla="*/ 78 h 557"/>
                <a:gd name="T4" fmla="*/ 27 w 163"/>
                <a:gd name="T5" fmla="*/ 86 h 557"/>
                <a:gd name="T6" fmla="*/ 43 w 163"/>
                <a:gd name="T7" fmla="*/ 95 h 557"/>
                <a:gd name="T8" fmla="*/ 57 w 163"/>
                <a:gd name="T9" fmla="*/ 108 h 557"/>
                <a:gd name="T10" fmla="*/ 69 w 163"/>
                <a:gd name="T11" fmla="*/ 122 h 557"/>
                <a:gd name="T12" fmla="*/ 79 w 163"/>
                <a:gd name="T13" fmla="*/ 138 h 557"/>
                <a:gd name="T14" fmla="*/ 85 w 163"/>
                <a:gd name="T15" fmla="*/ 157 h 557"/>
                <a:gd name="T16" fmla="*/ 88 w 163"/>
                <a:gd name="T17" fmla="*/ 175 h 557"/>
                <a:gd name="T18" fmla="*/ 89 w 163"/>
                <a:gd name="T19" fmla="*/ 186 h 557"/>
                <a:gd name="T20" fmla="*/ 87 w 163"/>
                <a:gd name="T21" fmla="*/ 205 h 557"/>
                <a:gd name="T22" fmla="*/ 82 w 163"/>
                <a:gd name="T23" fmla="*/ 224 h 557"/>
                <a:gd name="T24" fmla="*/ 74 w 163"/>
                <a:gd name="T25" fmla="*/ 241 h 557"/>
                <a:gd name="T26" fmla="*/ 63 w 163"/>
                <a:gd name="T27" fmla="*/ 257 h 557"/>
                <a:gd name="T28" fmla="*/ 50 w 163"/>
                <a:gd name="T29" fmla="*/ 270 h 557"/>
                <a:gd name="T30" fmla="*/ 36 w 163"/>
                <a:gd name="T31" fmla="*/ 281 h 557"/>
                <a:gd name="T32" fmla="*/ 18 w 163"/>
                <a:gd name="T33" fmla="*/ 289 h 557"/>
                <a:gd name="T34" fmla="*/ 0 w 163"/>
                <a:gd name="T35" fmla="*/ 295 h 557"/>
                <a:gd name="T36" fmla="*/ 0 w 163"/>
                <a:gd name="T37" fmla="*/ 557 h 557"/>
                <a:gd name="T38" fmla="*/ 46 w 163"/>
                <a:gd name="T39" fmla="*/ 473 h 557"/>
                <a:gd name="T40" fmla="*/ 101 w 163"/>
                <a:gd name="T41" fmla="*/ 369 h 557"/>
                <a:gd name="T42" fmla="*/ 136 w 163"/>
                <a:gd name="T43" fmla="*/ 289 h 557"/>
                <a:gd name="T44" fmla="*/ 153 w 163"/>
                <a:gd name="T45" fmla="*/ 242 h 557"/>
                <a:gd name="T46" fmla="*/ 162 w 163"/>
                <a:gd name="T47" fmla="*/ 202 h 557"/>
                <a:gd name="T48" fmla="*/ 163 w 163"/>
                <a:gd name="T49" fmla="*/ 186 h 557"/>
                <a:gd name="T50" fmla="*/ 160 w 163"/>
                <a:gd name="T51" fmla="*/ 150 h 557"/>
                <a:gd name="T52" fmla="*/ 151 w 163"/>
                <a:gd name="T53" fmla="*/ 118 h 557"/>
                <a:gd name="T54" fmla="*/ 136 w 163"/>
                <a:gd name="T55" fmla="*/ 88 h 557"/>
                <a:gd name="T56" fmla="*/ 116 w 163"/>
                <a:gd name="T57" fmla="*/ 61 h 557"/>
                <a:gd name="T58" fmla="*/ 92 w 163"/>
                <a:gd name="T59" fmla="*/ 38 h 557"/>
                <a:gd name="T60" fmla="*/ 64 w 163"/>
                <a:gd name="T61" fmla="*/ 21 h 557"/>
                <a:gd name="T62" fmla="*/ 34 w 163"/>
                <a:gd name="T63" fmla="*/ 7 h 557"/>
                <a:gd name="T64" fmla="*/ 0 w 163"/>
                <a:gd name="T65"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0" y="0"/>
                  </a:moveTo>
                  <a:lnTo>
                    <a:pt x="0" y="76"/>
                  </a:lnTo>
                  <a:lnTo>
                    <a:pt x="0" y="76"/>
                  </a:lnTo>
                  <a:lnTo>
                    <a:pt x="10" y="78"/>
                  </a:lnTo>
                  <a:lnTo>
                    <a:pt x="18" y="81"/>
                  </a:lnTo>
                  <a:lnTo>
                    <a:pt x="27" y="86"/>
                  </a:lnTo>
                  <a:lnTo>
                    <a:pt x="36" y="90"/>
                  </a:lnTo>
                  <a:lnTo>
                    <a:pt x="43" y="95"/>
                  </a:lnTo>
                  <a:lnTo>
                    <a:pt x="50" y="101"/>
                  </a:lnTo>
                  <a:lnTo>
                    <a:pt x="57" y="108"/>
                  </a:lnTo>
                  <a:lnTo>
                    <a:pt x="63" y="115"/>
                  </a:lnTo>
                  <a:lnTo>
                    <a:pt x="69" y="122"/>
                  </a:lnTo>
                  <a:lnTo>
                    <a:pt x="74" y="129"/>
                  </a:lnTo>
                  <a:lnTo>
                    <a:pt x="79" y="138"/>
                  </a:lnTo>
                  <a:lnTo>
                    <a:pt x="82" y="147"/>
                  </a:lnTo>
                  <a:lnTo>
                    <a:pt x="85" y="157"/>
                  </a:lnTo>
                  <a:lnTo>
                    <a:pt x="87" y="166"/>
                  </a:lnTo>
                  <a:lnTo>
                    <a:pt x="88" y="175"/>
                  </a:lnTo>
                  <a:lnTo>
                    <a:pt x="89" y="186"/>
                  </a:lnTo>
                  <a:lnTo>
                    <a:pt x="89" y="186"/>
                  </a:lnTo>
                  <a:lnTo>
                    <a:pt x="88" y="195"/>
                  </a:lnTo>
                  <a:lnTo>
                    <a:pt x="87" y="205"/>
                  </a:lnTo>
                  <a:lnTo>
                    <a:pt x="85" y="215"/>
                  </a:lnTo>
                  <a:lnTo>
                    <a:pt x="82" y="224"/>
                  </a:lnTo>
                  <a:lnTo>
                    <a:pt x="79" y="233"/>
                  </a:lnTo>
                  <a:lnTo>
                    <a:pt x="74" y="241"/>
                  </a:lnTo>
                  <a:lnTo>
                    <a:pt x="69" y="249"/>
                  </a:lnTo>
                  <a:lnTo>
                    <a:pt x="63" y="257"/>
                  </a:lnTo>
                  <a:lnTo>
                    <a:pt x="57" y="263"/>
                  </a:lnTo>
                  <a:lnTo>
                    <a:pt x="50" y="270"/>
                  </a:lnTo>
                  <a:lnTo>
                    <a:pt x="43" y="276"/>
                  </a:lnTo>
                  <a:lnTo>
                    <a:pt x="36" y="281"/>
                  </a:lnTo>
                  <a:lnTo>
                    <a:pt x="27" y="285"/>
                  </a:lnTo>
                  <a:lnTo>
                    <a:pt x="18" y="289"/>
                  </a:lnTo>
                  <a:lnTo>
                    <a:pt x="10" y="293"/>
                  </a:lnTo>
                  <a:lnTo>
                    <a:pt x="0" y="295"/>
                  </a:lnTo>
                  <a:lnTo>
                    <a:pt x="0" y="557"/>
                  </a:lnTo>
                  <a:lnTo>
                    <a:pt x="0" y="557"/>
                  </a:lnTo>
                  <a:lnTo>
                    <a:pt x="21" y="519"/>
                  </a:lnTo>
                  <a:lnTo>
                    <a:pt x="46" y="473"/>
                  </a:lnTo>
                  <a:lnTo>
                    <a:pt x="73" y="422"/>
                  </a:lnTo>
                  <a:lnTo>
                    <a:pt x="101" y="369"/>
                  </a:lnTo>
                  <a:lnTo>
                    <a:pt x="125" y="316"/>
                  </a:lnTo>
                  <a:lnTo>
                    <a:pt x="136" y="289"/>
                  </a:lnTo>
                  <a:lnTo>
                    <a:pt x="145" y="265"/>
                  </a:lnTo>
                  <a:lnTo>
                    <a:pt x="153" y="242"/>
                  </a:lnTo>
                  <a:lnTo>
                    <a:pt x="158" y="220"/>
                  </a:lnTo>
                  <a:lnTo>
                    <a:pt x="162" y="202"/>
                  </a:lnTo>
                  <a:lnTo>
                    <a:pt x="163" y="186"/>
                  </a:lnTo>
                  <a:lnTo>
                    <a:pt x="163" y="186"/>
                  </a:lnTo>
                  <a:lnTo>
                    <a:pt x="162" y="168"/>
                  </a:lnTo>
                  <a:lnTo>
                    <a:pt x="160" y="150"/>
                  </a:lnTo>
                  <a:lnTo>
                    <a:pt x="156" y="134"/>
                  </a:lnTo>
                  <a:lnTo>
                    <a:pt x="151" y="118"/>
                  </a:lnTo>
                  <a:lnTo>
                    <a:pt x="145" y="102"/>
                  </a:lnTo>
                  <a:lnTo>
                    <a:pt x="136" y="88"/>
                  </a:lnTo>
                  <a:lnTo>
                    <a:pt x="127" y="74"/>
                  </a:lnTo>
                  <a:lnTo>
                    <a:pt x="116" y="61"/>
                  </a:lnTo>
                  <a:lnTo>
                    <a:pt x="105" y="50"/>
                  </a:lnTo>
                  <a:lnTo>
                    <a:pt x="92" y="38"/>
                  </a:lnTo>
                  <a:lnTo>
                    <a:pt x="79" y="29"/>
                  </a:lnTo>
                  <a:lnTo>
                    <a:pt x="64" y="21"/>
                  </a:lnTo>
                  <a:lnTo>
                    <a:pt x="49" y="13"/>
                  </a:lnTo>
                  <a:lnTo>
                    <a:pt x="34" y="7"/>
                  </a:lnTo>
                  <a:lnTo>
                    <a:pt x="17"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ko-KR" altLang="en-US" sz="2135">
                <a:solidFill>
                  <a:prstClr val="black"/>
                </a:solidFill>
              </a:endParaRPr>
            </a:p>
          </p:txBody>
        </p:sp>
        <p:sp>
          <p:nvSpPr>
            <p:cNvPr id="29" name="Freeform 108"/>
            <p:cNvSpPr/>
            <p:nvPr/>
          </p:nvSpPr>
          <p:spPr bwMode="auto">
            <a:xfrm>
              <a:off x="5038996" y="2273356"/>
              <a:ext cx="833537" cy="834571"/>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BDA8D1"/>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30" name="Freeform 36"/>
            <p:cNvSpPr/>
            <p:nvPr/>
          </p:nvSpPr>
          <p:spPr bwMode="auto">
            <a:xfrm>
              <a:off x="5045163" y="2381147"/>
              <a:ext cx="142715" cy="445725"/>
            </a:xfrm>
            <a:custGeom>
              <a:avLst/>
              <a:gdLst>
                <a:gd name="T0" fmla="*/ 0 w 138"/>
                <a:gd name="T1" fmla="*/ 0 h 431"/>
                <a:gd name="T2" fmla="*/ 0 w 138"/>
                <a:gd name="T3" fmla="*/ 85 h 431"/>
                <a:gd name="T4" fmla="*/ 0 w 138"/>
                <a:gd name="T5" fmla="*/ 85 h 431"/>
                <a:gd name="T6" fmla="*/ 15 w 138"/>
                <a:gd name="T7" fmla="*/ 96 h 431"/>
                <a:gd name="T8" fmla="*/ 27 w 138"/>
                <a:gd name="T9" fmla="*/ 110 h 431"/>
                <a:gd name="T10" fmla="*/ 38 w 138"/>
                <a:gd name="T11" fmla="*/ 124 h 431"/>
                <a:gd name="T12" fmla="*/ 47 w 138"/>
                <a:gd name="T13" fmla="*/ 141 h 431"/>
                <a:gd name="T14" fmla="*/ 56 w 138"/>
                <a:gd name="T15" fmla="*/ 158 h 431"/>
                <a:gd name="T16" fmla="*/ 61 w 138"/>
                <a:gd name="T17" fmla="*/ 177 h 431"/>
                <a:gd name="T18" fmla="*/ 64 w 138"/>
                <a:gd name="T19" fmla="*/ 195 h 431"/>
                <a:gd name="T20" fmla="*/ 65 w 138"/>
                <a:gd name="T21" fmla="*/ 215 h 431"/>
                <a:gd name="T22" fmla="*/ 65 w 138"/>
                <a:gd name="T23" fmla="*/ 215 h 431"/>
                <a:gd name="T24" fmla="*/ 64 w 138"/>
                <a:gd name="T25" fmla="*/ 235 h 431"/>
                <a:gd name="T26" fmla="*/ 61 w 138"/>
                <a:gd name="T27" fmla="*/ 254 h 431"/>
                <a:gd name="T28" fmla="*/ 56 w 138"/>
                <a:gd name="T29" fmla="*/ 272 h 431"/>
                <a:gd name="T30" fmla="*/ 47 w 138"/>
                <a:gd name="T31" fmla="*/ 290 h 431"/>
                <a:gd name="T32" fmla="*/ 38 w 138"/>
                <a:gd name="T33" fmla="*/ 305 h 431"/>
                <a:gd name="T34" fmla="*/ 27 w 138"/>
                <a:gd name="T35" fmla="*/ 321 h 431"/>
                <a:gd name="T36" fmla="*/ 15 w 138"/>
                <a:gd name="T37" fmla="*/ 333 h 431"/>
                <a:gd name="T38" fmla="*/ 0 w 138"/>
                <a:gd name="T39" fmla="*/ 346 h 431"/>
                <a:gd name="T40" fmla="*/ 0 w 138"/>
                <a:gd name="T41" fmla="*/ 431 h 431"/>
                <a:gd name="T42" fmla="*/ 0 w 138"/>
                <a:gd name="T43" fmla="*/ 431 h 431"/>
                <a:gd name="T44" fmla="*/ 15 w 138"/>
                <a:gd name="T45" fmla="*/ 423 h 431"/>
                <a:gd name="T46" fmla="*/ 30 w 138"/>
                <a:gd name="T47" fmla="*/ 414 h 431"/>
                <a:gd name="T48" fmla="*/ 43 w 138"/>
                <a:gd name="T49" fmla="*/ 405 h 431"/>
                <a:gd name="T50" fmla="*/ 57 w 138"/>
                <a:gd name="T51" fmla="*/ 394 h 431"/>
                <a:gd name="T52" fmla="*/ 68 w 138"/>
                <a:gd name="T53" fmla="*/ 384 h 431"/>
                <a:gd name="T54" fmla="*/ 80 w 138"/>
                <a:gd name="T55" fmla="*/ 371 h 431"/>
                <a:gd name="T56" fmla="*/ 90 w 138"/>
                <a:gd name="T57" fmla="*/ 359 h 431"/>
                <a:gd name="T58" fmla="*/ 100 w 138"/>
                <a:gd name="T59" fmla="*/ 345 h 431"/>
                <a:gd name="T60" fmla="*/ 109 w 138"/>
                <a:gd name="T61" fmla="*/ 330 h 431"/>
                <a:gd name="T62" fmla="*/ 116 w 138"/>
                <a:gd name="T63" fmla="*/ 316 h 431"/>
                <a:gd name="T64" fmla="*/ 123 w 138"/>
                <a:gd name="T65" fmla="*/ 300 h 431"/>
                <a:gd name="T66" fmla="*/ 128 w 138"/>
                <a:gd name="T67" fmla="*/ 283 h 431"/>
                <a:gd name="T68" fmla="*/ 133 w 138"/>
                <a:gd name="T69" fmla="*/ 268 h 431"/>
                <a:gd name="T70" fmla="*/ 136 w 138"/>
                <a:gd name="T71" fmla="*/ 250 h 431"/>
                <a:gd name="T72" fmla="*/ 138 w 138"/>
                <a:gd name="T73" fmla="*/ 233 h 431"/>
                <a:gd name="T74" fmla="*/ 138 w 138"/>
                <a:gd name="T75" fmla="*/ 215 h 431"/>
                <a:gd name="T76" fmla="*/ 138 w 138"/>
                <a:gd name="T77" fmla="*/ 215 h 431"/>
                <a:gd name="T78" fmla="*/ 138 w 138"/>
                <a:gd name="T79" fmla="*/ 198 h 431"/>
                <a:gd name="T80" fmla="*/ 136 w 138"/>
                <a:gd name="T81" fmla="*/ 180 h 431"/>
                <a:gd name="T82" fmla="*/ 133 w 138"/>
                <a:gd name="T83" fmla="*/ 163 h 431"/>
                <a:gd name="T84" fmla="*/ 128 w 138"/>
                <a:gd name="T85" fmla="*/ 146 h 431"/>
                <a:gd name="T86" fmla="*/ 123 w 138"/>
                <a:gd name="T87" fmla="*/ 131 h 431"/>
                <a:gd name="T88" fmla="*/ 116 w 138"/>
                <a:gd name="T89" fmla="*/ 115 h 431"/>
                <a:gd name="T90" fmla="*/ 109 w 138"/>
                <a:gd name="T91" fmla="*/ 100 h 431"/>
                <a:gd name="T92" fmla="*/ 100 w 138"/>
                <a:gd name="T93" fmla="*/ 86 h 431"/>
                <a:gd name="T94" fmla="*/ 90 w 138"/>
                <a:gd name="T95" fmla="*/ 72 h 431"/>
                <a:gd name="T96" fmla="*/ 80 w 138"/>
                <a:gd name="T97" fmla="*/ 60 h 431"/>
                <a:gd name="T98" fmla="*/ 68 w 138"/>
                <a:gd name="T99" fmla="*/ 47 h 431"/>
                <a:gd name="T100" fmla="*/ 57 w 138"/>
                <a:gd name="T101" fmla="*/ 36 h 431"/>
                <a:gd name="T102" fmla="*/ 43 w 138"/>
                <a:gd name="T103" fmla="*/ 25 h 431"/>
                <a:gd name="T104" fmla="*/ 30 w 138"/>
                <a:gd name="T105" fmla="*/ 16 h 431"/>
                <a:gd name="T106" fmla="*/ 15 w 138"/>
                <a:gd name="T107" fmla="*/ 7 h 431"/>
                <a:gd name="T108" fmla="*/ 0 w 138"/>
                <a:gd name="T10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 h="431">
                  <a:moveTo>
                    <a:pt x="0" y="0"/>
                  </a:moveTo>
                  <a:lnTo>
                    <a:pt x="0" y="85"/>
                  </a:lnTo>
                  <a:lnTo>
                    <a:pt x="0" y="85"/>
                  </a:lnTo>
                  <a:lnTo>
                    <a:pt x="15" y="96"/>
                  </a:lnTo>
                  <a:lnTo>
                    <a:pt x="27" y="110"/>
                  </a:lnTo>
                  <a:lnTo>
                    <a:pt x="38" y="124"/>
                  </a:lnTo>
                  <a:lnTo>
                    <a:pt x="47" y="141"/>
                  </a:lnTo>
                  <a:lnTo>
                    <a:pt x="56" y="158"/>
                  </a:lnTo>
                  <a:lnTo>
                    <a:pt x="61" y="177"/>
                  </a:lnTo>
                  <a:lnTo>
                    <a:pt x="64" y="195"/>
                  </a:lnTo>
                  <a:lnTo>
                    <a:pt x="65" y="215"/>
                  </a:lnTo>
                  <a:lnTo>
                    <a:pt x="65" y="215"/>
                  </a:lnTo>
                  <a:lnTo>
                    <a:pt x="64" y="235"/>
                  </a:lnTo>
                  <a:lnTo>
                    <a:pt x="61" y="254"/>
                  </a:lnTo>
                  <a:lnTo>
                    <a:pt x="56" y="272"/>
                  </a:lnTo>
                  <a:lnTo>
                    <a:pt x="47" y="290"/>
                  </a:lnTo>
                  <a:lnTo>
                    <a:pt x="38" y="305"/>
                  </a:lnTo>
                  <a:lnTo>
                    <a:pt x="27" y="321"/>
                  </a:lnTo>
                  <a:lnTo>
                    <a:pt x="15" y="333"/>
                  </a:lnTo>
                  <a:lnTo>
                    <a:pt x="0" y="346"/>
                  </a:lnTo>
                  <a:lnTo>
                    <a:pt x="0" y="431"/>
                  </a:lnTo>
                  <a:lnTo>
                    <a:pt x="0" y="431"/>
                  </a:lnTo>
                  <a:lnTo>
                    <a:pt x="15" y="423"/>
                  </a:lnTo>
                  <a:lnTo>
                    <a:pt x="30" y="414"/>
                  </a:lnTo>
                  <a:lnTo>
                    <a:pt x="43" y="405"/>
                  </a:lnTo>
                  <a:lnTo>
                    <a:pt x="57" y="394"/>
                  </a:lnTo>
                  <a:lnTo>
                    <a:pt x="68" y="384"/>
                  </a:lnTo>
                  <a:lnTo>
                    <a:pt x="80" y="371"/>
                  </a:lnTo>
                  <a:lnTo>
                    <a:pt x="90" y="359"/>
                  </a:lnTo>
                  <a:lnTo>
                    <a:pt x="100" y="345"/>
                  </a:lnTo>
                  <a:lnTo>
                    <a:pt x="109" y="330"/>
                  </a:lnTo>
                  <a:lnTo>
                    <a:pt x="116" y="316"/>
                  </a:lnTo>
                  <a:lnTo>
                    <a:pt x="123" y="300"/>
                  </a:lnTo>
                  <a:lnTo>
                    <a:pt x="128" y="283"/>
                  </a:lnTo>
                  <a:lnTo>
                    <a:pt x="133" y="268"/>
                  </a:lnTo>
                  <a:lnTo>
                    <a:pt x="136" y="250"/>
                  </a:lnTo>
                  <a:lnTo>
                    <a:pt x="138" y="233"/>
                  </a:lnTo>
                  <a:lnTo>
                    <a:pt x="138" y="215"/>
                  </a:lnTo>
                  <a:lnTo>
                    <a:pt x="138" y="215"/>
                  </a:lnTo>
                  <a:lnTo>
                    <a:pt x="138" y="198"/>
                  </a:lnTo>
                  <a:lnTo>
                    <a:pt x="136" y="180"/>
                  </a:lnTo>
                  <a:lnTo>
                    <a:pt x="133" y="163"/>
                  </a:lnTo>
                  <a:lnTo>
                    <a:pt x="128" y="146"/>
                  </a:lnTo>
                  <a:lnTo>
                    <a:pt x="123" y="131"/>
                  </a:lnTo>
                  <a:lnTo>
                    <a:pt x="116" y="115"/>
                  </a:lnTo>
                  <a:lnTo>
                    <a:pt x="109" y="100"/>
                  </a:lnTo>
                  <a:lnTo>
                    <a:pt x="100" y="86"/>
                  </a:lnTo>
                  <a:lnTo>
                    <a:pt x="90" y="72"/>
                  </a:lnTo>
                  <a:lnTo>
                    <a:pt x="80" y="60"/>
                  </a:lnTo>
                  <a:lnTo>
                    <a:pt x="68" y="47"/>
                  </a:lnTo>
                  <a:lnTo>
                    <a:pt x="57" y="36"/>
                  </a:lnTo>
                  <a:lnTo>
                    <a:pt x="43" y="25"/>
                  </a:lnTo>
                  <a:lnTo>
                    <a:pt x="30" y="16"/>
                  </a:lnTo>
                  <a:lnTo>
                    <a:pt x="15" y="7"/>
                  </a:lnTo>
                  <a:lnTo>
                    <a:pt x="0" y="0"/>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31" name="Freeform 38"/>
            <p:cNvSpPr/>
            <p:nvPr/>
          </p:nvSpPr>
          <p:spPr bwMode="auto">
            <a:xfrm>
              <a:off x="4600511" y="2360882"/>
              <a:ext cx="390915" cy="569825"/>
            </a:xfrm>
            <a:custGeom>
              <a:avLst/>
              <a:gdLst>
                <a:gd name="T0" fmla="*/ 326 w 378"/>
                <a:gd name="T1" fmla="*/ 0 h 551"/>
                <a:gd name="T2" fmla="*/ 286 w 378"/>
                <a:gd name="T3" fmla="*/ 3 h 551"/>
                <a:gd name="T4" fmla="*/ 93 w 378"/>
                <a:gd name="T5" fmla="*/ 198 h 551"/>
                <a:gd name="T6" fmla="*/ 89 w 378"/>
                <a:gd name="T7" fmla="*/ 237 h 551"/>
                <a:gd name="T8" fmla="*/ 90 w 378"/>
                <a:gd name="T9" fmla="*/ 253 h 551"/>
                <a:gd name="T10" fmla="*/ 94 w 378"/>
                <a:gd name="T11" fmla="*/ 283 h 551"/>
                <a:gd name="T12" fmla="*/ 101 w 378"/>
                <a:gd name="T13" fmla="*/ 313 h 551"/>
                <a:gd name="T14" fmla="*/ 113 w 378"/>
                <a:gd name="T15" fmla="*/ 340 h 551"/>
                <a:gd name="T16" fmla="*/ 15 w 378"/>
                <a:gd name="T17" fmla="*/ 458 h 551"/>
                <a:gd name="T18" fmla="*/ 9 w 378"/>
                <a:gd name="T19" fmla="*/ 466 h 551"/>
                <a:gd name="T20" fmla="*/ 1 w 378"/>
                <a:gd name="T21" fmla="*/ 486 h 551"/>
                <a:gd name="T22" fmla="*/ 1 w 378"/>
                <a:gd name="T23" fmla="*/ 507 h 551"/>
                <a:gd name="T24" fmla="*/ 9 w 378"/>
                <a:gd name="T25" fmla="*/ 526 h 551"/>
                <a:gd name="T26" fmla="*/ 15 w 378"/>
                <a:gd name="T27" fmla="*/ 535 h 551"/>
                <a:gd name="T28" fmla="*/ 34 w 378"/>
                <a:gd name="T29" fmla="*/ 547 h 551"/>
                <a:gd name="T30" fmla="*/ 54 w 378"/>
                <a:gd name="T31" fmla="*/ 551 h 551"/>
                <a:gd name="T32" fmla="*/ 65 w 378"/>
                <a:gd name="T33" fmla="*/ 550 h 551"/>
                <a:gd name="T34" fmla="*/ 84 w 378"/>
                <a:gd name="T35" fmla="*/ 542 h 551"/>
                <a:gd name="T36" fmla="*/ 194 w 378"/>
                <a:gd name="T37" fmla="*/ 434 h 551"/>
                <a:gd name="T38" fmla="*/ 209 w 378"/>
                <a:gd name="T39" fmla="*/ 443 h 551"/>
                <a:gd name="T40" fmla="*/ 239 w 378"/>
                <a:gd name="T41" fmla="*/ 458 h 551"/>
                <a:gd name="T42" fmla="*/ 273 w 378"/>
                <a:gd name="T43" fmla="*/ 468 h 551"/>
                <a:gd name="T44" fmla="*/ 308 w 378"/>
                <a:gd name="T45" fmla="*/ 474 h 551"/>
                <a:gd name="T46" fmla="*/ 326 w 378"/>
                <a:gd name="T47" fmla="*/ 475 h 551"/>
                <a:gd name="T48" fmla="*/ 353 w 378"/>
                <a:gd name="T49" fmla="*/ 473 h 551"/>
                <a:gd name="T50" fmla="*/ 378 w 378"/>
                <a:gd name="T51" fmla="*/ 468 h 551"/>
                <a:gd name="T52" fmla="*/ 378 w 378"/>
                <a:gd name="T53" fmla="*/ 393 h 551"/>
                <a:gd name="T54" fmla="*/ 353 w 378"/>
                <a:gd name="T55" fmla="*/ 399 h 551"/>
                <a:gd name="T56" fmla="*/ 326 w 378"/>
                <a:gd name="T57" fmla="*/ 401 h 551"/>
                <a:gd name="T58" fmla="*/ 309 w 378"/>
                <a:gd name="T59" fmla="*/ 400 h 551"/>
                <a:gd name="T60" fmla="*/ 278 w 378"/>
                <a:gd name="T61" fmla="*/ 394 h 551"/>
                <a:gd name="T62" fmla="*/ 249 w 378"/>
                <a:gd name="T63" fmla="*/ 382 h 551"/>
                <a:gd name="T64" fmla="*/ 221 w 378"/>
                <a:gd name="T65" fmla="*/ 364 h 551"/>
                <a:gd name="T66" fmla="*/ 199 w 378"/>
                <a:gd name="T67" fmla="*/ 342 h 551"/>
                <a:gd name="T68" fmla="*/ 182 w 378"/>
                <a:gd name="T69" fmla="*/ 316 h 551"/>
                <a:gd name="T70" fmla="*/ 169 w 378"/>
                <a:gd name="T71" fmla="*/ 285 h 551"/>
                <a:gd name="T72" fmla="*/ 163 w 378"/>
                <a:gd name="T73" fmla="*/ 254 h 551"/>
                <a:gd name="T74" fmla="*/ 162 w 378"/>
                <a:gd name="T75" fmla="*/ 237 h 551"/>
                <a:gd name="T76" fmla="*/ 165 w 378"/>
                <a:gd name="T77" fmla="*/ 204 h 551"/>
                <a:gd name="T78" fmla="*/ 175 w 378"/>
                <a:gd name="T79" fmla="*/ 174 h 551"/>
                <a:gd name="T80" fmla="*/ 190 w 378"/>
                <a:gd name="T81" fmla="*/ 145 h 551"/>
                <a:gd name="T82" fmla="*/ 210 w 378"/>
                <a:gd name="T83" fmla="*/ 121 h 551"/>
                <a:gd name="T84" fmla="*/ 235 w 378"/>
                <a:gd name="T85" fmla="*/ 101 h 551"/>
                <a:gd name="T86" fmla="*/ 262 w 378"/>
                <a:gd name="T87" fmla="*/ 86 h 551"/>
                <a:gd name="T88" fmla="*/ 294 w 378"/>
                <a:gd name="T89" fmla="*/ 76 h 551"/>
                <a:gd name="T90" fmla="*/ 326 w 378"/>
                <a:gd name="T91" fmla="*/ 73 h 551"/>
                <a:gd name="T92" fmla="*/ 340 w 378"/>
                <a:gd name="T93" fmla="*/ 73 h 551"/>
                <a:gd name="T94" fmla="*/ 366 w 378"/>
                <a:gd name="T95" fmla="*/ 77 h 551"/>
                <a:gd name="T96" fmla="*/ 378 w 378"/>
                <a:gd name="T97" fmla="*/ 5 h 551"/>
                <a:gd name="T98" fmla="*/ 366 w 378"/>
                <a:gd name="T99" fmla="*/ 3 h 551"/>
                <a:gd name="T100" fmla="*/ 340 w 378"/>
                <a:gd name="T101"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551">
                  <a:moveTo>
                    <a:pt x="326" y="0"/>
                  </a:moveTo>
                  <a:lnTo>
                    <a:pt x="326" y="0"/>
                  </a:lnTo>
                  <a:lnTo>
                    <a:pt x="306" y="1"/>
                  </a:lnTo>
                  <a:lnTo>
                    <a:pt x="286" y="3"/>
                  </a:lnTo>
                  <a:lnTo>
                    <a:pt x="93" y="198"/>
                  </a:lnTo>
                  <a:lnTo>
                    <a:pt x="93" y="198"/>
                  </a:lnTo>
                  <a:lnTo>
                    <a:pt x="90" y="216"/>
                  </a:lnTo>
                  <a:lnTo>
                    <a:pt x="89" y="237"/>
                  </a:lnTo>
                  <a:lnTo>
                    <a:pt x="89" y="237"/>
                  </a:lnTo>
                  <a:lnTo>
                    <a:pt x="90" y="253"/>
                  </a:lnTo>
                  <a:lnTo>
                    <a:pt x="91" y="269"/>
                  </a:lnTo>
                  <a:lnTo>
                    <a:pt x="94" y="283"/>
                  </a:lnTo>
                  <a:lnTo>
                    <a:pt x="97" y="298"/>
                  </a:lnTo>
                  <a:lnTo>
                    <a:pt x="101" y="313"/>
                  </a:lnTo>
                  <a:lnTo>
                    <a:pt x="106" y="326"/>
                  </a:lnTo>
                  <a:lnTo>
                    <a:pt x="113" y="340"/>
                  </a:lnTo>
                  <a:lnTo>
                    <a:pt x="120" y="353"/>
                  </a:lnTo>
                  <a:lnTo>
                    <a:pt x="15" y="458"/>
                  </a:lnTo>
                  <a:lnTo>
                    <a:pt x="15" y="458"/>
                  </a:lnTo>
                  <a:lnTo>
                    <a:pt x="9" y="466"/>
                  </a:lnTo>
                  <a:lnTo>
                    <a:pt x="4" y="476"/>
                  </a:lnTo>
                  <a:lnTo>
                    <a:pt x="1" y="486"/>
                  </a:lnTo>
                  <a:lnTo>
                    <a:pt x="0" y="497"/>
                  </a:lnTo>
                  <a:lnTo>
                    <a:pt x="1" y="507"/>
                  </a:lnTo>
                  <a:lnTo>
                    <a:pt x="4" y="516"/>
                  </a:lnTo>
                  <a:lnTo>
                    <a:pt x="9" y="526"/>
                  </a:lnTo>
                  <a:lnTo>
                    <a:pt x="15" y="535"/>
                  </a:lnTo>
                  <a:lnTo>
                    <a:pt x="15" y="535"/>
                  </a:lnTo>
                  <a:lnTo>
                    <a:pt x="24" y="542"/>
                  </a:lnTo>
                  <a:lnTo>
                    <a:pt x="34" y="547"/>
                  </a:lnTo>
                  <a:lnTo>
                    <a:pt x="44" y="550"/>
                  </a:lnTo>
                  <a:lnTo>
                    <a:pt x="54" y="551"/>
                  </a:lnTo>
                  <a:lnTo>
                    <a:pt x="54" y="551"/>
                  </a:lnTo>
                  <a:lnTo>
                    <a:pt x="65" y="550"/>
                  </a:lnTo>
                  <a:lnTo>
                    <a:pt x="75" y="547"/>
                  </a:lnTo>
                  <a:lnTo>
                    <a:pt x="84" y="542"/>
                  </a:lnTo>
                  <a:lnTo>
                    <a:pt x="93" y="535"/>
                  </a:lnTo>
                  <a:lnTo>
                    <a:pt x="194" y="434"/>
                  </a:lnTo>
                  <a:lnTo>
                    <a:pt x="194" y="434"/>
                  </a:lnTo>
                  <a:lnTo>
                    <a:pt x="209" y="443"/>
                  </a:lnTo>
                  <a:lnTo>
                    <a:pt x="224" y="451"/>
                  </a:lnTo>
                  <a:lnTo>
                    <a:pt x="239" y="458"/>
                  </a:lnTo>
                  <a:lnTo>
                    <a:pt x="256" y="463"/>
                  </a:lnTo>
                  <a:lnTo>
                    <a:pt x="273" y="468"/>
                  </a:lnTo>
                  <a:lnTo>
                    <a:pt x="290" y="472"/>
                  </a:lnTo>
                  <a:lnTo>
                    <a:pt x="308" y="474"/>
                  </a:lnTo>
                  <a:lnTo>
                    <a:pt x="326" y="475"/>
                  </a:lnTo>
                  <a:lnTo>
                    <a:pt x="326" y="475"/>
                  </a:lnTo>
                  <a:lnTo>
                    <a:pt x="340" y="474"/>
                  </a:lnTo>
                  <a:lnTo>
                    <a:pt x="353" y="473"/>
                  </a:lnTo>
                  <a:lnTo>
                    <a:pt x="366" y="470"/>
                  </a:lnTo>
                  <a:lnTo>
                    <a:pt x="378" y="468"/>
                  </a:lnTo>
                  <a:lnTo>
                    <a:pt x="378" y="393"/>
                  </a:lnTo>
                  <a:lnTo>
                    <a:pt x="378" y="393"/>
                  </a:lnTo>
                  <a:lnTo>
                    <a:pt x="366" y="396"/>
                  </a:lnTo>
                  <a:lnTo>
                    <a:pt x="353" y="399"/>
                  </a:lnTo>
                  <a:lnTo>
                    <a:pt x="340" y="400"/>
                  </a:lnTo>
                  <a:lnTo>
                    <a:pt x="326" y="401"/>
                  </a:lnTo>
                  <a:lnTo>
                    <a:pt x="326" y="401"/>
                  </a:lnTo>
                  <a:lnTo>
                    <a:pt x="309" y="400"/>
                  </a:lnTo>
                  <a:lnTo>
                    <a:pt x="294" y="398"/>
                  </a:lnTo>
                  <a:lnTo>
                    <a:pt x="278" y="394"/>
                  </a:lnTo>
                  <a:lnTo>
                    <a:pt x="262" y="388"/>
                  </a:lnTo>
                  <a:lnTo>
                    <a:pt x="249" y="382"/>
                  </a:lnTo>
                  <a:lnTo>
                    <a:pt x="235" y="373"/>
                  </a:lnTo>
                  <a:lnTo>
                    <a:pt x="221" y="364"/>
                  </a:lnTo>
                  <a:lnTo>
                    <a:pt x="210" y="353"/>
                  </a:lnTo>
                  <a:lnTo>
                    <a:pt x="199" y="342"/>
                  </a:lnTo>
                  <a:lnTo>
                    <a:pt x="190" y="329"/>
                  </a:lnTo>
                  <a:lnTo>
                    <a:pt x="182" y="316"/>
                  </a:lnTo>
                  <a:lnTo>
                    <a:pt x="175" y="301"/>
                  </a:lnTo>
                  <a:lnTo>
                    <a:pt x="169" y="285"/>
                  </a:lnTo>
                  <a:lnTo>
                    <a:pt x="165" y="270"/>
                  </a:lnTo>
                  <a:lnTo>
                    <a:pt x="163" y="254"/>
                  </a:lnTo>
                  <a:lnTo>
                    <a:pt x="162" y="237"/>
                  </a:lnTo>
                  <a:lnTo>
                    <a:pt x="162" y="237"/>
                  </a:lnTo>
                  <a:lnTo>
                    <a:pt x="163" y="221"/>
                  </a:lnTo>
                  <a:lnTo>
                    <a:pt x="165" y="204"/>
                  </a:lnTo>
                  <a:lnTo>
                    <a:pt x="169" y="188"/>
                  </a:lnTo>
                  <a:lnTo>
                    <a:pt x="175" y="174"/>
                  </a:lnTo>
                  <a:lnTo>
                    <a:pt x="182" y="159"/>
                  </a:lnTo>
                  <a:lnTo>
                    <a:pt x="190" y="145"/>
                  </a:lnTo>
                  <a:lnTo>
                    <a:pt x="199" y="133"/>
                  </a:lnTo>
                  <a:lnTo>
                    <a:pt x="210" y="121"/>
                  </a:lnTo>
                  <a:lnTo>
                    <a:pt x="221" y="111"/>
                  </a:lnTo>
                  <a:lnTo>
                    <a:pt x="235" y="101"/>
                  </a:lnTo>
                  <a:lnTo>
                    <a:pt x="249" y="93"/>
                  </a:lnTo>
                  <a:lnTo>
                    <a:pt x="262" y="86"/>
                  </a:lnTo>
                  <a:lnTo>
                    <a:pt x="278" y="81"/>
                  </a:lnTo>
                  <a:lnTo>
                    <a:pt x="294" y="76"/>
                  </a:lnTo>
                  <a:lnTo>
                    <a:pt x="309" y="74"/>
                  </a:lnTo>
                  <a:lnTo>
                    <a:pt x="326" y="73"/>
                  </a:lnTo>
                  <a:lnTo>
                    <a:pt x="326" y="73"/>
                  </a:lnTo>
                  <a:lnTo>
                    <a:pt x="340" y="73"/>
                  </a:lnTo>
                  <a:lnTo>
                    <a:pt x="353" y="75"/>
                  </a:lnTo>
                  <a:lnTo>
                    <a:pt x="366" y="77"/>
                  </a:lnTo>
                  <a:lnTo>
                    <a:pt x="378" y="82"/>
                  </a:lnTo>
                  <a:lnTo>
                    <a:pt x="378" y="5"/>
                  </a:lnTo>
                  <a:lnTo>
                    <a:pt x="378" y="5"/>
                  </a:lnTo>
                  <a:lnTo>
                    <a:pt x="366" y="3"/>
                  </a:lnTo>
                  <a:lnTo>
                    <a:pt x="353" y="1"/>
                  </a:lnTo>
                  <a:lnTo>
                    <a:pt x="340" y="0"/>
                  </a:lnTo>
                  <a:lnTo>
                    <a:pt x="326" y="0"/>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71" name="Freeform 99"/>
            <p:cNvSpPr/>
            <p:nvPr/>
          </p:nvSpPr>
          <p:spPr bwMode="auto">
            <a:xfrm>
              <a:off x="-1" y="2273356"/>
              <a:ext cx="4500198" cy="834571"/>
            </a:xfrm>
            <a:custGeom>
              <a:avLst/>
              <a:gdLst/>
              <a:ahLst/>
              <a:cxnLst/>
              <a:rect l="l" t="t" r="r" b="b"/>
              <a:pathLst>
                <a:path w="4500198" h="834571">
                  <a:moveTo>
                    <a:pt x="0" y="0"/>
                  </a:moveTo>
                  <a:lnTo>
                    <a:pt x="1025861" y="0"/>
                  </a:lnTo>
                  <a:lnTo>
                    <a:pt x="1684197" y="0"/>
                  </a:lnTo>
                  <a:lnTo>
                    <a:pt x="1781267" y="0"/>
                  </a:lnTo>
                  <a:lnTo>
                    <a:pt x="2710058" y="0"/>
                  </a:lnTo>
                  <a:lnTo>
                    <a:pt x="2807128" y="0"/>
                  </a:lnTo>
                  <a:lnTo>
                    <a:pt x="3056535" y="0"/>
                  </a:lnTo>
                  <a:lnTo>
                    <a:pt x="4082396" y="0"/>
                  </a:lnTo>
                  <a:lnTo>
                    <a:pt x="4500198" y="416768"/>
                  </a:lnTo>
                  <a:lnTo>
                    <a:pt x="4082396" y="834571"/>
                  </a:lnTo>
                  <a:lnTo>
                    <a:pt x="3056535" y="834571"/>
                  </a:lnTo>
                  <a:lnTo>
                    <a:pt x="2807128" y="834571"/>
                  </a:lnTo>
                  <a:lnTo>
                    <a:pt x="2710058" y="834571"/>
                  </a:lnTo>
                  <a:lnTo>
                    <a:pt x="1781267" y="834571"/>
                  </a:lnTo>
                  <a:lnTo>
                    <a:pt x="1684197" y="834571"/>
                  </a:lnTo>
                  <a:lnTo>
                    <a:pt x="1025861" y="834571"/>
                  </a:lnTo>
                  <a:lnTo>
                    <a:pt x="0" y="834571"/>
                  </a:lnTo>
                  <a:close/>
                </a:path>
              </a:pathLst>
            </a:custGeom>
            <a:solidFill>
              <a:srgbClr val="6C4C8B">
                <a:alpha val="20000"/>
              </a:srgbClr>
            </a:solidFill>
            <a:ln>
              <a:noFill/>
            </a:ln>
          </p:spPr>
          <p:txBody>
            <a:bodyPr vert="horz" wrap="square" lIns="121920" tIns="60960" rIns="121920" bIns="60960" numCol="1" anchor="t" anchorCtr="0" compatLnSpc="1"/>
            <a:lstStyle/>
            <a:p>
              <a:endParaRPr lang="ko-KR" altLang="en-US" sz="2400">
                <a:solidFill>
                  <a:prstClr val="black"/>
                </a:solidFill>
              </a:endParaRPr>
            </a:p>
          </p:txBody>
        </p:sp>
      </p:grpSp>
      <p:grpSp>
        <p:nvGrpSpPr>
          <p:cNvPr id="74" name="그룹 73"/>
          <p:cNvGrpSpPr/>
          <p:nvPr/>
        </p:nvGrpSpPr>
        <p:grpSpPr>
          <a:xfrm>
            <a:off x="6705961" y="1547722"/>
            <a:ext cx="5473339" cy="1112761"/>
            <a:chOff x="5038996" y="1392248"/>
            <a:chExt cx="4105004" cy="834571"/>
          </a:xfrm>
        </p:grpSpPr>
        <p:sp>
          <p:nvSpPr>
            <p:cNvPr id="32" name="Freeform 97"/>
            <p:cNvSpPr/>
            <p:nvPr/>
          </p:nvSpPr>
          <p:spPr bwMode="auto">
            <a:xfrm flipH="1" flipV="1">
              <a:off x="5920105" y="1392248"/>
              <a:ext cx="833537" cy="833536"/>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bg1">
                <a:lumMod val="75000"/>
                <a:alpha val="20000"/>
              </a:schemeClr>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33" name="Freeform 97"/>
            <p:cNvSpPr/>
            <p:nvPr/>
          </p:nvSpPr>
          <p:spPr bwMode="auto">
            <a:xfrm>
              <a:off x="5038996" y="1392248"/>
              <a:ext cx="833537" cy="833536"/>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342D57">
                <a:alpha val="20000"/>
              </a:srgbClr>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34" name="Freeform 103"/>
            <p:cNvSpPr/>
            <p:nvPr/>
          </p:nvSpPr>
          <p:spPr bwMode="auto">
            <a:xfrm>
              <a:off x="5038996" y="1392248"/>
              <a:ext cx="833537" cy="833536"/>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342D57"/>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35" name="Freeform 104"/>
            <p:cNvSpPr/>
            <p:nvPr/>
          </p:nvSpPr>
          <p:spPr bwMode="auto">
            <a:xfrm>
              <a:off x="5920105" y="1392248"/>
              <a:ext cx="833537" cy="833536"/>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bg1">
                <a:lumMod val="75000"/>
              </a:schemeClr>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36" name="Freeform 99"/>
            <p:cNvSpPr/>
            <p:nvPr/>
          </p:nvSpPr>
          <p:spPr bwMode="auto">
            <a:xfrm flipH="1">
              <a:off x="6415081" y="1392248"/>
              <a:ext cx="2728919" cy="834571"/>
            </a:xfrm>
            <a:custGeom>
              <a:avLst/>
              <a:gdLst/>
              <a:ahLst/>
              <a:cxnLst/>
              <a:rect l="l" t="t" r="r" b="b"/>
              <a:pathLst>
                <a:path w="2728919" h="834571">
                  <a:moveTo>
                    <a:pt x="2311117" y="0"/>
                  </a:moveTo>
                  <a:lnTo>
                    <a:pt x="1285257" y="0"/>
                  </a:lnTo>
                  <a:lnTo>
                    <a:pt x="1025860" y="0"/>
                  </a:lnTo>
                  <a:lnTo>
                    <a:pt x="0" y="0"/>
                  </a:lnTo>
                  <a:lnTo>
                    <a:pt x="0" y="834571"/>
                  </a:lnTo>
                  <a:lnTo>
                    <a:pt x="1025860" y="834571"/>
                  </a:lnTo>
                  <a:lnTo>
                    <a:pt x="1285257" y="834571"/>
                  </a:lnTo>
                  <a:lnTo>
                    <a:pt x="2311117" y="834571"/>
                  </a:lnTo>
                  <a:lnTo>
                    <a:pt x="2728919" y="416768"/>
                  </a:lnTo>
                  <a:close/>
                </a:path>
              </a:pathLst>
            </a:custGeom>
            <a:solidFill>
              <a:schemeClr val="bg1">
                <a:lumMod val="75000"/>
                <a:alpha val="20000"/>
              </a:schemeClr>
            </a:solidFill>
            <a:ln>
              <a:noFill/>
            </a:ln>
          </p:spPr>
          <p:txBody>
            <a:bodyPr vert="horz" wrap="square" lIns="121920" tIns="60960" rIns="121920" bIns="60960" numCol="1" anchor="t" anchorCtr="0" compatLnSpc="1"/>
            <a:lstStyle/>
            <a:p>
              <a:endParaRPr lang="ko-KR" altLang="en-US" sz="2400">
                <a:solidFill>
                  <a:prstClr val="black"/>
                </a:solidFill>
              </a:endParaRPr>
            </a:p>
          </p:txBody>
        </p:sp>
        <p:grpSp>
          <p:nvGrpSpPr>
            <p:cNvPr id="37" name="그룹 35"/>
            <p:cNvGrpSpPr/>
            <p:nvPr/>
          </p:nvGrpSpPr>
          <p:grpSpPr>
            <a:xfrm>
              <a:off x="5920247" y="1637345"/>
              <a:ext cx="240961" cy="588439"/>
              <a:chOff x="6310280" y="2126676"/>
              <a:chExt cx="310668" cy="758669"/>
            </a:xfrm>
            <a:solidFill>
              <a:schemeClr val="bg2">
                <a:lumMod val="75000"/>
              </a:schemeClr>
            </a:solidFill>
          </p:grpSpPr>
          <p:sp>
            <p:nvSpPr>
              <p:cNvPr id="40" name="Freeform 5"/>
              <p:cNvSpPr/>
              <p:nvPr/>
            </p:nvSpPr>
            <p:spPr bwMode="auto">
              <a:xfrm flipH="1">
                <a:off x="6310280" y="2126676"/>
                <a:ext cx="130667" cy="321335"/>
              </a:xfrm>
              <a:custGeom>
                <a:avLst/>
                <a:gdLst>
                  <a:gd name="T0" fmla="*/ 98 w 98"/>
                  <a:gd name="T1" fmla="*/ 0 h 241"/>
                  <a:gd name="T2" fmla="*/ 98 w 98"/>
                  <a:gd name="T3" fmla="*/ 0 h 241"/>
                  <a:gd name="T4" fmla="*/ 88 w 98"/>
                  <a:gd name="T5" fmla="*/ 2 h 241"/>
                  <a:gd name="T6" fmla="*/ 77 w 98"/>
                  <a:gd name="T7" fmla="*/ 7 h 241"/>
                  <a:gd name="T8" fmla="*/ 68 w 98"/>
                  <a:gd name="T9" fmla="*/ 11 h 241"/>
                  <a:gd name="T10" fmla="*/ 59 w 98"/>
                  <a:gd name="T11" fmla="*/ 16 h 241"/>
                  <a:gd name="T12" fmla="*/ 50 w 98"/>
                  <a:gd name="T13" fmla="*/ 21 h 241"/>
                  <a:gd name="T14" fmla="*/ 43 w 98"/>
                  <a:gd name="T15" fmla="*/ 28 h 241"/>
                  <a:gd name="T16" fmla="*/ 35 w 98"/>
                  <a:gd name="T17" fmla="*/ 35 h 241"/>
                  <a:gd name="T18" fmla="*/ 28 w 98"/>
                  <a:gd name="T19" fmla="*/ 42 h 241"/>
                  <a:gd name="T20" fmla="*/ 22 w 98"/>
                  <a:gd name="T21" fmla="*/ 51 h 241"/>
                  <a:gd name="T22" fmla="*/ 17 w 98"/>
                  <a:gd name="T23" fmla="*/ 60 h 241"/>
                  <a:gd name="T24" fmla="*/ 11 w 98"/>
                  <a:gd name="T25" fmla="*/ 68 h 241"/>
                  <a:gd name="T26" fmla="*/ 7 w 98"/>
                  <a:gd name="T27" fmla="*/ 79 h 241"/>
                  <a:gd name="T28" fmla="*/ 4 w 98"/>
                  <a:gd name="T29" fmla="*/ 88 h 241"/>
                  <a:gd name="T30" fmla="*/ 2 w 98"/>
                  <a:gd name="T31" fmla="*/ 99 h 241"/>
                  <a:gd name="T32" fmla="*/ 1 w 98"/>
                  <a:gd name="T33" fmla="*/ 109 h 241"/>
                  <a:gd name="T34" fmla="*/ 0 w 98"/>
                  <a:gd name="T35" fmla="*/ 121 h 241"/>
                  <a:gd name="T36" fmla="*/ 0 w 98"/>
                  <a:gd name="T37" fmla="*/ 121 h 241"/>
                  <a:gd name="T38" fmla="*/ 1 w 98"/>
                  <a:gd name="T39" fmla="*/ 131 h 241"/>
                  <a:gd name="T40" fmla="*/ 2 w 98"/>
                  <a:gd name="T41" fmla="*/ 143 h 241"/>
                  <a:gd name="T42" fmla="*/ 4 w 98"/>
                  <a:gd name="T43" fmla="*/ 153 h 241"/>
                  <a:gd name="T44" fmla="*/ 7 w 98"/>
                  <a:gd name="T45" fmla="*/ 162 h 241"/>
                  <a:gd name="T46" fmla="*/ 11 w 98"/>
                  <a:gd name="T47" fmla="*/ 172 h 241"/>
                  <a:gd name="T48" fmla="*/ 17 w 98"/>
                  <a:gd name="T49" fmla="*/ 181 h 241"/>
                  <a:gd name="T50" fmla="*/ 22 w 98"/>
                  <a:gd name="T51" fmla="*/ 191 h 241"/>
                  <a:gd name="T52" fmla="*/ 28 w 98"/>
                  <a:gd name="T53" fmla="*/ 199 h 241"/>
                  <a:gd name="T54" fmla="*/ 35 w 98"/>
                  <a:gd name="T55" fmla="*/ 206 h 241"/>
                  <a:gd name="T56" fmla="*/ 43 w 98"/>
                  <a:gd name="T57" fmla="*/ 214 h 241"/>
                  <a:gd name="T58" fmla="*/ 50 w 98"/>
                  <a:gd name="T59" fmla="*/ 220 h 241"/>
                  <a:gd name="T60" fmla="*/ 59 w 98"/>
                  <a:gd name="T61" fmla="*/ 225 h 241"/>
                  <a:gd name="T62" fmla="*/ 68 w 98"/>
                  <a:gd name="T63" fmla="*/ 230 h 241"/>
                  <a:gd name="T64" fmla="*/ 77 w 98"/>
                  <a:gd name="T65" fmla="*/ 235 h 241"/>
                  <a:gd name="T66" fmla="*/ 88 w 98"/>
                  <a:gd name="T67" fmla="*/ 238 h 241"/>
                  <a:gd name="T68" fmla="*/ 98 w 98"/>
                  <a:gd name="T69" fmla="*/ 241 h 241"/>
                  <a:gd name="T70" fmla="*/ 98 w 98"/>
                  <a:gd name="T7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8" h="241">
                    <a:moveTo>
                      <a:pt x="98" y="0"/>
                    </a:moveTo>
                    <a:lnTo>
                      <a:pt x="98" y="0"/>
                    </a:lnTo>
                    <a:lnTo>
                      <a:pt x="88" y="2"/>
                    </a:lnTo>
                    <a:lnTo>
                      <a:pt x="77" y="7"/>
                    </a:lnTo>
                    <a:lnTo>
                      <a:pt x="68" y="11"/>
                    </a:lnTo>
                    <a:lnTo>
                      <a:pt x="59" y="16"/>
                    </a:lnTo>
                    <a:lnTo>
                      <a:pt x="50" y="21"/>
                    </a:lnTo>
                    <a:lnTo>
                      <a:pt x="43" y="28"/>
                    </a:lnTo>
                    <a:lnTo>
                      <a:pt x="35" y="35"/>
                    </a:lnTo>
                    <a:lnTo>
                      <a:pt x="28" y="42"/>
                    </a:lnTo>
                    <a:lnTo>
                      <a:pt x="22" y="51"/>
                    </a:lnTo>
                    <a:lnTo>
                      <a:pt x="17" y="60"/>
                    </a:lnTo>
                    <a:lnTo>
                      <a:pt x="11" y="68"/>
                    </a:lnTo>
                    <a:lnTo>
                      <a:pt x="7" y="79"/>
                    </a:lnTo>
                    <a:lnTo>
                      <a:pt x="4" y="88"/>
                    </a:lnTo>
                    <a:lnTo>
                      <a:pt x="2" y="99"/>
                    </a:lnTo>
                    <a:lnTo>
                      <a:pt x="1" y="109"/>
                    </a:lnTo>
                    <a:lnTo>
                      <a:pt x="0" y="121"/>
                    </a:lnTo>
                    <a:lnTo>
                      <a:pt x="0" y="121"/>
                    </a:lnTo>
                    <a:lnTo>
                      <a:pt x="1" y="131"/>
                    </a:lnTo>
                    <a:lnTo>
                      <a:pt x="2" y="143"/>
                    </a:lnTo>
                    <a:lnTo>
                      <a:pt x="4" y="153"/>
                    </a:lnTo>
                    <a:lnTo>
                      <a:pt x="7" y="162"/>
                    </a:lnTo>
                    <a:lnTo>
                      <a:pt x="11" y="172"/>
                    </a:lnTo>
                    <a:lnTo>
                      <a:pt x="17" y="181"/>
                    </a:lnTo>
                    <a:lnTo>
                      <a:pt x="22" y="191"/>
                    </a:lnTo>
                    <a:lnTo>
                      <a:pt x="28" y="199"/>
                    </a:lnTo>
                    <a:lnTo>
                      <a:pt x="35" y="206"/>
                    </a:lnTo>
                    <a:lnTo>
                      <a:pt x="43" y="214"/>
                    </a:lnTo>
                    <a:lnTo>
                      <a:pt x="50" y="220"/>
                    </a:lnTo>
                    <a:lnTo>
                      <a:pt x="59" y="225"/>
                    </a:lnTo>
                    <a:lnTo>
                      <a:pt x="68" y="230"/>
                    </a:lnTo>
                    <a:lnTo>
                      <a:pt x="77" y="235"/>
                    </a:lnTo>
                    <a:lnTo>
                      <a:pt x="88" y="238"/>
                    </a:lnTo>
                    <a:lnTo>
                      <a:pt x="98" y="241"/>
                    </a:lnTo>
                    <a:lnTo>
                      <a:pt x="98" y="0"/>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41" name="Freeform 7"/>
              <p:cNvSpPr/>
              <p:nvPr/>
            </p:nvSpPr>
            <p:spPr bwMode="auto">
              <a:xfrm flipH="1">
                <a:off x="6310280" y="2474677"/>
                <a:ext cx="310668" cy="410668"/>
              </a:xfrm>
              <a:custGeom>
                <a:avLst/>
                <a:gdLst>
                  <a:gd name="T0" fmla="*/ 203 w 233"/>
                  <a:gd name="T1" fmla="*/ 0 h 308"/>
                  <a:gd name="T2" fmla="*/ 203 w 233"/>
                  <a:gd name="T3" fmla="*/ 0 h 308"/>
                  <a:gd name="T4" fmla="*/ 182 w 233"/>
                  <a:gd name="T5" fmla="*/ 0 h 308"/>
                  <a:gd name="T6" fmla="*/ 157 w 233"/>
                  <a:gd name="T7" fmla="*/ 2 h 308"/>
                  <a:gd name="T8" fmla="*/ 129 w 233"/>
                  <a:gd name="T9" fmla="*/ 6 h 308"/>
                  <a:gd name="T10" fmla="*/ 114 w 233"/>
                  <a:gd name="T11" fmla="*/ 8 h 308"/>
                  <a:gd name="T12" fmla="*/ 99 w 233"/>
                  <a:gd name="T13" fmla="*/ 12 h 308"/>
                  <a:gd name="T14" fmla="*/ 85 w 233"/>
                  <a:gd name="T15" fmla="*/ 16 h 308"/>
                  <a:gd name="T16" fmla="*/ 70 w 233"/>
                  <a:gd name="T17" fmla="*/ 22 h 308"/>
                  <a:gd name="T18" fmla="*/ 56 w 233"/>
                  <a:gd name="T19" fmla="*/ 28 h 308"/>
                  <a:gd name="T20" fmla="*/ 43 w 233"/>
                  <a:gd name="T21" fmla="*/ 35 h 308"/>
                  <a:gd name="T22" fmla="*/ 30 w 233"/>
                  <a:gd name="T23" fmla="*/ 44 h 308"/>
                  <a:gd name="T24" fmla="*/ 19 w 233"/>
                  <a:gd name="T25" fmla="*/ 53 h 308"/>
                  <a:gd name="T26" fmla="*/ 9 w 233"/>
                  <a:gd name="T27" fmla="*/ 63 h 308"/>
                  <a:gd name="T28" fmla="*/ 0 w 233"/>
                  <a:gd name="T29" fmla="*/ 76 h 308"/>
                  <a:gd name="T30" fmla="*/ 233 w 233"/>
                  <a:gd name="T31" fmla="*/ 308 h 308"/>
                  <a:gd name="T32" fmla="*/ 233 w 233"/>
                  <a:gd name="T33" fmla="*/ 1 h 308"/>
                  <a:gd name="T34" fmla="*/ 225 w 233"/>
                  <a:gd name="T35" fmla="*/ 1 h 308"/>
                  <a:gd name="T36" fmla="*/ 225 w 233"/>
                  <a:gd name="T37" fmla="*/ 1 h 308"/>
                  <a:gd name="T38" fmla="*/ 203 w 233"/>
                  <a:gd name="T39"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308">
                    <a:moveTo>
                      <a:pt x="203" y="0"/>
                    </a:moveTo>
                    <a:lnTo>
                      <a:pt x="203" y="0"/>
                    </a:lnTo>
                    <a:lnTo>
                      <a:pt x="182" y="0"/>
                    </a:lnTo>
                    <a:lnTo>
                      <a:pt x="157" y="2"/>
                    </a:lnTo>
                    <a:lnTo>
                      <a:pt x="129" y="6"/>
                    </a:lnTo>
                    <a:lnTo>
                      <a:pt x="114" y="8"/>
                    </a:lnTo>
                    <a:lnTo>
                      <a:pt x="99" y="12"/>
                    </a:lnTo>
                    <a:lnTo>
                      <a:pt x="85" y="16"/>
                    </a:lnTo>
                    <a:lnTo>
                      <a:pt x="70" y="22"/>
                    </a:lnTo>
                    <a:lnTo>
                      <a:pt x="56" y="28"/>
                    </a:lnTo>
                    <a:lnTo>
                      <a:pt x="43" y="35"/>
                    </a:lnTo>
                    <a:lnTo>
                      <a:pt x="30" y="44"/>
                    </a:lnTo>
                    <a:lnTo>
                      <a:pt x="19" y="53"/>
                    </a:lnTo>
                    <a:lnTo>
                      <a:pt x="9" y="63"/>
                    </a:lnTo>
                    <a:lnTo>
                      <a:pt x="0" y="76"/>
                    </a:lnTo>
                    <a:lnTo>
                      <a:pt x="233" y="308"/>
                    </a:lnTo>
                    <a:lnTo>
                      <a:pt x="233" y="1"/>
                    </a:lnTo>
                    <a:lnTo>
                      <a:pt x="225" y="1"/>
                    </a:lnTo>
                    <a:lnTo>
                      <a:pt x="225" y="1"/>
                    </a:lnTo>
                    <a:lnTo>
                      <a:pt x="203" y="0"/>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solidFill>
                    <a:prstClr val="black"/>
                  </a:solidFill>
                </a:endParaRPr>
              </a:p>
            </p:txBody>
          </p:sp>
        </p:grpSp>
        <p:grpSp>
          <p:nvGrpSpPr>
            <p:cNvPr id="38" name="그룹 36"/>
            <p:cNvGrpSpPr/>
            <p:nvPr/>
          </p:nvGrpSpPr>
          <p:grpSpPr>
            <a:xfrm>
              <a:off x="5608964" y="1637345"/>
              <a:ext cx="264746" cy="588439"/>
              <a:chOff x="5908946" y="2126676"/>
              <a:chExt cx="341334" cy="758669"/>
            </a:xfrm>
            <a:solidFill>
              <a:schemeClr val="tx2">
                <a:lumMod val="50000"/>
              </a:schemeClr>
            </a:solidFill>
          </p:grpSpPr>
          <p:sp>
            <p:nvSpPr>
              <p:cNvPr id="39" name="Freeform 9"/>
              <p:cNvSpPr/>
              <p:nvPr/>
            </p:nvSpPr>
            <p:spPr bwMode="auto">
              <a:xfrm flipH="1">
                <a:off x="6106280" y="2126676"/>
                <a:ext cx="144000" cy="324002"/>
              </a:xfrm>
              <a:custGeom>
                <a:avLst/>
                <a:gdLst>
                  <a:gd name="T0" fmla="*/ 0 w 108"/>
                  <a:gd name="T1" fmla="*/ 0 h 243"/>
                  <a:gd name="T2" fmla="*/ 0 w 108"/>
                  <a:gd name="T3" fmla="*/ 243 h 243"/>
                  <a:gd name="T4" fmla="*/ 0 w 108"/>
                  <a:gd name="T5" fmla="*/ 243 h 243"/>
                  <a:gd name="T6" fmla="*/ 11 w 108"/>
                  <a:gd name="T7" fmla="*/ 242 h 243"/>
                  <a:gd name="T8" fmla="*/ 22 w 108"/>
                  <a:gd name="T9" fmla="*/ 239 h 243"/>
                  <a:gd name="T10" fmla="*/ 33 w 108"/>
                  <a:gd name="T11" fmla="*/ 234 h 243"/>
                  <a:gd name="T12" fmla="*/ 42 w 108"/>
                  <a:gd name="T13" fmla="*/ 230 h 243"/>
                  <a:gd name="T14" fmla="*/ 51 w 108"/>
                  <a:gd name="T15" fmla="*/ 224 h 243"/>
                  <a:gd name="T16" fmla="*/ 61 w 108"/>
                  <a:gd name="T17" fmla="*/ 218 h 243"/>
                  <a:gd name="T18" fmla="*/ 69 w 108"/>
                  <a:gd name="T19" fmla="*/ 210 h 243"/>
                  <a:gd name="T20" fmla="*/ 77 w 108"/>
                  <a:gd name="T21" fmla="*/ 203 h 243"/>
                  <a:gd name="T22" fmla="*/ 83 w 108"/>
                  <a:gd name="T23" fmla="*/ 195 h 243"/>
                  <a:gd name="T24" fmla="*/ 89 w 108"/>
                  <a:gd name="T25" fmla="*/ 185 h 243"/>
                  <a:gd name="T26" fmla="*/ 94 w 108"/>
                  <a:gd name="T27" fmla="*/ 176 h 243"/>
                  <a:gd name="T28" fmla="*/ 100 w 108"/>
                  <a:gd name="T29" fmla="*/ 165 h 243"/>
                  <a:gd name="T30" fmla="*/ 103 w 108"/>
                  <a:gd name="T31" fmla="*/ 155 h 243"/>
                  <a:gd name="T32" fmla="*/ 106 w 108"/>
                  <a:gd name="T33" fmla="*/ 145 h 243"/>
                  <a:gd name="T34" fmla="*/ 107 w 108"/>
                  <a:gd name="T35" fmla="*/ 133 h 243"/>
                  <a:gd name="T36" fmla="*/ 108 w 108"/>
                  <a:gd name="T37" fmla="*/ 122 h 243"/>
                  <a:gd name="T38" fmla="*/ 108 w 108"/>
                  <a:gd name="T39" fmla="*/ 122 h 243"/>
                  <a:gd name="T40" fmla="*/ 107 w 108"/>
                  <a:gd name="T41" fmla="*/ 110 h 243"/>
                  <a:gd name="T42" fmla="*/ 106 w 108"/>
                  <a:gd name="T43" fmla="*/ 99 h 243"/>
                  <a:gd name="T44" fmla="*/ 103 w 108"/>
                  <a:gd name="T45" fmla="*/ 88 h 243"/>
                  <a:gd name="T46" fmla="*/ 100 w 108"/>
                  <a:gd name="T47" fmla="*/ 77 h 243"/>
                  <a:gd name="T48" fmla="*/ 94 w 108"/>
                  <a:gd name="T49" fmla="*/ 67 h 243"/>
                  <a:gd name="T50" fmla="*/ 89 w 108"/>
                  <a:gd name="T51" fmla="*/ 58 h 243"/>
                  <a:gd name="T52" fmla="*/ 83 w 108"/>
                  <a:gd name="T53" fmla="*/ 48 h 243"/>
                  <a:gd name="T54" fmla="*/ 77 w 108"/>
                  <a:gd name="T55" fmla="*/ 40 h 243"/>
                  <a:gd name="T56" fmla="*/ 69 w 108"/>
                  <a:gd name="T57" fmla="*/ 32 h 243"/>
                  <a:gd name="T58" fmla="*/ 61 w 108"/>
                  <a:gd name="T59" fmla="*/ 25 h 243"/>
                  <a:gd name="T60" fmla="*/ 51 w 108"/>
                  <a:gd name="T61" fmla="*/ 19 h 243"/>
                  <a:gd name="T62" fmla="*/ 42 w 108"/>
                  <a:gd name="T63" fmla="*/ 13 h 243"/>
                  <a:gd name="T64" fmla="*/ 33 w 108"/>
                  <a:gd name="T65" fmla="*/ 9 h 243"/>
                  <a:gd name="T66" fmla="*/ 22 w 108"/>
                  <a:gd name="T67" fmla="*/ 4 h 243"/>
                  <a:gd name="T68" fmla="*/ 11 w 108"/>
                  <a:gd name="T69" fmla="*/ 1 h 243"/>
                  <a:gd name="T70" fmla="*/ 0 w 108"/>
                  <a:gd name="T7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243">
                    <a:moveTo>
                      <a:pt x="0" y="0"/>
                    </a:moveTo>
                    <a:lnTo>
                      <a:pt x="0" y="243"/>
                    </a:lnTo>
                    <a:lnTo>
                      <a:pt x="0" y="243"/>
                    </a:lnTo>
                    <a:lnTo>
                      <a:pt x="11" y="242"/>
                    </a:lnTo>
                    <a:lnTo>
                      <a:pt x="22" y="239"/>
                    </a:lnTo>
                    <a:lnTo>
                      <a:pt x="33" y="234"/>
                    </a:lnTo>
                    <a:lnTo>
                      <a:pt x="42" y="230"/>
                    </a:lnTo>
                    <a:lnTo>
                      <a:pt x="51" y="224"/>
                    </a:lnTo>
                    <a:lnTo>
                      <a:pt x="61" y="218"/>
                    </a:lnTo>
                    <a:lnTo>
                      <a:pt x="69" y="210"/>
                    </a:lnTo>
                    <a:lnTo>
                      <a:pt x="77" y="203"/>
                    </a:lnTo>
                    <a:lnTo>
                      <a:pt x="83" y="195"/>
                    </a:lnTo>
                    <a:lnTo>
                      <a:pt x="89" y="185"/>
                    </a:lnTo>
                    <a:lnTo>
                      <a:pt x="94" y="176"/>
                    </a:lnTo>
                    <a:lnTo>
                      <a:pt x="100" y="165"/>
                    </a:lnTo>
                    <a:lnTo>
                      <a:pt x="103" y="155"/>
                    </a:lnTo>
                    <a:lnTo>
                      <a:pt x="106" y="145"/>
                    </a:lnTo>
                    <a:lnTo>
                      <a:pt x="107" y="133"/>
                    </a:lnTo>
                    <a:lnTo>
                      <a:pt x="108" y="122"/>
                    </a:lnTo>
                    <a:lnTo>
                      <a:pt x="108" y="122"/>
                    </a:lnTo>
                    <a:lnTo>
                      <a:pt x="107" y="110"/>
                    </a:lnTo>
                    <a:lnTo>
                      <a:pt x="106" y="99"/>
                    </a:lnTo>
                    <a:lnTo>
                      <a:pt x="103" y="88"/>
                    </a:lnTo>
                    <a:lnTo>
                      <a:pt x="100" y="77"/>
                    </a:lnTo>
                    <a:lnTo>
                      <a:pt x="94" y="67"/>
                    </a:lnTo>
                    <a:lnTo>
                      <a:pt x="89" y="58"/>
                    </a:lnTo>
                    <a:lnTo>
                      <a:pt x="83" y="48"/>
                    </a:lnTo>
                    <a:lnTo>
                      <a:pt x="77" y="40"/>
                    </a:lnTo>
                    <a:lnTo>
                      <a:pt x="69" y="32"/>
                    </a:lnTo>
                    <a:lnTo>
                      <a:pt x="61" y="25"/>
                    </a:lnTo>
                    <a:lnTo>
                      <a:pt x="51" y="19"/>
                    </a:lnTo>
                    <a:lnTo>
                      <a:pt x="42" y="13"/>
                    </a:lnTo>
                    <a:lnTo>
                      <a:pt x="33" y="9"/>
                    </a:lnTo>
                    <a:lnTo>
                      <a:pt x="22" y="4"/>
                    </a:lnTo>
                    <a:lnTo>
                      <a:pt x="11" y="1"/>
                    </a:lnTo>
                    <a:lnTo>
                      <a:pt x="0" y="0"/>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42" name="Freeform 11"/>
              <p:cNvSpPr/>
              <p:nvPr/>
            </p:nvSpPr>
            <p:spPr bwMode="auto">
              <a:xfrm flipH="1">
                <a:off x="5908946" y="2476010"/>
                <a:ext cx="341334" cy="409335"/>
              </a:xfrm>
              <a:custGeom>
                <a:avLst/>
                <a:gdLst>
                  <a:gd name="T0" fmla="*/ 35 w 256"/>
                  <a:gd name="T1" fmla="*/ 0 h 307"/>
                  <a:gd name="T2" fmla="*/ 0 w 256"/>
                  <a:gd name="T3" fmla="*/ 0 h 307"/>
                  <a:gd name="T4" fmla="*/ 0 w 256"/>
                  <a:gd name="T5" fmla="*/ 307 h 307"/>
                  <a:gd name="T6" fmla="*/ 126 w 256"/>
                  <a:gd name="T7" fmla="*/ 307 h 307"/>
                  <a:gd name="T8" fmla="*/ 126 w 256"/>
                  <a:gd name="T9" fmla="*/ 215 h 307"/>
                  <a:gd name="T10" fmla="*/ 144 w 256"/>
                  <a:gd name="T11" fmla="*/ 215 h 307"/>
                  <a:gd name="T12" fmla="*/ 144 w 256"/>
                  <a:gd name="T13" fmla="*/ 307 h 307"/>
                  <a:gd name="T14" fmla="*/ 256 w 256"/>
                  <a:gd name="T15" fmla="*/ 307 h 307"/>
                  <a:gd name="T16" fmla="*/ 256 w 256"/>
                  <a:gd name="T17" fmla="*/ 134 h 307"/>
                  <a:gd name="T18" fmla="*/ 256 w 256"/>
                  <a:gd name="T19" fmla="*/ 134 h 307"/>
                  <a:gd name="T20" fmla="*/ 255 w 256"/>
                  <a:gd name="T21" fmla="*/ 128 h 307"/>
                  <a:gd name="T22" fmla="*/ 255 w 256"/>
                  <a:gd name="T23" fmla="*/ 128 h 307"/>
                  <a:gd name="T24" fmla="*/ 255 w 256"/>
                  <a:gd name="T25" fmla="*/ 123 h 307"/>
                  <a:gd name="T26" fmla="*/ 255 w 256"/>
                  <a:gd name="T27" fmla="*/ 123 h 307"/>
                  <a:gd name="T28" fmla="*/ 254 w 256"/>
                  <a:gd name="T29" fmla="*/ 121 h 307"/>
                  <a:gd name="T30" fmla="*/ 254 w 256"/>
                  <a:gd name="T31" fmla="*/ 121 h 307"/>
                  <a:gd name="T32" fmla="*/ 253 w 256"/>
                  <a:gd name="T33" fmla="*/ 113 h 307"/>
                  <a:gd name="T34" fmla="*/ 251 w 256"/>
                  <a:gd name="T35" fmla="*/ 104 h 307"/>
                  <a:gd name="T36" fmla="*/ 248 w 256"/>
                  <a:gd name="T37" fmla="*/ 97 h 307"/>
                  <a:gd name="T38" fmla="*/ 244 w 256"/>
                  <a:gd name="T39" fmla="*/ 90 h 307"/>
                  <a:gd name="T40" fmla="*/ 240 w 256"/>
                  <a:gd name="T41" fmla="*/ 82 h 307"/>
                  <a:gd name="T42" fmla="*/ 235 w 256"/>
                  <a:gd name="T43" fmla="*/ 76 h 307"/>
                  <a:gd name="T44" fmla="*/ 225 w 256"/>
                  <a:gd name="T45" fmla="*/ 63 h 307"/>
                  <a:gd name="T46" fmla="*/ 212 w 256"/>
                  <a:gd name="T47" fmla="*/ 53 h 307"/>
                  <a:gd name="T48" fmla="*/ 199 w 256"/>
                  <a:gd name="T49" fmla="*/ 44 h 307"/>
                  <a:gd name="T50" fmla="*/ 184 w 256"/>
                  <a:gd name="T51" fmla="*/ 35 h 307"/>
                  <a:gd name="T52" fmla="*/ 169 w 256"/>
                  <a:gd name="T53" fmla="*/ 28 h 307"/>
                  <a:gd name="T54" fmla="*/ 152 w 256"/>
                  <a:gd name="T55" fmla="*/ 22 h 307"/>
                  <a:gd name="T56" fmla="*/ 135 w 256"/>
                  <a:gd name="T57" fmla="*/ 16 h 307"/>
                  <a:gd name="T58" fmla="*/ 119 w 256"/>
                  <a:gd name="T59" fmla="*/ 12 h 307"/>
                  <a:gd name="T60" fmla="*/ 103 w 256"/>
                  <a:gd name="T61" fmla="*/ 8 h 307"/>
                  <a:gd name="T62" fmla="*/ 72 w 256"/>
                  <a:gd name="T63" fmla="*/ 4 h 307"/>
                  <a:gd name="T64" fmla="*/ 46 w 256"/>
                  <a:gd name="T65" fmla="*/ 1 h 307"/>
                  <a:gd name="T66" fmla="*/ 46 w 256"/>
                  <a:gd name="T67" fmla="*/ 1 h 307"/>
                  <a:gd name="T68" fmla="*/ 40 w 256"/>
                  <a:gd name="T69" fmla="*/ 0 h 307"/>
                  <a:gd name="T70" fmla="*/ 35 w 256"/>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307">
                    <a:moveTo>
                      <a:pt x="35" y="0"/>
                    </a:moveTo>
                    <a:lnTo>
                      <a:pt x="0" y="0"/>
                    </a:lnTo>
                    <a:lnTo>
                      <a:pt x="0" y="307"/>
                    </a:lnTo>
                    <a:lnTo>
                      <a:pt x="126" y="307"/>
                    </a:lnTo>
                    <a:lnTo>
                      <a:pt x="126" y="215"/>
                    </a:lnTo>
                    <a:lnTo>
                      <a:pt x="144" y="215"/>
                    </a:lnTo>
                    <a:lnTo>
                      <a:pt x="144" y="307"/>
                    </a:lnTo>
                    <a:lnTo>
                      <a:pt x="256" y="307"/>
                    </a:lnTo>
                    <a:lnTo>
                      <a:pt x="256" y="134"/>
                    </a:lnTo>
                    <a:lnTo>
                      <a:pt x="256" y="134"/>
                    </a:lnTo>
                    <a:lnTo>
                      <a:pt x="255" y="128"/>
                    </a:lnTo>
                    <a:lnTo>
                      <a:pt x="255" y="128"/>
                    </a:lnTo>
                    <a:lnTo>
                      <a:pt x="255" y="123"/>
                    </a:lnTo>
                    <a:lnTo>
                      <a:pt x="255" y="123"/>
                    </a:lnTo>
                    <a:lnTo>
                      <a:pt x="254" y="121"/>
                    </a:lnTo>
                    <a:lnTo>
                      <a:pt x="254" y="121"/>
                    </a:lnTo>
                    <a:lnTo>
                      <a:pt x="253" y="113"/>
                    </a:lnTo>
                    <a:lnTo>
                      <a:pt x="251" y="104"/>
                    </a:lnTo>
                    <a:lnTo>
                      <a:pt x="248" y="97"/>
                    </a:lnTo>
                    <a:lnTo>
                      <a:pt x="244" y="90"/>
                    </a:lnTo>
                    <a:lnTo>
                      <a:pt x="240" y="82"/>
                    </a:lnTo>
                    <a:lnTo>
                      <a:pt x="235" y="76"/>
                    </a:lnTo>
                    <a:lnTo>
                      <a:pt x="225" y="63"/>
                    </a:lnTo>
                    <a:lnTo>
                      <a:pt x="212" y="53"/>
                    </a:lnTo>
                    <a:lnTo>
                      <a:pt x="199" y="44"/>
                    </a:lnTo>
                    <a:lnTo>
                      <a:pt x="184" y="35"/>
                    </a:lnTo>
                    <a:lnTo>
                      <a:pt x="169" y="28"/>
                    </a:lnTo>
                    <a:lnTo>
                      <a:pt x="152" y="22"/>
                    </a:lnTo>
                    <a:lnTo>
                      <a:pt x="135" y="16"/>
                    </a:lnTo>
                    <a:lnTo>
                      <a:pt x="119" y="12"/>
                    </a:lnTo>
                    <a:lnTo>
                      <a:pt x="103" y="8"/>
                    </a:lnTo>
                    <a:lnTo>
                      <a:pt x="72" y="4"/>
                    </a:lnTo>
                    <a:lnTo>
                      <a:pt x="46" y="1"/>
                    </a:lnTo>
                    <a:lnTo>
                      <a:pt x="46" y="1"/>
                    </a:lnTo>
                    <a:lnTo>
                      <a:pt x="40" y="0"/>
                    </a:lnTo>
                    <a:lnTo>
                      <a:pt x="35" y="0"/>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solidFill>
                    <a:prstClr val="black"/>
                  </a:solidFill>
                </a:endParaRPr>
              </a:p>
            </p:txBody>
          </p:sp>
        </p:grpSp>
      </p:grpSp>
      <p:grpSp>
        <p:nvGrpSpPr>
          <p:cNvPr id="79" name="그룹 78"/>
          <p:cNvGrpSpPr/>
          <p:nvPr/>
        </p:nvGrpSpPr>
        <p:grpSpPr>
          <a:xfrm>
            <a:off x="4346687" y="3898032"/>
            <a:ext cx="7832613" cy="1112761"/>
            <a:chOff x="3269540" y="3154981"/>
            <a:chExt cx="5874460" cy="834571"/>
          </a:xfrm>
        </p:grpSpPr>
        <p:sp>
          <p:nvSpPr>
            <p:cNvPr id="43" name="Freeform 113"/>
            <p:cNvSpPr/>
            <p:nvPr/>
          </p:nvSpPr>
          <p:spPr bwMode="auto">
            <a:xfrm>
              <a:off x="3269540" y="3155498"/>
              <a:ext cx="833537" cy="833536"/>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F4879C">
                <a:alpha val="20000"/>
              </a:srgbClr>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44" name="Freeform 114"/>
            <p:cNvSpPr/>
            <p:nvPr/>
          </p:nvSpPr>
          <p:spPr bwMode="auto">
            <a:xfrm>
              <a:off x="3269540" y="3155498"/>
              <a:ext cx="833537" cy="833536"/>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F4879C"/>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45" name="Freeform 115"/>
            <p:cNvSpPr/>
            <p:nvPr/>
          </p:nvSpPr>
          <p:spPr bwMode="auto">
            <a:xfrm>
              <a:off x="4149614" y="3155498"/>
              <a:ext cx="833537" cy="833536"/>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rgbClr val="B81A4D">
                <a:alpha val="20000"/>
              </a:srgbClr>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46" name="Freeform 116"/>
            <p:cNvSpPr/>
            <p:nvPr/>
          </p:nvSpPr>
          <p:spPr bwMode="auto">
            <a:xfrm>
              <a:off x="4149614" y="3155498"/>
              <a:ext cx="833537" cy="833536"/>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81A4D"/>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47" name="Freeform 99"/>
            <p:cNvSpPr/>
            <p:nvPr/>
          </p:nvSpPr>
          <p:spPr bwMode="auto">
            <a:xfrm flipH="1">
              <a:off x="4646182" y="3154981"/>
              <a:ext cx="4497818" cy="834571"/>
            </a:xfrm>
            <a:custGeom>
              <a:avLst/>
              <a:gdLst/>
              <a:ahLst/>
              <a:cxnLst/>
              <a:rect l="l" t="t" r="r" b="b"/>
              <a:pathLst>
                <a:path w="4497818" h="834571">
                  <a:moveTo>
                    <a:pt x="4080016" y="0"/>
                  </a:moveTo>
                  <a:lnTo>
                    <a:pt x="3054156" y="0"/>
                  </a:lnTo>
                  <a:lnTo>
                    <a:pt x="2970236" y="0"/>
                  </a:lnTo>
                  <a:lnTo>
                    <a:pt x="2707678" y="0"/>
                  </a:lnTo>
                  <a:lnTo>
                    <a:pt x="1944376" y="0"/>
                  </a:lnTo>
                  <a:lnTo>
                    <a:pt x="1681818" y="0"/>
                  </a:lnTo>
                  <a:lnTo>
                    <a:pt x="1025860" y="0"/>
                  </a:lnTo>
                  <a:lnTo>
                    <a:pt x="0" y="0"/>
                  </a:lnTo>
                  <a:lnTo>
                    <a:pt x="0" y="834571"/>
                  </a:lnTo>
                  <a:lnTo>
                    <a:pt x="1025860" y="834571"/>
                  </a:lnTo>
                  <a:lnTo>
                    <a:pt x="1681818" y="834571"/>
                  </a:lnTo>
                  <a:lnTo>
                    <a:pt x="1944376" y="834571"/>
                  </a:lnTo>
                  <a:lnTo>
                    <a:pt x="2707678" y="834571"/>
                  </a:lnTo>
                  <a:lnTo>
                    <a:pt x="2970236" y="834571"/>
                  </a:lnTo>
                  <a:lnTo>
                    <a:pt x="3054156" y="834571"/>
                  </a:lnTo>
                  <a:lnTo>
                    <a:pt x="4080016" y="834571"/>
                  </a:lnTo>
                  <a:lnTo>
                    <a:pt x="4497818" y="416769"/>
                  </a:lnTo>
                  <a:close/>
                </a:path>
              </a:pathLst>
            </a:custGeom>
            <a:solidFill>
              <a:srgbClr val="B81A4D">
                <a:alpha val="20000"/>
              </a:srgbClr>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48" name="Freeform 42"/>
            <p:cNvSpPr/>
            <p:nvPr/>
          </p:nvSpPr>
          <p:spPr bwMode="auto">
            <a:xfrm>
              <a:off x="3936098" y="3317447"/>
              <a:ext cx="168569" cy="576029"/>
            </a:xfrm>
            <a:custGeom>
              <a:avLst/>
              <a:gdLst>
                <a:gd name="T0" fmla="*/ 74 w 163"/>
                <a:gd name="T1" fmla="*/ 186 h 557"/>
                <a:gd name="T2" fmla="*/ 76 w 163"/>
                <a:gd name="T3" fmla="*/ 166 h 557"/>
                <a:gd name="T4" fmla="*/ 82 w 163"/>
                <a:gd name="T5" fmla="*/ 147 h 557"/>
                <a:gd name="T6" fmla="*/ 89 w 163"/>
                <a:gd name="T7" fmla="*/ 129 h 557"/>
                <a:gd name="T8" fmla="*/ 100 w 163"/>
                <a:gd name="T9" fmla="*/ 115 h 557"/>
                <a:gd name="T10" fmla="*/ 113 w 163"/>
                <a:gd name="T11" fmla="*/ 101 h 557"/>
                <a:gd name="T12" fmla="*/ 128 w 163"/>
                <a:gd name="T13" fmla="*/ 90 h 557"/>
                <a:gd name="T14" fmla="*/ 145 w 163"/>
                <a:gd name="T15" fmla="*/ 81 h 557"/>
                <a:gd name="T16" fmla="*/ 163 w 163"/>
                <a:gd name="T17" fmla="*/ 76 h 557"/>
                <a:gd name="T18" fmla="*/ 163 w 163"/>
                <a:gd name="T19" fmla="*/ 0 h 557"/>
                <a:gd name="T20" fmla="*/ 130 w 163"/>
                <a:gd name="T21" fmla="*/ 7 h 557"/>
                <a:gd name="T22" fmla="*/ 99 w 163"/>
                <a:gd name="T23" fmla="*/ 21 h 557"/>
                <a:gd name="T24" fmla="*/ 71 w 163"/>
                <a:gd name="T25" fmla="*/ 38 h 557"/>
                <a:gd name="T26" fmla="*/ 47 w 163"/>
                <a:gd name="T27" fmla="*/ 61 h 557"/>
                <a:gd name="T28" fmla="*/ 27 w 163"/>
                <a:gd name="T29" fmla="*/ 88 h 557"/>
                <a:gd name="T30" fmla="*/ 13 w 163"/>
                <a:gd name="T31" fmla="*/ 118 h 557"/>
                <a:gd name="T32" fmla="*/ 3 w 163"/>
                <a:gd name="T33" fmla="*/ 150 h 557"/>
                <a:gd name="T34" fmla="*/ 0 w 163"/>
                <a:gd name="T35" fmla="*/ 186 h 557"/>
                <a:gd name="T36" fmla="*/ 1 w 163"/>
                <a:gd name="T37" fmla="*/ 202 h 557"/>
                <a:gd name="T38" fmla="*/ 10 w 163"/>
                <a:gd name="T39" fmla="*/ 242 h 557"/>
                <a:gd name="T40" fmla="*/ 27 w 163"/>
                <a:gd name="T41" fmla="*/ 289 h 557"/>
                <a:gd name="T42" fmla="*/ 63 w 163"/>
                <a:gd name="T43" fmla="*/ 369 h 557"/>
                <a:gd name="T44" fmla="*/ 116 w 163"/>
                <a:gd name="T45" fmla="*/ 473 h 557"/>
                <a:gd name="T46" fmla="*/ 163 w 163"/>
                <a:gd name="T47" fmla="*/ 557 h 557"/>
                <a:gd name="T48" fmla="*/ 163 w 163"/>
                <a:gd name="T49" fmla="*/ 295 h 557"/>
                <a:gd name="T50" fmla="*/ 145 w 163"/>
                <a:gd name="T51" fmla="*/ 289 h 557"/>
                <a:gd name="T52" fmla="*/ 128 w 163"/>
                <a:gd name="T53" fmla="*/ 281 h 557"/>
                <a:gd name="T54" fmla="*/ 113 w 163"/>
                <a:gd name="T55" fmla="*/ 270 h 557"/>
                <a:gd name="T56" fmla="*/ 100 w 163"/>
                <a:gd name="T57" fmla="*/ 257 h 557"/>
                <a:gd name="T58" fmla="*/ 89 w 163"/>
                <a:gd name="T59" fmla="*/ 241 h 557"/>
                <a:gd name="T60" fmla="*/ 82 w 163"/>
                <a:gd name="T61" fmla="*/ 224 h 557"/>
                <a:gd name="T62" fmla="*/ 76 w 163"/>
                <a:gd name="T63" fmla="*/ 205 h 557"/>
                <a:gd name="T64" fmla="*/ 74 w 163"/>
                <a:gd name="T65" fmla="*/ 186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74" y="186"/>
                  </a:moveTo>
                  <a:lnTo>
                    <a:pt x="74" y="186"/>
                  </a:lnTo>
                  <a:lnTo>
                    <a:pt x="75" y="175"/>
                  </a:lnTo>
                  <a:lnTo>
                    <a:pt x="76" y="166"/>
                  </a:lnTo>
                  <a:lnTo>
                    <a:pt x="78" y="157"/>
                  </a:lnTo>
                  <a:lnTo>
                    <a:pt x="82" y="147"/>
                  </a:lnTo>
                  <a:lnTo>
                    <a:pt x="85" y="138"/>
                  </a:lnTo>
                  <a:lnTo>
                    <a:pt x="89" y="129"/>
                  </a:lnTo>
                  <a:lnTo>
                    <a:pt x="94" y="122"/>
                  </a:lnTo>
                  <a:lnTo>
                    <a:pt x="100" y="115"/>
                  </a:lnTo>
                  <a:lnTo>
                    <a:pt x="107" y="108"/>
                  </a:lnTo>
                  <a:lnTo>
                    <a:pt x="113" y="101"/>
                  </a:lnTo>
                  <a:lnTo>
                    <a:pt x="120" y="95"/>
                  </a:lnTo>
                  <a:lnTo>
                    <a:pt x="128" y="90"/>
                  </a:lnTo>
                  <a:lnTo>
                    <a:pt x="136" y="86"/>
                  </a:lnTo>
                  <a:lnTo>
                    <a:pt x="145" y="81"/>
                  </a:lnTo>
                  <a:lnTo>
                    <a:pt x="154" y="78"/>
                  </a:lnTo>
                  <a:lnTo>
                    <a:pt x="163" y="76"/>
                  </a:lnTo>
                  <a:lnTo>
                    <a:pt x="163" y="0"/>
                  </a:lnTo>
                  <a:lnTo>
                    <a:pt x="163" y="0"/>
                  </a:lnTo>
                  <a:lnTo>
                    <a:pt x="146" y="3"/>
                  </a:lnTo>
                  <a:lnTo>
                    <a:pt x="130" y="7"/>
                  </a:lnTo>
                  <a:lnTo>
                    <a:pt x="114" y="13"/>
                  </a:lnTo>
                  <a:lnTo>
                    <a:pt x="99" y="21"/>
                  </a:lnTo>
                  <a:lnTo>
                    <a:pt x="85" y="29"/>
                  </a:lnTo>
                  <a:lnTo>
                    <a:pt x="71" y="38"/>
                  </a:lnTo>
                  <a:lnTo>
                    <a:pt x="59" y="50"/>
                  </a:lnTo>
                  <a:lnTo>
                    <a:pt x="47" y="61"/>
                  </a:lnTo>
                  <a:lnTo>
                    <a:pt x="37" y="74"/>
                  </a:lnTo>
                  <a:lnTo>
                    <a:pt x="27" y="88"/>
                  </a:lnTo>
                  <a:lnTo>
                    <a:pt x="19" y="102"/>
                  </a:lnTo>
                  <a:lnTo>
                    <a:pt x="13" y="118"/>
                  </a:lnTo>
                  <a:lnTo>
                    <a:pt x="7" y="134"/>
                  </a:lnTo>
                  <a:lnTo>
                    <a:pt x="3" y="150"/>
                  </a:lnTo>
                  <a:lnTo>
                    <a:pt x="1" y="168"/>
                  </a:lnTo>
                  <a:lnTo>
                    <a:pt x="0" y="186"/>
                  </a:lnTo>
                  <a:lnTo>
                    <a:pt x="0" y="186"/>
                  </a:lnTo>
                  <a:lnTo>
                    <a:pt x="1" y="202"/>
                  </a:lnTo>
                  <a:lnTo>
                    <a:pt x="5" y="220"/>
                  </a:lnTo>
                  <a:lnTo>
                    <a:pt x="10" y="242"/>
                  </a:lnTo>
                  <a:lnTo>
                    <a:pt x="19" y="265"/>
                  </a:lnTo>
                  <a:lnTo>
                    <a:pt x="27" y="289"/>
                  </a:lnTo>
                  <a:lnTo>
                    <a:pt x="39" y="316"/>
                  </a:lnTo>
                  <a:lnTo>
                    <a:pt x="63" y="369"/>
                  </a:lnTo>
                  <a:lnTo>
                    <a:pt x="90" y="422"/>
                  </a:lnTo>
                  <a:lnTo>
                    <a:pt x="116" y="473"/>
                  </a:lnTo>
                  <a:lnTo>
                    <a:pt x="142" y="519"/>
                  </a:lnTo>
                  <a:lnTo>
                    <a:pt x="163" y="557"/>
                  </a:lnTo>
                  <a:lnTo>
                    <a:pt x="163" y="295"/>
                  </a:lnTo>
                  <a:lnTo>
                    <a:pt x="163" y="295"/>
                  </a:lnTo>
                  <a:lnTo>
                    <a:pt x="154" y="293"/>
                  </a:lnTo>
                  <a:lnTo>
                    <a:pt x="145" y="289"/>
                  </a:lnTo>
                  <a:lnTo>
                    <a:pt x="136" y="285"/>
                  </a:lnTo>
                  <a:lnTo>
                    <a:pt x="128" y="281"/>
                  </a:lnTo>
                  <a:lnTo>
                    <a:pt x="120" y="276"/>
                  </a:lnTo>
                  <a:lnTo>
                    <a:pt x="113" y="270"/>
                  </a:lnTo>
                  <a:lnTo>
                    <a:pt x="107" y="263"/>
                  </a:lnTo>
                  <a:lnTo>
                    <a:pt x="100" y="257"/>
                  </a:lnTo>
                  <a:lnTo>
                    <a:pt x="94" y="249"/>
                  </a:lnTo>
                  <a:lnTo>
                    <a:pt x="89" y="241"/>
                  </a:lnTo>
                  <a:lnTo>
                    <a:pt x="85" y="233"/>
                  </a:lnTo>
                  <a:lnTo>
                    <a:pt x="82" y="224"/>
                  </a:lnTo>
                  <a:lnTo>
                    <a:pt x="78" y="215"/>
                  </a:lnTo>
                  <a:lnTo>
                    <a:pt x="76" y="205"/>
                  </a:lnTo>
                  <a:lnTo>
                    <a:pt x="75" y="195"/>
                  </a:lnTo>
                  <a:lnTo>
                    <a:pt x="74" y="186"/>
                  </a:lnTo>
                  <a:lnTo>
                    <a:pt x="74" y="186"/>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49" name="Freeform 40"/>
            <p:cNvSpPr/>
            <p:nvPr/>
          </p:nvSpPr>
          <p:spPr bwMode="auto">
            <a:xfrm>
              <a:off x="4158515" y="3317447"/>
              <a:ext cx="168569" cy="576029"/>
            </a:xfrm>
            <a:custGeom>
              <a:avLst/>
              <a:gdLst>
                <a:gd name="T0" fmla="*/ 0 w 163"/>
                <a:gd name="T1" fmla="*/ 76 h 557"/>
                <a:gd name="T2" fmla="*/ 10 w 163"/>
                <a:gd name="T3" fmla="*/ 78 h 557"/>
                <a:gd name="T4" fmla="*/ 27 w 163"/>
                <a:gd name="T5" fmla="*/ 86 h 557"/>
                <a:gd name="T6" fmla="*/ 43 w 163"/>
                <a:gd name="T7" fmla="*/ 95 h 557"/>
                <a:gd name="T8" fmla="*/ 57 w 163"/>
                <a:gd name="T9" fmla="*/ 108 h 557"/>
                <a:gd name="T10" fmla="*/ 69 w 163"/>
                <a:gd name="T11" fmla="*/ 122 h 557"/>
                <a:gd name="T12" fmla="*/ 79 w 163"/>
                <a:gd name="T13" fmla="*/ 138 h 557"/>
                <a:gd name="T14" fmla="*/ 85 w 163"/>
                <a:gd name="T15" fmla="*/ 157 h 557"/>
                <a:gd name="T16" fmla="*/ 88 w 163"/>
                <a:gd name="T17" fmla="*/ 175 h 557"/>
                <a:gd name="T18" fmla="*/ 89 w 163"/>
                <a:gd name="T19" fmla="*/ 186 h 557"/>
                <a:gd name="T20" fmla="*/ 87 w 163"/>
                <a:gd name="T21" fmla="*/ 205 h 557"/>
                <a:gd name="T22" fmla="*/ 82 w 163"/>
                <a:gd name="T23" fmla="*/ 224 h 557"/>
                <a:gd name="T24" fmla="*/ 74 w 163"/>
                <a:gd name="T25" fmla="*/ 241 h 557"/>
                <a:gd name="T26" fmla="*/ 63 w 163"/>
                <a:gd name="T27" fmla="*/ 257 h 557"/>
                <a:gd name="T28" fmla="*/ 50 w 163"/>
                <a:gd name="T29" fmla="*/ 270 h 557"/>
                <a:gd name="T30" fmla="*/ 36 w 163"/>
                <a:gd name="T31" fmla="*/ 281 h 557"/>
                <a:gd name="T32" fmla="*/ 18 w 163"/>
                <a:gd name="T33" fmla="*/ 289 h 557"/>
                <a:gd name="T34" fmla="*/ 0 w 163"/>
                <a:gd name="T35" fmla="*/ 295 h 557"/>
                <a:gd name="T36" fmla="*/ 0 w 163"/>
                <a:gd name="T37" fmla="*/ 557 h 557"/>
                <a:gd name="T38" fmla="*/ 46 w 163"/>
                <a:gd name="T39" fmla="*/ 473 h 557"/>
                <a:gd name="T40" fmla="*/ 101 w 163"/>
                <a:gd name="T41" fmla="*/ 369 h 557"/>
                <a:gd name="T42" fmla="*/ 136 w 163"/>
                <a:gd name="T43" fmla="*/ 289 h 557"/>
                <a:gd name="T44" fmla="*/ 153 w 163"/>
                <a:gd name="T45" fmla="*/ 242 h 557"/>
                <a:gd name="T46" fmla="*/ 162 w 163"/>
                <a:gd name="T47" fmla="*/ 202 h 557"/>
                <a:gd name="T48" fmla="*/ 163 w 163"/>
                <a:gd name="T49" fmla="*/ 186 h 557"/>
                <a:gd name="T50" fmla="*/ 160 w 163"/>
                <a:gd name="T51" fmla="*/ 150 h 557"/>
                <a:gd name="T52" fmla="*/ 151 w 163"/>
                <a:gd name="T53" fmla="*/ 118 h 557"/>
                <a:gd name="T54" fmla="*/ 136 w 163"/>
                <a:gd name="T55" fmla="*/ 88 h 557"/>
                <a:gd name="T56" fmla="*/ 116 w 163"/>
                <a:gd name="T57" fmla="*/ 61 h 557"/>
                <a:gd name="T58" fmla="*/ 92 w 163"/>
                <a:gd name="T59" fmla="*/ 38 h 557"/>
                <a:gd name="T60" fmla="*/ 64 w 163"/>
                <a:gd name="T61" fmla="*/ 21 h 557"/>
                <a:gd name="T62" fmla="*/ 34 w 163"/>
                <a:gd name="T63" fmla="*/ 7 h 557"/>
                <a:gd name="T64" fmla="*/ 0 w 163"/>
                <a:gd name="T65"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0" y="0"/>
                  </a:moveTo>
                  <a:lnTo>
                    <a:pt x="0" y="76"/>
                  </a:lnTo>
                  <a:lnTo>
                    <a:pt x="0" y="76"/>
                  </a:lnTo>
                  <a:lnTo>
                    <a:pt x="10" y="78"/>
                  </a:lnTo>
                  <a:lnTo>
                    <a:pt x="18" y="81"/>
                  </a:lnTo>
                  <a:lnTo>
                    <a:pt x="27" y="86"/>
                  </a:lnTo>
                  <a:lnTo>
                    <a:pt x="36" y="90"/>
                  </a:lnTo>
                  <a:lnTo>
                    <a:pt x="43" y="95"/>
                  </a:lnTo>
                  <a:lnTo>
                    <a:pt x="50" y="101"/>
                  </a:lnTo>
                  <a:lnTo>
                    <a:pt x="57" y="108"/>
                  </a:lnTo>
                  <a:lnTo>
                    <a:pt x="63" y="115"/>
                  </a:lnTo>
                  <a:lnTo>
                    <a:pt x="69" y="122"/>
                  </a:lnTo>
                  <a:lnTo>
                    <a:pt x="74" y="129"/>
                  </a:lnTo>
                  <a:lnTo>
                    <a:pt x="79" y="138"/>
                  </a:lnTo>
                  <a:lnTo>
                    <a:pt x="82" y="147"/>
                  </a:lnTo>
                  <a:lnTo>
                    <a:pt x="85" y="157"/>
                  </a:lnTo>
                  <a:lnTo>
                    <a:pt x="87" y="166"/>
                  </a:lnTo>
                  <a:lnTo>
                    <a:pt x="88" y="175"/>
                  </a:lnTo>
                  <a:lnTo>
                    <a:pt x="89" y="186"/>
                  </a:lnTo>
                  <a:lnTo>
                    <a:pt x="89" y="186"/>
                  </a:lnTo>
                  <a:lnTo>
                    <a:pt x="88" y="195"/>
                  </a:lnTo>
                  <a:lnTo>
                    <a:pt x="87" y="205"/>
                  </a:lnTo>
                  <a:lnTo>
                    <a:pt x="85" y="215"/>
                  </a:lnTo>
                  <a:lnTo>
                    <a:pt x="82" y="224"/>
                  </a:lnTo>
                  <a:lnTo>
                    <a:pt x="79" y="233"/>
                  </a:lnTo>
                  <a:lnTo>
                    <a:pt x="74" y="241"/>
                  </a:lnTo>
                  <a:lnTo>
                    <a:pt x="69" y="249"/>
                  </a:lnTo>
                  <a:lnTo>
                    <a:pt x="63" y="257"/>
                  </a:lnTo>
                  <a:lnTo>
                    <a:pt x="57" y="263"/>
                  </a:lnTo>
                  <a:lnTo>
                    <a:pt x="50" y="270"/>
                  </a:lnTo>
                  <a:lnTo>
                    <a:pt x="43" y="276"/>
                  </a:lnTo>
                  <a:lnTo>
                    <a:pt x="36" y="281"/>
                  </a:lnTo>
                  <a:lnTo>
                    <a:pt x="27" y="285"/>
                  </a:lnTo>
                  <a:lnTo>
                    <a:pt x="18" y="289"/>
                  </a:lnTo>
                  <a:lnTo>
                    <a:pt x="10" y="293"/>
                  </a:lnTo>
                  <a:lnTo>
                    <a:pt x="0" y="295"/>
                  </a:lnTo>
                  <a:lnTo>
                    <a:pt x="0" y="557"/>
                  </a:lnTo>
                  <a:lnTo>
                    <a:pt x="0" y="557"/>
                  </a:lnTo>
                  <a:lnTo>
                    <a:pt x="21" y="519"/>
                  </a:lnTo>
                  <a:lnTo>
                    <a:pt x="46" y="473"/>
                  </a:lnTo>
                  <a:lnTo>
                    <a:pt x="73" y="422"/>
                  </a:lnTo>
                  <a:lnTo>
                    <a:pt x="101" y="369"/>
                  </a:lnTo>
                  <a:lnTo>
                    <a:pt x="125" y="316"/>
                  </a:lnTo>
                  <a:lnTo>
                    <a:pt x="136" y="289"/>
                  </a:lnTo>
                  <a:lnTo>
                    <a:pt x="145" y="265"/>
                  </a:lnTo>
                  <a:lnTo>
                    <a:pt x="153" y="242"/>
                  </a:lnTo>
                  <a:lnTo>
                    <a:pt x="158" y="220"/>
                  </a:lnTo>
                  <a:lnTo>
                    <a:pt x="162" y="202"/>
                  </a:lnTo>
                  <a:lnTo>
                    <a:pt x="163" y="186"/>
                  </a:lnTo>
                  <a:lnTo>
                    <a:pt x="163" y="186"/>
                  </a:lnTo>
                  <a:lnTo>
                    <a:pt x="162" y="168"/>
                  </a:lnTo>
                  <a:lnTo>
                    <a:pt x="160" y="150"/>
                  </a:lnTo>
                  <a:lnTo>
                    <a:pt x="156" y="134"/>
                  </a:lnTo>
                  <a:lnTo>
                    <a:pt x="151" y="118"/>
                  </a:lnTo>
                  <a:lnTo>
                    <a:pt x="145" y="102"/>
                  </a:lnTo>
                  <a:lnTo>
                    <a:pt x="136" y="88"/>
                  </a:lnTo>
                  <a:lnTo>
                    <a:pt x="127" y="74"/>
                  </a:lnTo>
                  <a:lnTo>
                    <a:pt x="116" y="61"/>
                  </a:lnTo>
                  <a:lnTo>
                    <a:pt x="105" y="50"/>
                  </a:lnTo>
                  <a:lnTo>
                    <a:pt x="92" y="38"/>
                  </a:lnTo>
                  <a:lnTo>
                    <a:pt x="79" y="29"/>
                  </a:lnTo>
                  <a:lnTo>
                    <a:pt x="64" y="21"/>
                  </a:lnTo>
                  <a:lnTo>
                    <a:pt x="49" y="13"/>
                  </a:lnTo>
                  <a:lnTo>
                    <a:pt x="34" y="7"/>
                  </a:lnTo>
                  <a:lnTo>
                    <a:pt x="17" y="3"/>
                  </a:lnTo>
                  <a:lnTo>
                    <a:pt x="0" y="0"/>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solidFill>
                  <a:prstClr val="black"/>
                </a:solidFill>
              </a:endParaRPr>
            </a:p>
          </p:txBody>
        </p:sp>
      </p:grpSp>
      <p:grpSp>
        <p:nvGrpSpPr>
          <p:cNvPr id="80" name="그룹 79"/>
          <p:cNvGrpSpPr/>
          <p:nvPr/>
        </p:nvGrpSpPr>
        <p:grpSpPr>
          <a:xfrm>
            <a:off x="-12700" y="5073533"/>
            <a:ext cx="5473339" cy="1146087"/>
            <a:chOff x="0" y="4036607"/>
            <a:chExt cx="4105004" cy="859565"/>
          </a:xfrm>
        </p:grpSpPr>
        <p:pic>
          <p:nvPicPr>
            <p:cNvPr id="52" name="그림 51"/>
            <p:cNvPicPr>
              <a:picLocks noChangeAspect="1"/>
            </p:cNvPicPr>
            <p:nvPr/>
          </p:nvPicPr>
          <p:blipFill>
            <a:blip r:embed="rId1" cstate="screen"/>
            <a:stretch>
              <a:fillRect/>
            </a:stretch>
          </p:blipFill>
          <p:spPr>
            <a:xfrm rot="13500000" flipH="1" flipV="1">
              <a:off x="3428234" y="4392775"/>
              <a:ext cx="292511" cy="714283"/>
            </a:xfrm>
            <a:prstGeom prst="rect">
              <a:avLst/>
            </a:prstGeom>
          </p:spPr>
        </p:pic>
        <p:pic>
          <p:nvPicPr>
            <p:cNvPr id="56" name="그림 55"/>
            <p:cNvPicPr>
              <a:picLocks noChangeAspect="1"/>
            </p:cNvPicPr>
            <p:nvPr/>
          </p:nvPicPr>
          <p:blipFill>
            <a:blip r:embed="rId2" cstate="screen"/>
            <a:stretch>
              <a:fillRect/>
            </a:stretch>
          </p:blipFill>
          <p:spPr>
            <a:xfrm rot="13500000">
              <a:off x="2793540" y="3849802"/>
              <a:ext cx="257685" cy="714283"/>
            </a:xfrm>
            <a:prstGeom prst="rect">
              <a:avLst/>
            </a:prstGeom>
          </p:spPr>
        </p:pic>
        <p:grpSp>
          <p:nvGrpSpPr>
            <p:cNvPr id="50" name="그룹 76"/>
            <p:cNvGrpSpPr/>
            <p:nvPr/>
          </p:nvGrpSpPr>
          <p:grpSpPr>
            <a:xfrm>
              <a:off x="0" y="4036607"/>
              <a:ext cx="4105004" cy="834571"/>
              <a:chOff x="0" y="4036607"/>
              <a:chExt cx="4105004" cy="834571"/>
            </a:xfrm>
          </p:grpSpPr>
          <p:sp>
            <p:nvSpPr>
              <p:cNvPr id="51" name="Freeform 119"/>
              <p:cNvSpPr/>
              <p:nvPr/>
            </p:nvSpPr>
            <p:spPr bwMode="auto">
              <a:xfrm flipH="1">
                <a:off x="3270432" y="4037641"/>
                <a:ext cx="833537" cy="833537"/>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BDA8D1">
                  <a:alpha val="20000"/>
                </a:srgbClr>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54" name="Freeform 117"/>
              <p:cNvSpPr/>
              <p:nvPr/>
            </p:nvSpPr>
            <p:spPr bwMode="auto">
              <a:xfrm flipH="1">
                <a:off x="2390358" y="4036607"/>
                <a:ext cx="833537" cy="834571"/>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chemeClr val="bg1">
                  <a:lumMod val="75000"/>
                  <a:alpha val="20000"/>
                </a:schemeClr>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55" name="Freeform 120"/>
              <p:cNvSpPr/>
              <p:nvPr/>
            </p:nvSpPr>
            <p:spPr bwMode="auto">
              <a:xfrm flipH="1">
                <a:off x="3270432" y="4036607"/>
                <a:ext cx="834572" cy="834571"/>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rgbClr val="BDA8D1"/>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57" name="Freeform 118"/>
              <p:cNvSpPr/>
              <p:nvPr/>
            </p:nvSpPr>
            <p:spPr bwMode="auto">
              <a:xfrm flipH="1">
                <a:off x="2390358" y="4036607"/>
                <a:ext cx="833537" cy="834571"/>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chemeClr val="bg1">
                  <a:lumMod val="85000"/>
                </a:schemeClr>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58" name="Freeform 46"/>
              <p:cNvSpPr/>
              <p:nvPr/>
            </p:nvSpPr>
            <p:spPr bwMode="auto">
              <a:xfrm flipH="1">
                <a:off x="3272103" y="4539420"/>
                <a:ext cx="164049" cy="266211"/>
              </a:xfrm>
              <a:custGeom>
                <a:avLst/>
                <a:gdLst>
                  <a:gd name="T0" fmla="*/ 167 w 167"/>
                  <a:gd name="T1" fmla="*/ 0 h 271"/>
                  <a:gd name="T2" fmla="*/ 0 w 167"/>
                  <a:gd name="T3" fmla="*/ 167 h 271"/>
                  <a:gd name="T4" fmla="*/ 103 w 167"/>
                  <a:gd name="T5" fmla="*/ 271 h 271"/>
                  <a:gd name="T6" fmla="*/ 137 w 167"/>
                  <a:gd name="T7" fmla="*/ 259 h 271"/>
                  <a:gd name="T8" fmla="*/ 137 w 167"/>
                  <a:gd name="T9" fmla="*/ 201 h 271"/>
                  <a:gd name="T10" fmla="*/ 167 w 167"/>
                  <a:gd name="T11" fmla="*/ 173 h 271"/>
                  <a:gd name="T12" fmla="*/ 167 w 167"/>
                  <a:gd name="T13" fmla="*/ 0 h 271"/>
                </a:gdLst>
                <a:ahLst/>
                <a:cxnLst>
                  <a:cxn ang="0">
                    <a:pos x="T0" y="T1"/>
                  </a:cxn>
                  <a:cxn ang="0">
                    <a:pos x="T2" y="T3"/>
                  </a:cxn>
                  <a:cxn ang="0">
                    <a:pos x="T4" y="T5"/>
                  </a:cxn>
                  <a:cxn ang="0">
                    <a:pos x="T6" y="T7"/>
                  </a:cxn>
                  <a:cxn ang="0">
                    <a:pos x="T8" y="T9"/>
                  </a:cxn>
                  <a:cxn ang="0">
                    <a:pos x="T10" y="T11"/>
                  </a:cxn>
                  <a:cxn ang="0">
                    <a:pos x="T12" y="T13"/>
                  </a:cxn>
                </a:cxnLst>
                <a:rect l="0" t="0" r="r" b="b"/>
                <a:pathLst>
                  <a:path w="167" h="271">
                    <a:moveTo>
                      <a:pt x="167" y="0"/>
                    </a:moveTo>
                    <a:lnTo>
                      <a:pt x="0" y="167"/>
                    </a:lnTo>
                    <a:lnTo>
                      <a:pt x="103" y="271"/>
                    </a:lnTo>
                    <a:lnTo>
                      <a:pt x="137" y="259"/>
                    </a:lnTo>
                    <a:lnTo>
                      <a:pt x="137" y="201"/>
                    </a:lnTo>
                    <a:lnTo>
                      <a:pt x="167" y="173"/>
                    </a:lnTo>
                    <a:lnTo>
                      <a:pt x="167" y="0"/>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59" name="Freeform 43"/>
              <p:cNvSpPr>
                <a:spLocks noEditPoints="1"/>
              </p:cNvSpPr>
              <p:nvPr/>
            </p:nvSpPr>
            <p:spPr bwMode="auto">
              <a:xfrm flipH="1">
                <a:off x="2976647" y="4310430"/>
                <a:ext cx="246565" cy="389985"/>
              </a:xfrm>
              <a:custGeom>
                <a:avLst/>
                <a:gdLst>
                  <a:gd name="T0" fmla="*/ 134 w 251"/>
                  <a:gd name="T1" fmla="*/ 142 h 397"/>
                  <a:gd name="T2" fmla="*/ 124 w 251"/>
                  <a:gd name="T3" fmla="*/ 141 h 397"/>
                  <a:gd name="T4" fmla="*/ 116 w 251"/>
                  <a:gd name="T5" fmla="*/ 135 h 397"/>
                  <a:gd name="T6" fmla="*/ 113 w 251"/>
                  <a:gd name="T7" fmla="*/ 131 h 397"/>
                  <a:gd name="T8" fmla="*/ 109 w 251"/>
                  <a:gd name="T9" fmla="*/ 121 h 397"/>
                  <a:gd name="T10" fmla="*/ 109 w 251"/>
                  <a:gd name="T11" fmla="*/ 112 h 397"/>
                  <a:gd name="T12" fmla="*/ 113 w 251"/>
                  <a:gd name="T13" fmla="*/ 102 h 397"/>
                  <a:gd name="T14" fmla="*/ 116 w 251"/>
                  <a:gd name="T15" fmla="*/ 98 h 397"/>
                  <a:gd name="T16" fmla="*/ 124 w 251"/>
                  <a:gd name="T17" fmla="*/ 92 h 397"/>
                  <a:gd name="T18" fmla="*/ 134 w 251"/>
                  <a:gd name="T19" fmla="*/ 91 h 397"/>
                  <a:gd name="T20" fmla="*/ 139 w 251"/>
                  <a:gd name="T21" fmla="*/ 91 h 397"/>
                  <a:gd name="T22" fmla="*/ 148 w 251"/>
                  <a:gd name="T23" fmla="*/ 95 h 397"/>
                  <a:gd name="T24" fmla="*/ 153 w 251"/>
                  <a:gd name="T25" fmla="*/ 98 h 397"/>
                  <a:gd name="T26" fmla="*/ 159 w 251"/>
                  <a:gd name="T27" fmla="*/ 107 h 397"/>
                  <a:gd name="T28" fmla="*/ 160 w 251"/>
                  <a:gd name="T29" fmla="*/ 117 h 397"/>
                  <a:gd name="T30" fmla="*/ 159 w 251"/>
                  <a:gd name="T31" fmla="*/ 127 h 397"/>
                  <a:gd name="T32" fmla="*/ 153 w 251"/>
                  <a:gd name="T33" fmla="*/ 135 h 397"/>
                  <a:gd name="T34" fmla="*/ 148 w 251"/>
                  <a:gd name="T35" fmla="*/ 138 h 397"/>
                  <a:gd name="T36" fmla="*/ 139 w 251"/>
                  <a:gd name="T37" fmla="*/ 142 h 397"/>
                  <a:gd name="T38" fmla="*/ 105 w 251"/>
                  <a:gd name="T39" fmla="*/ 0 h 397"/>
                  <a:gd name="T40" fmla="*/ 91 w 251"/>
                  <a:gd name="T41" fmla="*/ 1 h 397"/>
                  <a:gd name="T42" fmla="*/ 64 w 251"/>
                  <a:gd name="T43" fmla="*/ 6 h 397"/>
                  <a:gd name="T44" fmla="*/ 38 w 251"/>
                  <a:gd name="T45" fmla="*/ 17 h 397"/>
                  <a:gd name="T46" fmla="*/ 13 w 251"/>
                  <a:gd name="T47" fmla="*/ 33 h 397"/>
                  <a:gd name="T48" fmla="*/ 2 w 251"/>
                  <a:gd name="T49" fmla="*/ 43 h 397"/>
                  <a:gd name="T50" fmla="*/ 0 w 251"/>
                  <a:gd name="T51" fmla="*/ 397 h 397"/>
                  <a:gd name="T52" fmla="*/ 17 w 251"/>
                  <a:gd name="T53" fmla="*/ 322 h 397"/>
                  <a:gd name="T54" fmla="*/ 56 w 251"/>
                  <a:gd name="T55" fmla="*/ 282 h 397"/>
                  <a:gd name="T56" fmla="*/ 80 w 251"/>
                  <a:gd name="T57" fmla="*/ 289 h 397"/>
                  <a:gd name="T58" fmla="*/ 106 w 251"/>
                  <a:gd name="T59" fmla="*/ 291 h 397"/>
                  <a:gd name="T60" fmla="*/ 119 w 251"/>
                  <a:gd name="T61" fmla="*/ 291 h 397"/>
                  <a:gd name="T62" fmla="*/ 146 w 251"/>
                  <a:gd name="T63" fmla="*/ 285 h 397"/>
                  <a:gd name="T64" fmla="*/ 172 w 251"/>
                  <a:gd name="T65" fmla="*/ 275 h 397"/>
                  <a:gd name="T66" fmla="*/ 197 w 251"/>
                  <a:gd name="T67" fmla="*/ 259 h 397"/>
                  <a:gd name="T68" fmla="*/ 208 w 251"/>
                  <a:gd name="T69" fmla="*/ 249 h 397"/>
                  <a:gd name="T70" fmla="*/ 227 w 251"/>
                  <a:gd name="T71" fmla="*/ 226 h 397"/>
                  <a:gd name="T72" fmla="*/ 239 w 251"/>
                  <a:gd name="T73" fmla="*/ 201 h 397"/>
                  <a:gd name="T74" fmla="*/ 248 w 251"/>
                  <a:gd name="T75" fmla="*/ 174 h 397"/>
                  <a:gd name="T76" fmla="*/ 251 w 251"/>
                  <a:gd name="T77" fmla="*/ 146 h 397"/>
                  <a:gd name="T78" fmla="*/ 248 w 251"/>
                  <a:gd name="T79" fmla="*/ 118 h 397"/>
                  <a:gd name="T80" fmla="*/ 239 w 251"/>
                  <a:gd name="T81" fmla="*/ 91 h 397"/>
                  <a:gd name="T82" fmla="*/ 227 w 251"/>
                  <a:gd name="T83" fmla="*/ 66 h 397"/>
                  <a:gd name="T84" fmla="*/ 208 w 251"/>
                  <a:gd name="T85" fmla="*/ 43 h 397"/>
                  <a:gd name="T86" fmla="*/ 197 w 251"/>
                  <a:gd name="T87" fmla="*/ 33 h 397"/>
                  <a:gd name="T88" fmla="*/ 172 w 251"/>
                  <a:gd name="T89" fmla="*/ 17 h 397"/>
                  <a:gd name="T90" fmla="*/ 146 w 251"/>
                  <a:gd name="T91" fmla="*/ 6 h 397"/>
                  <a:gd name="T92" fmla="*/ 119 w 251"/>
                  <a:gd name="T93" fmla="*/ 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1" h="397">
                    <a:moveTo>
                      <a:pt x="134" y="142"/>
                    </a:moveTo>
                    <a:lnTo>
                      <a:pt x="134" y="142"/>
                    </a:lnTo>
                    <a:lnTo>
                      <a:pt x="130" y="142"/>
                    </a:lnTo>
                    <a:lnTo>
                      <a:pt x="124" y="141"/>
                    </a:lnTo>
                    <a:lnTo>
                      <a:pt x="120" y="138"/>
                    </a:lnTo>
                    <a:lnTo>
                      <a:pt x="116" y="135"/>
                    </a:lnTo>
                    <a:lnTo>
                      <a:pt x="116" y="135"/>
                    </a:lnTo>
                    <a:lnTo>
                      <a:pt x="113" y="131"/>
                    </a:lnTo>
                    <a:lnTo>
                      <a:pt x="110" y="127"/>
                    </a:lnTo>
                    <a:lnTo>
                      <a:pt x="109" y="121"/>
                    </a:lnTo>
                    <a:lnTo>
                      <a:pt x="109" y="116"/>
                    </a:lnTo>
                    <a:lnTo>
                      <a:pt x="109" y="112"/>
                    </a:lnTo>
                    <a:lnTo>
                      <a:pt x="110" y="107"/>
                    </a:lnTo>
                    <a:lnTo>
                      <a:pt x="113" y="102"/>
                    </a:lnTo>
                    <a:lnTo>
                      <a:pt x="116" y="98"/>
                    </a:lnTo>
                    <a:lnTo>
                      <a:pt x="116" y="98"/>
                    </a:lnTo>
                    <a:lnTo>
                      <a:pt x="120" y="95"/>
                    </a:lnTo>
                    <a:lnTo>
                      <a:pt x="124" y="92"/>
                    </a:lnTo>
                    <a:lnTo>
                      <a:pt x="130" y="91"/>
                    </a:lnTo>
                    <a:lnTo>
                      <a:pt x="134" y="91"/>
                    </a:lnTo>
                    <a:lnTo>
                      <a:pt x="134" y="91"/>
                    </a:lnTo>
                    <a:lnTo>
                      <a:pt x="139" y="91"/>
                    </a:lnTo>
                    <a:lnTo>
                      <a:pt x="144" y="92"/>
                    </a:lnTo>
                    <a:lnTo>
                      <a:pt x="148" y="95"/>
                    </a:lnTo>
                    <a:lnTo>
                      <a:pt x="153" y="98"/>
                    </a:lnTo>
                    <a:lnTo>
                      <a:pt x="153" y="98"/>
                    </a:lnTo>
                    <a:lnTo>
                      <a:pt x="156" y="102"/>
                    </a:lnTo>
                    <a:lnTo>
                      <a:pt x="159" y="107"/>
                    </a:lnTo>
                    <a:lnTo>
                      <a:pt x="160" y="112"/>
                    </a:lnTo>
                    <a:lnTo>
                      <a:pt x="160" y="117"/>
                    </a:lnTo>
                    <a:lnTo>
                      <a:pt x="160" y="121"/>
                    </a:lnTo>
                    <a:lnTo>
                      <a:pt x="159" y="127"/>
                    </a:lnTo>
                    <a:lnTo>
                      <a:pt x="156" y="131"/>
                    </a:lnTo>
                    <a:lnTo>
                      <a:pt x="153" y="135"/>
                    </a:lnTo>
                    <a:lnTo>
                      <a:pt x="153" y="135"/>
                    </a:lnTo>
                    <a:lnTo>
                      <a:pt x="148" y="138"/>
                    </a:lnTo>
                    <a:lnTo>
                      <a:pt x="144" y="141"/>
                    </a:lnTo>
                    <a:lnTo>
                      <a:pt x="139" y="142"/>
                    </a:lnTo>
                    <a:lnTo>
                      <a:pt x="134" y="142"/>
                    </a:lnTo>
                    <a:close/>
                    <a:moveTo>
                      <a:pt x="105" y="0"/>
                    </a:moveTo>
                    <a:lnTo>
                      <a:pt x="105" y="0"/>
                    </a:lnTo>
                    <a:lnTo>
                      <a:pt x="91" y="1"/>
                    </a:lnTo>
                    <a:lnTo>
                      <a:pt x="77" y="3"/>
                    </a:lnTo>
                    <a:lnTo>
                      <a:pt x="64" y="6"/>
                    </a:lnTo>
                    <a:lnTo>
                      <a:pt x="50" y="12"/>
                    </a:lnTo>
                    <a:lnTo>
                      <a:pt x="38" y="17"/>
                    </a:lnTo>
                    <a:lnTo>
                      <a:pt x="25" y="24"/>
                    </a:lnTo>
                    <a:lnTo>
                      <a:pt x="13" y="33"/>
                    </a:lnTo>
                    <a:lnTo>
                      <a:pt x="2" y="43"/>
                    </a:lnTo>
                    <a:lnTo>
                      <a:pt x="2" y="43"/>
                    </a:lnTo>
                    <a:lnTo>
                      <a:pt x="0" y="46"/>
                    </a:lnTo>
                    <a:lnTo>
                      <a:pt x="0" y="397"/>
                    </a:lnTo>
                    <a:lnTo>
                      <a:pt x="45" y="351"/>
                    </a:lnTo>
                    <a:lnTo>
                      <a:pt x="17" y="322"/>
                    </a:lnTo>
                    <a:lnTo>
                      <a:pt x="56" y="282"/>
                    </a:lnTo>
                    <a:lnTo>
                      <a:pt x="56" y="282"/>
                    </a:lnTo>
                    <a:lnTo>
                      <a:pt x="68" y="286"/>
                    </a:lnTo>
                    <a:lnTo>
                      <a:pt x="80" y="289"/>
                    </a:lnTo>
                    <a:lnTo>
                      <a:pt x="93" y="291"/>
                    </a:lnTo>
                    <a:lnTo>
                      <a:pt x="106" y="291"/>
                    </a:lnTo>
                    <a:lnTo>
                      <a:pt x="106" y="291"/>
                    </a:lnTo>
                    <a:lnTo>
                      <a:pt x="119" y="291"/>
                    </a:lnTo>
                    <a:lnTo>
                      <a:pt x="133" y="289"/>
                    </a:lnTo>
                    <a:lnTo>
                      <a:pt x="146" y="285"/>
                    </a:lnTo>
                    <a:lnTo>
                      <a:pt x="160" y="280"/>
                    </a:lnTo>
                    <a:lnTo>
                      <a:pt x="172" y="275"/>
                    </a:lnTo>
                    <a:lnTo>
                      <a:pt x="185" y="268"/>
                    </a:lnTo>
                    <a:lnTo>
                      <a:pt x="197" y="259"/>
                    </a:lnTo>
                    <a:lnTo>
                      <a:pt x="208" y="249"/>
                    </a:lnTo>
                    <a:lnTo>
                      <a:pt x="208" y="249"/>
                    </a:lnTo>
                    <a:lnTo>
                      <a:pt x="217" y="237"/>
                    </a:lnTo>
                    <a:lnTo>
                      <a:pt x="227" y="226"/>
                    </a:lnTo>
                    <a:lnTo>
                      <a:pt x="234" y="213"/>
                    </a:lnTo>
                    <a:lnTo>
                      <a:pt x="239" y="201"/>
                    </a:lnTo>
                    <a:lnTo>
                      <a:pt x="245" y="187"/>
                    </a:lnTo>
                    <a:lnTo>
                      <a:pt x="248" y="174"/>
                    </a:lnTo>
                    <a:lnTo>
                      <a:pt x="250" y="160"/>
                    </a:lnTo>
                    <a:lnTo>
                      <a:pt x="251" y="146"/>
                    </a:lnTo>
                    <a:lnTo>
                      <a:pt x="250" y="132"/>
                    </a:lnTo>
                    <a:lnTo>
                      <a:pt x="248" y="118"/>
                    </a:lnTo>
                    <a:lnTo>
                      <a:pt x="245" y="105"/>
                    </a:lnTo>
                    <a:lnTo>
                      <a:pt x="239" y="91"/>
                    </a:lnTo>
                    <a:lnTo>
                      <a:pt x="234" y="78"/>
                    </a:lnTo>
                    <a:lnTo>
                      <a:pt x="227" y="66"/>
                    </a:lnTo>
                    <a:lnTo>
                      <a:pt x="217" y="54"/>
                    </a:lnTo>
                    <a:lnTo>
                      <a:pt x="208" y="43"/>
                    </a:lnTo>
                    <a:lnTo>
                      <a:pt x="208" y="43"/>
                    </a:lnTo>
                    <a:lnTo>
                      <a:pt x="197" y="33"/>
                    </a:lnTo>
                    <a:lnTo>
                      <a:pt x="185" y="24"/>
                    </a:lnTo>
                    <a:lnTo>
                      <a:pt x="172" y="17"/>
                    </a:lnTo>
                    <a:lnTo>
                      <a:pt x="160" y="12"/>
                    </a:lnTo>
                    <a:lnTo>
                      <a:pt x="146" y="6"/>
                    </a:lnTo>
                    <a:lnTo>
                      <a:pt x="133" y="3"/>
                    </a:lnTo>
                    <a:lnTo>
                      <a:pt x="119" y="1"/>
                    </a:lnTo>
                    <a:lnTo>
                      <a:pt x="105" y="0"/>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76" name="Freeform 102"/>
              <p:cNvSpPr/>
              <p:nvPr/>
            </p:nvSpPr>
            <p:spPr bwMode="auto">
              <a:xfrm>
                <a:off x="0" y="4036607"/>
                <a:ext cx="2730174" cy="834571"/>
              </a:xfrm>
              <a:custGeom>
                <a:avLst/>
                <a:gdLst/>
                <a:ahLst/>
                <a:cxnLst/>
                <a:rect l="l" t="t" r="r" b="b"/>
                <a:pathLst>
                  <a:path w="2730174" h="834571">
                    <a:moveTo>
                      <a:pt x="0" y="0"/>
                    </a:moveTo>
                    <a:lnTo>
                      <a:pt x="799419" y="0"/>
                    </a:lnTo>
                    <a:lnTo>
                      <a:pt x="1025860" y="0"/>
                    </a:lnTo>
                    <a:lnTo>
                      <a:pt x="1032849" y="0"/>
                    </a:lnTo>
                    <a:lnTo>
                      <a:pt x="1286511" y="0"/>
                    </a:lnTo>
                    <a:lnTo>
                      <a:pt x="1825279" y="0"/>
                    </a:lnTo>
                    <a:lnTo>
                      <a:pt x="2058709" y="0"/>
                    </a:lnTo>
                    <a:lnTo>
                      <a:pt x="2312371" y="0"/>
                    </a:lnTo>
                    <a:lnTo>
                      <a:pt x="2730174" y="417803"/>
                    </a:lnTo>
                    <a:lnTo>
                      <a:pt x="2312371" y="834571"/>
                    </a:lnTo>
                    <a:lnTo>
                      <a:pt x="2058709" y="834571"/>
                    </a:lnTo>
                    <a:lnTo>
                      <a:pt x="1825279" y="834571"/>
                    </a:lnTo>
                    <a:lnTo>
                      <a:pt x="1286511" y="834571"/>
                    </a:lnTo>
                    <a:lnTo>
                      <a:pt x="1032849" y="834571"/>
                    </a:lnTo>
                    <a:lnTo>
                      <a:pt x="1025860" y="834571"/>
                    </a:lnTo>
                    <a:lnTo>
                      <a:pt x="799419" y="834571"/>
                    </a:lnTo>
                    <a:lnTo>
                      <a:pt x="0" y="834571"/>
                    </a:lnTo>
                    <a:close/>
                  </a:path>
                </a:pathLst>
              </a:custGeom>
              <a:solidFill>
                <a:schemeClr val="bg1">
                  <a:lumMod val="75000"/>
                  <a:alpha val="20000"/>
                </a:schemeClr>
              </a:solidFill>
              <a:ln>
                <a:noFill/>
              </a:ln>
            </p:spPr>
            <p:txBody>
              <a:bodyPr vert="horz" wrap="square" lIns="121920" tIns="60960" rIns="121920" bIns="60960" numCol="1" anchor="t" anchorCtr="0" compatLnSpc="1"/>
              <a:lstStyle/>
              <a:p>
                <a:endParaRPr lang="ko-KR" altLang="en-US" sz="2400">
                  <a:solidFill>
                    <a:prstClr val="black"/>
                  </a:solidFill>
                </a:endParaRPr>
              </a:p>
            </p:txBody>
          </p:sp>
        </p:grpSp>
      </p:grpSp>
      <mc:AlternateContent xmlns:mc="http://schemas.openxmlformats.org/markup-compatibility/2006">
        <mc:Choice xmlns:a14="http://schemas.microsoft.com/office/drawing/2010/main" Requires="a14">
          <p:sp>
            <p:nvSpPr>
              <p:cNvPr id="53" name="文本框 15"/>
              <p:cNvSpPr txBox="1"/>
              <p:nvPr/>
            </p:nvSpPr>
            <p:spPr>
              <a:xfrm>
                <a:off x="517585" y="1540510"/>
                <a:ext cx="5940365" cy="1058514"/>
              </a:xfrm>
              <a:prstGeom prst="rect">
                <a:avLst/>
              </a:prstGeom>
              <a:noFill/>
            </p:spPr>
            <p:txBody>
              <a:bodyPr wrap="square" lIns="67391" tIns="33696" rIns="67391" bIns="33696" rtlCol="0">
                <a:spAutoFit/>
              </a:bodyPr>
              <a:lstStyle/>
              <a:p>
                <a:pPr lvl="0"/>
                <a:r>
                  <a:rPr lang="en-US" altLang="zh-CN" sz="1600" dirty="0" smtClean="0">
                    <a:latin typeface="微软雅黑" panose="020B0503020204020204" pitchFamily="34" charset="-122"/>
                    <a:ea typeface="微软雅黑" panose="020B0503020204020204" pitchFamily="34" charset="-122"/>
                  </a:rPr>
                  <a:t>1</a:t>
                </a:r>
                <a:r>
                  <a:rPr lang="zh-CN" altLang="en-US" sz="1600" dirty="0" smtClean="0">
                    <a:latin typeface="微软雅黑" panose="020B0503020204020204" pitchFamily="34" charset="-122"/>
                    <a:ea typeface="微软雅黑" panose="020B0503020204020204" pitchFamily="34" charset="-122"/>
                  </a:rPr>
                  <a:t>、</a:t>
                </a:r>
                <a:r>
                  <a:rPr lang="zh-CN" altLang="zh-CN" sz="1600" dirty="0" smtClean="0">
                    <a:latin typeface="微软雅黑" panose="020B0503020204020204" pitchFamily="34" charset="-122"/>
                    <a:ea typeface="微软雅黑" panose="020B0503020204020204" pitchFamily="34" charset="-122"/>
                  </a:rPr>
                  <a:t>比较</a:t>
                </a:r>
                <a:r>
                  <a:rPr lang="zh-CN" altLang="zh-CN" sz="1600" dirty="0">
                    <a:latin typeface="微软雅黑" panose="020B0503020204020204" pitchFamily="34" charset="-122"/>
                    <a:ea typeface="微软雅黑" panose="020B0503020204020204" pitchFamily="34" charset="-122"/>
                  </a:rPr>
                  <a:t>两种分布（正态分布，</a:t>
                </a:r>
                <a14:m>
                  <m:oMath xmlns:m="http://schemas.openxmlformats.org/officeDocument/2006/math">
                    <m:sSup>
                      <m:sSupPr>
                        <m:ctrlPr>
                          <a:rPr lang="zh-CN" altLang="zh-CN" sz="1600" i="1">
                            <a:latin typeface="Cambria Math" panose="02040503050406030204" pitchFamily="18" charset="0"/>
                          </a:rPr>
                        </m:ctrlPr>
                      </m:sSupPr>
                      <m:e>
                        <m:r>
                          <a:rPr lang="en-US" altLang="zh-CN" sz="1600" i="1">
                            <a:latin typeface="Cambria Math" panose="02040503050406030204" pitchFamily="18" charset="0"/>
                          </a:rPr>
                          <m:t>𝜒</m:t>
                        </m:r>
                      </m:e>
                      <m:sup>
                        <m:r>
                          <a:rPr lang="en-US" altLang="zh-CN" sz="1600" i="1">
                            <a:latin typeface="Cambria Math" panose="02040503050406030204" pitchFamily="18" charset="0"/>
                          </a:rPr>
                          <m:t>2</m:t>
                        </m:r>
                      </m:sup>
                    </m:sSup>
                  </m:oMath>
                </a14:m>
                <a:r>
                  <a:rPr lang="zh-CN" altLang="zh-CN" sz="1600" dirty="0">
                    <a:latin typeface="微软雅黑" panose="020B0503020204020204" pitchFamily="34" charset="-122"/>
                    <a:ea typeface="微软雅黑" panose="020B0503020204020204" pitchFamily="34" charset="-122"/>
                  </a:rPr>
                  <a:t>分布）确定最小样本量的差别</a:t>
                </a:r>
                <a:r>
                  <a:rPr lang="zh-CN" altLang="zh-CN" sz="1600" dirty="0" smtClean="0">
                    <a:latin typeface="微软雅黑" panose="020B0503020204020204" pitchFamily="34" charset="-122"/>
                    <a:ea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endParaRPr>
              </a:p>
              <a:p>
                <a:pPr lvl="0"/>
                <a:endParaRPr lang="en-US" altLang="zh-CN" sz="1600" dirty="0" smtClean="0">
                  <a:latin typeface="微软雅黑" panose="020B0503020204020204" pitchFamily="34" charset="-122"/>
                  <a:ea typeface="微软雅黑" panose="020B0503020204020204" pitchFamily="34" charset="-122"/>
                </a:endParaRPr>
              </a:p>
              <a:p>
                <a:r>
                  <a:rPr lang="en-US" altLang="zh-CN" sz="1600" dirty="0" smtClean="0">
                    <a:latin typeface="微软雅黑" panose="020B0503020204020204" pitchFamily="34" charset="-122"/>
                    <a:ea typeface="微软雅黑" panose="020B0503020204020204" pitchFamily="34" charset="-122"/>
                  </a:rPr>
                  <a:t>2</a:t>
                </a:r>
                <a:r>
                  <a:rPr lang="zh-CN" altLang="en-US" sz="1600" dirty="0" smtClean="0">
                    <a:latin typeface="微软雅黑" panose="020B0503020204020204" pitchFamily="34" charset="-122"/>
                    <a:ea typeface="微软雅黑" panose="020B0503020204020204" pitchFamily="34" charset="-122"/>
                  </a:rPr>
                  <a:t>、</a:t>
                </a:r>
                <a:r>
                  <a:rPr lang="zh-CN" altLang="zh-CN" sz="1600" dirty="0">
                    <a:latin typeface="微软雅黑" panose="020B0503020204020204" pitchFamily="34" charset="-122"/>
                    <a:ea typeface="微软雅黑" panose="020B0503020204020204" pitchFamily="34" charset="-122"/>
                  </a:rPr>
                  <a:t>引道上车辆的（停车）延误（点样本法）</a:t>
                </a:r>
              </a:p>
              <a:p>
                <a:pPr lvl="0"/>
                <a:endParaRPr lang="zh-CN" altLang="zh-CN" sz="1600" dirty="0">
                  <a:latin typeface="微软雅黑" panose="020B0503020204020204" pitchFamily="34" charset="-122"/>
                  <a:ea typeface="微软雅黑" panose="020B0503020204020204" pitchFamily="34" charset="-122"/>
                </a:endParaRPr>
              </a:p>
            </p:txBody>
          </p:sp>
        </mc:Choice>
        <mc:Fallback>
          <p:sp>
            <p:nvSpPr>
              <p:cNvPr id="53" name="文本框 15"/>
              <p:cNvSpPr txBox="1">
                <a:spLocks noRot="1" noChangeAspect="1" noMove="1" noResize="1" noEditPoints="1" noAdjustHandles="1" noChangeArrowheads="1" noChangeShapeType="1" noTextEdit="1"/>
              </p:cNvSpPr>
              <p:nvPr/>
            </p:nvSpPr>
            <p:spPr>
              <a:xfrm>
                <a:off x="517585" y="1540510"/>
                <a:ext cx="5940365" cy="1058514"/>
              </a:xfrm>
              <a:prstGeom prst="rect">
                <a:avLst/>
              </a:prstGeom>
              <a:blipFill rotWithShape="0">
                <a:blip r:embed="rId3"/>
                <a:stretch>
                  <a:fillRect l="-1027" t="-2312" r="-4415"/>
                </a:stretch>
              </a:blipFill>
            </p:spPr>
            <p:txBody>
              <a:bodyPr/>
              <a:lstStyle/>
              <a:p>
                <a:r>
                  <a:rPr lang="zh-CN" altLang="en-US">
                    <a:noFill/>
                  </a:rPr>
                  <a:t> </a:t>
                </a:r>
                <a:endParaRPr lang="zh-CN" altLang="en-US">
                  <a:noFill/>
                </a:endParaRPr>
              </a:p>
            </p:txBody>
          </p:sp>
        </mc:Fallback>
      </mc:AlternateContent>
      <p:sp>
        <p:nvSpPr>
          <p:cNvPr id="61" name="文本框 15"/>
          <p:cNvSpPr txBox="1"/>
          <p:nvPr/>
        </p:nvSpPr>
        <p:spPr>
          <a:xfrm>
            <a:off x="7686518" y="3085201"/>
            <a:ext cx="4380937" cy="314271"/>
          </a:xfrm>
          <a:prstGeom prst="rect">
            <a:avLst/>
          </a:prstGeom>
          <a:noFill/>
        </p:spPr>
        <p:txBody>
          <a:bodyPr wrap="square" lIns="67391" tIns="33696" rIns="67391" bIns="33696" rtlCol="0">
            <a:spAutoFit/>
          </a:bodyPr>
          <a:lstStyle/>
          <a:p>
            <a:pPr lvl="0"/>
            <a:r>
              <a:rPr lang="en-US" altLang="zh-CN" sz="1600" dirty="0" smtClean="0">
                <a:solidFill>
                  <a:prstClr val="black"/>
                </a:solidFill>
                <a:latin typeface="微软雅黑" panose="020B0503020204020204" charset="-122"/>
                <a:ea typeface="微软雅黑" panose="020B0503020204020204" charset="-122"/>
              </a:rPr>
              <a:t>3</a:t>
            </a:r>
            <a:r>
              <a:rPr lang="zh-CN" altLang="en-US" sz="1600" dirty="0"/>
              <a:t>、</a:t>
            </a:r>
            <a:r>
              <a:rPr lang="en-US" altLang="zh-CN" sz="1600" dirty="0" smtClean="0">
                <a:latin typeface="微软雅黑" panose="020B0503020204020204" charset="-122"/>
                <a:ea typeface="微软雅黑" panose="020B0503020204020204" charset="-122"/>
              </a:rPr>
              <a:t>BRT</a:t>
            </a:r>
            <a:r>
              <a:rPr lang="zh-CN" altLang="zh-CN" sz="1600" dirty="0">
                <a:latin typeface="微软雅黑" panose="020B0503020204020204" charset="-122"/>
                <a:ea typeface="微软雅黑" panose="020B0503020204020204" charset="-122"/>
              </a:rPr>
              <a:t>车道上公交车与其他直行车的延误比较</a:t>
            </a:r>
            <a:endParaRPr lang="zh-CN" altLang="zh-CN" sz="1600" dirty="0">
              <a:latin typeface="微软雅黑" panose="020B0503020204020204" charset="-122"/>
              <a:ea typeface="微软雅黑" panose="020B0503020204020204" charset="-122"/>
            </a:endParaRPr>
          </a:p>
        </p:txBody>
      </p:sp>
      <p:sp>
        <p:nvSpPr>
          <p:cNvPr id="63" name="文本框 15"/>
          <p:cNvSpPr txBox="1"/>
          <p:nvPr/>
        </p:nvSpPr>
        <p:spPr>
          <a:xfrm>
            <a:off x="168857" y="3957517"/>
            <a:ext cx="4181247" cy="1314545"/>
          </a:xfrm>
          <a:prstGeom prst="rect">
            <a:avLst/>
          </a:prstGeom>
          <a:noFill/>
        </p:spPr>
        <p:txBody>
          <a:bodyPr wrap="square" lIns="67391" tIns="33696" rIns="67391" bIns="33696" rtlCol="0">
            <a:spAutoFit/>
          </a:bodyPr>
          <a:lstStyle/>
          <a:p>
            <a:r>
              <a:rPr lang="en-US" altLang="zh-CN" sz="1600" dirty="0" smtClean="0">
                <a:solidFill>
                  <a:prstClr val="black"/>
                </a:solidFill>
                <a:latin typeface="微软雅黑" panose="020B0503020204020204" charset="-122"/>
                <a:ea typeface="微软雅黑" panose="020B0503020204020204" charset="-122"/>
              </a:rPr>
              <a:t>4</a:t>
            </a:r>
            <a:r>
              <a:rPr lang="zh-CN" altLang="en-US" sz="1600" dirty="0" smtClean="0">
                <a:solidFill>
                  <a:prstClr val="black"/>
                </a:solidFill>
                <a:latin typeface="微软雅黑" panose="020B0503020204020204" charset="-122"/>
                <a:ea typeface="微软雅黑" panose="020B0503020204020204" charset="-122"/>
              </a:rPr>
              <a:t>、</a:t>
            </a:r>
            <a:r>
              <a:rPr lang="zh-CN" altLang="zh-CN" sz="1600" dirty="0">
                <a:latin typeface="微软雅黑" panose="020B0503020204020204" charset="-122"/>
                <a:ea typeface="微软雅黑" panose="020B0503020204020204" charset="-122"/>
              </a:rPr>
              <a:t>指定路段的行程时间延误（行程时间延误</a:t>
            </a:r>
            <a:endParaRPr lang="en-US" altLang="zh-CN" sz="1600" dirty="0">
              <a:latin typeface="微软雅黑" panose="020B0503020204020204" charset="-122"/>
              <a:ea typeface="微软雅黑" panose="020B0503020204020204" charset="-122"/>
            </a:endParaRPr>
          </a:p>
          <a:p>
            <a:r>
              <a:rPr lang="zh-CN" altLang="zh-CN" sz="1600" dirty="0">
                <a:latin typeface="微软雅黑" panose="020B0503020204020204" charset="-122"/>
                <a:ea typeface="微软雅黑" panose="020B0503020204020204" charset="-122"/>
              </a:rPr>
              <a:t>包括停车延误，加速延误和减速延误）</a:t>
            </a:r>
            <a:endParaRPr lang="zh-CN" altLang="zh-CN" sz="1600" dirty="0">
              <a:latin typeface="微软雅黑" panose="020B0503020204020204" charset="-122"/>
              <a:ea typeface="微软雅黑" panose="020B0503020204020204" charset="-122"/>
            </a:endParaRPr>
          </a:p>
          <a:p>
            <a:endParaRPr lang="en-US" altLang="zh-CN" sz="1100" dirty="0" smtClean="0">
              <a:latin typeface="微软雅黑" panose="020B0503020204020204" charset="-122"/>
              <a:ea typeface="微软雅黑" panose="020B0503020204020204" charset="-122"/>
            </a:endParaRPr>
          </a:p>
          <a:p>
            <a:r>
              <a:rPr lang="zh-CN" altLang="zh-CN" sz="1100" dirty="0" smtClean="0">
                <a:latin typeface="微软雅黑" panose="020B0503020204020204" charset="-122"/>
                <a:ea typeface="微软雅黑" panose="020B0503020204020204" charset="-122"/>
              </a:rPr>
              <a:t>注</a:t>
            </a:r>
            <a:r>
              <a:rPr lang="zh-CN" altLang="zh-CN" sz="1100" dirty="0">
                <a:latin typeface="微软雅黑" panose="020B0503020204020204" charset="-122"/>
                <a:ea typeface="微软雅黑" panose="020B0503020204020204" charset="-122"/>
              </a:rPr>
              <a:t>：此目的与行程车速组合作，可以得出自由行驶车速与总行程时间</a:t>
            </a:r>
            <a:endParaRPr lang="zh-CN" altLang="zh-CN" sz="1100" dirty="0">
              <a:latin typeface="微软雅黑" panose="020B0503020204020204" charset="-122"/>
              <a:ea typeface="微软雅黑" panose="020B0503020204020204" charset="-122"/>
            </a:endParaRPr>
          </a:p>
          <a:p>
            <a:endParaRPr lang="zh-CN" altLang="en-US" sz="1600" dirty="0">
              <a:solidFill>
                <a:prstClr val="black"/>
              </a:solidFill>
              <a:latin typeface="微软雅黑" panose="020B0503020204020204" charset="-122"/>
              <a:ea typeface="微软雅黑" panose="020B0503020204020204" charset="-122"/>
            </a:endParaRPr>
          </a:p>
        </p:txBody>
      </p:sp>
      <p:sp>
        <p:nvSpPr>
          <p:cNvPr id="68" name="文本框 15"/>
          <p:cNvSpPr txBox="1"/>
          <p:nvPr/>
        </p:nvSpPr>
        <p:spPr>
          <a:xfrm>
            <a:off x="5756746" y="5156764"/>
            <a:ext cx="6165035" cy="1299156"/>
          </a:xfrm>
          <a:prstGeom prst="rect">
            <a:avLst/>
          </a:prstGeom>
          <a:noFill/>
        </p:spPr>
        <p:txBody>
          <a:bodyPr wrap="square" lIns="67391" tIns="33696" rIns="67391" bIns="33696" rtlCol="0">
            <a:spAutoFit/>
          </a:bodyPr>
          <a:lstStyle/>
          <a:p>
            <a:pPr algn="r"/>
            <a:r>
              <a:rPr lang="en-US" altLang="zh-CN" sz="1600" dirty="0" smtClean="0">
                <a:solidFill>
                  <a:prstClr val="black"/>
                </a:solidFill>
                <a:latin typeface="微软雅黑" panose="020B0503020204020204" charset="-122"/>
                <a:ea typeface="微软雅黑" panose="020B0503020204020204" charset="-122"/>
              </a:rPr>
              <a:t> 5</a:t>
            </a:r>
            <a:r>
              <a:rPr lang="zh-CN" altLang="en-US" sz="1600" dirty="0" smtClean="0">
                <a:solidFill>
                  <a:prstClr val="black"/>
                </a:solidFill>
                <a:latin typeface="微软雅黑" panose="020B0503020204020204" charset="-122"/>
                <a:ea typeface="微软雅黑" panose="020B0503020204020204" charset="-122"/>
              </a:rPr>
              <a:t>、</a:t>
            </a:r>
            <a:r>
              <a:rPr lang="zh-CN" altLang="zh-CN" sz="1600" dirty="0">
                <a:latin typeface="微软雅黑" panose="020B0503020204020204" charset="-122"/>
                <a:ea typeface="微软雅黑" panose="020B0503020204020204" charset="-122"/>
              </a:rPr>
              <a:t>画出交叉口东入口引道上受延误车辆的时间</a:t>
            </a:r>
            <a:r>
              <a:rPr lang="en-US" altLang="zh-CN" sz="1600" dirty="0">
                <a:latin typeface="微软雅黑" panose="020B0503020204020204" charset="-122"/>
                <a:ea typeface="微软雅黑" panose="020B0503020204020204" charset="-122"/>
              </a:rPr>
              <a:t>-</a:t>
            </a:r>
            <a:r>
              <a:rPr lang="zh-CN" altLang="zh-CN" sz="1600" dirty="0">
                <a:latin typeface="微软雅黑" panose="020B0503020204020204" charset="-122"/>
                <a:ea typeface="微软雅黑" panose="020B0503020204020204" charset="-122"/>
              </a:rPr>
              <a:t>空间分布关系</a:t>
            </a:r>
            <a:r>
              <a:rPr lang="zh-CN" altLang="zh-CN" sz="1600" dirty="0" smtClean="0">
                <a:latin typeface="微软雅黑" panose="020B0503020204020204" charset="-122"/>
                <a:ea typeface="微软雅黑" panose="020B0503020204020204" charset="-122"/>
              </a:rPr>
              <a:t>图</a:t>
            </a:r>
            <a:endParaRPr lang="en-US" altLang="zh-CN" sz="1600" dirty="0" smtClean="0">
              <a:latin typeface="微软雅黑" panose="020B0503020204020204" charset="-122"/>
              <a:ea typeface="微软雅黑" panose="020B0503020204020204" charset="-122"/>
            </a:endParaRPr>
          </a:p>
          <a:p>
            <a:pPr algn="r"/>
            <a:endParaRPr lang="en-US" altLang="zh-CN" sz="1600" dirty="0" smtClean="0">
              <a:latin typeface="微软雅黑" panose="020B0503020204020204" charset="-122"/>
              <a:ea typeface="微软雅黑" panose="020B0503020204020204" charset="-122"/>
            </a:endParaRPr>
          </a:p>
          <a:p>
            <a:r>
              <a:rPr lang="en-US" altLang="zh-CN" sz="1600" dirty="0" smtClean="0">
                <a:latin typeface="微软雅黑" panose="020B0503020204020204" charset="-122"/>
                <a:ea typeface="微软雅黑" panose="020B0503020204020204" charset="-122"/>
              </a:rPr>
              <a:t>     6</a:t>
            </a:r>
            <a:r>
              <a:rPr lang="zh-CN" altLang="en-US" sz="1600" dirty="0" smtClean="0">
                <a:latin typeface="微软雅黑" panose="020B0503020204020204" charset="-122"/>
                <a:ea typeface="微软雅黑" panose="020B0503020204020204" charset="-122"/>
              </a:rPr>
              <a:t>、</a:t>
            </a:r>
            <a:r>
              <a:rPr lang="zh-CN" altLang="zh-CN" sz="1600" dirty="0">
                <a:latin typeface="微软雅黑" panose="020B0503020204020204" charset="-122"/>
                <a:ea typeface="微软雅黑" panose="020B0503020204020204" charset="-122"/>
              </a:rPr>
              <a:t>建立高峰时间段车辆通过指定路段的延误时间模型</a:t>
            </a:r>
            <a:endParaRPr lang="zh-CN" altLang="zh-CN" sz="1600" dirty="0">
              <a:latin typeface="微软雅黑" panose="020B0503020204020204" charset="-122"/>
              <a:ea typeface="微软雅黑" panose="020B0503020204020204" charset="-122"/>
            </a:endParaRPr>
          </a:p>
          <a:p>
            <a:pPr algn="r"/>
            <a:endParaRPr lang="zh-CN" altLang="zh-CN" sz="1600" dirty="0"/>
          </a:p>
          <a:p>
            <a:pPr algn="r"/>
            <a:endParaRPr lang="zh-CN" altLang="en-US" sz="1600" dirty="0">
              <a:solidFill>
                <a:prstClr val="black"/>
              </a:solidFill>
              <a:latin typeface="微软雅黑" panose="020B0503020204020204" charset="-122"/>
              <a:ea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fade">
                                      <p:cBhvr>
                                        <p:cTn id="12" dur="1000"/>
                                        <p:tgtEl>
                                          <p:spTgt spid="61"/>
                                        </p:tgtEl>
                                      </p:cBhvr>
                                    </p:animEffect>
                                    <p:anim calcmode="lin" valueType="num">
                                      <p:cBhvr>
                                        <p:cTn id="13" dur="1000" fill="hold"/>
                                        <p:tgtEl>
                                          <p:spTgt spid="61"/>
                                        </p:tgtEl>
                                        <p:attrNameLst>
                                          <p:attrName>ppt_x</p:attrName>
                                        </p:attrNameLst>
                                      </p:cBhvr>
                                      <p:tavLst>
                                        <p:tav tm="0">
                                          <p:val>
                                            <p:strVal val="#ppt_x"/>
                                          </p:val>
                                        </p:tav>
                                        <p:tav tm="100000">
                                          <p:val>
                                            <p:strVal val="#ppt_x"/>
                                          </p:val>
                                        </p:tav>
                                      </p:tavLst>
                                    </p:anim>
                                    <p:anim calcmode="lin" valueType="num">
                                      <p:cBhvr>
                                        <p:cTn id="14" dur="1000" fill="hold"/>
                                        <p:tgtEl>
                                          <p:spTgt spid="6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1000"/>
                                        <p:tgtEl>
                                          <p:spTgt spid="63"/>
                                        </p:tgtEl>
                                      </p:cBhvr>
                                    </p:animEffect>
                                    <p:anim calcmode="lin" valueType="num">
                                      <p:cBhvr>
                                        <p:cTn id="18" dur="1000" fill="hold"/>
                                        <p:tgtEl>
                                          <p:spTgt spid="63"/>
                                        </p:tgtEl>
                                        <p:attrNameLst>
                                          <p:attrName>ppt_x</p:attrName>
                                        </p:attrNameLst>
                                      </p:cBhvr>
                                      <p:tavLst>
                                        <p:tav tm="0">
                                          <p:val>
                                            <p:strVal val="#ppt_x"/>
                                          </p:val>
                                        </p:tav>
                                        <p:tav tm="100000">
                                          <p:val>
                                            <p:strVal val="#ppt_x"/>
                                          </p:val>
                                        </p:tav>
                                      </p:tavLst>
                                    </p:anim>
                                    <p:anim calcmode="lin" valueType="num">
                                      <p:cBhvr>
                                        <p:cTn id="19" dur="1000" fill="hold"/>
                                        <p:tgtEl>
                                          <p:spTgt spid="6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fade">
                                      <p:cBhvr>
                                        <p:cTn id="22" dur="1000"/>
                                        <p:tgtEl>
                                          <p:spTgt spid="68"/>
                                        </p:tgtEl>
                                      </p:cBhvr>
                                    </p:animEffect>
                                    <p:anim calcmode="lin" valueType="num">
                                      <p:cBhvr>
                                        <p:cTn id="23" dur="1000" fill="hold"/>
                                        <p:tgtEl>
                                          <p:spTgt spid="68"/>
                                        </p:tgtEl>
                                        <p:attrNameLst>
                                          <p:attrName>ppt_x</p:attrName>
                                        </p:attrNameLst>
                                      </p:cBhvr>
                                      <p:tavLst>
                                        <p:tav tm="0">
                                          <p:val>
                                            <p:strVal val="#ppt_x"/>
                                          </p:val>
                                        </p:tav>
                                        <p:tav tm="100000">
                                          <p:val>
                                            <p:strVal val="#ppt_x"/>
                                          </p:val>
                                        </p:tav>
                                      </p:tavLst>
                                    </p:anim>
                                    <p:anim calcmode="lin" valueType="num">
                                      <p:cBhvr>
                                        <p:cTn id="24"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61" grpId="0"/>
      <p:bldP spid="63" grpId="0"/>
      <p:bldP spid="6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텍스트 개체 틀 1"/>
          <p:cNvSpPr>
            <a:spLocks noGrp="1"/>
          </p:cNvSpPr>
          <p:nvPr>
            <p:ph type="body" sz="quarter" idx="10"/>
          </p:nvPr>
        </p:nvSpPr>
        <p:spPr>
          <a:xfrm>
            <a:off x="4204362" y="3170581"/>
            <a:ext cx="6837480" cy="516317"/>
          </a:xfrm>
        </p:spPr>
        <p:txBody>
          <a:bodyPr/>
          <a:lstStyle/>
          <a:p>
            <a:pPr algn="l"/>
            <a:r>
              <a:rPr lang="zh-CN" altLang="en-US" b="0" dirty="0">
                <a:latin typeface="微软雅黑" panose="020B0503020204020204" charset="-122"/>
                <a:ea typeface="微软雅黑" panose="020B0503020204020204" charset="-122"/>
              </a:rPr>
              <a:t>调查概况</a:t>
            </a:r>
            <a:endParaRPr lang="zh-CN" altLang="en-US" b="0" dirty="0">
              <a:latin typeface="微软雅黑" panose="020B0503020204020204" charset="-122"/>
              <a:ea typeface="微软雅黑" panose="020B0503020204020204" charset="-122"/>
            </a:endParaRPr>
          </a:p>
        </p:txBody>
      </p:sp>
      <p:sp>
        <p:nvSpPr>
          <p:cNvPr id="4" name="텍스트 개체 틀 3"/>
          <p:cNvSpPr>
            <a:spLocks noGrp="1"/>
          </p:cNvSpPr>
          <p:nvPr>
            <p:ph type="body" sz="quarter" idx="12"/>
          </p:nvPr>
        </p:nvSpPr>
        <p:spPr>
          <a:xfrm>
            <a:off x="4204363" y="2167733"/>
            <a:ext cx="4710585" cy="944440"/>
          </a:xfrm>
        </p:spPr>
        <p:txBody>
          <a:bodyPr/>
          <a:lstStyle/>
          <a:p>
            <a:r>
              <a:rPr lang="en-US" dirty="0" smtClean="0"/>
              <a:t>P</a:t>
            </a:r>
            <a:r>
              <a:rPr lang="en-US" sz="4800" dirty="0" smtClean="0"/>
              <a:t>art3</a:t>
            </a:r>
            <a:endParaRPr lang="en-US" sz="4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checkerboard(across)">
                                      <p:cBhvr>
                                        <p:cTn id="10"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7" name="직선 연결선 76"/>
          <p:cNvCxnSpPr/>
          <p:nvPr/>
        </p:nvCxnSpPr>
        <p:spPr>
          <a:xfrm flipH="1">
            <a:off x="4107" y="681875"/>
            <a:ext cx="121840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400" y="307975"/>
            <a:ext cx="1629410" cy="232410"/>
            <a:chOff x="12" y="410"/>
            <a:chExt cx="2566" cy="680"/>
          </a:xfrm>
        </p:grpSpPr>
        <p:sp>
          <p:nvSpPr>
            <p:cNvPr id="19" name="矩形 18"/>
            <p:cNvSpPr/>
            <p:nvPr/>
          </p:nvSpPr>
          <p:spPr>
            <a:xfrm>
              <a:off x="2111" y="410"/>
              <a:ext cx="115" cy="680"/>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0" name="矩形 19"/>
            <p:cNvSpPr/>
            <p:nvPr/>
          </p:nvSpPr>
          <p:spPr>
            <a:xfrm>
              <a:off x="2478" y="735"/>
              <a:ext cx="100" cy="35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1" name="矩形 20"/>
            <p:cNvSpPr/>
            <p:nvPr/>
          </p:nvSpPr>
          <p:spPr>
            <a:xfrm>
              <a:off x="12" y="410"/>
              <a:ext cx="2003" cy="680"/>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2" name="矩形 21"/>
            <p:cNvSpPr/>
            <p:nvPr/>
          </p:nvSpPr>
          <p:spPr>
            <a:xfrm>
              <a:off x="2312" y="576"/>
              <a:ext cx="120" cy="514"/>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grpSp>
      <p:grpSp>
        <p:nvGrpSpPr>
          <p:cNvPr id="37" name="组合 36"/>
          <p:cNvGrpSpPr/>
          <p:nvPr/>
        </p:nvGrpSpPr>
        <p:grpSpPr>
          <a:xfrm>
            <a:off x="848995" y="1570355"/>
            <a:ext cx="531495" cy="531495"/>
            <a:chOff x="11636" y="3917"/>
            <a:chExt cx="1936" cy="1936"/>
          </a:xfrm>
        </p:grpSpPr>
        <p:sp>
          <p:nvSpPr>
            <p:cNvPr id="38" name="Freeform 115"/>
            <p:cNvSpPr/>
            <p:nvPr/>
          </p:nvSpPr>
          <p:spPr bwMode="auto">
            <a:xfrm>
              <a:off x="11636" y="3917"/>
              <a:ext cx="1936" cy="1936"/>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rgbClr val="6C4C8B">
                <a:alpha val="20000"/>
              </a:srgbClr>
            </a:solidFill>
            <a:ln>
              <a:noFill/>
            </a:ln>
          </p:spPr>
          <p:txBody>
            <a:bodyPr vert="horz" wrap="square" lIns="121920" tIns="60960" rIns="121920" bIns="60960" numCol="1" anchor="t" anchorCtr="0" compatLnSpc="1"/>
            <a:lstStyle/>
            <a:p>
              <a:endParaRPr lang="ko-KR" altLang="en-US" sz="2400"/>
            </a:p>
          </p:txBody>
        </p:sp>
        <p:sp>
          <p:nvSpPr>
            <p:cNvPr id="39" name="Freeform 116"/>
            <p:cNvSpPr/>
            <p:nvPr/>
          </p:nvSpPr>
          <p:spPr bwMode="auto">
            <a:xfrm>
              <a:off x="11636" y="3917"/>
              <a:ext cx="1936" cy="1936"/>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DA8D1"/>
            </a:solidFill>
            <a:ln>
              <a:noFill/>
            </a:ln>
          </p:spPr>
          <p:txBody>
            <a:bodyPr vert="horz" wrap="square" lIns="121920" tIns="60960" rIns="121920" bIns="60960" numCol="1" anchor="t" anchorCtr="0" compatLnSpc="1"/>
            <a:lstStyle/>
            <a:p>
              <a:endParaRPr lang="ko-KR" altLang="en-US" sz="2400"/>
            </a:p>
          </p:txBody>
        </p:sp>
      </p:grpSp>
      <p:sp>
        <p:nvSpPr>
          <p:cNvPr id="40" name="TextBox 10"/>
          <p:cNvSpPr txBox="1"/>
          <p:nvPr/>
        </p:nvSpPr>
        <p:spPr>
          <a:xfrm>
            <a:off x="1435100" y="1329711"/>
            <a:ext cx="10335042" cy="923330"/>
          </a:xfrm>
          <a:prstGeom prst="rect">
            <a:avLst/>
          </a:prstGeom>
          <a:noFill/>
        </p:spPr>
        <p:txBody>
          <a:bodyPr wrap="square" rtlCol="0">
            <a:spAutoFit/>
          </a:bodyPr>
          <a:lstStyle/>
          <a:p>
            <a:pPr algn="l">
              <a:lnSpc>
                <a:spcPct val="15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　　</a:t>
            </a:r>
            <a:r>
              <a:rPr lang="en-US" altLang="zh-CN" sz="3600" dirty="0" smtClean="0">
                <a:solidFill>
                  <a:schemeClr val="tx1">
                    <a:lumMod val="75000"/>
                    <a:lumOff val="25000"/>
                  </a:schemeClr>
                </a:solidFill>
                <a:latin typeface="微软雅黑" panose="020B0503020204020204" charset="-122"/>
                <a:ea typeface="微软雅黑" panose="020B0503020204020204" charset="-122"/>
              </a:rPr>
              <a:t>3.1 </a:t>
            </a:r>
            <a:r>
              <a:rPr lang="zh-CN" altLang="en-US" sz="3600" dirty="0" smtClean="0">
                <a:solidFill>
                  <a:schemeClr val="tx1">
                    <a:lumMod val="75000"/>
                    <a:lumOff val="25000"/>
                  </a:schemeClr>
                </a:solidFill>
                <a:latin typeface="微软雅黑" panose="020B0503020204020204" charset="-122"/>
                <a:ea typeface="微软雅黑" panose="020B0503020204020204" charset="-122"/>
              </a:rPr>
              <a:t>预调查</a:t>
            </a:r>
            <a:endParaRPr lang="zh-CN" altLang="en-US" sz="36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4" name="文本框 3"/>
          <p:cNvSpPr txBox="1"/>
          <p:nvPr/>
        </p:nvSpPr>
        <p:spPr>
          <a:xfrm>
            <a:off x="6602621" y="1570355"/>
            <a:ext cx="4064000" cy="584775"/>
          </a:xfrm>
          <a:prstGeom prst="rect">
            <a:avLst/>
          </a:prstGeom>
          <a:noFill/>
        </p:spPr>
        <p:txBody>
          <a:bodyPr wrap="square" rtlCol="0">
            <a:spAutoFit/>
          </a:bodyPr>
          <a:lstStyle/>
          <a:p>
            <a:r>
              <a:rPr lang="zh-CN" altLang="en-US" sz="1600" dirty="0" smtClean="0"/>
              <a:t>时间：</a:t>
            </a:r>
            <a:r>
              <a:rPr lang="en-US" altLang="zh-CN" sz="1600" dirty="0" smtClean="0"/>
              <a:t>11</a:t>
            </a:r>
            <a:r>
              <a:rPr lang="zh-CN" altLang="en-US" sz="1600" dirty="0" smtClean="0"/>
              <a:t>月</a:t>
            </a:r>
            <a:r>
              <a:rPr lang="en-US" altLang="zh-CN" sz="1600" dirty="0" smtClean="0"/>
              <a:t>14</a:t>
            </a:r>
            <a:r>
              <a:rPr lang="zh-CN" altLang="en-US" sz="1600" dirty="0" smtClean="0"/>
              <a:t>日早上</a:t>
            </a:r>
            <a:r>
              <a:rPr lang="en-US" altLang="zh-CN" sz="1600" dirty="0" smtClean="0"/>
              <a:t>7:15-8:30</a:t>
            </a:r>
            <a:endParaRPr lang="en-US" altLang="zh-CN" sz="1600" dirty="0" smtClean="0"/>
          </a:p>
          <a:p>
            <a:r>
              <a:rPr lang="zh-CN" altLang="en-US" sz="1600" dirty="0" smtClean="0"/>
              <a:t>地点：中山大道</a:t>
            </a:r>
            <a:r>
              <a:rPr lang="en-US" altLang="zh-CN" sz="1600" dirty="0" smtClean="0"/>
              <a:t>-</a:t>
            </a:r>
            <a:r>
              <a:rPr lang="zh-CN" altLang="en-US" sz="1600" dirty="0" smtClean="0"/>
              <a:t>车陂路东西流向</a:t>
            </a:r>
            <a:endParaRPr lang="zh-CN" altLang="en-US" sz="1600" dirty="0"/>
          </a:p>
        </p:txBody>
      </p:sp>
      <p:graphicFrame>
        <p:nvGraphicFramePr>
          <p:cNvPr id="5" name="表格 4"/>
          <p:cNvGraphicFramePr>
            <a:graphicFrameLocks noGrp="1"/>
          </p:cNvGraphicFramePr>
          <p:nvPr/>
        </p:nvGraphicFramePr>
        <p:xfrm>
          <a:off x="1807928" y="2562045"/>
          <a:ext cx="7885658" cy="3890073"/>
        </p:xfrm>
        <a:graphic>
          <a:graphicData uri="http://schemas.openxmlformats.org/drawingml/2006/table">
            <a:tbl>
              <a:tblPr firstRow="1" bandRow="1">
                <a:tableStyleId>{D7AC3CCA-C797-4891-BE02-D94E43425B78}</a:tableStyleId>
              </a:tblPr>
              <a:tblGrid>
                <a:gridCol w="903605"/>
                <a:gridCol w="4558030"/>
                <a:gridCol w="2424023"/>
              </a:tblGrid>
              <a:tr h="548552">
                <a:tc>
                  <a:txBody>
                    <a:bodyPr/>
                    <a:lstStyle/>
                    <a:p>
                      <a:r>
                        <a:rPr lang="zh-CN" altLang="en-US" b="0" dirty="0" smtClean="0"/>
                        <a:t>直行</a:t>
                      </a:r>
                      <a:endParaRPr lang="zh-CN" altLang="en-US" b="0" dirty="0"/>
                    </a:p>
                  </a:txBody>
                  <a:tcPr/>
                </a:tc>
                <a:tc>
                  <a:txBody>
                    <a:bodyPr/>
                    <a:lstStyle/>
                    <a:p>
                      <a:r>
                        <a:rPr lang="zh-CN" altLang="en-US" b="0" dirty="0" smtClean="0"/>
                        <a:t>计时和不停驶车数</a:t>
                      </a:r>
                      <a:endParaRPr lang="zh-CN" altLang="en-US" b="0" dirty="0"/>
                    </a:p>
                  </a:txBody>
                  <a:tcPr/>
                </a:tc>
                <a:tc>
                  <a:txBody>
                    <a:bodyPr/>
                    <a:lstStyle/>
                    <a:p>
                      <a:r>
                        <a:rPr lang="zh-CN" altLang="en-US" b="0" dirty="0" smtClean="0"/>
                        <a:t>刘俊杰</a:t>
                      </a:r>
                      <a:endParaRPr lang="zh-CN" altLang="en-US" b="0" dirty="0"/>
                    </a:p>
                  </a:txBody>
                  <a:tcPr/>
                </a:tc>
              </a:tr>
              <a:tr h="598761">
                <a:tc>
                  <a:txBody>
                    <a:bodyPr/>
                    <a:lstStyle/>
                    <a:p>
                      <a:endParaRPr lang="zh-CN" altLang="en-US"/>
                    </a:p>
                  </a:txBody>
                  <a:tcPr/>
                </a:tc>
                <a:tc>
                  <a:txBody>
                    <a:bodyPr/>
                    <a:lstStyle/>
                    <a:p>
                      <a:r>
                        <a:rPr lang="en-US" altLang="zh-CN" sz="2400" kern="1200" dirty="0" smtClean="0">
                          <a:effectLst/>
                        </a:rPr>
                        <a:t>+0s,+15s,+30s,+45s</a:t>
                      </a:r>
                      <a:endParaRPr lang="zh-CN" altLang="en-US" dirty="0"/>
                    </a:p>
                  </a:txBody>
                  <a:tcPr/>
                </a:tc>
                <a:tc>
                  <a:txBody>
                    <a:bodyPr/>
                    <a:lstStyle/>
                    <a:p>
                      <a:r>
                        <a:rPr lang="zh-CN" altLang="en-US" dirty="0" smtClean="0"/>
                        <a:t>黎子源、赖麒峰</a:t>
                      </a:r>
                      <a:endParaRPr lang="zh-CN" altLang="en-US" dirty="0"/>
                    </a:p>
                  </a:txBody>
                  <a:tcPr/>
                </a:tc>
              </a:tr>
              <a:tr h="548552">
                <a:tc>
                  <a:txBody>
                    <a:bodyPr/>
                    <a:lstStyle/>
                    <a:p>
                      <a:endParaRPr lang="zh-CN" altLang="en-US" dirty="0"/>
                    </a:p>
                  </a:txBody>
                  <a:tcPr/>
                </a:tc>
                <a:tc>
                  <a:txBody>
                    <a:bodyPr/>
                    <a:lstStyle/>
                    <a:p>
                      <a:r>
                        <a:rPr lang="zh-CN" altLang="en-US" dirty="0" smtClean="0"/>
                        <a:t>停驶车数</a:t>
                      </a:r>
                      <a:endParaRPr lang="zh-CN" altLang="en-US" dirty="0"/>
                    </a:p>
                  </a:txBody>
                  <a:tcPr/>
                </a:tc>
                <a:tc>
                  <a:txBody>
                    <a:bodyPr/>
                    <a:lstStyle/>
                    <a:p>
                      <a:r>
                        <a:rPr lang="zh-CN" altLang="en-US" dirty="0" smtClean="0"/>
                        <a:t>李文德</a:t>
                      </a:r>
                      <a:endParaRPr lang="zh-CN" altLang="en-US" dirty="0"/>
                    </a:p>
                  </a:txBody>
                  <a:tcPr/>
                </a:tc>
              </a:tr>
              <a:tr h="548552">
                <a:tc>
                  <a:txBody>
                    <a:bodyPr/>
                    <a:lstStyle/>
                    <a:p>
                      <a:r>
                        <a:rPr lang="zh-CN" altLang="en-US" dirty="0" smtClean="0"/>
                        <a:t>掉头</a:t>
                      </a:r>
                      <a:endParaRPr lang="zh-CN" altLang="en-US" dirty="0"/>
                    </a:p>
                  </a:txBody>
                  <a:tcPr/>
                </a:tc>
                <a:tc>
                  <a:txBody>
                    <a:bodyPr/>
                    <a:lstStyle/>
                    <a:p>
                      <a:r>
                        <a:rPr lang="zh-CN" altLang="zh-CN" sz="2400" kern="1200" dirty="0" smtClean="0">
                          <a:solidFill>
                            <a:schemeClr val="dk1"/>
                          </a:solidFill>
                          <a:effectLst/>
                          <a:latin typeface="+mn-lt"/>
                          <a:ea typeface="+mn-ea"/>
                          <a:cs typeface="+mn-cs"/>
                        </a:rPr>
                        <a:t>计时和</a:t>
                      </a:r>
                      <a:r>
                        <a:rPr lang="en-US" altLang="zh-CN" sz="2400" kern="1200" dirty="0" smtClean="0">
                          <a:solidFill>
                            <a:schemeClr val="dk1"/>
                          </a:solidFill>
                          <a:effectLst/>
                          <a:latin typeface="+mn-lt"/>
                          <a:ea typeface="+mn-ea"/>
                          <a:cs typeface="+mn-cs"/>
                        </a:rPr>
                        <a:t>+0s,+15s</a:t>
                      </a:r>
                      <a:r>
                        <a:rPr lang="zh-CN" altLang="zh-CN" sz="2400" kern="1200" dirty="0" smtClean="0">
                          <a:solidFill>
                            <a:schemeClr val="dk1"/>
                          </a:solidFill>
                          <a:effectLst/>
                          <a:latin typeface="+mn-lt"/>
                          <a:ea typeface="+mn-ea"/>
                          <a:cs typeface="+mn-cs"/>
                        </a:rPr>
                        <a:t>停车数</a:t>
                      </a:r>
                      <a:endParaRPr lang="zh-CN" altLang="en-US" dirty="0"/>
                    </a:p>
                  </a:txBody>
                  <a:tcPr/>
                </a:tc>
                <a:tc>
                  <a:txBody>
                    <a:bodyPr/>
                    <a:lstStyle/>
                    <a:p>
                      <a:r>
                        <a:rPr lang="zh-CN" altLang="en-US" dirty="0" smtClean="0"/>
                        <a:t>李逸文</a:t>
                      </a:r>
                      <a:endParaRPr lang="zh-CN" altLang="en-US" dirty="0"/>
                    </a:p>
                  </a:txBody>
                  <a:tcPr/>
                </a:tc>
              </a:tr>
              <a:tr h="548552">
                <a:tc>
                  <a:txBody>
                    <a:bodyPr/>
                    <a:lstStyle/>
                    <a:p>
                      <a:endParaRPr lang="zh-CN" altLang="en-US"/>
                    </a:p>
                  </a:txBody>
                  <a:tcPr/>
                </a:tc>
                <a:tc>
                  <a:txBody>
                    <a:bodyPr/>
                    <a:lstStyle/>
                    <a:p>
                      <a:r>
                        <a:rPr lang="zh-CN" altLang="zh-CN" sz="2400" kern="1200" dirty="0" smtClean="0">
                          <a:solidFill>
                            <a:schemeClr val="dk1"/>
                          </a:solidFill>
                          <a:effectLst/>
                          <a:latin typeface="+mn-lt"/>
                          <a:ea typeface="+mn-ea"/>
                          <a:cs typeface="+mn-cs"/>
                        </a:rPr>
                        <a:t>停驶车数和不停驶车数</a:t>
                      </a:r>
                      <a:endParaRPr lang="zh-CN" altLang="en-US" dirty="0"/>
                    </a:p>
                  </a:txBody>
                  <a:tcPr/>
                </a:tc>
                <a:tc>
                  <a:txBody>
                    <a:bodyPr/>
                    <a:lstStyle/>
                    <a:p>
                      <a:r>
                        <a:rPr lang="zh-CN" altLang="en-US" dirty="0" smtClean="0"/>
                        <a:t>刘晟</a:t>
                      </a:r>
                      <a:endParaRPr lang="zh-CN" altLang="en-US" dirty="0"/>
                    </a:p>
                  </a:txBody>
                  <a:tcPr/>
                </a:tc>
              </a:tr>
              <a:tr h="548552">
                <a:tc>
                  <a:txBody>
                    <a:bodyPr/>
                    <a:lstStyle/>
                    <a:p>
                      <a:r>
                        <a:rPr lang="zh-CN" altLang="en-US" dirty="0" smtClean="0"/>
                        <a:t>右转</a:t>
                      </a:r>
                      <a:endParaRPr lang="zh-CN" altLang="en-US" dirty="0"/>
                    </a:p>
                  </a:txBody>
                  <a:tcPr/>
                </a:tc>
                <a:tc>
                  <a:txBody>
                    <a:bodyPr/>
                    <a:lstStyle/>
                    <a:p>
                      <a:r>
                        <a:rPr lang="en-US" altLang="zh-CN" sz="2400" kern="1200" dirty="0" smtClean="0">
                          <a:solidFill>
                            <a:schemeClr val="dk1"/>
                          </a:solidFill>
                          <a:effectLst/>
                          <a:latin typeface="+mn-lt"/>
                          <a:ea typeface="+mn-ea"/>
                          <a:cs typeface="+mn-cs"/>
                        </a:rPr>
                        <a:t>+0s,+15s,+30s,+45s</a:t>
                      </a:r>
                      <a:endParaRPr lang="zh-CN" altLang="en-US" dirty="0"/>
                    </a:p>
                  </a:txBody>
                  <a:tcPr/>
                </a:tc>
                <a:tc>
                  <a:txBody>
                    <a:bodyPr/>
                    <a:lstStyle/>
                    <a:p>
                      <a:r>
                        <a:rPr lang="zh-CN" altLang="en-US" dirty="0" smtClean="0"/>
                        <a:t>刘先哲</a:t>
                      </a:r>
                      <a:endParaRPr lang="zh-CN" altLang="en-US" dirty="0"/>
                    </a:p>
                  </a:txBody>
                  <a:tcPr/>
                </a:tc>
              </a:tr>
              <a:tr h="548552">
                <a:tc>
                  <a:txBody>
                    <a:bodyPr/>
                    <a:lstStyle/>
                    <a:p>
                      <a:endParaRPr lang="zh-CN" altLang="en-US" dirty="0"/>
                    </a:p>
                  </a:txBody>
                  <a:tcPr/>
                </a:tc>
                <a:tc>
                  <a:txBody>
                    <a:bodyPr/>
                    <a:lstStyle/>
                    <a:p>
                      <a:r>
                        <a:rPr lang="zh-CN" altLang="zh-CN" sz="2400" kern="1200" dirty="0" smtClean="0">
                          <a:solidFill>
                            <a:schemeClr val="dk1"/>
                          </a:solidFill>
                          <a:effectLst/>
                          <a:latin typeface="+mn-lt"/>
                          <a:ea typeface="+mn-ea"/>
                          <a:cs typeface="+mn-cs"/>
                        </a:rPr>
                        <a:t>计时以及停驶车数和不停驶车数</a:t>
                      </a:r>
                      <a:endParaRPr lang="zh-CN" altLang="en-US" dirty="0"/>
                    </a:p>
                  </a:txBody>
                  <a:tcPr/>
                </a:tc>
                <a:tc>
                  <a:txBody>
                    <a:bodyPr/>
                    <a:lstStyle/>
                    <a:p>
                      <a:r>
                        <a:rPr lang="zh-CN" altLang="en-US" dirty="0" smtClean="0"/>
                        <a:t>李锦豪</a:t>
                      </a:r>
                      <a:endParaRPr lang="zh-CN" altLang="en-US" dirty="0"/>
                    </a:p>
                  </a:txBody>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75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7" name="직선 연결선 76"/>
          <p:cNvCxnSpPr/>
          <p:nvPr/>
        </p:nvCxnSpPr>
        <p:spPr>
          <a:xfrm flipH="1">
            <a:off x="4107" y="681875"/>
            <a:ext cx="121840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400" y="307975"/>
            <a:ext cx="1629410" cy="232410"/>
            <a:chOff x="12" y="410"/>
            <a:chExt cx="2566" cy="680"/>
          </a:xfrm>
        </p:grpSpPr>
        <p:sp>
          <p:nvSpPr>
            <p:cNvPr id="19" name="矩形 18"/>
            <p:cNvSpPr/>
            <p:nvPr/>
          </p:nvSpPr>
          <p:spPr>
            <a:xfrm>
              <a:off x="2111" y="410"/>
              <a:ext cx="115" cy="680"/>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0" name="矩形 19"/>
            <p:cNvSpPr/>
            <p:nvPr/>
          </p:nvSpPr>
          <p:spPr>
            <a:xfrm>
              <a:off x="2478" y="735"/>
              <a:ext cx="100" cy="35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1" name="矩形 20"/>
            <p:cNvSpPr/>
            <p:nvPr/>
          </p:nvSpPr>
          <p:spPr>
            <a:xfrm>
              <a:off x="12" y="410"/>
              <a:ext cx="2003" cy="680"/>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2" name="矩形 21"/>
            <p:cNvSpPr/>
            <p:nvPr/>
          </p:nvSpPr>
          <p:spPr>
            <a:xfrm>
              <a:off x="2312" y="576"/>
              <a:ext cx="120" cy="514"/>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grpSp>
      <p:sp>
        <p:nvSpPr>
          <p:cNvPr id="2" name="Freeform 6"/>
          <p:cNvSpPr/>
          <p:nvPr/>
        </p:nvSpPr>
        <p:spPr bwMode="auto">
          <a:xfrm>
            <a:off x="164525" y="3000753"/>
            <a:ext cx="12218035" cy="3869690"/>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D8BC75"/>
          </a:solidFill>
          <a:ln w="28575">
            <a:solidFill>
              <a:schemeClr val="bg1">
                <a:lumMod val="65000"/>
              </a:schemeClr>
            </a:solidFill>
            <a:prstDash val="solid"/>
            <a:round/>
          </a:ln>
        </p:spPr>
        <p:txBody>
          <a:bodyPr vert="horz" wrap="square" lIns="123654" tIns="61827" rIns="123654" bIns="61827" numCol="1" anchor="t" anchorCtr="0" compatLnSpc="1"/>
          <a:lstStyle/>
          <a:p>
            <a:pPr algn="ctr" fontAlgn="base">
              <a:spcBef>
                <a:spcPct val="0"/>
              </a:spcBef>
              <a:spcAft>
                <a:spcPct val="0"/>
              </a:spcAft>
              <a:defRPr/>
            </a:pPr>
            <a:endParaRPr lang="en-US" sz="2800" kern="0">
              <a:solidFill>
                <a:srgbClr val="FFD85F"/>
              </a:solidFill>
              <a:latin typeface="微软雅黑" panose="020B0503020204020204" charset="-122"/>
              <a:ea typeface="微软雅黑" panose="020B0503020204020204" charset="-122"/>
              <a:sym typeface="Gill Sans" charset="0"/>
            </a:endParaRPr>
          </a:p>
        </p:txBody>
      </p:sp>
      <p:sp>
        <p:nvSpPr>
          <p:cNvPr id="3" name="Oval Callout 10"/>
          <p:cNvSpPr/>
          <p:nvPr/>
        </p:nvSpPr>
        <p:spPr bwMode="auto">
          <a:xfrm rot="19660752">
            <a:off x="1554660" y="1509960"/>
            <a:ext cx="2156739" cy="2093240"/>
          </a:xfrm>
          <a:prstGeom prst="wedgeEllipseCallout">
            <a:avLst/>
          </a:prstGeom>
          <a:solidFill>
            <a:srgbClr val="B81A4D"/>
          </a:solidFill>
          <a:ln w="25400" cap="flat" cmpd="sng" algn="ctr">
            <a:noFill/>
            <a:prstDash val="solid"/>
            <a:round/>
            <a:headEnd type="none" w="med" len="med"/>
            <a:tailEnd type="none" w="med" len="med"/>
          </a:ln>
          <a:effectLst/>
        </p:spPr>
        <p:txBody>
          <a:bodyPr vert="horz" wrap="square" lIns="123654" tIns="61827" rIns="123654" bIns="61827" numCol="1" rtlCol="0" anchor="t" anchorCtr="0" compatLnSpc="1"/>
          <a:lstStyle/>
          <a:p>
            <a:pPr algn="ctr" defTabSz="1236345" fontAlgn="base">
              <a:spcBef>
                <a:spcPct val="0"/>
              </a:spcBef>
              <a:spcAft>
                <a:spcPct val="0"/>
              </a:spcAft>
              <a:defRPr/>
            </a:pPr>
            <a:endParaRPr lang="en-US" sz="7595" kern="0">
              <a:solidFill>
                <a:srgbClr val="FFD85F"/>
              </a:solidFill>
              <a:latin typeface="微软雅黑" panose="020B0503020204020204" charset="-122"/>
              <a:ea typeface="微软雅黑" panose="020B0503020204020204" charset="-122"/>
              <a:sym typeface="Gill Sans" charset="0"/>
            </a:endParaRPr>
          </a:p>
        </p:txBody>
      </p:sp>
      <p:sp>
        <p:nvSpPr>
          <p:cNvPr id="4" name="Oval 9"/>
          <p:cNvSpPr/>
          <p:nvPr/>
        </p:nvSpPr>
        <p:spPr bwMode="auto">
          <a:xfrm>
            <a:off x="2804795" y="4217670"/>
            <a:ext cx="357505" cy="369570"/>
          </a:xfrm>
          <a:prstGeom prst="ellipse">
            <a:avLst/>
          </a:prstGeom>
          <a:solidFill>
            <a:srgbClr val="B81A4D"/>
          </a:solidFill>
          <a:ln w="25400" cap="flat" cmpd="sng" algn="ctr">
            <a:noFill/>
            <a:prstDash val="solid"/>
            <a:round/>
            <a:headEnd type="none" w="med" len="med"/>
            <a:tailEnd type="none" w="med" len="med"/>
          </a:ln>
          <a:effectLst/>
        </p:spPr>
        <p:txBody>
          <a:bodyPr vert="horz" wrap="square" lIns="123654" tIns="61827" rIns="123654" bIns="61827" numCol="1" rtlCol="0" anchor="t" anchorCtr="0" compatLnSpc="1"/>
          <a:lstStyle/>
          <a:p>
            <a:pPr algn="ctr" defTabSz="1236345" fontAlgn="base">
              <a:spcBef>
                <a:spcPct val="0"/>
              </a:spcBef>
              <a:spcAft>
                <a:spcPct val="0"/>
              </a:spcAft>
              <a:defRPr/>
            </a:pPr>
            <a:endParaRPr lang="en-US" sz="7595" kern="0">
              <a:solidFill>
                <a:srgbClr val="FFD85F"/>
              </a:solidFill>
              <a:latin typeface="微软雅黑" panose="020B0503020204020204" charset="-122"/>
              <a:ea typeface="微软雅黑" panose="020B0503020204020204" charset="-122"/>
              <a:sym typeface="Gill Sans" charset="0"/>
            </a:endParaRPr>
          </a:p>
        </p:txBody>
      </p:sp>
      <p:sp>
        <p:nvSpPr>
          <p:cNvPr id="6" name="Oval Callout 85"/>
          <p:cNvSpPr/>
          <p:nvPr/>
        </p:nvSpPr>
        <p:spPr bwMode="auto">
          <a:xfrm rot="8037642">
            <a:off x="5575796" y="3928585"/>
            <a:ext cx="2021485" cy="1935346"/>
          </a:xfrm>
          <a:prstGeom prst="wedgeEllipseCallout">
            <a:avLst/>
          </a:prstGeom>
          <a:solidFill>
            <a:srgbClr val="F4879C"/>
          </a:solidFill>
          <a:ln w="25400" cap="flat" cmpd="sng" algn="ctr">
            <a:noFill/>
            <a:prstDash val="solid"/>
            <a:round/>
            <a:headEnd type="none" w="med" len="med"/>
            <a:tailEnd type="none" w="med" len="med"/>
          </a:ln>
          <a:effectLst/>
        </p:spPr>
        <p:txBody>
          <a:bodyPr vert="horz" wrap="square" lIns="123654" tIns="61827" rIns="123654" bIns="61827" numCol="1" rtlCol="0" anchor="t" anchorCtr="0" compatLnSpc="1"/>
          <a:lstStyle/>
          <a:p>
            <a:pPr algn="ctr" defTabSz="1236345" fontAlgn="base">
              <a:spcBef>
                <a:spcPct val="0"/>
              </a:spcBef>
              <a:spcAft>
                <a:spcPct val="0"/>
              </a:spcAft>
              <a:defRPr/>
            </a:pPr>
            <a:endParaRPr lang="en-US" sz="7595" kern="0">
              <a:solidFill>
                <a:srgbClr val="FFD85F"/>
              </a:solidFill>
              <a:latin typeface="微软雅黑" panose="020B0503020204020204" charset="-122"/>
              <a:ea typeface="微软雅黑" panose="020B0503020204020204" charset="-122"/>
              <a:sym typeface="Gill Sans" charset="0"/>
            </a:endParaRPr>
          </a:p>
        </p:txBody>
      </p:sp>
      <p:sp>
        <p:nvSpPr>
          <p:cNvPr id="7" name="Oval 86"/>
          <p:cNvSpPr/>
          <p:nvPr/>
        </p:nvSpPr>
        <p:spPr bwMode="auto">
          <a:xfrm rot="8637565">
            <a:off x="5781146" y="3167697"/>
            <a:ext cx="357505" cy="369570"/>
          </a:xfrm>
          <a:prstGeom prst="ellipse">
            <a:avLst/>
          </a:prstGeom>
          <a:solidFill>
            <a:srgbClr val="F4879C"/>
          </a:solidFill>
          <a:ln w="25400" cap="flat" cmpd="sng" algn="ctr">
            <a:noFill/>
            <a:prstDash val="solid"/>
            <a:round/>
            <a:headEnd type="none" w="med" len="med"/>
            <a:tailEnd type="none" w="med" len="med"/>
          </a:ln>
          <a:effectLst/>
        </p:spPr>
        <p:txBody>
          <a:bodyPr vert="horz" wrap="square" lIns="123654" tIns="61827" rIns="123654" bIns="61827" numCol="1" rtlCol="0" anchor="t" anchorCtr="0" compatLnSpc="1"/>
          <a:lstStyle/>
          <a:p>
            <a:pPr algn="ctr" defTabSz="1236345" fontAlgn="base">
              <a:spcBef>
                <a:spcPct val="0"/>
              </a:spcBef>
              <a:spcAft>
                <a:spcPct val="0"/>
              </a:spcAft>
              <a:defRPr/>
            </a:pPr>
            <a:endParaRPr lang="en-US" sz="7595" kern="0">
              <a:solidFill>
                <a:srgbClr val="FFD85F"/>
              </a:solidFill>
              <a:latin typeface="微软雅黑" panose="020B0503020204020204" charset="-122"/>
              <a:ea typeface="微软雅黑" panose="020B0503020204020204" charset="-122"/>
              <a:sym typeface="Gill Sans" charset="0"/>
            </a:endParaRPr>
          </a:p>
        </p:txBody>
      </p:sp>
      <p:sp>
        <p:nvSpPr>
          <p:cNvPr id="9" name="Oval 99"/>
          <p:cNvSpPr/>
          <p:nvPr/>
        </p:nvSpPr>
        <p:spPr bwMode="auto">
          <a:xfrm>
            <a:off x="8605558" y="2858836"/>
            <a:ext cx="357505" cy="369570"/>
          </a:xfrm>
          <a:prstGeom prst="ellipse">
            <a:avLst/>
          </a:prstGeom>
          <a:solidFill>
            <a:srgbClr val="6C4C8B"/>
          </a:solidFill>
          <a:ln w="25400" cap="flat" cmpd="sng" algn="ctr">
            <a:noFill/>
            <a:prstDash val="solid"/>
            <a:round/>
            <a:headEnd type="none" w="med" len="med"/>
            <a:tailEnd type="none" w="med" len="med"/>
          </a:ln>
          <a:effectLst/>
        </p:spPr>
        <p:txBody>
          <a:bodyPr vert="horz" wrap="square" lIns="123654" tIns="61827" rIns="123654" bIns="61827" numCol="1" rtlCol="0" anchor="t" anchorCtr="0" compatLnSpc="1"/>
          <a:lstStyle/>
          <a:p>
            <a:pPr algn="ctr" defTabSz="1236345" fontAlgn="base">
              <a:spcBef>
                <a:spcPct val="0"/>
              </a:spcBef>
              <a:spcAft>
                <a:spcPct val="0"/>
              </a:spcAft>
            </a:pPr>
            <a:endParaRPr lang="en-US" sz="7595" kern="0">
              <a:solidFill>
                <a:srgbClr val="FFD85F"/>
              </a:solidFill>
              <a:latin typeface="微软雅黑" panose="020B0503020204020204" charset="-122"/>
              <a:ea typeface="微软雅黑" panose="020B0503020204020204" charset="-122"/>
              <a:sym typeface="Gill Sans" charset="0"/>
            </a:endParaRPr>
          </a:p>
        </p:txBody>
      </p:sp>
      <p:sp>
        <p:nvSpPr>
          <p:cNvPr id="170" name="Oval Callout 10"/>
          <p:cNvSpPr/>
          <p:nvPr/>
        </p:nvSpPr>
        <p:spPr bwMode="auto">
          <a:xfrm rot="19660752">
            <a:off x="7589676" y="713223"/>
            <a:ext cx="1951081" cy="1953156"/>
          </a:xfrm>
          <a:prstGeom prst="wedgeEllipseCallout">
            <a:avLst/>
          </a:prstGeom>
          <a:solidFill>
            <a:srgbClr val="6C4C8B"/>
          </a:solidFill>
          <a:ln w="25400" cap="flat" cmpd="sng" algn="ctr">
            <a:noFill/>
            <a:prstDash val="solid"/>
            <a:round/>
            <a:headEnd type="none" w="med" len="med"/>
            <a:tailEnd type="none" w="med" len="med"/>
          </a:ln>
          <a:effectLst/>
        </p:spPr>
        <p:txBody>
          <a:bodyPr vert="horz" wrap="square" lIns="123654" tIns="61827" rIns="123654" bIns="61827" numCol="1" rtlCol="0" anchor="t" anchorCtr="0" compatLnSpc="1"/>
          <a:lstStyle/>
          <a:p>
            <a:pPr algn="ctr" defTabSz="1236345" fontAlgn="base">
              <a:spcBef>
                <a:spcPct val="0"/>
              </a:spcBef>
              <a:spcAft>
                <a:spcPct val="0"/>
              </a:spcAft>
            </a:pPr>
            <a:endParaRPr lang="en-US" sz="7595" kern="0">
              <a:solidFill>
                <a:srgbClr val="FFD85F"/>
              </a:solidFill>
              <a:latin typeface="微软雅黑" panose="020B0503020204020204" charset="-122"/>
              <a:ea typeface="微软雅黑" panose="020B0503020204020204" charset="-122"/>
              <a:sym typeface="Gill Sans" charset="0"/>
            </a:endParaRPr>
          </a:p>
        </p:txBody>
      </p:sp>
      <p:sp>
        <p:nvSpPr>
          <p:cNvPr id="18" name="TextBox 23"/>
          <p:cNvSpPr txBox="1"/>
          <p:nvPr/>
        </p:nvSpPr>
        <p:spPr>
          <a:xfrm>
            <a:off x="1780115" y="1873232"/>
            <a:ext cx="1741466" cy="1508105"/>
          </a:xfrm>
          <a:prstGeom prst="rect">
            <a:avLst/>
          </a:prstGeom>
          <a:noFill/>
        </p:spPr>
        <p:txBody>
          <a:bodyPr wrap="square" rtlCol="0">
            <a:spAutoFit/>
          </a:bodyPr>
          <a:lstStyle/>
          <a:p>
            <a:pPr algn="ctr" defTabSz="1176020"/>
            <a:r>
              <a:rPr lang="en-US" altLang="zh-CN" sz="2300" b="1" dirty="0" smtClean="0">
                <a:solidFill>
                  <a:schemeClr val="bg1"/>
                </a:solidFill>
                <a:latin typeface="微软雅黑" panose="020B0503020204020204" charset="-122"/>
                <a:ea typeface="微软雅黑" panose="020B0503020204020204" charset="-122"/>
              </a:rPr>
              <a:t>11</a:t>
            </a:r>
            <a:r>
              <a:rPr lang="zh-CN" altLang="en-US" sz="2300" b="1" dirty="0" smtClean="0">
                <a:solidFill>
                  <a:schemeClr val="bg1"/>
                </a:solidFill>
                <a:latin typeface="微软雅黑" panose="020B0503020204020204" charset="-122"/>
                <a:ea typeface="微软雅黑" panose="020B0503020204020204" charset="-122"/>
              </a:rPr>
              <a:t>月</a:t>
            </a:r>
            <a:r>
              <a:rPr lang="en-US" altLang="zh-CN" sz="2300" b="1" dirty="0" smtClean="0">
                <a:solidFill>
                  <a:schemeClr val="bg1"/>
                </a:solidFill>
                <a:latin typeface="微软雅黑" panose="020B0503020204020204" charset="-122"/>
                <a:ea typeface="微软雅黑" panose="020B0503020204020204" charset="-122"/>
              </a:rPr>
              <a:t>27</a:t>
            </a:r>
            <a:r>
              <a:rPr lang="zh-CN" altLang="en-US" sz="2300" b="1" dirty="0" smtClean="0">
                <a:solidFill>
                  <a:schemeClr val="bg1"/>
                </a:solidFill>
                <a:latin typeface="微软雅黑" panose="020B0503020204020204" charset="-122"/>
                <a:ea typeface="微软雅黑" panose="020B0503020204020204" charset="-122"/>
              </a:rPr>
              <a:t>日</a:t>
            </a:r>
            <a:r>
              <a:rPr lang="en-US" altLang="zh-CN" sz="2300" b="1" dirty="0" smtClean="0">
                <a:solidFill>
                  <a:schemeClr val="bg1"/>
                </a:solidFill>
                <a:latin typeface="微软雅黑" panose="020B0503020204020204" charset="-122"/>
                <a:ea typeface="微软雅黑" panose="020B0503020204020204" charset="-122"/>
              </a:rPr>
              <a:t>17:00-18:00</a:t>
            </a:r>
            <a:endParaRPr lang="en-US" altLang="zh-CN" sz="2300" b="1" dirty="0" smtClean="0">
              <a:solidFill>
                <a:schemeClr val="bg1"/>
              </a:solidFill>
              <a:latin typeface="微软雅黑" panose="020B0503020204020204" charset="-122"/>
              <a:ea typeface="微软雅黑" panose="020B0503020204020204" charset="-122"/>
            </a:endParaRPr>
          </a:p>
          <a:p>
            <a:pPr algn="ctr" defTabSz="1176020"/>
            <a:r>
              <a:rPr lang="zh-CN" altLang="en-US" sz="2300" b="1" dirty="0" smtClean="0">
                <a:solidFill>
                  <a:schemeClr val="bg1"/>
                </a:solidFill>
                <a:latin typeface="微软雅黑" panose="020B0503020204020204" charset="-122"/>
                <a:ea typeface="微软雅黑" panose="020B0503020204020204" charset="-122"/>
              </a:rPr>
              <a:t>（晚高峰）</a:t>
            </a:r>
            <a:endParaRPr lang="en-US" altLang="zh-CN" sz="2300" b="1" dirty="0">
              <a:solidFill>
                <a:schemeClr val="bg1"/>
              </a:solidFill>
              <a:latin typeface="微软雅黑" panose="020B0503020204020204" charset="-122"/>
              <a:ea typeface="微软雅黑" panose="020B0503020204020204" charset="-122"/>
            </a:endParaRPr>
          </a:p>
        </p:txBody>
      </p:sp>
      <p:sp>
        <p:nvSpPr>
          <p:cNvPr id="24" name="TextBox 24"/>
          <p:cNvSpPr txBox="1"/>
          <p:nvPr/>
        </p:nvSpPr>
        <p:spPr>
          <a:xfrm>
            <a:off x="5764040" y="4378048"/>
            <a:ext cx="1644996" cy="1154162"/>
          </a:xfrm>
          <a:prstGeom prst="rect">
            <a:avLst/>
          </a:prstGeom>
          <a:noFill/>
        </p:spPr>
        <p:txBody>
          <a:bodyPr wrap="square" rtlCol="0">
            <a:spAutoFit/>
          </a:bodyPr>
          <a:lstStyle/>
          <a:p>
            <a:pPr algn="ctr" defTabSz="1176020"/>
            <a:r>
              <a:rPr lang="en-US" altLang="zh-CN" sz="2300" b="1" dirty="0" smtClean="0">
                <a:solidFill>
                  <a:schemeClr val="bg1"/>
                </a:solidFill>
                <a:latin typeface="微软雅黑" panose="020B0503020204020204" charset="-122"/>
                <a:ea typeface="微软雅黑" panose="020B0503020204020204" charset="-122"/>
              </a:rPr>
              <a:t>11</a:t>
            </a:r>
            <a:r>
              <a:rPr lang="zh-CN" altLang="en-US" sz="2300" b="1" dirty="0" smtClean="0">
                <a:solidFill>
                  <a:schemeClr val="bg1"/>
                </a:solidFill>
                <a:latin typeface="微软雅黑" panose="020B0503020204020204" charset="-122"/>
                <a:ea typeface="微软雅黑" panose="020B0503020204020204" charset="-122"/>
              </a:rPr>
              <a:t>月</a:t>
            </a:r>
            <a:r>
              <a:rPr lang="en-US" altLang="zh-CN" sz="2300" b="1" dirty="0" smtClean="0">
                <a:solidFill>
                  <a:schemeClr val="bg1"/>
                </a:solidFill>
                <a:latin typeface="微软雅黑" panose="020B0503020204020204" charset="-122"/>
                <a:ea typeface="微软雅黑" panose="020B0503020204020204" charset="-122"/>
              </a:rPr>
              <a:t>28</a:t>
            </a:r>
            <a:r>
              <a:rPr lang="zh-CN" altLang="en-US" sz="2300" b="1" dirty="0" smtClean="0">
                <a:solidFill>
                  <a:schemeClr val="bg1"/>
                </a:solidFill>
                <a:latin typeface="微软雅黑" panose="020B0503020204020204" charset="-122"/>
                <a:ea typeface="微软雅黑" panose="020B0503020204020204" charset="-122"/>
              </a:rPr>
              <a:t>日</a:t>
            </a:r>
            <a:r>
              <a:rPr lang="en-US" altLang="zh-CN" sz="2300" b="1" dirty="0" smtClean="0">
                <a:solidFill>
                  <a:schemeClr val="bg1"/>
                </a:solidFill>
                <a:latin typeface="微软雅黑" panose="020B0503020204020204" charset="-122"/>
                <a:ea typeface="微软雅黑" panose="020B0503020204020204" charset="-122"/>
              </a:rPr>
              <a:t>7:30-8:30</a:t>
            </a:r>
            <a:r>
              <a:rPr lang="zh-CN" altLang="en-US" sz="2300" b="1" dirty="0" smtClean="0">
                <a:solidFill>
                  <a:schemeClr val="bg1"/>
                </a:solidFill>
                <a:latin typeface="微软雅黑" panose="020B0503020204020204" charset="-122"/>
                <a:ea typeface="微软雅黑" panose="020B0503020204020204" charset="-122"/>
              </a:rPr>
              <a:t>（早高峰）</a:t>
            </a:r>
            <a:endParaRPr lang="en-US" altLang="zh-CN" sz="2300" b="1" dirty="0">
              <a:solidFill>
                <a:schemeClr val="bg1"/>
              </a:solidFill>
              <a:latin typeface="微软雅黑" panose="020B0503020204020204" charset="-122"/>
              <a:ea typeface="微软雅黑" panose="020B0503020204020204" charset="-122"/>
            </a:endParaRPr>
          </a:p>
        </p:txBody>
      </p:sp>
      <p:sp>
        <p:nvSpPr>
          <p:cNvPr id="29" name="文本框 28"/>
          <p:cNvSpPr txBox="1"/>
          <p:nvPr/>
        </p:nvSpPr>
        <p:spPr>
          <a:xfrm>
            <a:off x="7604894" y="1422857"/>
            <a:ext cx="2001327" cy="800219"/>
          </a:xfrm>
          <a:prstGeom prst="rect">
            <a:avLst/>
          </a:prstGeom>
          <a:noFill/>
        </p:spPr>
        <p:txBody>
          <a:bodyPr wrap="square" rtlCol="0">
            <a:spAutoFit/>
          </a:bodyPr>
          <a:lstStyle/>
          <a:p>
            <a:r>
              <a:rPr lang="en-US" altLang="zh-CN" sz="2300" b="1" dirty="0" smtClean="0">
                <a:solidFill>
                  <a:schemeClr val="bg1"/>
                </a:solidFill>
                <a:latin typeface="微软雅黑" panose="020B0503020204020204" charset="-122"/>
                <a:ea typeface="微软雅黑" panose="020B0503020204020204" charset="-122"/>
              </a:rPr>
              <a:t>10:00-11:00</a:t>
            </a:r>
            <a:endParaRPr lang="en-US" altLang="zh-CN" sz="2300" b="1" dirty="0" smtClean="0">
              <a:solidFill>
                <a:schemeClr val="bg1"/>
              </a:solidFill>
              <a:latin typeface="微软雅黑" panose="020B0503020204020204" charset="-122"/>
              <a:ea typeface="微软雅黑" panose="020B0503020204020204" charset="-122"/>
            </a:endParaRPr>
          </a:p>
          <a:p>
            <a:r>
              <a:rPr lang="zh-CN" altLang="en-US" sz="2300" b="1" dirty="0" smtClean="0">
                <a:solidFill>
                  <a:schemeClr val="bg1"/>
                </a:solidFill>
                <a:latin typeface="微软雅黑" panose="020B0503020204020204" charset="-122"/>
                <a:ea typeface="微软雅黑" panose="020B0503020204020204" charset="-122"/>
              </a:rPr>
              <a:t>（早平峰）</a:t>
            </a:r>
            <a:endParaRPr lang="zh-CN" altLang="en-US" sz="2300" b="1" dirty="0">
              <a:solidFill>
                <a:schemeClr val="bg1"/>
              </a:solidFill>
              <a:latin typeface="微软雅黑" panose="020B0503020204020204" charset="-122"/>
              <a:ea typeface="微软雅黑" panose="020B0503020204020204" charset="-122"/>
            </a:endParaRPr>
          </a:p>
        </p:txBody>
      </p:sp>
      <p:sp>
        <p:nvSpPr>
          <p:cNvPr id="35" name="TextBox 10"/>
          <p:cNvSpPr txBox="1"/>
          <p:nvPr/>
        </p:nvSpPr>
        <p:spPr>
          <a:xfrm>
            <a:off x="1326468" y="-96955"/>
            <a:ext cx="10335042" cy="923330"/>
          </a:xfrm>
          <a:prstGeom prst="rect">
            <a:avLst/>
          </a:prstGeom>
          <a:noFill/>
        </p:spPr>
        <p:txBody>
          <a:bodyPr wrap="square" rtlCol="0">
            <a:spAutoFit/>
          </a:bodyPr>
          <a:lstStyle/>
          <a:p>
            <a:pPr algn="l">
              <a:lnSpc>
                <a:spcPct val="15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　　</a:t>
            </a:r>
            <a:r>
              <a:rPr lang="en-US" altLang="zh-CN" sz="3600" dirty="0" smtClean="0">
                <a:solidFill>
                  <a:schemeClr val="tx1">
                    <a:lumMod val="75000"/>
                    <a:lumOff val="25000"/>
                  </a:schemeClr>
                </a:solidFill>
                <a:latin typeface="微软雅黑" panose="020B0503020204020204" charset="-122"/>
                <a:ea typeface="微软雅黑" panose="020B0503020204020204" charset="-122"/>
              </a:rPr>
              <a:t>3.2 </a:t>
            </a:r>
            <a:r>
              <a:rPr lang="zh-CN" altLang="en-US" sz="3600" dirty="0" smtClean="0">
                <a:solidFill>
                  <a:schemeClr val="tx1">
                    <a:lumMod val="75000"/>
                    <a:lumOff val="25000"/>
                  </a:schemeClr>
                </a:solidFill>
                <a:latin typeface="微软雅黑" panose="020B0503020204020204" charset="-122"/>
                <a:ea typeface="微软雅黑" panose="020B0503020204020204" charset="-122"/>
              </a:rPr>
              <a:t>正式调查</a:t>
            </a:r>
            <a:endParaRPr lang="zh-CN" altLang="en-US" sz="36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30" name="文本框 29"/>
          <p:cNvSpPr txBox="1"/>
          <p:nvPr/>
        </p:nvSpPr>
        <p:spPr>
          <a:xfrm>
            <a:off x="439947" y="940279"/>
            <a:ext cx="2242868" cy="369332"/>
          </a:xfrm>
          <a:prstGeom prst="rect">
            <a:avLst/>
          </a:prstGeom>
          <a:noFill/>
        </p:spPr>
        <p:txBody>
          <a:bodyPr wrap="square" rtlCol="0">
            <a:spAutoFit/>
          </a:bodyPr>
          <a:lstStyle/>
          <a:p>
            <a:r>
              <a:rPr lang="en-US" altLang="zh-CN" dirty="0" smtClean="0">
                <a:latin typeface="微软雅黑" panose="020B0503020204020204" charset="-122"/>
                <a:ea typeface="微软雅黑" panose="020B0503020204020204" charset="-122"/>
              </a:rPr>
              <a:t>3.2.1</a:t>
            </a:r>
            <a:r>
              <a:rPr lang="zh-CN" altLang="en-US" dirty="0" smtClean="0">
                <a:latin typeface="微软雅黑" panose="020B0503020204020204" charset="-122"/>
                <a:ea typeface="微软雅黑" panose="020B0503020204020204" charset="-122"/>
              </a:rPr>
              <a:t>调查时间：</a:t>
            </a:r>
            <a:endParaRPr lang="zh-CN" altLang="en-US" dirty="0">
              <a:latin typeface="微软雅黑" panose="020B0503020204020204" charset="-122"/>
              <a:ea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3" presetClass="entr" presetSubtype="16" fill="hold" grpId="6"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6"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childTnLst>
                                </p:cTn>
                              </p:par>
                              <p:par>
                                <p:cTn id="17" presetID="23" presetClass="entr" presetSubtype="16" fill="hold" grpId="6"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childTnLst>
                                </p:cTn>
                              </p:par>
                            </p:childTnLst>
                          </p:cTn>
                        </p:par>
                        <p:par>
                          <p:cTn id="21" fill="hold">
                            <p:stCondLst>
                              <p:cond delay="500"/>
                            </p:stCondLst>
                            <p:childTnLst>
                              <p:par>
                                <p:cTn id="22" presetID="2" presetClass="entr" presetSubtype="1"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ppt_x"/>
                                          </p:val>
                                        </p:tav>
                                        <p:tav tm="100000">
                                          <p:val>
                                            <p:strVal val="#ppt_x"/>
                                          </p:val>
                                        </p:tav>
                                      </p:tavLst>
                                    </p:anim>
                                    <p:anim calcmode="lin" valueType="num">
                                      <p:cBhvr additive="base">
                                        <p:cTn id="25" dur="500" fill="hold"/>
                                        <p:tgtEl>
                                          <p:spTgt spid="18"/>
                                        </p:tgtEl>
                                        <p:attrNameLst>
                                          <p:attrName>ppt_y</p:attrName>
                                        </p:attrNameLst>
                                      </p:cBhvr>
                                      <p:tavLst>
                                        <p:tav tm="0">
                                          <p:val>
                                            <p:strVal val="0-#ppt_h/2"/>
                                          </p:val>
                                        </p:tav>
                                        <p:tav tm="100000">
                                          <p:val>
                                            <p:strVal val="#ppt_y"/>
                                          </p:val>
                                        </p:tav>
                                      </p:tavLst>
                                    </p:anim>
                                  </p:childTnLst>
                                </p:cTn>
                              </p:par>
                            </p:childTnLst>
                          </p:cTn>
                        </p:par>
                        <p:par>
                          <p:cTn id="26" fill="hold">
                            <p:stCondLst>
                              <p:cond delay="1000"/>
                            </p:stCondLst>
                            <p:childTnLst>
                              <p:par>
                                <p:cTn id="27" presetID="2" presetClass="entr" presetSubtype="1"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0-#ppt_h/2"/>
                                          </p:val>
                                        </p:tav>
                                        <p:tav tm="100000">
                                          <p:val>
                                            <p:strVal val="#ppt_y"/>
                                          </p:val>
                                        </p:tav>
                                      </p:tavLst>
                                    </p:anim>
                                  </p:childTnLst>
                                </p:cTn>
                              </p:par>
                            </p:childTnLst>
                          </p:cTn>
                        </p:par>
                        <p:par>
                          <p:cTn id="31" fill="hold">
                            <p:stCondLst>
                              <p:cond delay="1500"/>
                            </p:stCondLst>
                            <p:childTnLst>
                              <p:par>
                                <p:cTn id="32" presetID="2" presetClass="entr" presetSubtype="1" fill="hold" grpId="0" nodeType="afterEffect">
                                  <p:stCondLst>
                                    <p:cond delay="0"/>
                                  </p:stCondLst>
                                  <p:childTnLst>
                                    <p:set>
                                      <p:cBhvr>
                                        <p:cTn id="33" dur="1" fill="hold">
                                          <p:stCondLst>
                                            <p:cond delay="0"/>
                                          </p:stCondLst>
                                        </p:cTn>
                                        <p:tgtEl>
                                          <p:spTgt spid="170"/>
                                        </p:tgtEl>
                                        <p:attrNameLst>
                                          <p:attrName>style.visibility</p:attrName>
                                        </p:attrNameLst>
                                      </p:cBhvr>
                                      <p:to>
                                        <p:strVal val="visible"/>
                                      </p:to>
                                    </p:set>
                                    <p:anim calcmode="lin" valueType="num">
                                      <p:cBhvr additive="base">
                                        <p:cTn id="34" dur="500" fill="hold"/>
                                        <p:tgtEl>
                                          <p:spTgt spid="170"/>
                                        </p:tgtEl>
                                        <p:attrNameLst>
                                          <p:attrName>ppt_x</p:attrName>
                                        </p:attrNameLst>
                                      </p:cBhvr>
                                      <p:tavLst>
                                        <p:tav tm="0">
                                          <p:val>
                                            <p:strVal val="#ppt_x"/>
                                          </p:val>
                                        </p:tav>
                                        <p:tav tm="100000">
                                          <p:val>
                                            <p:strVal val="#ppt_x"/>
                                          </p:val>
                                        </p:tav>
                                      </p:tavLst>
                                    </p:anim>
                                    <p:anim calcmode="lin" valueType="num">
                                      <p:cBhvr additive="base">
                                        <p:cTn id="35" dur="500" fill="hold"/>
                                        <p:tgtEl>
                                          <p:spTgt spid="170"/>
                                        </p:tgtEl>
                                        <p:attrNameLst>
                                          <p:attrName>ppt_y</p:attrName>
                                        </p:attrNameLst>
                                      </p:cBhvr>
                                      <p:tavLst>
                                        <p:tav tm="0">
                                          <p:val>
                                            <p:strVal val="0-#ppt_h/2"/>
                                          </p:val>
                                        </p:tav>
                                        <p:tav tm="100000">
                                          <p:val>
                                            <p:strVal val="#ppt_y"/>
                                          </p:val>
                                        </p:tav>
                                      </p:tavLst>
                                    </p:anim>
                                  </p:childTnLst>
                                </p:cTn>
                              </p:par>
                            </p:childTnLst>
                          </p:cTn>
                        </p:par>
                        <p:par>
                          <p:cTn id="36" fill="hold">
                            <p:stCondLst>
                              <p:cond delay="2000"/>
                            </p:stCondLst>
                            <p:childTnLst>
                              <p:par>
                                <p:cTn id="37" presetID="2" presetClass="entr" presetSubtype="4"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ppt_x"/>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22" presetClass="entr" presetSubtype="8"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left)">
                                      <p:cBhvr>
                                        <p:cTn id="48"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2" animBg="1"/>
      <p:bldP spid="4" grpId="3" animBg="1"/>
      <p:bldP spid="4" grpId="4" animBg="1"/>
      <p:bldP spid="4" grpId="5" animBg="1"/>
      <p:bldP spid="4" grpId="6" animBg="1"/>
      <p:bldP spid="6" grpId="0" animBg="1"/>
      <p:bldP spid="7" grpId="2" animBg="1"/>
      <p:bldP spid="7" grpId="3" animBg="1"/>
      <p:bldP spid="7" grpId="4" animBg="1"/>
      <p:bldP spid="7" grpId="5" animBg="1"/>
      <p:bldP spid="7" grpId="6" animBg="1"/>
      <p:bldP spid="9" grpId="2" animBg="1"/>
      <p:bldP spid="9" grpId="3" animBg="1"/>
      <p:bldP spid="9" grpId="4" animBg="1"/>
      <p:bldP spid="9" grpId="5" animBg="1"/>
      <p:bldP spid="9" grpId="6" animBg="1"/>
      <p:bldP spid="170" grpId="0" animBg="1"/>
      <p:bldP spid="18" grpId="0"/>
      <p:bldP spid="2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7" name="직선 연결선 76"/>
          <p:cNvCxnSpPr/>
          <p:nvPr/>
        </p:nvCxnSpPr>
        <p:spPr>
          <a:xfrm flipH="1">
            <a:off x="4107" y="681875"/>
            <a:ext cx="121840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400" y="307975"/>
            <a:ext cx="1629410" cy="232410"/>
            <a:chOff x="12" y="410"/>
            <a:chExt cx="2566" cy="680"/>
          </a:xfrm>
        </p:grpSpPr>
        <p:sp>
          <p:nvSpPr>
            <p:cNvPr id="19" name="矩形 18"/>
            <p:cNvSpPr/>
            <p:nvPr/>
          </p:nvSpPr>
          <p:spPr>
            <a:xfrm>
              <a:off x="2111" y="410"/>
              <a:ext cx="115" cy="680"/>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0" name="矩形 19"/>
            <p:cNvSpPr/>
            <p:nvPr/>
          </p:nvSpPr>
          <p:spPr>
            <a:xfrm>
              <a:off x="2478" y="735"/>
              <a:ext cx="100" cy="35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1" name="矩形 20"/>
            <p:cNvSpPr/>
            <p:nvPr/>
          </p:nvSpPr>
          <p:spPr>
            <a:xfrm>
              <a:off x="12" y="410"/>
              <a:ext cx="2003" cy="680"/>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2" name="矩形 21"/>
            <p:cNvSpPr/>
            <p:nvPr/>
          </p:nvSpPr>
          <p:spPr>
            <a:xfrm>
              <a:off x="2312" y="576"/>
              <a:ext cx="120" cy="514"/>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grpSp>
      <p:grpSp>
        <p:nvGrpSpPr>
          <p:cNvPr id="459" name="그룹 458"/>
          <p:cNvGrpSpPr/>
          <p:nvPr/>
        </p:nvGrpSpPr>
        <p:grpSpPr>
          <a:xfrm>
            <a:off x="483079" y="1817221"/>
            <a:ext cx="923115" cy="795791"/>
            <a:chOff x="6008203" y="2488051"/>
            <a:chExt cx="864733" cy="745462"/>
          </a:xfrm>
        </p:grpSpPr>
        <p:sp>
          <p:nvSpPr>
            <p:cNvPr id="4" name="이등변 삼각형 5"/>
            <p:cNvSpPr/>
            <p:nvPr/>
          </p:nvSpPr>
          <p:spPr>
            <a:xfrm rot="10800000">
              <a:off x="6008203" y="2488051"/>
              <a:ext cx="864733" cy="745462"/>
            </a:xfrm>
            <a:prstGeom prst="triangle">
              <a:avLst>
                <a:gd name="adj" fmla="val 100000"/>
              </a:avLst>
            </a:prstGeom>
            <a:solidFill>
              <a:srgbClr val="BFAAD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135">
                <a:solidFill>
                  <a:schemeClr val="accent1"/>
                </a:solidFill>
              </a:endParaRPr>
            </a:p>
          </p:txBody>
        </p:sp>
        <p:sp>
          <p:nvSpPr>
            <p:cNvPr id="439" name="speed"/>
            <p:cNvSpPr txBox="1">
              <a:spLocks noChangeArrowheads="1"/>
            </p:cNvSpPr>
            <p:nvPr/>
          </p:nvSpPr>
          <p:spPr bwMode="auto">
            <a:xfrm>
              <a:off x="6025411" y="2685949"/>
              <a:ext cx="750664" cy="345974"/>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buClr>
                  <a:prstClr val="white"/>
                </a:buClr>
                <a:defRPr/>
              </a:pPr>
              <a:r>
                <a:rPr lang="en-US" altLang="ko-KR" sz="2400" b="1"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01</a:t>
              </a:r>
              <a:endParaRPr lang="en-US" altLang="ko-KR" sz="2400" b="1"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p:txBody>
        </p:sp>
      </p:grpSp>
      <p:sp>
        <p:nvSpPr>
          <p:cNvPr id="445" name="speed"/>
          <p:cNvSpPr txBox="1">
            <a:spLocks noChangeArrowheads="1"/>
          </p:cNvSpPr>
          <p:nvPr/>
        </p:nvSpPr>
        <p:spPr bwMode="auto">
          <a:xfrm>
            <a:off x="9047186" y="2090273"/>
            <a:ext cx="2868370" cy="276999"/>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buClr>
                <a:prstClr val="white"/>
              </a:buClr>
              <a:defRPr/>
            </a:pPr>
            <a:r>
              <a:rPr lang="zh-CN" altLang="en-US" b="1" dirty="0">
                <a:solidFill>
                  <a:srgbClr val="6C4C8B"/>
                </a:solidFill>
                <a:latin typeface="微软雅黑" panose="020B0503020204020204" charset="-122"/>
                <a:ea typeface="微软雅黑" panose="020B0503020204020204" charset="-122"/>
              </a:rPr>
              <a:t>东入口</a:t>
            </a:r>
            <a:endParaRPr lang="zh-CN" altLang="en-US" b="1" dirty="0">
              <a:solidFill>
                <a:srgbClr val="6C4C8B"/>
              </a:solidFill>
              <a:latin typeface="微软雅黑" panose="020B0503020204020204" charset="-122"/>
              <a:ea typeface="微软雅黑" panose="020B0503020204020204" charset="-122"/>
            </a:endParaRPr>
          </a:p>
        </p:txBody>
      </p:sp>
      <p:grpSp>
        <p:nvGrpSpPr>
          <p:cNvPr id="458" name="그룹 457"/>
          <p:cNvGrpSpPr/>
          <p:nvPr/>
        </p:nvGrpSpPr>
        <p:grpSpPr>
          <a:xfrm>
            <a:off x="478294" y="4392316"/>
            <a:ext cx="932684" cy="795791"/>
            <a:chOff x="6008203" y="3412246"/>
            <a:chExt cx="873698" cy="745462"/>
          </a:xfrm>
        </p:grpSpPr>
        <p:sp>
          <p:nvSpPr>
            <p:cNvPr id="13" name="이등변 삼각형 6"/>
            <p:cNvSpPr/>
            <p:nvPr/>
          </p:nvSpPr>
          <p:spPr>
            <a:xfrm rot="10800000">
              <a:off x="6017168" y="3412246"/>
              <a:ext cx="864733" cy="745462"/>
            </a:xfrm>
            <a:prstGeom prst="triangle">
              <a:avLst>
                <a:gd name="adj" fmla="val 100000"/>
              </a:avLst>
            </a:prstGeom>
            <a:solidFill>
              <a:srgbClr val="FE8CA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135"/>
            </a:p>
          </p:txBody>
        </p:sp>
        <p:sp>
          <p:nvSpPr>
            <p:cNvPr id="441" name="speed"/>
            <p:cNvSpPr txBox="1">
              <a:spLocks noChangeArrowheads="1"/>
            </p:cNvSpPr>
            <p:nvPr/>
          </p:nvSpPr>
          <p:spPr bwMode="auto">
            <a:xfrm>
              <a:off x="6008203" y="3610144"/>
              <a:ext cx="750663" cy="345974"/>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buClr>
                  <a:prstClr val="white"/>
                </a:buClr>
                <a:defRPr/>
              </a:pPr>
              <a:r>
                <a:rPr lang="en-US" altLang="ko-KR" sz="2400" b="1"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02</a:t>
              </a:r>
              <a:endParaRPr lang="en-US" altLang="ko-KR" sz="2400" b="1"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p:txBody>
        </p:sp>
      </p:grpSp>
      <p:sp>
        <p:nvSpPr>
          <p:cNvPr id="448" name="speed"/>
          <p:cNvSpPr txBox="1">
            <a:spLocks noChangeArrowheads="1"/>
          </p:cNvSpPr>
          <p:nvPr/>
        </p:nvSpPr>
        <p:spPr bwMode="auto">
          <a:xfrm>
            <a:off x="9047186" y="4665130"/>
            <a:ext cx="2878612" cy="276999"/>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buClr>
                <a:prstClr val="white"/>
              </a:buClr>
              <a:defRPr/>
            </a:pPr>
            <a:r>
              <a:rPr lang="zh-CN" altLang="en-US" b="1" dirty="0" smtClean="0">
                <a:solidFill>
                  <a:srgbClr val="F4879C"/>
                </a:solidFill>
                <a:latin typeface="微软雅黑" panose="020B0503020204020204" charset="-122"/>
                <a:ea typeface="微软雅黑" panose="020B0503020204020204" charset="-122"/>
                <a:cs typeface="Tahoma" panose="020B0604030504040204" pitchFamily="34" charset="0"/>
                <a:sym typeface="+mn-ea"/>
              </a:rPr>
              <a:t>西入口</a:t>
            </a:r>
            <a:endParaRPr lang="en-US" altLang="ko-KR" b="1" dirty="0">
              <a:solidFill>
                <a:srgbClr val="F4879C"/>
              </a:solidFill>
              <a:latin typeface="微软雅黑" panose="020B0503020204020204" charset="-122"/>
              <a:ea typeface="微软雅黑" panose="020B0503020204020204" charset="-122"/>
              <a:cs typeface="Tahoma" panose="020B0604030504040204" pitchFamily="34" charset="0"/>
            </a:endParaRPr>
          </a:p>
        </p:txBody>
      </p:sp>
      <p:sp>
        <p:nvSpPr>
          <p:cNvPr id="2" name="文本框 1"/>
          <p:cNvSpPr txBox="1"/>
          <p:nvPr/>
        </p:nvSpPr>
        <p:spPr>
          <a:xfrm>
            <a:off x="483079" y="931653"/>
            <a:ext cx="2622430" cy="369332"/>
          </a:xfrm>
          <a:prstGeom prst="rect">
            <a:avLst/>
          </a:prstGeom>
          <a:noFill/>
        </p:spPr>
        <p:txBody>
          <a:bodyPr wrap="square" rtlCol="0">
            <a:spAutoFit/>
          </a:bodyPr>
          <a:lstStyle/>
          <a:p>
            <a:r>
              <a:rPr lang="en-US" altLang="zh-CN" dirty="0" smtClean="0">
                <a:latin typeface="微软雅黑" panose="020B0503020204020204" charset="-122"/>
                <a:ea typeface="微软雅黑" panose="020B0503020204020204" charset="-122"/>
              </a:rPr>
              <a:t>3.2.2</a:t>
            </a:r>
            <a:r>
              <a:rPr lang="zh-CN" altLang="en-US" dirty="0" smtClean="0">
                <a:latin typeface="微软雅黑" panose="020B0503020204020204" charset="-122"/>
                <a:ea typeface="微软雅黑" panose="020B0503020204020204" charset="-122"/>
              </a:rPr>
              <a:t>调查地点</a:t>
            </a:r>
            <a:endParaRPr lang="zh-CN" altLang="en-US" dirty="0">
              <a:latin typeface="微软雅黑" panose="020B0503020204020204" charset="-122"/>
              <a:ea typeface="微软雅黑" panose="020B0503020204020204" charset="-122"/>
            </a:endParaRPr>
          </a:p>
        </p:txBody>
      </p:sp>
      <p:pic>
        <p:nvPicPr>
          <p:cNvPr id="27" name="图片 26"/>
          <p:cNvPicPr/>
          <p:nvPr/>
        </p:nvPicPr>
        <p:blipFill>
          <a:blip r:embed="rId1" cstate="print">
            <a:extLst>
              <a:ext uri="{28A0092B-C50C-407E-A947-70E740481C1C}">
                <a14:useLocalDpi xmlns:a14="http://schemas.microsoft.com/office/drawing/2010/main" val="0"/>
              </a:ext>
            </a:extLst>
          </a:blip>
          <a:srcRect/>
          <a:stretch>
            <a:fillRect/>
          </a:stretch>
        </p:blipFill>
        <p:spPr>
          <a:xfrm>
            <a:off x="1794294" y="1457990"/>
            <a:ext cx="2644140" cy="1807210"/>
          </a:xfrm>
          <a:prstGeom prst="rect">
            <a:avLst/>
          </a:prstGeom>
          <a:noFill/>
          <a:ln>
            <a:noFill/>
          </a:ln>
        </p:spPr>
      </p:pic>
      <p:pic>
        <p:nvPicPr>
          <p:cNvPr id="29" name="图片 28"/>
          <p:cNvPicPr/>
          <p:nvPr/>
        </p:nvPicPr>
        <p:blipFill>
          <a:blip r:embed="rId2" cstate="print">
            <a:extLst>
              <a:ext uri="{28A0092B-C50C-407E-A947-70E740481C1C}">
                <a14:useLocalDpi xmlns:a14="http://schemas.microsoft.com/office/drawing/2010/main" val="0"/>
              </a:ext>
            </a:extLst>
          </a:blip>
          <a:srcRect/>
          <a:stretch>
            <a:fillRect/>
          </a:stretch>
        </p:blipFill>
        <p:spPr>
          <a:xfrm>
            <a:off x="5455665" y="1411014"/>
            <a:ext cx="2574290" cy="1806575"/>
          </a:xfrm>
          <a:prstGeom prst="rect">
            <a:avLst/>
          </a:prstGeom>
          <a:noFill/>
          <a:ln>
            <a:noFill/>
          </a:ln>
        </p:spPr>
      </p:pic>
      <p:pic>
        <p:nvPicPr>
          <p:cNvPr id="30" name="图片 29"/>
          <p:cNvPicPr/>
          <p:nvPr/>
        </p:nvPicPr>
        <p:blipFill>
          <a:blip r:embed="rId3" cstate="print">
            <a:extLst>
              <a:ext uri="{28A0092B-C50C-407E-A947-70E740481C1C}">
                <a14:useLocalDpi xmlns:a14="http://schemas.microsoft.com/office/drawing/2010/main" val="0"/>
              </a:ext>
            </a:extLst>
          </a:blip>
          <a:srcRect/>
          <a:stretch>
            <a:fillRect/>
          </a:stretch>
        </p:blipFill>
        <p:spPr>
          <a:xfrm>
            <a:off x="1794294" y="4006689"/>
            <a:ext cx="2644140" cy="1870710"/>
          </a:xfrm>
          <a:prstGeom prst="rect">
            <a:avLst/>
          </a:prstGeom>
          <a:noFill/>
          <a:ln>
            <a:noFill/>
          </a:ln>
        </p:spPr>
      </p:pic>
      <p:pic>
        <p:nvPicPr>
          <p:cNvPr id="31" name="图片 30"/>
          <p:cNvPicPr/>
          <p:nvPr/>
        </p:nvPicPr>
        <p:blipFill>
          <a:blip r:embed="rId4" cstate="print">
            <a:extLst>
              <a:ext uri="{28A0092B-C50C-407E-A947-70E740481C1C}">
                <a14:useLocalDpi xmlns:a14="http://schemas.microsoft.com/office/drawing/2010/main" val="0"/>
              </a:ext>
            </a:extLst>
          </a:blip>
          <a:srcRect/>
          <a:stretch>
            <a:fillRect/>
          </a:stretch>
        </p:blipFill>
        <p:spPr>
          <a:xfrm>
            <a:off x="5455665" y="4002095"/>
            <a:ext cx="2574290" cy="1868805"/>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59"/>
                                        </p:tgtEl>
                                        <p:attrNameLst>
                                          <p:attrName>style.visibility</p:attrName>
                                        </p:attrNameLst>
                                      </p:cBhvr>
                                      <p:to>
                                        <p:strVal val="visible"/>
                                      </p:to>
                                    </p:set>
                                    <p:anim calcmode="lin" valueType="num">
                                      <p:cBhvr additive="base">
                                        <p:cTn id="7" dur="500" fill="hold"/>
                                        <p:tgtEl>
                                          <p:spTgt spid="459"/>
                                        </p:tgtEl>
                                        <p:attrNameLst>
                                          <p:attrName>ppt_x</p:attrName>
                                        </p:attrNameLst>
                                      </p:cBhvr>
                                      <p:tavLst>
                                        <p:tav tm="0">
                                          <p:val>
                                            <p:strVal val="#ppt_x"/>
                                          </p:val>
                                        </p:tav>
                                        <p:tav tm="100000">
                                          <p:val>
                                            <p:strVal val="#ppt_x"/>
                                          </p:val>
                                        </p:tav>
                                      </p:tavLst>
                                    </p:anim>
                                    <p:anim calcmode="lin" valueType="num">
                                      <p:cBhvr additive="base">
                                        <p:cTn id="8" dur="500" fill="hold"/>
                                        <p:tgtEl>
                                          <p:spTgt spid="459"/>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1000"/>
                                        <p:tgtEl>
                                          <p:spTgt spid="27"/>
                                        </p:tgtEl>
                                      </p:cBhvr>
                                    </p:animEffect>
                                    <p:anim calcmode="lin" valueType="num">
                                      <p:cBhvr>
                                        <p:cTn id="12" dur="1000" fill="hold"/>
                                        <p:tgtEl>
                                          <p:spTgt spid="27"/>
                                        </p:tgtEl>
                                        <p:attrNameLst>
                                          <p:attrName>ppt_x</p:attrName>
                                        </p:attrNameLst>
                                      </p:cBhvr>
                                      <p:tavLst>
                                        <p:tav tm="0">
                                          <p:val>
                                            <p:strVal val="#ppt_x"/>
                                          </p:val>
                                        </p:tav>
                                        <p:tav tm="100000">
                                          <p:val>
                                            <p:strVal val="#ppt_x"/>
                                          </p:val>
                                        </p:tav>
                                      </p:tavLst>
                                    </p:anim>
                                    <p:anim calcmode="lin" valueType="num">
                                      <p:cBhvr>
                                        <p:cTn id="13" dur="1000" fill="hold"/>
                                        <p:tgtEl>
                                          <p:spTgt spid="27"/>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58"/>
                                        </p:tgtEl>
                                        <p:attrNameLst>
                                          <p:attrName>style.visibility</p:attrName>
                                        </p:attrNameLst>
                                      </p:cBhvr>
                                      <p:to>
                                        <p:strVal val="visible"/>
                                      </p:to>
                                    </p:set>
                                    <p:anim calcmode="lin" valueType="num">
                                      <p:cBhvr additive="base">
                                        <p:cTn id="21" dur="500" fill="hold"/>
                                        <p:tgtEl>
                                          <p:spTgt spid="458"/>
                                        </p:tgtEl>
                                        <p:attrNameLst>
                                          <p:attrName>ppt_x</p:attrName>
                                        </p:attrNameLst>
                                      </p:cBhvr>
                                      <p:tavLst>
                                        <p:tav tm="0">
                                          <p:val>
                                            <p:strVal val="#ppt_x"/>
                                          </p:val>
                                        </p:tav>
                                        <p:tav tm="100000">
                                          <p:val>
                                            <p:strVal val="#ppt_x"/>
                                          </p:val>
                                        </p:tav>
                                      </p:tavLst>
                                    </p:anim>
                                    <p:anim calcmode="lin" valueType="num">
                                      <p:cBhvr additive="base">
                                        <p:cTn id="22" dur="500" fill="hold"/>
                                        <p:tgtEl>
                                          <p:spTgt spid="458"/>
                                        </p:tgtEl>
                                        <p:attrNameLst>
                                          <p:attrName>ppt_y</p:attrName>
                                        </p:attrNameLst>
                                      </p:cBhvr>
                                      <p:tavLst>
                                        <p:tav tm="0">
                                          <p:val>
                                            <p:strVal val="1+#ppt_h/2"/>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1000"/>
                                        <p:tgtEl>
                                          <p:spTgt spid="30"/>
                                        </p:tgtEl>
                                      </p:cBhvr>
                                    </p:animEffect>
                                    <p:anim calcmode="lin" valueType="num">
                                      <p:cBhvr>
                                        <p:cTn id="26" dur="1000" fill="hold"/>
                                        <p:tgtEl>
                                          <p:spTgt spid="30"/>
                                        </p:tgtEl>
                                        <p:attrNameLst>
                                          <p:attrName>ppt_x</p:attrName>
                                        </p:attrNameLst>
                                      </p:cBhvr>
                                      <p:tavLst>
                                        <p:tav tm="0">
                                          <p:val>
                                            <p:strVal val="#ppt_x"/>
                                          </p:val>
                                        </p:tav>
                                        <p:tav tm="100000">
                                          <p:val>
                                            <p:strVal val="#ppt_x"/>
                                          </p:val>
                                        </p:tav>
                                      </p:tavLst>
                                    </p:anim>
                                    <p:anim calcmode="lin" valueType="num">
                                      <p:cBhvr>
                                        <p:cTn id="27" dur="1000" fill="hold"/>
                                        <p:tgtEl>
                                          <p:spTgt spid="30"/>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1000"/>
                                        <p:tgtEl>
                                          <p:spTgt spid="31"/>
                                        </p:tgtEl>
                                      </p:cBhvr>
                                    </p:animEffect>
                                    <p:anim calcmode="lin" valueType="num">
                                      <p:cBhvr>
                                        <p:cTn id="31" dur="1000" fill="hold"/>
                                        <p:tgtEl>
                                          <p:spTgt spid="31"/>
                                        </p:tgtEl>
                                        <p:attrNameLst>
                                          <p:attrName>ppt_x</p:attrName>
                                        </p:attrNameLst>
                                      </p:cBhvr>
                                      <p:tavLst>
                                        <p:tav tm="0">
                                          <p:val>
                                            <p:strVal val="#ppt_x"/>
                                          </p:val>
                                        </p:tav>
                                        <p:tav tm="100000">
                                          <p:val>
                                            <p:strVal val="#ppt_x"/>
                                          </p:val>
                                        </p:tav>
                                      </p:tavLst>
                                    </p:anim>
                                    <p:anim calcmode="lin" valueType="num">
                                      <p:cBhvr>
                                        <p:cTn id="32"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 name="图片 23"/>
          <p:cNvPicPr/>
          <p:nvPr/>
        </p:nvPicPr>
        <p:blipFill>
          <a:blip r:embed="rId1" cstate="print">
            <a:extLst>
              <a:ext uri="{28A0092B-C50C-407E-A947-70E740481C1C}">
                <a14:useLocalDpi xmlns:a14="http://schemas.microsoft.com/office/drawing/2010/main" val="0"/>
              </a:ext>
            </a:extLst>
          </a:blip>
          <a:srcRect/>
          <a:stretch>
            <a:fillRect/>
          </a:stretch>
        </p:blipFill>
        <p:spPr>
          <a:xfrm>
            <a:off x="1794929" y="1463667"/>
            <a:ext cx="2643505" cy="1927225"/>
          </a:xfrm>
          <a:prstGeom prst="rect">
            <a:avLst/>
          </a:prstGeom>
          <a:noFill/>
          <a:ln>
            <a:noFill/>
          </a:ln>
        </p:spPr>
      </p:pic>
      <p:cxnSp>
        <p:nvCxnSpPr>
          <p:cNvPr id="77" name="직선 연결선 76"/>
          <p:cNvCxnSpPr/>
          <p:nvPr/>
        </p:nvCxnSpPr>
        <p:spPr>
          <a:xfrm flipH="1">
            <a:off x="4107" y="681875"/>
            <a:ext cx="121840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400" y="307975"/>
            <a:ext cx="1629410" cy="232410"/>
            <a:chOff x="12" y="410"/>
            <a:chExt cx="2566" cy="680"/>
          </a:xfrm>
        </p:grpSpPr>
        <p:sp>
          <p:nvSpPr>
            <p:cNvPr id="19" name="矩形 18"/>
            <p:cNvSpPr/>
            <p:nvPr/>
          </p:nvSpPr>
          <p:spPr>
            <a:xfrm>
              <a:off x="2111" y="410"/>
              <a:ext cx="115" cy="680"/>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sp>
          <p:nvSpPr>
            <p:cNvPr id="20" name="矩形 19"/>
            <p:cNvSpPr/>
            <p:nvPr/>
          </p:nvSpPr>
          <p:spPr>
            <a:xfrm>
              <a:off x="2478" y="735"/>
              <a:ext cx="100" cy="35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sp>
          <p:nvSpPr>
            <p:cNvPr id="21" name="矩形 20"/>
            <p:cNvSpPr/>
            <p:nvPr/>
          </p:nvSpPr>
          <p:spPr>
            <a:xfrm>
              <a:off x="12" y="410"/>
              <a:ext cx="2003" cy="680"/>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sp>
          <p:nvSpPr>
            <p:cNvPr id="22" name="矩形 21"/>
            <p:cNvSpPr/>
            <p:nvPr/>
          </p:nvSpPr>
          <p:spPr>
            <a:xfrm>
              <a:off x="2312" y="576"/>
              <a:ext cx="120" cy="514"/>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grpSp>
      <p:grpSp>
        <p:nvGrpSpPr>
          <p:cNvPr id="459" name="그룹 458"/>
          <p:cNvGrpSpPr/>
          <p:nvPr/>
        </p:nvGrpSpPr>
        <p:grpSpPr>
          <a:xfrm>
            <a:off x="483079" y="1817221"/>
            <a:ext cx="923115" cy="795791"/>
            <a:chOff x="6008203" y="2488051"/>
            <a:chExt cx="864733" cy="745462"/>
          </a:xfrm>
        </p:grpSpPr>
        <p:sp>
          <p:nvSpPr>
            <p:cNvPr id="4" name="이등변 삼각형 5"/>
            <p:cNvSpPr/>
            <p:nvPr/>
          </p:nvSpPr>
          <p:spPr>
            <a:xfrm rot="10800000">
              <a:off x="6008203" y="2488051"/>
              <a:ext cx="864733" cy="745462"/>
            </a:xfrm>
            <a:prstGeom prst="triangle">
              <a:avLst>
                <a:gd name="adj" fmla="val 100000"/>
              </a:avLst>
            </a:prstGeom>
            <a:solidFill>
              <a:srgbClr val="BFAAD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135">
                <a:solidFill>
                  <a:srgbClr val="9CC4AE"/>
                </a:solidFill>
              </a:endParaRPr>
            </a:p>
          </p:txBody>
        </p:sp>
        <p:sp>
          <p:nvSpPr>
            <p:cNvPr id="439" name="speed"/>
            <p:cNvSpPr txBox="1">
              <a:spLocks noChangeArrowheads="1"/>
            </p:cNvSpPr>
            <p:nvPr/>
          </p:nvSpPr>
          <p:spPr bwMode="auto">
            <a:xfrm>
              <a:off x="6025411" y="2685949"/>
              <a:ext cx="750664" cy="345974"/>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buClr>
                  <a:prstClr val="white"/>
                </a:buClr>
                <a:defRPr/>
              </a:pPr>
              <a:r>
                <a:rPr lang="en-US" altLang="ko-KR" sz="2400" b="1" dirty="0" smtClean="0">
                  <a:solidFill>
                    <a:prstClr val="black">
                      <a:lumMod val="75000"/>
                      <a:lumOff val="25000"/>
                    </a:prstClr>
                  </a:solidFill>
                  <a:latin typeface="Tahoma" panose="020B0604030504040204" pitchFamily="34" charset="0"/>
                  <a:ea typeface="Tahoma" panose="020B0604030504040204" pitchFamily="34" charset="0"/>
                  <a:cs typeface="Tahoma" panose="020B0604030504040204" pitchFamily="34" charset="0"/>
                </a:rPr>
                <a:t>03</a:t>
              </a:r>
              <a:endParaRPr lang="en-US" altLang="ko-KR" sz="2400" b="1" dirty="0">
                <a:solidFill>
                  <a:prstClr val="black">
                    <a:lumMod val="75000"/>
                    <a:lumOff val="25000"/>
                  </a:prstClr>
                </a:solidFill>
                <a:latin typeface="Tahoma" panose="020B0604030504040204" pitchFamily="34" charset="0"/>
                <a:ea typeface="Tahoma" panose="020B0604030504040204" pitchFamily="34" charset="0"/>
                <a:cs typeface="Tahoma" panose="020B0604030504040204" pitchFamily="34" charset="0"/>
              </a:endParaRPr>
            </a:p>
          </p:txBody>
        </p:sp>
      </p:grpSp>
      <p:sp>
        <p:nvSpPr>
          <p:cNvPr id="445" name="speed"/>
          <p:cNvSpPr txBox="1">
            <a:spLocks noChangeArrowheads="1"/>
          </p:cNvSpPr>
          <p:nvPr/>
        </p:nvSpPr>
        <p:spPr bwMode="auto">
          <a:xfrm>
            <a:off x="9047186" y="2090273"/>
            <a:ext cx="2868370" cy="276999"/>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buClr>
                <a:prstClr val="white"/>
              </a:buClr>
              <a:defRPr/>
            </a:pPr>
            <a:r>
              <a:rPr lang="zh-CN" altLang="en-US" b="1" dirty="0" smtClean="0">
                <a:solidFill>
                  <a:srgbClr val="6C4C8B"/>
                </a:solidFill>
                <a:latin typeface="微软雅黑" panose="020B0503020204020204" charset="-122"/>
                <a:ea typeface="微软雅黑" panose="020B0503020204020204" charset="-122"/>
              </a:rPr>
              <a:t>南入口</a:t>
            </a:r>
            <a:endParaRPr lang="zh-CN" altLang="en-US" b="1" dirty="0">
              <a:solidFill>
                <a:srgbClr val="6C4C8B"/>
              </a:solidFill>
              <a:latin typeface="微软雅黑" panose="020B0503020204020204" charset="-122"/>
              <a:ea typeface="微软雅黑" panose="020B0503020204020204" charset="-122"/>
            </a:endParaRPr>
          </a:p>
        </p:txBody>
      </p:sp>
      <p:grpSp>
        <p:nvGrpSpPr>
          <p:cNvPr id="458" name="그룹 457"/>
          <p:cNvGrpSpPr/>
          <p:nvPr/>
        </p:nvGrpSpPr>
        <p:grpSpPr>
          <a:xfrm>
            <a:off x="478294" y="4392316"/>
            <a:ext cx="932684" cy="795791"/>
            <a:chOff x="6008203" y="3412246"/>
            <a:chExt cx="873698" cy="745462"/>
          </a:xfrm>
        </p:grpSpPr>
        <p:sp>
          <p:nvSpPr>
            <p:cNvPr id="13" name="이등변 삼각형 6"/>
            <p:cNvSpPr/>
            <p:nvPr/>
          </p:nvSpPr>
          <p:spPr>
            <a:xfrm rot="10800000">
              <a:off x="6017168" y="3412246"/>
              <a:ext cx="864733" cy="745462"/>
            </a:xfrm>
            <a:prstGeom prst="triangle">
              <a:avLst>
                <a:gd name="adj" fmla="val 100000"/>
              </a:avLst>
            </a:prstGeom>
            <a:solidFill>
              <a:srgbClr val="FE8CA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135">
                <a:solidFill>
                  <a:prstClr val="white"/>
                </a:solidFill>
              </a:endParaRPr>
            </a:p>
          </p:txBody>
        </p:sp>
        <p:sp>
          <p:nvSpPr>
            <p:cNvPr id="441" name="speed"/>
            <p:cNvSpPr txBox="1">
              <a:spLocks noChangeArrowheads="1"/>
            </p:cNvSpPr>
            <p:nvPr/>
          </p:nvSpPr>
          <p:spPr bwMode="auto">
            <a:xfrm>
              <a:off x="6008203" y="3610144"/>
              <a:ext cx="750663" cy="345974"/>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a:buClr>
                  <a:prstClr val="white"/>
                </a:buClr>
                <a:defRPr/>
              </a:pPr>
              <a:r>
                <a:rPr lang="en-US" altLang="ko-KR" sz="2400" b="1" dirty="0" smtClean="0">
                  <a:solidFill>
                    <a:prstClr val="black">
                      <a:lumMod val="75000"/>
                      <a:lumOff val="25000"/>
                    </a:prstClr>
                  </a:solidFill>
                  <a:latin typeface="Tahoma" panose="020B0604030504040204" pitchFamily="34" charset="0"/>
                  <a:ea typeface="Tahoma" panose="020B0604030504040204" pitchFamily="34" charset="0"/>
                  <a:cs typeface="Tahoma" panose="020B0604030504040204" pitchFamily="34" charset="0"/>
                </a:rPr>
                <a:t>04</a:t>
              </a:r>
              <a:endParaRPr lang="en-US" altLang="ko-KR" sz="2400" b="1" dirty="0">
                <a:solidFill>
                  <a:prstClr val="black">
                    <a:lumMod val="75000"/>
                    <a:lumOff val="25000"/>
                  </a:prstClr>
                </a:solidFill>
                <a:latin typeface="Tahoma" panose="020B0604030504040204" pitchFamily="34" charset="0"/>
                <a:ea typeface="Tahoma" panose="020B0604030504040204" pitchFamily="34" charset="0"/>
                <a:cs typeface="Tahoma" panose="020B0604030504040204" pitchFamily="34" charset="0"/>
              </a:endParaRPr>
            </a:p>
          </p:txBody>
        </p:sp>
      </p:grpSp>
      <p:sp>
        <p:nvSpPr>
          <p:cNvPr id="448" name="speed"/>
          <p:cNvSpPr txBox="1">
            <a:spLocks noChangeArrowheads="1"/>
          </p:cNvSpPr>
          <p:nvPr/>
        </p:nvSpPr>
        <p:spPr bwMode="auto">
          <a:xfrm>
            <a:off x="9047186" y="4665130"/>
            <a:ext cx="2878612" cy="276999"/>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buClr>
                <a:prstClr val="white"/>
              </a:buClr>
              <a:defRPr/>
            </a:pPr>
            <a:r>
              <a:rPr lang="zh-CN" altLang="en-US" b="1" dirty="0">
                <a:solidFill>
                  <a:srgbClr val="F4879C"/>
                </a:solidFill>
                <a:latin typeface="微软雅黑" panose="020B0503020204020204" charset="-122"/>
                <a:ea typeface="微软雅黑" panose="020B0503020204020204" charset="-122"/>
                <a:cs typeface="Tahoma" panose="020B0604030504040204" pitchFamily="34" charset="0"/>
                <a:sym typeface="+mn-ea"/>
              </a:rPr>
              <a:t>北</a:t>
            </a:r>
            <a:r>
              <a:rPr lang="zh-CN" altLang="en-US" b="1" dirty="0" smtClean="0">
                <a:solidFill>
                  <a:srgbClr val="F4879C"/>
                </a:solidFill>
                <a:latin typeface="微软雅黑" panose="020B0503020204020204" charset="-122"/>
                <a:ea typeface="微软雅黑" panose="020B0503020204020204" charset="-122"/>
                <a:cs typeface="Tahoma" panose="020B0604030504040204" pitchFamily="34" charset="0"/>
                <a:sym typeface="+mn-ea"/>
              </a:rPr>
              <a:t>入口</a:t>
            </a:r>
            <a:endParaRPr lang="en-US" altLang="ko-KR" b="1" dirty="0">
              <a:solidFill>
                <a:srgbClr val="F4879C"/>
              </a:solidFill>
              <a:latin typeface="微软雅黑" panose="020B0503020204020204" charset="-122"/>
              <a:ea typeface="微软雅黑" panose="020B0503020204020204" charset="-122"/>
              <a:cs typeface="Tahoma" panose="020B0604030504040204" pitchFamily="34" charset="0"/>
            </a:endParaRPr>
          </a:p>
        </p:txBody>
      </p:sp>
      <p:pic>
        <p:nvPicPr>
          <p:cNvPr id="25" name="图片 24"/>
          <p:cNvPicPr/>
          <p:nvPr/>
        </p:nvPicPr>
        <p:blipFill>
          <a:blip r:embed="rId2" cstate="print">
            <a:extLst>
              <a:ext uri="{28A0092B-C50C-407E-A947-70E740481C1C}">
                <a14:useLocalDpi xmlns:a14="http://schemas.microsoft.com/office/drawing/2010/main" val="0"/>
              </a:ext>
            </a:extLst>
          </a:blip>
          <a:srcRect/>
          <a:stretch>
            <a:fillRect/>
          </a:stretch>
        </p:blipFill>
        <p:spPr>
          <a:xfrm>
            <a:off x="5455665" y="1464937"/>
            <a:ext cx="2574290" cy="1925955"/>
          </a:xfrm>
          <a:prstGeom prst="rect">
            <a:avLst/>
          </a:prstGeom>
          <a:noFill/>
          <a:ln>
            <a:noFill/>
          </a:ln>
        </p:spPr>
      </p:pic>
      <p:pic>
        <p:nvPicPr>
          <p:cNvPr id="26" name="图片 25"/>
          <p:cNvPicPr/>
          <p:nvPr/>
        </p:nvPicPr>
        <p:blipFill>
          <a:blip r:embed="rId3" cstate="print">
            <a:extLst>
              <a:ext uri="{28A0092B-C50C-407E-A947-70E740481C1C}">
                <a14:useLocalDpi xmlns:a14="http://schemas.microsoft.com/office/drawing/2010/main" val="0"/>
              </a:ext>
            </a:extLst>
          </a:blip>
          <a:srcRect/>
          <a:stretch>
            <a:fillRect/>
          </a:stretch>
        </p:blipFill>
        <p:spPr>
          <a:xfrm>
            <a:off x="1794929" y="4172683"/>
            <a:ext cx="2644140" cy="1652905"/>
          </a:xfrm>
          <a:prstGeom prst="rect">
            <a:avLst/>
          </a:prstGeom>
          <a:noFill/>
          <a:ln>
            <a:noFill/>
          </a:ln>
        </p:spPr>
      </p:pic>
      <p:pic>
        <p:nvPicPr>
          <p:cNvPr id="28" name="图片 27"/>
          <p:cNvPicPr/>
          <p:nvPr/>
        </p:nvPicPr>
        <p:blipFill>
          <a:blip r:embed="rId4" cstate="print">
            <a:extLst>
              <a:ext uri="{28A0092B-C50C-407E-A947-70E740481C1C}">
                <a14:useLocalDpi xmlns:a14="http://schemas.microsoft.com/office/drawing/2010/main" val="0"/>
              </a:ext>
            </a:extLst>
          </a:blip>
          <a:srcRect/>
          <a:stretch>
            <a:fillRect/>
          </a:stretch>
        </p:blipFill>
        <p:spPr>
          <a:xfrm>
            <a:off x="5455665" y="4172683"/>
            <a:ext cx="2574290" cy="165862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59"/>
                                        </p:tgtEl>
                                        <p:attrNameLst>
                                          <p:attrName>style.visibility</p:attrName>
                                        </p:attrNameLst>
                                      </p:cBhvr>
                                      <p:to>
                                        <p:strVal val="visible"/>
                                      </p:to>
                                    </p:set>
                                    <p:anim calcmode="lin" valueType="num">
                                      <p:cBhvr additive="base">
                                        <p:cTn id="7" dur="500" fill="hold"/>
                                        <p:tgtEl>
                                          <p:spTgt spid="459"/>
                                        </p:tgtEl>
                                        <p:attrNameLst>
                                          <p:attrName>ppt_x</p:attrName>
                                        </p:attrNameLst>
                                      </p:cBhvr>
                                      <p:tavLst>
                                        <p:tav tm="0">
                                          <p:val>
                                            <p:strVal val="#ppt_x"/>
                                          </p:val>
                                        </p:tav>
                                        <p:tav tm="100000">
                                          <p:val>
                                            <p:strVal val="#ppt_x"/>
                                          </p:val>
                                        </p:tav>
                                      </p:tavLst>
                                    </p:anim>
                                    <p:anim calcmode="lin" valueType="num">
                                      <p:cBhvr additive="base">
                                        <p:cTn id="8" dur="500" fill="hold"/>
                                        <p:tgtEl>
                                          <p:spTgt spid="45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58"/>
                                        </p:tgtEl>
                                        <p:attrNameLst>
                                          <p:attrName>style.visibility</p:attrName>
                                        </p:attrNameLst>
                                      </p:cBhvr>
                                      <p:to>
                                        <p:strVal val="visible"/>
                                      </p:to>
                                    </p:set>
                                    <p:anim calcmode="lin" valueType="num">
                                      <p:cBhvr additive="base">
                                        <p:cTn id="11" dur="500" fill="hold"/>
                                        <p:tgtEl>
                                          <p:spTgt spid="458"/>
                                        </p:tgtEl>
                                        <p:attrNameLst>
                                          <p:attrName>ppt_x</p:attrName>
                                        </p:attrNameLst>
                                      </p:cBhvr>
                                      <p:tavLst>
                                        <p:tav tm="0">
                                          <p:val>
                                            <p:strVal val="#ppt_x"/>
                                          </p:val>
                                        </p:tav>
                                        <p:tav tm="100000">
                                          <p:val>
                                            <p:strVal val="#ppt_x"/>
                                          </p:val>
                                        </p:tav>
                                      </p:tavLst>
                                    </p:anim>
                                    <p:anim calcmode="lin" valueType="num">
                                      <p:cBhvr additive="base">
                                        <p:cTn id="12" dur="500" fill="hold"/>
                                        <p:tgtEl>
                                          <p:spTgt spid="458"/>
                                        </p:tgtEl>
                                        <p:attrNameLst>
                                          <p:attrName>ppt_y</p:attrName>
                                        </p:attrNameLst>
                                      </p:cBhvr>
                                      <p:tavLst>
                                        <p:tav tm="0">
                                          <p:val>
                                            <p:strVal val="1+#ppt_h/2"/>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1000"/>
                                        <p:tgtEl>
                                          <p:spTgt spid="24"/>
                                        </p:tgtEl>
                                      </p:cBhvr>
                                    </p:animEffect>
                                    <p:anim calcmode="lin" valueType="num">
                                      <p:cBhvr>
                                        <p:cTn id="16" dur="1000" fill="hold"/>
                                        <p:tgtEl>
                                          <p:spTgt spid="24"/>
                                        </p:tgtEl>
                                        <p:attrNameLst>
                                          <p:attrName>ppt_x</p:attrName>
                                        </p:attrNameLst>
                                      </p:cBhvr>
                                      <p:tavLst>
                                        <p:tav tm="0">
                                          <p:val>
                                            <p:strVal val="#ppt_x"/>
                                          </p:val>
                                        </p:tav>
                                        <p:tav tm="100000">
                                          <p:val>
                                            <p:strVal val="#ppt_x"/>
                                          </p:val>
                                        </p:tav>
                                      </p:tavLst>
                                    </p:anim>
                                    <p:anim calcmode="lin" valueType="num">
                                      <p:cBhvr>
                                        <p:cTn id="17" dur="1000" fill="hold"/>
                                        <p:tgtEl>
                                          <p:spTgt spid="2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anim calcmode="lin" valueType="num">
                                      <p:cBhvr>
                                        <p:cTn id="21" dur="1000" fill="hold"/>
                                        <p:tgtEl>
                                          <p:spTgt spid="25"/>
                                        </p:tgtEl>
                                        <p:attrNameLst>
                                          <p:attrName>ppt_x</p:attrName>
                                        </p:attrNameLst>
                                      </p:cBhvr>
                                      <p:tavLst>
                                        <p:tav tm="0">
                                          <p:val>
                                            <p:strVal val="#ppt_x"/>
                                          </p:val>
                                        </p:tav>
                                        <p:tav tm="100000">
                                          <p:val>
                                            <p:strVal val="#ppt_x"/>
                                          </p:val>
                                        </p:tav>
                                      </p:tavLst>
                                    </p:anim>
                                    <p:anim calcmode="lin" valueType="num">
                                      <p:cBhvr>
                                        <p:cTn id="22" dur="1000" fill="hold"/>
                                        <p:tgtEl>
                                          <p:spTgt spid="2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000"/>
                                        <p:tgtEl>
                                          <p:spTgt spid="26"/>
                                        </p:tgtEl>
                                      </p:cBhvr>
                                    </p:animEffect>
                                    <p:anim calcmode="lin" valueType="num">
                                      <p:cBhvr>
                                        <p:cTn id="26" dur="1000" fill="hold"/>
                                        <p:tgtEl>
                                          <p:spTgt spid="26"/>
                                        </p:tgtEl>
                                        <p:attrNameLst>
                                          <p:attrName>ppt_x</p:attrName>
                                        </p:attrNameLst>
                                      </p:cBhvr>
                                      <p:tavLst>
                                        <p:tav tm="0">
                                          <p:val>
                                            <p:strVal val="#ppt_x"/>
                                          </p:val>
                                        </p:tav>
                                        <p:tav tm="100000">
                                          <p:val>
                                            <p:strVal val="#ppt_x"/>
                                          </p:val>
                                        </p:tav>
                                      </p:tavLst>
                                    </p:anim>
                                    <p:anim calcmode="lin" valueType="num">
                                      <p:cBhvr>
                                        <p:cTn id="27" dur="1000" fill="hold"/>
                                        <p:tgtEl>
                                          <p:spTgt spid="26"/>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7" name="직선 연결선 76"/>
          <p:cNvCxnSpPr/>
          <p:nvPr/>
        </p:nvCxnSpPr>
        <p:spPr>
          <a:xfrm flipH="1">
            <a:off x="4107" y="681875"/>
            <a:ext cx="121840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400" y="307975"/>
            <a:ext cx="1629410" cy="232410"/>
            <a:chOff x="12" y="410"/>
            <a:chExt cx="2566" cy="680"/>
          </a:xfrm>
        </p:grpSpPr>
        <p:sp>
          <p:nvSpPr>
            <p:cNvPr id="19" name="矩形 18"/>
            <p:cNvSpPr/>
            <p:nvPr/>
          </p:nvSpPr>
          <p:spPr>
            <a:xfrm>
              <a:off x="2111" y="410"/>
              <a:ext cx="115" cy="680"/>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sp>
          <p:nvSpPr>
            <p:cNvPr id="20" name="矩形 19"/>
            <p:cNvSpPr/>
            <p:nvPr/>
          </p:nvSpPr>
          <p:spPr>
            <a:xfrm>
              <a:off x="2478" y="735"/>
              <a:ext cx="100" cy="35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sp>
          <p:nvSpPr>
            <p:cNvPr id="21" name="矩形 20"/>
            <p:cNvSpPr/>
            <p:nvPr/>
          </p:nvSpPr>
          <p:spPr>
            <a:xfrm>
              <a:off x="12" y="410"/>
              <a:ext cx="2003" cy="680"/>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sp>
          <p:nvSpPr>
            <p:cNvPr id="22" name="矩形 21"/>
            <p:cNvSpPr/>
            <p:nvPr/>
          </p:nvSpPr>
          <p:spPr>
            <a:xfrm>
              <a:off x="2312" y="576"/>
              <a:ext cx="120" cy="514"/>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grpSp>
      <p:grpSp>
        <p:nvGrpSpPr>
          <p:cNvPr id="37" name="组合 36"/>
          <p:cNvGrpSpPr/>
          <p:nvPr/>
        </p:nvGrpSpPr>
        <p:grpSpPr>
          <a:xfrm>
            <a:off x="498163" y="849593"/>
            <a:ext cx="531495" cy="531495"/>
            <a:chOff x="11636" y="3917"/>
            <a:chExt cx="1936" cy="1936"/>
          </a:xfrm>
        </p:grpSpPr>
        <p:sp>
          <p:nvSpPr>
            <p:cNvPr id="38" name="Freeform 115"/>
            <p:cNvSpPr/>
            <p:nvPr/>
          </p:nvSpPr>
          <p:spPr bwMode="auto">
            <a:xfrm>
              <a:off x="11636" y="3917"/>
              <a:ext cx="1936" cy="1936"/>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rgbClr val="6C4C8B">
                <a:alpha val="20000"/>
              </a:srgbClr>
            </a:solidFill>
            <a:ln>
              <a:noFill/>
            </a:ln>
          </p:spPr>
          <p:txBody>
            <a:bodyPr vert="horz" wrap="square" lIns="121920" tIns="60960" rIns="121920" bIns="60960" numCol="1" anchor="t" anchorCtr="0" compatLnSpc="1"/>
            <a:lstStyle/>
            <a:p>
              <a:endParaRPr lang="ko-KR" altLang="en-US" sz="2400">
                <a:solidFill>
                  <a:prstClr val="black"/>
                </a:solidFill>
              </a:endParaRPr>
            </a:p>
          </p:txBody>
        </p:sp>
        <p:sp>
          <p:nvSpPr>
            <p:cNvPr id="39" name="Freeform 116"/>
            <p:cNvSpPr/>
            <p:nvPr/>
          </p:nvSpPr>
          <p:spPr bwMode="auto">
            <a:xfrm>
              <a:off x="11636" y="3917"/>
              <a:ext cx="1936" cy="1936"/>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DA8D1"/>
            </a:solidFill>
            <a:ln>
              <a:noFill/>
            </a:ln>
          </p:spPr>
          <p:txBody>
            <a:bodyPr vert="horz" wrap="square" lIns="121920" tIns="60960" rIns="121920" bIns="60960" numCol="1" anchor="t" anchorCtr="0" compatLnSpc="1"/>
            <a:lstStyle/>
            <a:p>
              <a:endParaRPr lang="ko-KR" altLang="en-US" sz="2400">
                <a:solidFill>
                  <a:prstClr val="black"/>
                </a:solidFill>
              </a:endParaRPr>
            </a:p>
          </p:txBody>
        </p:sp>
      </p:grpSp>
      <p:sp>
        <p:nvSpPr>
          <p:cNvPr id="3" name="文本框 2"/>
          <p:cNvSpPr txBox="1"/>
          <p:nvPr/>
        </p:nvSpPr>
        <p:spPr>
          <a:xfrm>
            <a:off x="1173193" y="823366"/>
            <a:ext cx="9066362" cy="1754326"/>
          </a:xfrm>
          <a:prstGeom prst="rect">
            <a:avLst/>
          </a:prstGeom>
          <a:noFill/>
        </p:spPr>
        <p:txBody>
          <a:bodyPr wrap="square" rtlCol="0">
            <a:spAutoFit/>
          </a:bodyPr>
          <a:lstStyle/>
          <a:p>
            <a:pPr>
              <a:defRPr/>
            </a:pPr>
            <a:r>
              <a:rPr lang="en-US" altLang="zh-CN" sz="3600" dirty="0" smtClean="0">
                <a:latin typeface="微软雅黑" panose="020B0503020204020204" charset="-122"/>
                <a:ea typeface="微软雅黑" panose="020B0503020204020204" charset="-122"/>
              </a:rPr>
              <a:t>3.3 </a:t>
            </a:r>
            <a:r>
              <a:rPr lang="zh-CN" altLang="en-US" sz="3600" dirty="0" smtClean="0">
                <a:latin typeface="微软雅黑" panose="020B0503020204020204" charset="-122"/>
                <a:ea typeface="微软雅黑" panose="020B0503020204020204" charset="-122"/>
              </a:rPr>
              <a:t>调查成员</a:t>
            </a:r>
            <a:endParaRPr lang="en-US" altLang="zh-CN" sz="3600" dirty="0" smtClean="0">
              <a:latin typeface="微软雅黑" panose="020B0503020204020204" charset="-122"/>
              <a:ea typeface="微软雅黑" panose="020B0503020204020204" charset="-122"/>
            </a:endParaRPr>
          </a:p>
          <a:p>
            <a:pPr>
              <a:defRPr/>
            </a:pPr>
            <a:r>
              <a:rPr lang="en-US" altLang="zh-CN" dirty="0" smtClean="0"/>
              <a:t> </a:t>
            </a:r>
            <a:endParaRPr lang="en-US" altLang="zh-CN" dirty="0" smtClean="0"/>
          </a:p>
          <a:p>
            <a:pPr algn="ctr">
              <a:defRPr/>
            </a:pPr>
            <a:r>
              <a:rPr lang="zh-CN" altLang="en-US" dirty="0" smtClean="0">
                <a:solidFill>
                  <a:schemeClr val="tx1">
                    <a:lumMod val="75000"/>
                    <a:lumOff val="25000"/>
                  </a:schemeClr>
                </a:solidFill>
                <a:ea typeface="微软雅黑" panose="020B0503020204020204" charset="-122"/>
              </a:rPr>
              <a:t>          黎子源</a:t>
            </a:r>
            <a:r>
              <a:rPr lang="en-US" altLang="zh-CN" dirty="0" smtClean="0">
                <a:solidFill>
                  <a:schemeClr val="tx1">
                    <a:lumMod val="75000"/>
                    <a:lumOff val="25000"/>
                  </a:schemeClr>
                </a:solidFill>
                <a:ea typeface="微软雅黑" panose="020B0503020204020204" charset="-122"/>
              </a:rPr>
              <a:t> </a:t>
            </a:r>
            <a:r>
              <a:rPr lang="zh-CN" altLang="en-US" dirty="0" smtClean="0">
                <a:solidFill>
                  <a:schemeClr val="tx1">
                    <a:lumMod val="75000"/>
                    <a:lumOff val="25000"/>
                  </a:schemeClr>
                </a:solidFill>
                <a:ea typeface="微软雅黑" panose="020B0503020204020204" charset="-122"/>
              </a:rPr>
              <a:t>刘</a:t>
            </a:r>
            <a:r>
              <a:rPr lang="zh-CN" altLang="en-US" dirty="0">
                <a:solidFill>
                  <a:schemeClr val="tx1">
                    <a:lumMod val="75000"/>
                    <a:lumOff val="25000"/>
                  </a:schemeClr>
                </a:solidFill>
                <a:ea typeface="微软雅黑" panose="020B0503020204020204" charset="-122"/>
              </a:rPr>
              <a:t>先哲 刘晟 刘俊杰 赖麒峰 李逸文 李锦豪 李文德</a:t>
            </a:r>
            <a:endParaRPr lang="zh-CN" altLang="zh-CN" dirty="0">
              <a:solidFill>
                <a:schemeClr val="tx1">
                  <a:lumMod val="75000"/>
                  <a:lumOff val="25000"/>
                </a:schemeClr>
              </a:solidFill>
              <a:ea typeface="微软雅黑" panose="020B0503020204020204" charset="-122"/>
            </a:endParaRPr>
          </a:p>
          <a:p>
            <a:pPr algn="ctr"/>
            <a:endParaRPr lang="en-US" altLang="zh-CN" dirty="0" smtClean="0"/>
          </a:p>
          <a:p>
            <a:endParaRPr lang="zh-CN" altLang="en-US" dirty="0"/>
          </a:p>
        </p:txBody>
      </p:sp>
      <p:sp>
        <p:nvSpPr>
          <p:cNvPr id="6" name="文本框 5"/>
          <p:cNvSpPr txBox="1"/>
          <p:nvPr/>
        </p:nvSpPr>
        <p:spPr>
          <a:xfrm>
            <a:off x="1246505" y="2396016"/>
            <a:ext cx="8613487" cy="1754326"/>
          </a:xfrm>
          <a:prstGeom prst="rect">
            <a:avLst/>
          </a:prstGeom>
          <a:noFill/>
        </p:spPr>
        <p:txBody>
          <a:bodyPr wrap="square" rtlCol="0">
            <a:spAutoFit/>
          </a:bodyPr>
          <a:lstStyle/>
          <a:p>
            <a:r>
              <a:rPr lang="en-US" altLang="zh-CN" sz="3600" dirty="0" smtClean="0">
                <a:latin typeface="微软雅黑" panose="020B0503020204020204" charset="-122"/>
                <a:ea typeface="微软雅黑" panose="020B0503020204020204" charset="-122"/>
              </a:rPr>
              <a:t>3.4</a:t>
            </a:r>
            <a:r>
              <a:rPr lang="zh-CN" altLang="en-US" sz="3600" dirty="0" smtClean="0">
                <a:latin typeface="微软雅黑" panose="020B0503020204020204" charset="-122"/>
                <a:ea typeface="微软雅黑" panose="020B0503020204020204" charset="-122"/>
              </a:rPr>
              <a:t>调查工具</a:t>
            </a:r>
            <a:endParaRPr lang="en-US" altLang="zh-CN" sz="3600" dirty="0" smtClean="0">
              <a:latin typeface="微软雅黑" panose="020B0503020204020204" charset="-122"/>
              <a:ea typeface="微软雅黑" panose="020B0503020204020204" charset="-122"/>
            </a:endParaRPr>
          </a:p>
          <a:p>
            <a:r>
              <a:rPr lang="en-US" altLang="zh-CN" dirty="0" smtClean="0"/>
              <a:t>       </a:t>
            </a:r>
            <a:endParaRPr lang="en-US" altLang="zh-CN" dirty="0" smtClean="0"/>
          </a:p>
          <a:p>
            <a:r>
              <a:rPr lang="en-US" altLang="zh-CN" dirty="0"/>
              <a:t> </a:t>
            </a:r>
            <a:r>
              <a:rPr lang="en-US" altLang="zh-CN" dirty="0" smtClean="0"/>
              <a:t>                </a:t>
            </a:r>
            <a:r>
              <a:rPr lang="zh-CN" altLang="zh-CN" dirty="0" smtClean="0"/>
              <a:t>秒表</a:t>
            </a:r>
            <a:r>
              <a:rPr lang="zh-CN" altLang="zh-CN" dirty="0"/>
              <a:t>，计数器，三脚架，摄像机，表格，调查表格（</a:t>
            </a:r>
            <a:r>
              <a:rPr lang="zh-CN" altLang="zh-CN" dirty="0" smtClean="0"/>
              <a:t>如</a:t>
            </a:r>
            <a:r>
              <a:rPr lang="zh-CN" altLang="en-US" dirty="0"/>
              <a:t>下图</a:t>
            </a:r>
            <a:r>
              <a:rPr lang="zh-CN" altLang="zh-CN" dirty="0" smtClean="0"/>
              <a:t>）</a:t>
            </a:r>
            <a:r>
              <a:rPr lang="zh-CN" altLang="zh-CN" dirty="0"/>
              <a:t>等</a:t>
            </a:r>
            <a:r>
              <a:rPr lang="zh-CN" altLang="zh-CN" dirty="0" smtClean="0"/>
              <a:t>。</a:t>
            </a:r>
            <a:endParaRPr lang="en-US" altLang="zh-CN" dirty="0" smtClean="0"/>
          </a:p>
          <a:p>
            <a:endParaRPr lang="zh-CN" altLang="zh-CN" dirty="0"/>
          </a:p>
          <a:p>
            <a:endParaRPr lang="zh-CN" altLang="en-US" dirty="0">
              <a:latin typeface="微软雅黑" panose="020B0503020204020204" charset="-122"/>
              <a:ea typeface="微软雅黑" panose="020B0503020204020204" charset="-122"/>
            </a:endParaRPr>
          </a:p>
        </p:txBody>
      </p:sp>
      <p:graphicFrame>
        <p:nvGraphicFramePr>
          <p:cNvPr id="9" name="表格 8"/>
          <p:cNvGraphicFramePr>
            <a:graphicFrameLocks noGrp="1"/>
          </p:cNvGraphicFramePr>
          <p:nvPr/>
        </p:nvGraphicFramePr>
        <p:xfrm>
          <a:off x="2089743" y="4421230"/>
          <a:ext cx="6927009" cy="2126218"/>
        </p:xfrm>
        <a:graphic>
          <a:graphicData uri="http://schemas.openxmlformats.org/drawingml/2006/table">
            <a:tbl>
              <a:tblPr firstRow="1" firstCol="1" bandRow="1"/>
              <a:tblGrid>
                <a:gridCol w="963779"/>
                <a:gridCol w="963779"/>
                <a:gridCol w="963779"/>
                <a:gridCol w="963779"/>
                <a:gridCol w="867807"/>
                <a:gridCol w="1102043"/>
                <a:gridCol w="1102043"/>
              </a:tblGrid>
              <a:tr h="354286">
                <a:tc rowSpan="2">
                  <a:txBody>
                    <a:bodyPr/>
                    <a:lstStyle/>
                    <a:p>
                      <a:pPr algn="ctr">
                        <a:spcAft>
                          <a:spcPts val="0"/>
                        </a:spcAft>
                      </a:pPr>
                      <a:r>
                        <a:rPr lang="zh-CN" sz="1050" kern="100" dirty="0">
                          <a:effectLst/>
                          <a:latin typeface="等线" panose="02010600030101010101" pitchFamily="2" charset="-122"/>
                          <a:ea typeface="宋体" panose="02010600030101010101" pitchFamily="2" charset="-122"/>
                          <a:cs typeface="Times New Roman" panose="02020603050405020304" pitchFamily="18" charset="0"/>
                        </a:rPr>
                        <a:t>开始时间</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a:spcAft>
                          <a:spcPts val="0"/>
                        </a:spcAft>
                      </a:pPr>
                      <a:r>
                        <a:rPr lang="zh-CN" sz="1050" kern="100" dirty="0">
                          <a:effectLst/>
                          <a:latin typeface="等线" panose="02010600030101010101" pitchFamily="2" charset="-122"/>
                          <a:ea typeface="宋体" panose="02010600030101010101" pitchFamily="2" charset="-122"/>
                          <a:cs typeface="Times New Roman" panose="02020603050405020304" pitchFamily="18" charset="0"/>
                        </a:rPr>
                        <a:t>在下列时间内停在引道内的车辆数</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gridSpan="2">
                  <a:txBody>
                    <a:bodyPr/>
                    <a:lstStyle/>
                    <a:p>
                      <a:pPr algn="ctr">
                        <a:spcAft>
                          <a:spcPts val="0"/>
                        </a:spcAft>
                      </a:pPr>
                      <a:r>
                        <a:rPr lang="zh-CN" sz="1050" kern="100">
                          <a:effectLst/>
                          <a:latin typeface="等线" panose="02010600030101010101" pitchFamily="2" charset="-122"/>
                          <a:ea typeface="宋体" panose="02010600030101010101" pitchFamily="2" charset="-122"/>
                          <a:cs typeface="Times New Roman" panose="02020603050405020304" pitchFamily="18" charset="0"/>
                        </a:rPr>
                        <a:t>引道交通量</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r h="354788">
                <a:tc vMerge="1">
                  <a:tcPr/>
                </a:tc>
                <a:tc>
                  <a:txBody>
                    <a:bodyPr/>
                    <a:lstStyle/>
                    <a:p>
                      <a:pPr algn="ctr">
                        <a:spcAft>
                          <a:spcPts val="0"/>
                        </a:spcAft>
                      </a:pPr>
                      <a:r>
                        <a:rPr lang="en-US" sz="1050" kern="100">
                          <a:effectLst/>
                          <a:latin typeface="宋体" panose="02010600030101010101" pitchFamily="2" charset="-122"/>
                          <a:ea typeface="等线" panose="02010600030101010101" pitchFamily="2" charset="-122"/>
                          <a:cs typeface="Times New Roman" panose="02020603050405020304" pitchFamily="18" charset="0"/>
                        </a:rPr>
                        <a:t>+0s</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50" kern="100" dirty="0">
                          <a:effectLst/>
                          <a:latin typeface="宋体" panose="02010600030101010101" pitchFamily="2" charset="-122"/>
                          <a:ea typeface="等线" panose="02010600030101010101" pitchFamily="2" charset="-122"/>
                          <a:cs typeface="Times New Roman" panose="02020603050405020304" pitchFamily="18" charset="0"/>
                        </a:rPr>
                        <a:t>+15s</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50" kern="100" dirty="0">
                          <a:effectLst/>
                          <a:latin typeface="宋体" panose="02010600030101010101" pitchFamily="2" charset="-122"/>
                          <a:ea typeface="等线" panose="02010600030101010101" pitchFamily="2" charset="-122"/>
                          <a:cs typeface="Times New Roman" panose="02020603050405020304" pitchFamily="18" charset="0"/>
                        </a:rPr>
                        <a:t>+30s</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50" kern="100">
                          <a:effectLst/>
                          <a:latin typeface="宋体" panose="02010600030101010101" pitchFamily="2" charset="-122"/>
                          <a:ea typeface="等线" panose="02010600030101010101" pitchFamily="2" charset="-122"/>
                          <a:cs typeface="Times New Roman" panose="02020603050405020304" pitchFamily="18" charset="0"/>
                        </a:rPr>
                        <a:t>+45s</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050" kern="100">
                          <a:effectLst/>
                          <a:latin typeface="等线" panose="02010600030101010101" pitchFamily="2" charset="-122"/>
                          <a:ea typeface="宋体" panose="02010600030101010101" pitchFamily="2" charset="-122"/>
                          <a:cs typeface="Times New Roman" panose="02020603050405020304" pitchFamily="18" charset="0"/>
                        </a:rPr>
                        <a:t>停驶车数</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050" kern="100">
                          <a:effectLst/>
                          <a:latin typeface="等线" panose="02010600030101010101" pitchFamily="2" charset="-122"/>
                          <a:ea typeface="宋体" panose="02010600030101010101" pitchFamily="2" charset="-122"/>
                          <a:cs typeface="Times New Roman" panose="02020603050405020304" pitchFamily="18" charset="0"/>
                        </a:rPr>
                        <a:t>不停驶车数</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286">
                <a:tc>
                  <a:txBody>
                    <a:bodyPr/>
                    <a:lstStyle/>
                    <a:p>
                      <a:pPr algn="just">
                        <a:spcAft>
                          <a:spcPts val="0"/>
                        </a:spcAft>
                      </a:pPr>
                      <a:r>
                        <a:rPr lang="en-US" sz="1050" kern="10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50" kern="10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50" kern="10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50" kern="100" dirty="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50" kern="10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50" kern="10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50" kern="10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286">
                <a:tc>
                  <a:txBody>
                    <a:bodyPr/>
                    <a:lstStyle/>
                    <a:p>
                      <a:pPr algn="just">
                        <a:spcAft>
                          <a:spcPts val="0"/>
                        </a:spcAft>
                      </a:pPr>
                      <a:r>
                        <a:rPr lang="en-US" sz="1050" kern="10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50" kern="10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50" kern="100" dirty="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50" kern="10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50" kern="10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50" kern="10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50" kern="100" dirty="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286">
                <a:tc>
                  <a:txBody>
                    <a:bodyPr/>
                    <a:lstStyle/>
                    <a:p>
                      <a:pPr algn="ctr">
                        <a:spcAft>
                          <a:spcPts val="0"/>
                        </a:spcAft>
                      </a:pPr>
                      <a:r>
                        <a:rPr lang="zh-CN" sz="1050" kern="100">
                          <a:effectLst/>
                          <a:latin typeface="等线" panose="02010600030101010101" pitchFamily="2" charset="-122"/>
                          <a:ea typeface="宋体" panose="02010600030101010101" pitchFamily="2" charset="-122"/>
                          <a:cs typeface="Times New Roman" panose="02020603050405020304" pitchFamily="18" charset="0"/>
                        </a:rPr>
                        <a:t>小计</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50" kern="10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50" kern="100" dirty="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50" kern="10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50" kern="10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50" kern="10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50" kern="10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286">
                <a:tc>
                  <a:txBody>
                    <a:bodyPr/>
                    <a:lstStyle/>
                    <a:p>
                      <a:pPr algn="ctr">
                        <a:spcAft>
                          <a:spcPts val="0"/>
                        </a:spcAft>
                      </a:pPr>
                      <a:r>
                        <a:rPr lang="zh-CN" sz="1050" kern="100" dirty="0">
                          <a:effectLst/>
                          <a:latin typeface="等线" panose="02010600030101010101" pitchFamily="2" charset="-122"/>
                          <a:ea typeface="宋体" panose="02010600030101010101" pitchFamily="2" charset="-122"/>
                          <a:cs typeface="Times New Roman" panose="02020603050405020304" pitchFamily="18" charset="0"/>
                        </a:rPr>
                        <a:t>合计</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just">
                        <a:spcAft>
                          <a:spcPts val="0"/>
                        </a:spcAft>
                      </a:pPr>
                      <a:r>
                        <a:rPr lang="en-US" sz="1050" kern="100" dirty="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gridSpan="2">
                  <a:txBody>
                    <a:bodyPr/>
                    <a:lstStyle/>
                    <a:p>
                      <a:pPr algn="just">
                        <a:spcAft>
                          <a:spcPts val="0"/>
                        </a:spcAft>
                      </a:pPr>
                      <a:r>
                        <a:rPr lang="en-US" sz="1050" kern="100" dirty="0">
                          <a:effectLst/>
                          <a:latin typeface="等线" panose="02010600030101010101" pitchFamily="2" charset="-122"/>
                          <a:ea typeface="等线" panose="02010600030101010101" pitchFamily="2" charset="-122"/>
                          <a:cs typeface="Times New Roman" panose="02020603050405020304" pitchFamily="18" charset="0"/>
                        </a:rPr>
                        <a:t> </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bl>
          </a:graphicData>
        </a:graphic>
      </p:graphicFrame>
      <p:sp>
        <p:nvSpPr>
          <p:cNvPr id="10" name="Rectangle 2"/>
          <p:cNvSpPr>
            <a:spLocks noChangeArrowheads="1"/>
          </p:cNvSpPr>
          <p:nvPr/>
        </p:nvSpPr>
        <p:spPr bwMode="auto">
          <a:xfrm>
            <a:off x="2089743" y="3596344"/>
            <a:ext cx="7709708"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0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a:t>
            </a:r>
            <a:r>
              <a:rPr kumimoji="0" lang="zh-CN" altLang="zh-CN" sz="10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交叉口延误记录表</a:t>
            </a:r>
            <a:endParaRPr kumimoji="0" lang="zh-CN" altLang="zh-CN"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000" b="0"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交叉口</a:t>
            </a:r>
            <a:r>
              <a:rPr kumimoji="0" lang="en-US" altLang="zh-CN" sz="1000" b="0"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__________		</a:t>
            </a:r>
            <a:r>
              <a:rPr kumimoji="0" lang="zh-CN" altLang="en-US" sz="1000" b="0"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引 道</a:t>
            </a:r>
            <a:r>
              <a:rPr kumimoji="0" lang="en-US" altLang="zh-CN" sz="1000" b="0"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____________		</a:t>
            </a:r>
            <a:r>
              <a:rPr kumimoji="0" lang="zh-CN" altLang="en-US" sz="1000" b="0"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车  道</a:t>
            </a:r>
            <a:r>
              <a:rPr kumimoji="0" lang="en-US" altLang="zh-CN" sz="1000" b="0"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___________</a:t>
            </a:r>
            <a:endParaRPr kumimoji="0" lang="en-US" altLang="zh-CN"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000" b="0"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日  期</a:t>
            </a:r>
            <a:r>
              <a:rPr kumimoji="0" lang="en-US" altLang="zh-CN" sz="1000" b="0"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__________		</a:t>
            </a:r>
            <a:r>
              <a:rPr kumimoji="0" lang="zh-CN" altLang="en-US" sz="1000" b="0"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天 气</a:t>
            </a:r>
            <a:r>
              <a:rPr kumimoji="0" lang="en-US" altLang="zh-CN" sz="1000" b="0"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____________		</a:t>
            </a:r>
            <a:r>
              <a:rPr kumimoji="0" lang="zh-CN" altLang="en-US" sz="1000" b="0"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观测员</a:t>
            </a:r>
            <a:r>
              <a:rPr kumimoji="0" lang="en-US" altLang="zh-CN" sz="1000" b="0"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___________</a:t>
            </a:r>
            <a:endParaRPr kumimoji="0" lang="en-US" altLang="zh-CN" sz="1800" b="0" i="0" u="none" strike="noStrike" cap="none" normalizeH="0" baseline="0" dirty="0" smtClean="0">
              <a:ln>
                <a:noFill/>
              </a:ln>
              <a:solidFill>
                <a:schemeClr val="tx1"/>
              </a:solidFill>
              <a:effectLst/>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2000"/>
                                        <p:tgtEl>
                                          <p:spTgt spid="6"/>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par>
                                <p:cTn id="15" presetID="21" presetClass="entr" presetSubtype="1"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heel(1)">
                                      <p:cBhvr>
                                        <p:cTn id="1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텍스트 개체 틀 1"/>
          <p:cNvSpPr>
            <a:spLocks noGrp="1"/>
          </p:cNvSpPr>
          <p:nvPr>
            <p:ph type="body" sz="quarter" idx="10"/>
          </p:nvPr>
        </p:nvSpPr>
        <p:spPr>
          <a:xfrm>
            <a:off x="4204362" y="3170581"/>
            <a:ext cx="6837480" cy="516317"/>
          </a:xfrm>
        </p:spPr>
        <p:txBody>
          <a:bodyPr/>
          <a:lstStyle/>
          <a:p>
            <a:pPr algn="l"/>
            <a:r>
              <a:rPr lang="zh-CN" altLang="en-US" b="0" dirty="0" smtClean="0">
                <a:latin typeface="微软雅黑" panose="020B0503020204020204" charset="-122"/>
                <a:ea typeface="微软雅黑" panose="020B0503020204020204" charset="-122"/>
              </a:rPr>
              <a:t>调查内容及数据分析</a:t>
            </a:r>
            <a:endParaRPr lang="zh-CN" altLang="ko-KR" b="0" dirty="0">
              <a:latin typeface="微软雅黑" panose="020B0503020204020204" charset="-122"/>
              <a:ea typeface="微软雅黑" panose="020B0503020204020204" charset="-122"/>
            </a:endParaRPr>
          </a:p>
        </p:txBody>
      </p:sp>
      <p:sp>
        <p:nvSpPr>
          <p:cNvPr id="4" name="텍스트 개체 틀 3"/>
          <p:cNvSpPr>
            <a:spLocks noGrp="1"/>
          </p:cNvSpPr>
          <p:nvPr>
            <p:ph type="body" sz="quarter" idx="12"/>
          </p:nvPr>
        </p:nvSpPr>
        <p:spPr>
          <a:xfrm>
            <a:off x="4204363" y="2167733"/>
            <a:ext cx="4710585" cy="944440"/>
          </a:xfrm>
        </p:spPr>
        <p:txBody>
          <a:bodyPr/>
          <a:lstStyle/>
          <a:p>
            <a:r>
              <a:rPr lang="en-US" dirty="0" smtClean="0"/>
              <a:t>P</a:t>
            </a:r>
            <a:r>
              <a:rPr lang="en-US" sz="4800" dirty="0" smtClean="0"/>
              <a:t>art4</a:t>
            </a:r>
            <a:endParaRPr lang="en-US" sz="4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checkerboard(across)">
                                      <p:cBhvr>
                                        <p:cTn id="10"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7" name="직선 연결선 76"/>
          <p:cNvCxnSpPr/>
          <p:nvPr/>
        </p:nvCxnSpPr>
        <p:spPr>
          <a:xfrm flipH="1">
            <a:off x="4107" y="681875"/>
            <a:ext cx="121840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400" y="307975"/>
            <a:ext cx="1629410" cy="232410"/>
            <a:chOff x="12" y="410"/>
            <a:chExt cx="2566" cy="680"/>
          </a:xfrm>
        </p:grpSpPr>
        <p:sp>
          <p:nvSpPr>
            <p:cNvPr id="19" name="矩形 18"/>
            <p:cNvSpPr/>
            <p:nvPr/>
          </p:nvSpPr>
          <p:spPr>
            <a:xfrm>
              <a:off x="2111" y="410"/>
              <a:ext cx="115" cy="680"/>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0" name="矩形 19"/>
            <p:cNvSpPr/>
            <p:nvPr/>
          </p:nvSpPr>
          <p:spPr>
            <a:xfrm>
              <a:off x="2478" y="735"/>
              <a:ext cx="100" cy="35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1" name="矩形 20"/>
            <p:cNvSpPr/>
            <p:nvPr/>
          </p:nvSpPr>
          <p:spPr>
            <a:xfrm>
              <a:off x="12" y="410"/>
              <a:ext cx="2003" cy="680"/>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2" name="矩形 21"/>
            <p:cNvSpPr/>
            <p:nvPr/>
          </p:nvSpPr>
          <p:spPr>
            <a:xfrm>
              <a:off x="2312" y="576"/>
              <a:ext cx="120" cy="514"/>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grpSp>
      <p:sp>
        <p:nvSpPr>
          <p:cNvPr id="151" name="TextBox 10"/>
          <p:cNvSpPr txBox="1"/>
          <p:nvPr/>
        </p:nvSpPr>
        <p:spPr>
          <a:xfrm>
            <a:off x="1326468" y="-96955"/>
            <a:ext cx="10335042" cy="923330"/>
          </a:xfrm>
          <a:prstGeom prst="rect">
            <a:avLst/>
          </a:prstGeom>
          <a:noFill/>
        </p:spPr>
        <p:txBody>
          <a:bodyPr wrap="square" rtlCol="0">
            <a:spAutoFit/>
          </a:bodyPr>
          <a:lstStyle/>
          <a:p>
            <a:pPr algn="l">
              <a:lnSpc>
                <a:spcPct val="15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　　</a:t>
            </a:r>
            <a:r>
              <a:rPr lang="en-US" altLang="zh-CN" sz="3600" dirty="0" smtClean="0">
                <a:solidFill>
                  <a:schemeClr val="tx1">
                    <a:lumMod val="75000"/>
                    <a:lumOff val="25000"/>
                  </a:schemeClr>
                </a:solidFill>
                <a:latin typeface="微软雅黑" panose="020B0503020204020204" charset="-122"/>
                <a:ea typeface="微软雅黑" panose="020B0503020204020204" charset="-122"/>
              </a:rPr>
              <a:t> 4.1 </a:t>
            </a:r>
            <a:r>
              <a:rPr lang="zh-CN" altLang="en-US" sz="3600" dirty="0">
                <a:solidFill>
                  <a:schemeClr val="tx1">
                    <a:lumMod val="75000"/>
                    <a:lumOff val="25000"/>
                  </a:schemeClr>
                </a:solidFill>
                <a:latin typeface="微软雅黑" panose="020B0503020204020204" charset="-122"/>
                <a:ea typeface="微软雅黑" panose="020B0503020204020204" charset="-122"/>
              </a:rPr>
              <a:t>比较</a:t>
            </a:r>
            <a:r>
              <a:rPr lang="zh-CN" altLang="en-US" sz="3600" dirty="0" smtClean="0">
                <a:solidFill>
                  <a:schemeClr val="tx1">
                    <a:lumMod val="75000"/>
                    <a:lumOff val="25000"/>
                  </a:schemeClr>
                </a:solidFill>
                <a:latin typeface="微软雅黑" panose="020B0503020204020204" charset="-122"/>
                <a:ea typeface="微软雅黑" panose="020B0503020204020204" charset="-122"/>
              </a:rPr>
              <a:t>正态分布，分布确定样本量的区别</a:t>
            </a:r>
            <a:endParaRPr lang="zh-CN" altLang="en-US" sz="36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665683" y="1233785"/>
            <a:ext cx="10800272" cy="923330"/>
          </a:xfrm>
          <a:prstGeom prst="rect">
            <a:avLst/>
          </a:prstGeom>
          <a:noFill/>
        </p:spPr>
        <p:txBody>
          <a:bodyPr wrap="square" rtlCol="0">
            <a:spAutoFit/>
          </a:bodyPr>
          <a:lstStyle/>
          <a:p>
            <a:r>
              <a:rPr lang="zh-CN" altLang="zh-CN" dirty="0"/>
              <a:t>以预调查的东入口数据为例，如下</a:t>
            </a:r>
            <a:r>
              <a:rPr lang="zh-CN" altLang="zh-CN" dirty="0" smtClean="0"/>
              <a:t>表</a:t>
            </a:r>
            <a:r>
              <a:rPr lang="zh-CN" altLang="en-US" dirty="0"/>
              <a:t>为</a:t>
            </a:r>
            <a:r>
              <a:rPr lang="zh-CN" altLang="zh-CN" dirty="0" smtClean="0"/>
              <a:t>东入口的点</a:t>
            </a:r>
            <a:r>
              <a:rPr lang="zh-CN" altLang="zh-CN" dirty="0"/>
              <a:t>样本法</a:t>
            </a:r>
            <a:r>
              <a:rPr lang="zh-CN" altLang="zh-CN" dirty="0" smtClean="0"/>
              <a:t>数据</a:t>
            </a:r>
            <a:r>
              <a:rPr lang="zh-CN" altLang="en-US" dirty="0" smtClean="0"/>
              <a:t>：</a:t>
            </a:r>
            <a:endParaRPr lang="en-US" altLang="zh-CN" dirty="0" smtClean="0"/>
          </a:p>
          <a:p>
            <a:endParaRPr lang="en-US" altLang="zh-CN" dirty="0"/>
          </a:p>
          <a:p>
            <a:endParaRPr lang="zh-CN" altLang="zh-CN" dirty="0"/>
          </a:p>
        </p:txBody>
      </p:sp>
      <p:pic>
        <p:nvPicPr>
          <p:cNvPr id="66" name="图片 65"/>
          <p:cNvPicPr/>
          <p:nvPr/>
        </p:nvPicPr>
        <p:blipFill>
          <a:blip r:embed="rId1">
            <a:extLst>
              <a:ext uri="{28A0092B-C50C-407E-A947-70E740481C1C}">
                <a14:useLocalDpi xmlns:a14="http://schemas.microsoft.com/office/drawing/2010/main" val="0"/>
              </a:ext>
            </a:extLst>
          </a:blip>
          <a:srcRect/>
          <a:stretch>
            <a:fillRect/>
          </a:stretch>
        </p:blipFill>
        <p:spPr bwMode="auto">
          <a:xfrm>
            <a:off x="734695" y="1605205"/>
            <a:ext cx="6515670" cy="2236107"/>
          </a:xfrm>
          <a:prstGeom prst="rect">
            <a:avLst/>
          </a:prstGeom>
          <a:noFill/>
          <a:ln>
            <a:noFill/>
          </a:ln>
        </p:spPr>
      </p:pic>
      <mc:AlternateContent xmlns:mc="http://schemas.openxmlformats.org/markup-compatibility/2006">
        <mc:Choice xmlns:a14="http://schemas.microsoft.com/office/drawing/2010/main" Requires="a14">
          <p:sp>
            <p:nvSpPr>
              <p:cNvPr id="67" name="TextBox 76"/>
              <p:cNvSpPr txBox="1"/>
              <p:nvPr/>
            </p:nvSpPr>
            <p:spPr>
              <a:xfrm>
                <a:off x="696012" y="4022868"/>
                <a:ext cx="1299845" cy="375552"/>
              </a:xfrm>
              <a:prstGeom prst="rect">
                <a:avLst/>
              </a:prstGeom>
              <a:noFill/>
            </p:spPr>
            <p:txBody>
              <a:bodyPr wrap="square" rtlCol="0">
                <a:spAutoFit/>
              </a:bodyPr>
              <a:lstStyle/>
              <a:p>
                <a14:m>
                  <m:oMath xmlns:m="http://schemas.openxmlformats.org/officeDocument/2006/math">
                    <m:sSup>
                      <m:sSupPr>
                        <m:ctrlPr>
                          <a:rPr lang="zh-CN" altLang="zh-CN" b="1" i="1" smtClean="0">
                            <a:solidFill>
                              <a:srgbClr val="F4879C"/>
                            </a:solidFill>
                            <a:latin typeface="Cambria Math" panose="02040503050406030204" pitchFamily="18" charset="0"/>
                          </a:rPr>
                        </m:ctrlPr>
                      </m:sSupPr>
                      <m:e>
                        <m:r>
                          <a:rPr lang="en-US" altLang="zh-CN" b="1" i="1">
                            <a:solidFill>
                              <a:srgbClr val="F4879C"/>
                            </a:solidFill>
                            <a:latin typeface="Cambria Math" panose="02040503050406030204" pitchFamily="18" charset="0"/>
                          </a:rPr>
                          <m:t>𝝌</m:t>
                        </m:r>
                      </m:e>
                      <m:sup>
                        <m:r>
                          <a:rPr lang="en-US" altLang="zh-CN" b="1" i="1">
                            <a:solidFill>
                              <a:srgbClr val="F4879C"/>
                            </a:solidFill>
                            <a:latin typeface="Cambria Math" panose="02040503050406030204" pitchFamily="18" charset="0"/>
                          </a:rPr>
                          <m:t>𝟐</m:t>
                        </m:r>
                      </m:sup>
                    </m:sSup>
                  </m:oMath>
                </a14:m>
                <a:r>
                  <a:rPr lang="zh-CN" altLang="zh-CN" b="1" dirty="0">
                    <a:solidFill>
                      <a:srgbClr val="F4879C"/>
                    </a:solidFill>
                    <a:latin typeface="微软雅黑" panose="020B0503020204020204" pitchFamily="34" charset="-122"/>
                    <a:ea typeface="微软雅黑" panose="020B0503020204020204" pitchFamily="34" charset="-122"/>
                  </a:rPr>
                  <a:t>分布</a:t>
                </a:r>
                <a:endParaRPr lang="zh-CN" altLang="en-US" b="1" dirty="0" smtClean="0">
                  <a:solidFill>
                    <a:srgbClr val="F4879C"/>
                  </a:solidFill>
                  <a:latin typeface="微软雅黑" panose="020B0503020204020204" pitchFamily="34" charset="-122"/>
                  <a:ea typeface="微软雅黑" panose="020B0503020204020204" pitchFamily="34" charset="-122"/>
                </a:endParaRPr>
              </a:p>
            </p:txBody>
          </p:sp>
        </mc:Choice>
        <mc:Fallback>
          <p:sp>
            <p:nvSpPr>
              <p:cNvPr id="67" name="TextBox 76"/>
              <p:cNvSpPr txBox="1">
                <a:spLocks noRot="1" noChangeAspect="1" noMove="1" noResize="1" noEditPoints="1" noAdjustHandles="1" noChangeArrowheads="1" noChangeShapeType="1" noTextEdit="1"/>
              </p:cNvSpPr>
              <p:nvPr/>
            </p:nvSpPr>
            <p:spPr>
              <a:xfrm>
                <a:off x="696012" y="4022868"/>
                <a:ext cx="1299845" cy="375552"/>
              </a:xfrm>
              <a:prstGeom prst="rect">
                <a:avLst/>
              </a:prstGeom>
              <a:blipFill rotWithShape="0">
                <a:blip r:embed="rId2"/>
                <a:stretch>
                  <a:fillRect t="-8065" b="-24194"/>
                </a:stretch>
              </a:blipFill>
            </p:spPr>
            <p:txBody>
              <a:bodyPr/>
              <a:lstStyle/>
              <a:p>
                <a:r>
                  <a:rPr lang="zh-CN" altLang="en-US">
                    <a:noFill/>
                  </a:rPr>
                  <a:t> </a:t>
                </a:r>
                <a:endParaRPr lang="zh-CN" altLang="en-US">
                  <a:noFill/>
                </a:endParaRPr>
              </a:p>
            </p:txBody>
          </p:sp>
        </mc:Fallback>
      </mc:AlternateContent>
      <mc:AlternateContent xmlns:mc="http://schemas.openxmlformats.org/markup-compatibility/2006">
        <mc:Choice xmlns:a14="http://schemas.microsoft.com/office/drawing/2010/main" Requires="a14">
          <p:sp>
            <p:nvSpPr>
              <p:cNvPr id="68" name="文本框 67"/>
              <p:cNvSpPr txBox="1"/>
              <p:nvPr/>
            </p:nvSpPr>
            <p:spPr>
              <a:xfrm>
                <a:off x="526211" y="4338035"/>
                <a:ext cx="4896430" cy="1598066"/>
              </a:xfrm>
              <a:prstGeom prst="rect">
                <a:avLst/>
              </a:prstGeom>
              <a:noFill/>
            </p:spPr>
            <p:txBody>
              <a:bodyPr wrap="square" rtlCol="0">
                <a:spAutoFit/>
              </a:bodyPr>
              <a:lstStyle/>
              <a:p>
                <a:endParaRPr lang="zh-CN" altLang="zh-CN" sz="1200" dirty="0"/>
              </a:p>
              <a:p>
                <a:r>
                  <a:rPr lang="zh-CN" altLang="zh-CN" sz="1600" dirty="0" smtClean="0">
                    <a:solidFill>
                      <a:srgbClr val="F4879C"/>
                    </a:solidFill>
                    <a:latin typeface="+mn-ea"/>
                  </a:rPr>
                  <a:t>记</a:t>
                </a:r>
                <a:r>
                  <a:rPr lang="en-US" altLang="zh-CN" sz="1600" dirty="0">
                    <a:solidFill>
                      <a:srgbClr val="F4879C"/>
                    </a:solidFill>
                    <a:latin typeface="+mn-ea"/>
                  </a:rPr>
                  <a:t>p</a:t>
                </a:r>
                <a:r>
                  <a:rPr lang="zh-CN" altLang="zh-CN" sz="1600" dirty="0">
                    <a:solidFill>
                      <a:srgbClr val="F4879C"/>
                    </a:solidFill>
                    <a:latin typeface="+mn-ea"/>
                  </a:rPr>
                  <a:t>为停驶车辆百分率，</a:t>
                </a:r>
                <a:r>
                  <a:rPr lang="en-US" altLang="zh-CN" sz="1600" dirty="0">
                    <a:solidFill>
                      <a:srgbClr val="F4879C"/>
                    </a:solidFill>
                    <a:latin typeface="+mn-ea"/>
                  </a:rPr>
                  <a:t>p=118/154=0.766,</a:t>
                </a:r>
                <a:r>
                  <a:rPr lang="zh-CN" altLang="zh-CN" sz="1600" dirty="0">
                    <a:solidFill>
                      <a:srgbClr val="F4879C"/>
                    </a:solidFill>
                    <a:latin typeface="+mn-ea"/>
                  </a:rPr>
                  <a:t>取允许误差为</a:t>
                </a:r>
                <a:r>
                  <a:rPr lang="en-US" altLang="zh-CN" sz="1600" dirty="0">
                    <a:solidFill>
                      <a:srgbClr val="F4879C"/>
                    </a:solidFill>
                    <a:latin typeface="+mn-ea"/>
                  </a:rPr>
                  <a:t>d=0.1</a:t>
                </a:r>
                <a:r>
                  <a:rPr lang="zh-CN" altLang="zh-CN" sz="1600" dirty="0">
                    <a:solidFill>
                      <a:srgbClr val="F4879C"/>
                    </a:solidFill>
                    <a:latin typeface="+mn-ea"/>
                  </a:rPr>
                  <a:t>，在置信度为</a:t>
                </a:r>
                <a:r>
                  <a:rPr lang="en-US" altLang="zh-CN" sz="1600" dirty="0">
                    <a:solidFill>
                      <a:srgbClr val="F4879C"/>
                    </a:solidFill>
                    <a:latin typeface="+mn-ea"/>
                  </a:rPr>
                  <a:t>95%</a:t>
                </a:r>
                <a:r>
                  <a:rPr lang="zh-CN" altLang="zh-CN" sz="1600" dirty="0">
                    <a:solidFill>
                      <a:srgbClr val="F4879C"/>
                    </a:solidFill>
                    <a:latin typeface="+mn-ea"/>
                  </a:rPr>
                  <a:t>的情况下，</a:t>
                </a:r>
                <a14:m>
                  <m:oMath xmlns:m="http://schemas.openxmlformats.org/officeDocument/2006/math">
                    <m:sSup>
                      <m:sSupPr>
                        <m:ctrlPr>
                          <a:rPr lang="zh-CN" altLang="zh-CN" sz="1600" i="1">
                            <a:solidFill>
                              <a:srgbClr val="F4879C"/>
                            </a:solidFill>
                            <a:latin typeface="Cambria Math" panose="02040503050406030204" pitchFamily="18" charset="0"/>
                          </a:rPr>
                        </m:ctrlPr>
                      </m:sSupPr>
                      <m:e>
                        <m:r>
                          <a:rPr lang="en-US" altLang="zh-CN" sz="1600" i="1">
                            <a:solidFill>
                              <a:srgbClr val="F4879C"/>
                            </a:solidFill>
                            <a:latin typeface="Cambria Math" panose="02040503050406030204" pitchFamily="18" charset="0"/>
                          </a:rPr>
                          <m:t>𝜒</m:t>
                        </m:r>
                      </m:e>
                      <m:sup>
                        <m:r>
                          <a:rPr lang="en-US" altLang="zh-CN" sz="1600" i="1">
                            <a:solidFill>
                              <a:srgbClr val="F4879C"/>
                            </a:solidFill>
                            <a:latin typeface="Cambria Math" panose="02040503050406030204" pitchFamily="18" charset="0"/>
                          </a:rPr>
                          <m:t>2</m:t>
                        </m:r>
                      </m:sup>
                    </m:sSup>
                  </m:oMath>
                </a14:m>
                <a:r>
                  <a:rPr lang="en-US" altLang="zh-CN" sz="1600" dirty="0">
                    <a:solidFill>
                      <a:srgbClr val="F4879C"/>
                    </a:solidFill>
                    <a:latin typeface="+mn-ea"/>
                  </a:rPr>
                  <a:t>=3.84</a:t>
                </a:r>
                <a:r>
                  <a:rPr lang="zh-CN" altLang="zh-CN" sz="1600" dirty="0">
                    <a:solidFill>
                      <a:srgbClr val="F4879C"/>
                    </a:solidFill>
                    <a:latin typeface="+mn-ea"/>
                  </a:rPr>
                  <a:t>。</a:t>
                </a:r>
              </a:p>
              <a:p>
                <a:r>
                  <a:rPr lang="zh-CN" altLang="zh-CN" sz="1600" dirty="0">
                    <a:solidFill>
                      <a:srgbClr val="F4879C"/>
                    </a:solidFill>
                    <a:latin typeface="+mn-ea"/>
                  </a:rPr>
                  <a:t>则最小样本量</a:t>
                </a:r>
              </a:p>
              <a:p>
                <a:pPr/>
                <a14:m>
                  <m:oMathPara xmlns:m="http://schemas.openxmlformats.org/officeDocument/2006/math">
                    <m:oMathParaPr>
                      <m:jc m:val="centerGroup"/>
                    </m:oMathParaPr>
                    <m:oMath xmlns:m="http://schemas.openxmlformats.org/officeDocument/2006/math">
                      <m:r>
                        <m:rPr>
                          <m:sty m:val="p"/>
                        </m:rPr>
                        <a:rPr lang="en-US" altLang="zh-CN" sz="1600">
                          <a:solidFill>
                            <a:srgbClr val="F4879C"/>
                          </a:solidFill>
                          <a:latin typeface="Cambria Math" panose="02040503050406030204" pitchFamily="18" charset="0"/>
                        </a:rPr>
                        <m:t>N</m:t>
                      </m:r>
                      <m:r>
                        <a:rPr lang="en-US" altLang="zh-CN" sz="1600">
                          <a:solidFill>
                            <a:srgbClr val="F4879C"/>
                          </a:solidFill>
                          <a:latin typeface="Cambria Math" panose="02040503050406030204" pitchFamily="18" charset="0"/>
                        </a:rPr>
                        <m:t>=</m:t>
                      </m:r>
                      <m:f>
                        <m:fPr>
                          <m:ctrlPr>
                            <a:rPr lang="zh-CN" altLang="zh-CN" sz="1600" i="1">
                              <a:solidFill>
                                <a:srgbClr val="F4879C"/>
                              </a:solidFill>
                              <a:latin typeface="Cambria Math" panose="02040503050406030204" pitchFamily="18" charset="0"/>
                            </a:rPr>
                          </m:ctrlPr>
                        </m:fPr>
                        <m:num>
                          <m:r>
                            <a:rPr lang="en-US" altLang="zh-CN" sz="1600" i="1">
                              <a:solidFill>
                                <a:srgbClr val="F4879C"/>
                              </a:solidFill>
                              <a:latin typeface="Cambria Math" panose="02040503050406030204" pitchFamily="18" charset="0"/>
                            </a:rPr>
                            <m:t>(1−</m:t>
                          </m:r>
                          <m:r>
                            <a:rPr lang="en-US" altLang="zh-CN" sz="1600" i="1">
                              <a:solidFill>
                                <a:srgbClr val="F4879C"/>
                              </a:solidFill>
                              <a:latin typeface="Cambria Math" panose="02040503050406030204" pitchFamily="18" charset="0"/>
                            </a:rPr>
                            <m:t>𝑝</m:t>
                          </m:r>
                          <m:r>
                            <a:rPr lang="en-US" altLang="zh-CN" sz="1600" i="1">
                              <a:solidFill>
                                <a:srgbClr val="F4879C"/>
                              </a:solidFill>
                              <a:latin typeface="Cambria Math" panose="02040503050406030204" pitchFamily="18" charset="0"/>
                            </a:rPr>
                            <m:t>)</m:t>
                          </m:r>
                          <m:sSup>
                            <m:sSupPr>
                              <m:ctrlPr>
                                <a:rPr lang="zh-CN" altLang="zh-CN" sz="1600" i="1">
                                  <a:solidFill>
                                    <a:srgbClr val="F4879C"/>
                                  </a:solidFill>
                                  <a:latin typeface="Cambria Math" panose="02040503050406030204" pitchFamily="18" charset="0"/>
                                </a:rPr>
                              </m:ctrlPr>
                            </m:sSupPr>
                            <m:e>
                              <m:r>
                                <a:rPr lang="en-US" altLang="zh-CN" sz="1600" i="1">
                                  <a:solidFill>
                                    <a:srgbClr val="F4879C"/>
                                  </a:solidFill>
                                  <a:latin typeface="Cambria Math" panose="02040503050406030204" pitchFamily="18" charset="0"/>
                                </a:rPr>
                                <m:t>𝜒</m:t>
                              </m:r>
                            </m:e>
                            <m:sup>
                              <m:r>
                                <a:rPr lang="en-US" altLang="zh-CN" sz="1600" i="1">
                                  <a:solidFill>
                                    <a:srgbClr val="F4879C"/>
                                  </a:solidFill>
                                  <a:latin typeface="Cambria Math" panose="02040503050406030204" pitchFamily="18" charset="0"/>
                                </a:rPr>
                                <m:t>2</m:t>
                              </m:r>
                            </m:sup>
                          </m:sSup>
                        </m:num>
                        <m:den>
                          <m:r>
                            <a:rPr lang="en-US" altLang="zh-CN" sz="1600" i="1">
                              <a:solidFill>
                                <a:srgbClr val="F4879C"/>
                              </a:solidFill>
                              <a:latin typeface="Cambria Math" panose="02040503050406030204" pitchFamily="18" charset="0"/>
                            </a:rPr>
                            <m:t>𝑝</m:t>
                          </m:r>
                          <m:sSup>
                            <m:sSupPr>
                              <m:ctrlPr>
                                <a:rPr lang="zh-CN" altLang="zh-CN" sz="1600" i="1">
                                  <a:solidFill>
                                    <a:srgbClr val="F4879C"/>
                                  </a:solidFill>
                                  <a:latin typeface="Cambria Math" panose="02040503050406030204" pitchFamily="18" charset="0"/>
                                </a:rPr>
                              </m:ctrlPr>
                            </m:sSupPr>
                            <m:e>
                              <m:r>
                                <a:rPr lang="en-US" altLang="zh-CN" sz="1600" i="1">
                                  <a:solidFill>
                                    <a:srgbClr val="F4879C"/>
                                  </a:solidFill>
                                  <a:latin typeface="Cambria Math" panose="02040503050406030204" pitchFamily="18" charset="0"/>
                                </a:rPr>
                                <m:t>𝑑</m:t>
                              </m:r>
                            </m:e>
                            <m:sup>
                              <m:r>
                                <a:rPr lang="en-US" altLang="zh-CN" sz="1600" i="1">
                                  <a:solidFill>
                                    <a:srgbClr val="F4879C"/>
                                  </a:solidFill>
                                  <a:latin typeface="Cambria Math" panose="02040503050406030204" pitchFamily="18" charset="0"/>
                                </a:rPr>
                                <m:t>2</m:t>
                              </m:r>
                            </m:sup>
                          </m:sSup>
                        </m:den>
                      </m:f>
                      <m:r>
                        <a:rPr lang="en-US" altLang="zh-CN" sz="1600" i="1">
                          <a:solidFill>
                            <a:srgbClr val="F4879C"/>
                          </a:solidFill>
                          <a:latin typeface="Cambria Math" panose="02040503050406030204" pitchFamily="18" charset="0"/>
                        </a:rPr>
                        <m:t>=</m:t>
                      </m:r>
                      <m:r>
                        <a:rPr lang="en-US" altLang="zh-CN" sz="1600">
                          <a:solidFill>
                            <a:srgbClr val="F4879C"/>
                          </a:solidFill>
                          <a:latin typeface="Cambria Math" panose="02040503050406030204" pitchFamily="18" charset="0"/>
                        </a:rPr>
                        <m:t>107</m:t>
                      </m:r>
                      <m:r>
                        <a:rPr lang="zh-CN" altLang="zh-CN" sz="1600">
                          <a:solidFill>
                            <a:srgbClr val="F4879C"/>
                          </a:solidFill>
                          <a:latin typeface="Cambria Math" panose="02040503050406030204" pitchFamily="18" charset="0"/>
                        </a:rPr>
                        <m:t>辆</m:t>
                      </m:r>
                    </m:oMath>
                  </m:oMathPara>
                </a14:m>
                <a:endParaRPr lang="zh-CN" altLang="zh-CN" sz="1600" dirty="0">
                  <a:solidFill>
                    <a:srgbClr val="F4879C"/>
                  </a:solidFill>
                  <a:latin typeface="+mn-ea"/>
                </a:endParaRPr>
              </a:p>
            </p:txBody>
          </p:sp>
        </mc:Choice>
        <mc:Fallback>
          <p:sp>
            <p:nvSpPr>
              <p:cNvPr id="68" name="文本框 67"/>
              <p:cNvSpPr txBox="1">
                <a:spLocks noRot="1" noChangeAspect="1" noMove="1" noResize="1" noEditPoints="1" noAdjustHandles="1" noChangeArrowheads="1" noChangeShapeType="1" noTextEdit="1"/>
              </p:cNvSpPr>
              <p:nvPr/>
            </p:nvSpPr>
            <p:spPr>
              <a:xfrm>
                <a:off x="526211" y="4338035"/>
                <a:ext cx="4896430" cy="1598066"/>
              </a:xfrm>
              <a:prstGeom prst="rect">
                <a:avLst/>
              </a:prstGeom>
              <a:blipFill rotWithShape="0">
                <a:blip r:embed="rId3"/>
                <a:stretch>
                  <a:fillRect l="-622"/>
                </a:stretch>
              </a:blipFill>
            </p:spPr>
            <p:txBody>
              <a:bodyPr/>
              <a:lstStyle/>
              <a:p>
                <a:r>
                  <a:rPr lang="zh-CN" altLang="en-US">
                    <a:noFill/>
                  </a:rPr>
                  <a:t> </a:t>
                </a:r>
                <a:endParaRPr lang="zh-CN" altLang="en-US">
                  <a:noFill/>
                </a:endParaRPr>
              </a:p>
            </p:txBody>
          </p:sp>
        </mc:Fallback>
      </mc:AlternateContent>
      <p:sp>
        <p:nvSpPr>
          <p:cNvPr id="69" name="TextBox 76"/>
          <p:cNvSpPr txBox="1"/>
          <p:nvPr/>
        </p:nvSpPr>
        <p:spPr>
          <a:xfrm>
            <a:off x="8915497" y="4017200"/>
            <a:ext cx="1299845" cy="369332"/>
          </a:xfrm>
          <a:prstGeom prst="rect">
            <a:avLst/>
          </a:prstGeom>
          <a:noFill/>
        </p:spPr>
        <p:txBody>
          <a:bodyPr wrap="square" rtlCol="0">
            <a:spAutoFit/>
          </a:bodyPr>
          <a:lstStyle/>
          <a:p>
            <a:r>
              <a:rPr lang="zh-CN" altLang="zh-CN" b="1" dirty="0" smtClean="0">
                <a:solidFill>
                  <a:srgbClr val="6C4C8B"/>
                </a:solidFill>
                <a:latin typeface="微软雅黑" panose="020B0503020204020204" charset="-122"/>
                <a:ea typeface="微软雅黑" panose="020B0503020204020204" charset="-122"/>
              </a:rPr>
              <a:t>正态分布</a:t>
            </a:r>
            <a:endParaRPr lang="zh-CN" altLang="en-US" b="1" dirty="0" smtClean="0">
              <a:solidFill>
                <a:srgbClr val="6C4C8B"/>
              </a:solidFill>
              <a:latin typeface="微软雅黑" panose="020B0503020204020204" charset="-122"/>
              <a:ea typeface="微软雅黑" panose="020B0503020204020204" charset="-122"/>
            </a:endParaRPr>
          </a:p>
        </p:txBody>
      </p:sp>
      <mc:AlternateContent xmlns:mc="http://schemas.openxmlformats.org/markup-compatibility/2006">
        <mc:Choice xmlns:a14="http://schemas.microsoft.com/office/drawing/2010/main" Requires="a14">
          <p:sp>
            <p:nvSpPr>
              <p:cNvPr id="3" name="文本框 2"/>
              <p:cNvSpPr txBox="1"/>
              <p:nvPr/>
            </p:nvSpPr>
            <p:spPr>
              <a:xfrm>
                <a:off x="6607834" y="4459857"/>
                <a:ext cx="5254936" cy="1414490"/>
              </a:xfrm>
              <a:prstGeom prst="rect">
                <a:avLst/>
              </a:prstGeom>
              <a:noFill/>
            </p:spPr>
            <p:txBody>
              <a:bodyPr wrap="square" rtlCol="0">
                <a:spAutoFit/>
              </a:bodyPr>
              <a:lstStyle/>
              <a:p>
                <a:r>
                  <a:rPr lang="zh-CN" altLang="zh-CN" sz="1600" dirty="0" smtClean="0">
                    <a:solidFill>
                      <a:srgbClr val="6C4C8B"/>
                    </a:solidFill>
                  </a:rPr>
                  <a:t>记</a:t>
                </a:r>
                <a:r>
                  <a:rPr lang="en-US" altLang="zh-CN" sz="1600" dirty="0">
                    <a:solidFill>
                      <a:srgbClr val="6C4C8B"/>
                    </a:solidFill>
                  </a:rPr>
                  <a:t>p</a:t>
                </a:r>
                <a:r>
                  <a:rPr lang="zh-CN" altLang="zh-CN" sz="1600" dirty="0">
                    <a:solidFill>
                      <a:srgbClr val="6C4C8B"/>
                    </a:solidFill>
                  </a:rPr>
                  <a:t>为停驶车辆百分率，</a:t>
                </a:r>
                <a:r>
                  <a:rPr lang="en-US" altLang="zh-CN" sz="1600" dirty="0">
                    <a:solidFill>
                      <a:srgbClr val="6C4C8B"/>
                    </a:solidFill>
                  </a:rPr>
                  <a:t>p=0.766</a:t>
                </a:r>
                <a:r>
                  <a:rPr lang="zh-CN" altLang="zh-CN" sz="1600" dirty="0">
                    <a:solidFill>
                      <a:srgbClr val="6C4C8B"/>
                    </a:solidFill>
                  </a:rPr>
                  <a:t>，取允许误差为</a:t>
                </a:r>
                <a:r>
                  <a:rPr lang="en-US" altLang="zh-CN" sz="1600" dirty="0">
                    <a:solidFill>
                      <a:srgbClr val="6C4C8B"/>
                    </a:solidFill>
                  </a:rPr>
                  <a:t>d=0.1</a:t>
                </a:r>
                <a:r>
                  <a:rPr lang="zh-CN" altLang="zh-CN" sz="1600" dirty="0">
                    <a:solidFill>
                      <a:srgbClr val="6C4C8B"/>
                    </a:solidFill>
                  </a:rPr>
                  <a:t>，在置信度为</a:t>
                </a:r>
                <a:r>
                  <a:rPr lang="en-US" altLang="zh-CN" sz="1600" dirty="0">
                    <a:solidFill>
                      <a:srgbClr val="6C4C8B"/>
                    </a:solidFill>
                  </a:rPr>
                  <a:t>95%</a:t>
                </a:r>
                <a:r>
                  <a:rPr lang="zh-CN" altLang="zh-CN" sz="1600" dirty="0">
                    <a:solidFill>
                      <a:srgbClr val="6C4C8B"/>
                    </a:solidFill>
                  </a:rPr>
                  <a:t>的情况下，</a:t>
                </a:r>
                <a14:m>
                  <m:oMath xmlns:m="http://schemas.openxmlformats.org/officeDocument/2006/math">
                    <m:sSubSup>
                      <m:sSubSupPr>
                        <m:ctrlPr>
                          <a:rPr lang="zh-CN" altLang="zh-CN" sz="1600" i="1">
                            <a:solidFill>
                              <a:srgbClr val="6C4C8B"/>
                            </a:solidFill>
                            <a:latin typeface="Cambria Math" panose="02040503050406030204" pitchFamily="18" charset="0"/>
                          </a:rPr>
                        </m:ctrlPr>
                      </m:sSubSupPr>
                      <m:e>
                        <m:r>
                          <a:rPr lang="en-US" altLang="zh-CN" sz="1600" i="1">
                            <a:solidFill>
                              <a:srgbClr val="6C4C8B"/>
                            </a:solidFill>
                            <a:latin typeface="Cambria Math" panose="02040503050406030204" pitchFamily="18" charset="0"/>
                          </a:rPr>
                          <m:t>𝑍</m:t>
                        </m:r>
                      </m:e>
                      <m:sub>
                        <m:r>
                          <a:rPr lang="en-US" altLang="zh-CN" sz="1600" i="1">
                            <a:solidFill>
                              <a:srgbClr val="6C4C8B"/>
                            </a:solidFill>
                            <a:latin typeface="Cambria Math" panose="02040503050406030204" pitchFamily="18" charset="0"/>
                          </a:rPr>
                          <m:t>𝛼</m:t>
                        </m:r>
                      </m:sub>
                      <m:sup>
                        <m:r>
                          <a:rPr lang="en-US" altLang="zh-CN" sz="1600" i="1">
                            <a:solidFill>
                              <a:srgbClr val="6C4C8B"/>
                            </a:solidFill>
                            <a:latin typeface="Cambria Math" panose="02040503050406030204" pitchFamily="18" charset="0"/>
                          </a:rPr>
                          <m:t>2</m:t>
                        </m:r>
                      </m:sup>
                    </m:sSubSup>
                    <m:r>
                      <a:rPr lang="en-US" altLang="zh-CN" sz="1600" i="1">
                        <a:solidFill>
                          <a:srgbClr val="6C4C8B"/>
                        </a:solidFill>
                        <a:latin typeface="Cambria Math" panose="02040503050406030204" pitchFamily="18" charset="0"/>
                      </a:rPr>
                      <m:t>=3.84</m:t>
                    </m:r>
                  </m:oMath>
                </a14:m>
                <a:endParaRPr lang="zh-CN" altLang="zh-CN" sz="1600" dirty="0">
                  <a:solidFill>
                    <a:srgbClr val="6C4C8B"/>
                  </a:solidFill>
                </a:endParaRPr>
              </a:p>
              <a:p>
                <a:r>
                  <a:rPr lang="zh-CN" altLang="zh-CN" sz="1600" dirty="0">
                    <a:solidFill>
                      <a:srgbClr val="6C4C8B"/>
                    </a:solidFill>
                  </a:rPr>
                  <a:t>则最小样本量</a:t>
                </a:r>
              </a:p>
              <a:p>
                <a:pPr/>
                <a14:m>
                  <m:oMathPara xmlns:m="http://schemas.openxmlformats.org/officeDocument/2006/math">
                    <m:oMathParaPr>
                      <m:jc m:val="centerGroup"/>
                    </m:oMathParaPr>
                    <m:oMath xmlns:m="http://schemas.openxmlformats.org/officeDocument/2006/math">
                      <m:r>
                        <m:rPr>
                          <m:sty m:val="p"/>
                        </m:rPr>
                        <a:rPr lang="en-US" altLang="zh-CN" sz="1600">
                          <a:solidFill>
                            <a:srgbClr val="6C4C8B"/>
                          </a:solidFill>
                          <a:latin typeface="Cambria Math" panose="02040503050406030204" pitchFamily="18" charset="0"/>
                        </a:rPr>
                        <m:t>N</m:t>
                      </m:r>
                      <m:r>
                        <a:rPr lang="en-US" altLang="zh-CN" sz="1600">
                          <a:solidFill>
                            <a:srgbClr val="6C4C8B"/>
                          </a:solidFill>
                          <a:latin typeface="Cambria Math" panose="02040503050406030204" pitchFamily="18" charset="0"/>
                        </a:rPr>
                        <m:t>=</m:t>
                      </m:r>
                      <m:f>
                        <m:fPr>
                          <m:ctrlPr>
                            <a:rPr lang="zh-CN" altLang="zh-CN" sz="1600" i="1">
                              <a:solidFill>
                                <a:srgbClr val="6C4C8B"/>
                              </a:solidFill>
                              <a:latin typeface="Cambria Math" panose="02040503050406030204" pitchFamily="18" charset="0"/>
                            </a:rPr>
                          </m:ctrlPr>
                        </m:fPr>
                        <m:num>
                          <m:r>
                            <a:rPr lang="en-US" altLang="zh-CN" sz="1600" i="1">
                              <a:solidFill>
                                <a:srgbClr val="6C4C8B"/>
                              </a:solidFill>
                              <a:latin typeface="Cambria Math" panose="02040503050406030204" pitchFamily="18" charset="0"/>
                            </a:rPr>
                            <m:t>𝑝</m:t>
                          </m:r>
                          <m:r>
                            <a:rPr lang="en-US" altLang="zh-CN" sz="1600" i="1">
                              <a:solidFill>
                                <a:srgbClr val="6C4C8B"/>
                              </a:solidFill>
                              <a:latin typeface="Cambria Math" panose="02040503050406030204" pitchFamily="18" charset="0"/>
                            </a:rPr>
                            <m:t>(1−</m:t>
                          </m:r>
                          <m:r>
                            <a:rPr lang="en-US" altLang="zh-CN" sz="1600" i="1">
                              <a:solidFill>
                                <a:srgbClr val="6C4C8B"/>
                              </a:solidFill>
                              <a:latin typeface="Cambria Math" panose="02040503050406030204" pitchFamily="18" charset="0"/>
                            </a:rPr>
                            <m:t>𝑝</m:t>
                          </m:r>
                          <m:r>
                            <a:rPr lang="en-US" altLang="zh-CN" sz="1600" i="1">
                              <a:solidFill>
                                <a:srgbClr val="6C4C8B"/>
                              </a:solidFill>
                              <a:latin typeface="Cambria Math" panose="02040503050406030204" pitchFamily="18" charset="0"/>
                            </a:rPr>
                            <m:t>)</m:t>
                          </m:r>
                          <m:sSubSup>
                            <m:sSubSupPr>
                              <m:ctrlPr>
                                <a:rPr lang="zh-CN" altLang="zh-CN" sz="1600" i="1">
                                  <a:solidFill>
                                    <a:srgbClr val="6C4C8B"/>
                                  </a:solidFill>
                                  <a:latin typeface="Cambria Math" panose="02040503050406030204" pitchFamily="18" charset="0"/>
                                </a:rPr>
                              </m:ctrlPr>
                            </m:sSubSupPr>
                            <m:e>
                              <m:r>
                                <a:rPr lang="en-US" altLang="zh-CN" sz="1600" i="1">
                                  <a:solidFill>
                                    <a:srgbClr val="6C4C8B"/>
                                  </a:solidFill>
                                  <a:latin typeface="Cambria Math" panose="02040503050406030204" pitchFamily="18" charset="0"/>
                                </a:rPr>
                                <m:t>𝑍</m:t>
                              </m:r>
                            </m:e>
                            <m:sub>
                              <m:r>
                                <a:rPr lang="en-US" altLang="zh-CN" sz="1600" i="1">
                                  <a:solidFill>
                                    <a:srgbClr val="6C4C8B"/>
                                  </a:solidFill>
                                  <a:latin typeface="Cambria Math" panose="02040503050406030204" pitchFamily="18" charset="0"/>
                                </a:rPr>
                                <m:t>𝛼</m:t>
                              </m:r>
                              <m:r>
                                <a:rPr lang="en-US" altLang="zh-CN" sz="1600" i="1">
                                  <a:solidFill>
                                    <a:srgbClr val="6C4C8B"/>
                                  </a:solidFill>
                                  <a:latin typeface="Cambria Math" panose="02040503050406030204" pitchFamily="18" charset="0"/>
                                </a:rPr>
                                <m:t>/2</m:t>
                              </m:r>
                            </m:sub>
                            <m:sup>
                              <m:r>
                                <a:rPr lang="en-US" altLang="zh-CN" sz="1600" i="1">
                                  <a:solidFill>
                                    <a:srgbClr val="6C4C8B"/>
                                  </a:solidFill>
                                  <a:latin typeface="Cambria Math" panose="02040503050406030204" pitchFamily="18" charset="0"/>
                                </a:rPr>
                                <m:t>2</m:t>
                              </m:r>
                            </m:sup>
                          </m:sSubSup>
                        </m:num>
                        <m:den>
                          <m:sSup>
                            <m:sSupPr>
                              <m:ctrlPr>
                                <a:rPr lang="zh-CN" altLang="zh-CN" sz="1600" i="1">
                                  <a:solidFill>
                                    <a:srgbClr val="6C4C8B"/>
                                  </a:solidFill>
                                  <a:latin typeface="Cambria Math" panose="02040503050406030204" pitchFamily="18" charset="0"/>
                                </a:rPr>
                              </m:ctrlPr>
                            </m:sSupPr>
                            <m:e>
                              <m:r>
                                <a:rPr lang="en-US" altLang="zh-CN" sz="1600" i="1">
                                  <a:solidFill>
                                    <a:srgbClr val="6C4C8B"/>
                                  </a:solidFill>
                                  <a:latin typeface="Cambria Math" panose="02040503050406030204" pitchFamily="18" charset="0"/>
                                </a:rPr>
                                <m:t>𝑑</m:t>
                              </m:r>
                            </m:e>
                            <m:sup>
                              <m:r>
                                <a:rPr lang="en-US" altLang="zh-CN" sz="1600" i="1">
                                  <a:solidFill>
                                    <a:srgbClr val="6C4C8B"/>
                                  </a:solidFill>
                                  <a:latin typeface="Cambria Math" panose="02040503050406030204" pitchFamily="18" charset="0"/>
                                </a:rPr>
                                <m:t>2</m:t>
                              </m:r>
                            </m:sup>
                          </m:sSup>
                        </m:den>
                      </m:f>
                      <m:r>
                        <a:rPr lang="en-US" altLang="zh-CN" sz="1600">
                          <a:solidFill>
                            <a:srgbClr val="6C4C8B"/>
                          </a:solidFill>
                          <a:latin typeface="Cambria Math" panose="02040503050406030204" pitchFamily="18" charset="0"/>
                        </a:rPr>
                        <m:t>=63</m:t>
                      </m:r>
                      <m:r>
                        <a:rPr lang="zh-CN" altLang="zh-CN" sz="1600">
                          <a:solidFill>
                            <a:srgbClr val="6C4C8B"/>
                          </a:solidFill>
                          <a:latin typeface="Cambria Math" panose="02040503050406030204" pitchFamily="18" charset="0"/>
                        </a:rPr>
                        <m:t>辆</m:t>
                      </m:r>
                    </m:oMath>
                  </m:oMathPara>
                </a14:m>
                <a:endParaRPr lang="zh-CN" altLang="zh-CN" sz="1600" dirty="0">
                  <a:solidFill>
                    <a:srgbClr val="6C4C8B"/>
                  </a:solidFill>
                </a:endParaRPr>
              </a:p>
            </p:txBody>
          </p:sp>
        </mc:Choice>
        <mc:Fallback>
          <p:sp>
            <p:nvSpPr>
              <p:cNvPr id="3" name="文本框 2"/>
              <p:cNvSpPr txBox="1">
                <a:spLocks noRot="1" noChangeAspect="1" noMove="1" noResize="1" noEditPoints="1" noAdjustHandles="1" noChangeArrowheads="1" noChangeShapeType="1" noTextEdit="1"/>
              </p:cNvSpPr>
              <p:nvPr/>
            </p:nvSpPr>
            <p:spPr>
              <a:xfrm>
                <a:off x="6607834" y="4459857"/>
                <a:ext cx="5254936" cy="1414490"/>
              </a:xfrm>
              <a:prstGeom prst="rect">
                <a:avLst/>
              </a:prstGeom>
              <a:blipFill rotWithShape="0">
                <a:blip r:embed="rId4"/>
                <a:stretch>
                  <a:fillRect l="-696" t="-1724" r="-696"/>
                </a:stretch>
              </a:blipFill>
            </p:spPr>
            <p:txBody>
              <a:bodyPr/>
              <a:lstStyle/>
              <a:p>
                <a:r>
                  <a:rPr lang="zh-CN" altLang="en-US">
                    <a:noFill/>
                  </a:rPr>
                  <a:t> </a:t>
                </a:r>
                <a:endParaRPr lang="zh-CN" altLang="en-US">
                  <a:noFill/>
                </a:endParaRPr>
              </a:p>
            </p:txBody>
          </p:sp>
        </mc:Fallback>
      </mc:AlternateContent>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wipe(left)">
                                      <p:cBhvr>
                                        <p:cTn id="7" dur="750"/>
                                        <p:tgtEl>
                                          <p:spTgt spid="151"/>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7"/>
                                        </p:tgtEl>
                                        <p:attrNameLst>
                                          <p:attrName>style.visibility</p:attrName>
                                        </p:attrNameLst>
                                      </p:cBhvr>
                                      <p:to>
                                        <p:strVal val="visible"/>
                                      </p:to>
                                    </p:set>
                                    <p:anim calcmode="lin" valueType="num">
                                      <p:cBhvr additive="base">
                                        <p:cTn id="10" dur="500" fill="hold"/>
                                        <p:tgtEl>
                                          <p:spTgt spid="67"/>
                                        </p:tgtEl>
                                        <p:attrNameLst>
                                          <p:attrName>ppt_x</p:attrName>
                                        </p:attrNameLst>
                                      </p:cBhvr>
                                      <p:tavLst>
                                        <p:tav tm="0">
                                          <p:val>
                                            <p:strVal val="#ppt_x"/>
                                          </p:val>
                                        </p:tav>
                                        <p:tav tm="100000">
                                          <p:val>
                                            <p:strVal val="#ppt_x"/>
                                          </p:val>
                                        </p:tav>
                                      </p:tavLst>
                                    </p:anim>
                                    <p:anim calcmode="lin" valueType="num">
                                      <p:cBhvr additive="base">
                                        <p:cTn id="11" dur="500" fill="hold"/>
                                        <p:tgtEl>
                                          <p:spTgt spid="67"/>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68"/>
                                        </p:tgtEl>
                                        <p:attrNameLst>
                                          <p:attrName>style.visibility</p:attrName>
                                        </p:attrNameLst>
                                      </p:cBhvr>
                                      <p:to>
                                        <p:strVal val="visible"/>
                                      </p:to>
                                    </p:set>
                                    <p:anim calcmode="lin" valueType="num">
                                      <p:cBhvr additive="base">
                                        <p:cTn id="14" dur="500" fill="hold"/>
                                        <p:tgtEl>
                                          <p:spTgt spid="68"/>
                                        </p:tgtEl>
                                        <p:attrNameLst>
                                          <p:attrName>ppt_x</p:attrName>
                                        </p:attrNameLst>
                                      </p:cBhvr>
                                      <p:tavLst>
                                        <p:tav tm="0">
                                          <p:val>
                                            <p:strVal val="#ppt_x"/>
                                          </p:val>
                                        </p:tav>
                                        <p:tav tm="100000">
                                          <p:val>
                                            <p:strVal val="#ppt_x"/>
                                          </p:val>
                                        </p:tav>
                                      </p:tavLst>
                                    </p:anim>
                                    <p:anim calcmode="lin" valueType="num">
                                      <p:cBhvr additive="base">
                                        <p:cTn id="15" dur="500" fill="hold"/>
                                        <p:tgtEl>
                                          <p:spTgt spid="68"/>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69"/>
                                        </p:tgtEl>
                                        <p:attrNameLst>
                                          <p:attrName>style.visibility</p:attrName>
                                        </p:attrNameLst>
                                      </p:cBhvr>
                                      <p:to>
                                        <p:strVal val="visible"/>
                                      </p:to>
                                    </p:set>
                                    <p:anim calcmode="lin" valueType="num">
                                      <p:cBhvr additive="base">
                                        <p:cTn id="18" dur="500" fill="hold"/>
                                        <p:tgtEl>
                                          <p:spTgt spid="69"/>
                                        </p:tgtEl>
                                        <p:attrNameLst>
                                          <p:attrName>ppt_x</p:attrName>
                                        </p:attrNameLst>
                                      </p:cBhvr>
                                      <p:tavLst>
                                        <p:tav tm="0">
                                          <p:val>
                                            <p:strVal val="#ppt_x"/>
                                          </p:val>
                                        </p:tav>
                                        <p:tav tm="100000">
                                          <p:val>
                                            <p:strVal val="#ppt_x"/>
                                          </p:val>
                                        </p:tav>
                                      </p:tavLst>
                                    </p:anim>
                                    <p:anim calcmode="lin" valueType="num">
                                      <p:cBhvr additive="base">
                                        <p:cTn id="19" dur="500" fill="hold"/>
                                        <p:tgtEl>
                                          <p:spTgt spid="69"/>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66"/>
                                        </p:tgtEl>
                                        <p:attrNameLst>
                                          <p:attrName>style.visibility</p:attrName>
                                        </p:attrNameLst>
                                      </p:cBhvr>
                                      <p:to>
                                        <p:strVal val="visible"/>
                                      </p:to>
                                    </p:set>
                                    <p:anim calcmode="lin" valueType="num">
                                      <p:cBhvr additive="base">
                                        <p:cTn id="26" dur="500" fill="hold"/>
                                        <p:tgtEl>
                                          <p:spTgt spid="66"/>
                                        </p:tgtEl>
                                        <p:attrNameLst>
                                          <p:attrName>ppt_x</p:attrName>
                                        </p:attrNameLst>
                                      </p:cBhvr>
                                      <p:tavLst>
                                        <p:tav tm="0">
                                          <p:val>
                                            <p:strVal val="#ppt_x"/>
                                          </p:val>
                                        </p:tav>
                                        <p:tav tm="100000">
                                          <p:val>
                                            <p:strVal val="#ppt_x"/>
                                          </p:val>
                                        </p:tav>
                                      </p:tavLst>
                                    </p:anim>
                                    <p:anim calcmode="lin" valueType="num">
                                      <p:cBhvr additive="base">
                                        <p:cTn id="27"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p:bldP spid="67" grpId="0"/>
      <p:bldP spid="68" grpId="0"/>
      <p:bldP spid="69"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7" name="직선 연결선 76"/>
          <p:cNvCxnSpPr/>
          <p:nvPr/>
        </p:nvCxnSpPr>
        <p:spPr>
          <a:xfrm flipH="1">
            <a:off x="4107" y="681875"/>
            <a:ext cx="121840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400" y="307975"/>
            <a:ext cx="1629410" cy="232410"/>
            <a:chOff x="12" y="410"/>
            <a:chExt cx="2566" cy="680"/>
          </a:xfrm>
        </p:grpSpPr>
        <p:sp>
          <p:nvSpPr>
            <p:cNvPr id="19" name="矩形 18"/>
            <p:cNvSpPr/>
            <p:nvPr/>
          </p:nvSpPr>
          <p:spPr>
            <a:xfrm>
              <a:off x="2111" y="410"/>
              <a:ext cx="115" cy="680"/>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0" name="矩形 19"/>
            <p:cNvSpPr/>
            <p:nvPr/>
          </p:nvSpPr>
          <p:spPr>
            <a:xfrm>
              <a:off x="2478" y="735"/>
              <a:ext cx="100" cy="35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1" name="矩形 20"/>
            <p:cNvSpPr/>
            <p:nvPr/>
          </p:nvSpPr>
          <p:spPr>
            <a:xfrm>
              <a:off x="12" y="410"/>
              <a:ext cx="2003" cy="680"/>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2" name="矩形 21"/>
            <p:cNvSpPr/>
            <p:nvPr/>
          </p:nvSpPr>
          <p:spPr>
            <a:xfrm>
              <a:off x="2312" y="576"/>
              <a:ext cx="120" cy="514"/>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grpSp>
      <p:sp>
        <p:nvSpPr>
          <p:cNvPr id="11" name="TextBox 76"/>
          <p:cNvSpPr txBox="1"/>
          <p:nvPr/>
        </p:nvSpPr>
        <p:spPr>
          <a:xfrm>
            <a:off x="823277" y="967865"/>
            <a:ext cx="8890066" cy="923330"/>
          </a:xfrm>
          <a:prstGeom prst="rect">
            <a:avLst/>
          </a:prstGeom>
          <a:noFill/>
        </p:spPr>
        <p:txBody>
          <a:bodyPr wrap="square" rtlCol="0">
            <a:spAutoFit/>
          </a:bodyPr>
          <a:lstStyle/>
          <a:p>
            <a:r>
              <a:rPr lang="zh-CN" altLang="en-US" b="1" dirty="0">
                <a:solidFill>
                  <a:srgbClr val="6C4C8B"/>
                </a:solidFill>
                <a:latin typeface="微软雅黑" panose="020B0503020204020204" charset="-122"/>
                <a:ea typeface="微软雅黑" panose="020B0503020204020204" charset="-122"/>
              </a:rPr>
              <a:t> </a:t>
            </a:r>
            <a:r>
              <a:rPr lang="zh-CN" altLang="en-US" b="1" dirty="0" smtClean="0">
                <a:solidFill>
                  <a:srgbClr val="6C4C8B"/>
                </a:solidFill>
                <a:latin typeface="微软雅黑" panose="020B0503020204020204" charset="-122"/>
                <a:ea typeface="微软雅黑" panose="020B0503020204020204" charset="-122"/>
              </a:rPr>
              <a:t>      </a:t>
            </a:r>
            <a:r>
              <a:rPr lang="zh-CN" altLang="zh-CN" b="1" dirty="0" smtClean="0">
                <a:solidFill>
                  <a:srgbClr val="6C4C8B"/>
                </a:solidFill>
                <a:latin typeface="微软雅黑" panose="020B0503020204020204" charset="-122"/>
                <a:ea typeface="微软雅黑" panose="020B0503020204020204" charset="-122"/>
              </a:rPr>
              <a:t>利用</a:t>
            </a:r>
            <a:r>
              <a:rPr lang="zh-CN" altLang="zh-CN" b="1" dirty="0">
                <a:solidFill>
                  <a:srgbClr val="6C4C8B"/>
                </a:solidFill>
                <a:latin typeface="微软雅黑" panose="020B0503020204020204" charset="-122"/>
                <a:ea typeface="微软雅黑" panose="020B0503020204020204" charset="-122"/>
              </a:rPr>
              <a:t>点样本法调查交叉口延误，其中东西方向（中山大道）的数据为同一时间段，南北方向（车陂路）的数据为不同时段。并且分为早高峰，早平峰，晚高峰。如下</a:t>
            </a:r>
            <a:r>
              <a:rPr lang="zh-CN" altLang="zh-CN" b="1" dirty="0" smtClean="0">
                <a:solidFill>
                  <a:srgbClr val="6C4C8B"/>
                </a:solidFill>
                <a:latin typeface="微软雅黑" panose="020B0503020204020204" charset="-122"/>
                <a:ea typeface="微软雅黑" panose="020B0503020204020204" charset="-122"/>
              </a:rPr>
              <a:t>表所</a:t>
            </a:r>
            <a:r>
              <a:rPr lang="zh-CN" altLang="zh-CN" b="1" dirty="0">
                <a:solidFill>
                  <a:srgbClr val="6C4C8B"/>
                </a:solidFill>
                <a:latin typeface="微软雅黑" panose="020B0503020204020204" charset="-122"/>
                <a:ea typeface="微软雅黑" panose="020B0503020204020204" charset="-122"/>
              </a:rPr>
              <a:t>示为东西流向的部分数据。</a:t>
            </a:r>
            <a:endParaRPr lang="zh-CN" altLang="en-US" b="1" dirty="0" smtClean="0">
              <a:solidFill>
                <a:srgbClr val="6C4C8B"/>
              </a:solidFill>
              <a:latin typeface="微软雅黑" panose="020B0503020204020204" charset="-122"/>
              <a:ea typeface="微软雅黑" panose="020B0503020204020204" charset="-122"/>
            </a:endParaRPr>
          </a:p>
        </p:txBody>
      </p:sp>
      <p:sp>
        <p:nvSpPr>
          <p:cNvPr id="14" name="TextBox 10"/>
          <p:cNvSpPr txBox="1"/>
          <p:nvPr/>
        </p:nvSpPr>
        <p:spPr>
          <a:xfrm>
            <a:off x="1326468" y="-96955"/>
            <a:ext cx="10335042" cy="923330"/>
          </a:xfrm>
          <a:prstGeom prst="rect">
            <a:avLst/>
          </a:prstGeom>
          <a:noFill/>
        </p:spPr>
        <p:txBody>
          <a:bodyPr wrap="square" rtlCol="0">
            <a:spAutoFit/>
          </a:bodyPr>
          <a:lstStyle/>
          <a:p>
            <a:pPr algn="l">
              <a:lnSpc>
                <a:spcPct val="15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　　</a:t>
            </a:r>
            <a:r>
              <a:rPr lang="en-US" altLang="zh-CN" sz="3600" dirty="0" smtClean="0">
                <a:solidFill>
                  <a:schemeClr val="tx1">
                    <a:lumMod val="75000"/>
                    <a:lumOff val="25000"/>
                  </a:schemeClr>
                </a:solidFill>
                <a:latin typeface="微软雅黑" panose="020B0503020204020204" charset="-122"/>
                <a:ea typeface="微软雅黑" panose="020B0503020204020204" charset="-122"/>
              </a:rPr>
              <a:t> 4.2  </a:t>
            </a:r>
            <a:r>
              <a:rPr lang="zh-CN" altLang="en-US" sz="3600" dirty="0" smtClean="0">
                <a:solidFill>
                  <a:schemeClr val="tx1">
                    <a:lumMod val="75000"/>
                    <a:lumOff val="25000"/>
                  </a:schemeClr>
                </a:solidFill>
                <a:latin typeface="微软雅黑" panose="020B0503020204020204" charset="-122"/>
                <a:ea typeface="微软雅黑" panose="020B0503020204020204" charset="-122"/>
              </a:rPr>
              <a:t>引道上车辆的平均延误</a:t>
            </a:r>
            <a:endParaRPr lang="zh-CN" altLang="en-US" sz="3600" dirty="0" smtClean="0">
              <a:solidFill>
                <a:schemeClr val="tx1">
                  <a:lumMod val="75000"/>
                  <a:lumOff val="25000"/>
                </a:schemeClr>
              </a:solidFill>
              <a:latin typeface="微软雅黑" panose="020B0503020204020204" charset="-122"/>
              <a:ea typeface="微软雅黑" panose="020B0503020204020204" charset="-122"/>
            </a:endParaRPr>
          </a:p>
        </p:txBody>
      </p:sp>
      <p:pic>
        <p:nvPicPr>
          <p:cNvPr id="15" name="图片 14"/>
          <p:cNvPicPr/>
          <p:nvPr/>
        </p:nvPicPr>
        <p:blipFill>
          <a:blip r:embed="rId1">
            <a:extLst>
              <a:ext uri="{28A0092B-C50C-407E-A947-70E740481C1C}">
                <a14:useLocalDpi xmlns:a14="http://schemas.microsoft.com/office/drawing/2010/main" val="0"/>
              </a:ext>
            </a:extLst>
          </a:blip>
          <a:srcRect/>
          <a:stretch>
            <a:fillRect/>
          </a:stretch>
        </p:blipFill>
        <p:spPr bwMode="auto">
          <a:xfrm>
            <a:off x="347647" y="2032685"/>
            <a:ext cx="5440677" cy="3660749"/>
          </a:xfrm>
          <a:prstGeom prst="rect">
            <a:avLst/>
          </a:prstGeom>
          <a:noFill/>
          <a:ln>
            <a:noFill/>
          </a:ln>
        </p:spPr>
      </p:pic>
      <p:pic>
        <p:nvPicPr>
          <p:cNvPr id="16" name="图片 15"/>
          <p:cNvPicPr/>
          <p:nvPr/>
        </p:nvPicPr>
        <p:blipFill>
          <a:blip r:embed="rId2">
            <a:extLst>
              <a:ext uri="{28A0092B-C50C-407E-A947-70E740481C1C}">
                <a14:useLocalDpi xmlns:a14="http://schemas.microsoft.com/office/drawing/2010/main" val="0"/>
              </a:ext>
            </a:extLst>
          </a:blip>
          <a:srcRect/>
          <a:stretch>
            <a:fillRect/>
          </a:stretch>
        </p:blipFill>
        <p:spPr bwMode="auto">
          <a:xfrm>
            <a:off x="6202392" y="2032685"/>
            <a:ext cx="5650302" cy="3660749"/>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7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7" name="직선 연결선 76"/>
          <p:cNvCxnSpPr/>
          <p:nvPr/>
        </p:nvCxnSpPr>
        <p:spPr>
          <a:xfrm flipH="1">
            <a:off x="4107" y="681875"/>
            <a:ext cx="121840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400" y="307975"/>
            <a:ext cx="1629410" cy="232410"/>
            <a:chOff x="12" y="410"/>
            <a:chExt cx="2566" cy="680"/>
          </a:xfrm>
        </p:grpSpPr>
        <p:sp>
          <p:nvSpPr>
            <p:cNvPr id="19" name="矩形 18"/>
            <p:cNvSpPr/>
            <p:nvPr/>
          </p:nvSpPr>
          <p:spPr>
            <a:xfrm>
              <a:off x="2111" y="410"/>
              <a:ext cx="115" cy="680"/>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0" name="矩形 19"/>
            <p:cNvSpPr/>
            <p:nvPr/>
          </p:nvSpPr>
          <p:spPr>
            <a:xfrm>
              <a:off x="2478" y="735"/>
              <a:ext cx="100" cy="35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1" name="矩形 20"/>
            <p:cNvSpPr/>
            <p:nvPr/>
          </p:nvSpPr>
          <p:spPr>
            <a:xfrm>
              <a:off x="12" y="410"/>
              <a:ext cx="2003" cy="680"/>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2" name="矩形 21"/>
            <p:cNvSpPr/>
            <p:nvPr/>
          </p:nvSpPr>
          <p:spPr>
            <a:xfrm>
              <a:off x="2312" y="576"/>
              <a:ext cx="120" cy="514"/>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grpSp>
      <p:sp>
        <p:nvSpPr>
          <p:cNvPr id="12" name="Rectangle 2"/>
          <p:cNvSpPr/>
          <p:nvPr/>
        </p:nvSpPr>
        <p:spPr>
          <a:xfrm>
            <a:off x="6840855" y="-19685"/>
            <a:ext cx="5347335" cy="6897370"/>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nvGrpSpPr>
          <p:cNvPr id="33" name="组合 32"/>
          <p:cNvGrpSpPr/>
          <p:nvPr/>
        </p:nvGrpSpPr>
        <p:grpSpPr>
          <a:xfrm>
            <a:off x="610552" y="1009292"/>
            <a:ext cx="531495" cy="531495"/>
            <a:chOff x="11636" y="3917"/>
            <a:chExt cx="1936" cy="1936"/>
          </a:xfrm>
        </p:grpSpPr>
        <p:sp>
          <p:nvSpPr>
            <p:cNvPr id="34" name="Freeform 115"/>
            <p:cNvSpPr/>
            <p:nvPr/>
          </p:nvSpPr>
          <p:spPr bwMode="auto">
            <a:xfrm>
              <a:off x="11636" y="3917"/>
              <a:ext cx="1936" cy="1936"/>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rgbClr val="B81A4D">
                <a:alpha val="20000"/>
              </a:srgbClr>
            </a:solidFill>
            <a:ln>
              <a:noFill/>
            </a:ln>
          </p:spPr>
          <p:txBody>
            <a:bodyPr vert="horz" wrap="square" lIns="121920" tIns="60960" rIns="121920" bIns="60960" numCol="1" anchor="t" anchorCtr="0" compatLnSpc="1"/>
            <a:lstStyle/>
            <a:p>
              <a:endParaRPr lang="ko-KR" altLang="en-US" sz="2400"/>
            </a:p>
          </p:txBody>
        </p:sp>
        <p:sp>
          <p:nvSpPr>
            <p:cNvPr id="35" name="Freeform 116"/>
            <p:cNvSpPr/>
            <p:nvPr/>
          </p:nvSpPr>
          <p:spPr bwMode="auto">
            <a:xfrm>
              <a:off x="11636" y="3917"/>
              <a:ext cx="1936" cy="1936"/>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81A4D"/>
            </a:solidFill>
            <a:ln>
              <a:noFill/>
            </a:ln>
          </p:spPr>
          <p:txBody>
            <a:bodyPr vert="horz" wrap="square" lIns="121920" tIns="60960" rIns="121920" bIns="60960" numCol="1" anchor="t" anchorCtr="0" compatLnSpc="1"/>
            <a:lstStyle/>
            <a:p>
              <a:endParaRPr lang="ko-KR" altLang="en-US" sz="2400"/>
            </a:p>
          </p:txBody>
        </p:sp>
      </p:grpSp>
      <mc:AlternateContent xmlns:mc="http://schemas.openxmlformats.org/markup-compatibility/2006">
        <mc:Choice xmlns:a14="http://schemas.microsoft.com/office/drawing/2010/main" Requires="a14">
          <p:sp>
            <p:nvSpPr>
              <p:cNvPr id="41" name="文本框 40"/>
              <p:cNvSpPr txBox="1"/>
              <p:nvPr/>
            </p:nvSpPr>
            <p:spPr>
              <a:xfrm>
                <a:off x="1246505" y="1009292"/>
                <a:ext cx="5421714" cy="5081584"/>
              </a:xfrm>
              <a:prstGeom prst="rect">
                <a:avLst/>
              </a:prstGeom>
              <a:noFill/>
            </p:spPr>
            <p:txBody>
              <a:bodyPr wrap="square" rtlCol="0">
                <a:spAutoFit/>
              </a:bodyPr>
              <a:lstStyle/>
              <a:p>
                <a:r>
                  <a:rPr lang="zh-CN" altLang="zh-CN" sz="1600" dirty="0" smtClean="0">
                    <a:solidFill>
                      <a:srgbClr val="6C4C8B"/>
                    </a:solidFill>
                    <a:latin typeface="微软雅黑" panose="020B0503020204020204" pitchFamily="34" charset="-122"/>
                    <a:ea typeface="微软雅黑" panose="020B0503020204020204" pitchFamily="34" charset="-122"/>
                  </a:rPr>
                  <a:t>利用以下公式计算延误有关指标</a:t>
                </a:r>
                <a:r>
                  <a:rPr lang="zh-CN" altLang="zh-CN" sz="1600" dirty="0" smtClean="0">
                    <a:solidFill>
                      <a:srgbClr val="6C4C8B"/>
                    </a:solidFill>
                    <a:latin typeface="微软雅黑" panose="020B0503020204020204" pitchFamily="34" charset="-122"/>
                    <a:ea typeface="微软雅黑" panose="020B0503020204020204" pitchFamily="34" charset="-122"/>
                  </a:rPr>
                  <a:t>：</a:t>
                </a:r>
                <a:endParaRPr lang="en-US" altLang="zh-CN" sz="1600" dirty="0" smtClean="0">
                  <a:solidFill>
                    <a:srgbClr val="6C4C8B"/>
                  </a:solidFill>
                  <a:latin typeface="微软雅黑" panose="020B0503020204020204" pitchFamily="34" charset="-122"/>
                  <a:ea typeface="微软雅黑" panose="020B0503020204020204" pitchFamily="34" charset="-122"/>
                </a:endParaRPr>
              </a:p>
              <a:p>
                <a:endParaRPr lang="zh-CN" altLang="zh-CN" sz="1600" dirty="0">
                  <a:solidFill>
                    <a:srgbClr val="6C4C8B"/>
                  </a:solidFill>
                  <a:latin typeface="微软雅黑" panose="020B0503020204020204" pitchFamily="34" charset="-122"/>
                  <a:ea typeface="微软雅黑" panose="020B0503020204020204" pitchFamily="34" charset="-122"/>
                </a:endParaRPr>
              </a:p>
              <a:p>
                <a:pPr/>
                <a14:m>
                  <m:oMathPara xmlns:m="http://schemas.openxmlformats.org/officeDocument/2006/math">
                    <m:oMathParaPr>
                      <m:jc m:val="centerGroup"/>
                    </m:oMathParaPr>
                    <m:oMath xmlns:m="http://schemas.openxmlformats.org/officeDocument/2006/math">
                      <m:r>
                        <a:rPr lang="zh-CN" altLang="zh-CN" sz="1600">
                          <a:solidFill>
                            <a:srgbClr val="6C4C8B"/>
                          </a:solidFill>
                          <a:latin typeface="Cambria Math" panose="02040503050406030204" pitchFamily="18" charset="0"/>
                        </a:rPr>
                        <m:t>总延误</m:t>
                      </m:r>
                      <m:r>
                        <a:rPr lang="en-US" altLang="zh-CN" sz="1600">
                          <a:solidFill>
                            <a:srgbClr val="6C4C8B"/>
                          </a:solidFill>
                          <a:latin typeface="Cambria Math" panose="02040503050406030204" pitchFamily="18" charset="0"/>
                        </a:rPr>
                        <m:t>=</m:t>
                      </m:r>
                      <m:r>
                        <a:rPr lang="zh-CN" altLang="zh-CN" sz="1600">
                          <a:solidFill>
                            <a:srgbClr val="6C4C8B"/>
                          </a:solidFill>
                          <a:latin typeface="Cambria Math" panose="02040503050406030204" pitchFamily="18" charset="0"/>
                        </a:rPr>
                        <m:t>总停车数</m:t>
                      </m:r>
                      <m:r>
                        <a:rPr lang="en-US" altLang="zh-CN" sz="1600">
                          <a:solidFill>
                            <a:srgbClr val="6C4C8B"/>
                          </a:solidFill>
                          <a:latin typeface="Cambria Math" panose="02040503050406030204" pitchFamily="18" charset="0"/>
                        </a:rPr>
                        <m:t>×</m:t>
                      </m:r>
                      <m:r>
                        <a:rPr lang="zh-CN" altLang="zh-CN" sz="1600">
                          <a:solidFill>
                            <a:srgbClr val="6C4C8B"/>
                          </a:solidFill>
                          <a:latin typeface="Cambria Math" panose="02040503050406030204" pitchFamily="18" charset="0"/>
                        </a:rPr>
                        <m:t>观测时间间隔（辆</m:t>
                      </m:r>
                      <m:r>
                        <a:rPr lang="en-US" altLang="zh-CN" sz="1600">
                          <a:solidFill>
                            <a:srgbClr val="6C4C8B"/>
                          </a:solidFill>
                          <a:latin typeface="Cambria Math" panose="02040503050406030204" pitchFamily="18" charset="0"/>
                        </a:rPr>
                        <m:t>∙</m:t>
                      </m:r>
                      <m:r>
                        <m:rPr>
                          <m:sty m:val="p"/>
                        </m:rPr>
                        <a:rPr lang="en-US" altLang="zh-CN" sz="1600">
                          <a:solidFill>
                            <a:srgbClr val="6C4C8B"/>
                          </a:solidFill>
                          <a:latin typeface="Cambria Math" panose="02040503050406030204" pitchFamily="18" charset="0"/>
                        </a:rPr>
                        <m:t>s</m:t>
                      </m:r>
                      <m:r>
                        <a:rPr lang="zh-CN" altLang="zh-CN" sz="1600">
                          <a:solidFill>
                            <a:srgbClr val="6C4C8B"/>
                          </a:solidFill>
                          <a:latin typeface="Cambria Math" panose="02040503050406030204" pitchFamily="18" charset="0"/>
                        </a:rPr>
                        <m:t>）</m:t>
                      </m:r>
                    </m:oMath>
                  </m:oMathPara>
                </a14:m>
                <a:endParaRPr lang="en-US" altLang="zh-CN" sz="1600" dirty="0" smtClean="0">
                  <a:solidFill>
                    <a:srgbClr val="6C4C8B"/>
                  </a:solidFill>
                  <a:latin typeface="微软雅黑" panose="020B0503020204020204" pitchFamily="34" charset="-122"/>
                  <a:ea typeface="微软雅黑" panose="020B0503020204020204" pitchFamily="34" charset="-122"/>
                </a:endParaRPr>
              </a:p>
              <a:p>
                <a:endParaRPr lang="zh-CN" altLang="zh-CN" sz="1600" dirty="0">
                  <a:solidFill>
                    <a:srgbClr val="6C4C8B"/>
                  </a:solidFill>
                  <a:latin typeface="微软雅黑" panose="020B0503020204020204" pitchFamily="34" charset="-122"/>
                  <a:ea typeface="微软雅黑" panose="020B0503020204020204" pitchFamily="34" charset="-122"/>
                </a:endParaRPr>
              </a:p>
              <a:p>
                <a:pPr/>
                <a14:m>
                  <m:oMathPara xmlns:m="http://schemas.openxmlformats.org/officeDocument/2006/math">
                    <m:oMathParaPr>
                      <m:jc m:val="centerGroup"/>
                    </m:oMathParaPr>
                    <m:oMath xmlns:m="http://schemas.openxmlformats.org/officeDocument/2006/math">
                      <m:r>
                        <a:rPr lang="zh-CN" altLang="zh-CN" sz="1600">
                          <a:solidFill>
                            <a:srgbClr val="6C4C8B"/>
                          </a:solidFill>
                          <a:latin typeface="Cambria Math" panose="02040503050406030204" pitchFamily="18" charset="0"/>
                        </a:rPr>
                        <m:t>每一停驶车辆的平均延误</m:t>
                      </m:r>
                      <m:r>
                        <a:rPr lang="en-US" altLang="zh-CN" sz="1600">
                          <a:solidFill>
                            <a:srgbClr val="6C4C8B"/>
                          </a:solidFill>
                          <a:latin typeface="Cambria Math" panose="02040503050406030204" pitchFamily="18" charset="0"/>
                        </a:rPr>
                        <m:t>=</m:t>
                      </m:r>
                      <m:f>
                        <m:fPr>
                          <m:ctrlPr>
                            <a:rPr lang="zh-CN" altLang="zh-CN" sz="1600" i="1">
                              <a:solidFill>
                                <a:srgbClr val="6C4C8B"/>
                              </a:solidFill>
                              <a:latin typeface="Cambria Math" panose="02040503050406030204" pitchFamily="18" charset="0"/>
                            </a:rPr>
                          </m:ctrlPr>
                        </m:fPr>
                        <m:num>
                          <m:r>
                            <a:rPr lang="zh-CN" altLang="zh-CN" sz="1600" i="1">
                              <a:solidFill>
                                <a:srgbClr val="6C4C8B"/>
                              </a:solidFill>
                              <a:latin typeface="Cambria Math" panose="02040503050406030204" pitchFamily="18" charset="0"/>
                            </a:rPr>
                            <m:t>总延误</m:t>
                          </m:r>
                        </m:num>
                        <m:den>
                          <m:r>
                            <a:rPr lang="zh-CN" altLang="zh-CN" sz="1600" i="1">
                              <a:solidFill>
                                <a:srgbClr val="6C4C8B"/>
                              </a:solidFill>
                              <a:latin typeface="Cambria Math" panose="02040503050406030204" pitchFamily="18" charset="0"/>
                            </a:rPr>
                            <m:t>停驶车辆总数</m:t>
                          </m:r>
                        </m:den>
                      </m:f>
                      <m:d>
                        <m:dPr>
                          <m:begChr m:val="（"/>
                          <m:endChr m:val="）"/>
                          <m:ctrlPr>
                            <a:rPr lang="zh-CN" altLang="zh-CN" sz="1600" i="1">
                              <a:solidFill>
                                <a:srgbClr val="6C4C8B"/>
                              </a:solidFill>
                              <a:latin typeface="Cambria Math" panose="02040503050406030204" pitchFamily="18" charset="0"/>
                            </a:rPr>
                          </m:ctrlPr>
                        </m:dPr>
                        <m:e>
                          <m:r>
                            <a:rPr lang="en-US" altLang="zh-CN" sz="1600" i="1">
                              <a:solidFill>
                                <a:srgbClr val="6C4C8B"/>
                              </a:solidFill>
                              <a:latin typeface="Cambria Math" panose="02040503050406030204" pitchFamily="18" charset="0"/>
                            </a:rPr>
                            <m:t>𝑠</m:t>
                          </m:r>
                        </m:e>
                      </m:d>
                    </m:oMath>
                  </m:oMathPara>
                </a14:m>
                <a:endParaRPr lang="en-US" altLang="zh-CN" sz="1600" dirty="0" smtClean="0">
                  <a:solidFill>
                    <a:srgbClr val="6C4C8B"/>
                  </a:solidFill>
                  <a:latin typeface="微软雅黑" panose="020B0503020204020204" pitchFamily="34" charset="-122"/>
                  <a:ea typeface="微软雅黑" panose="020B0503020204020204" pitchFamily="34" charset="-122"/>
                </a:endParaRPr>
              </a:p>
              <a:p>
                <a:endParaRPr lang="zh-CN" altLang="zh-CN" sz="1600" dirty="0">
                  <a:solidFill>
                    <a:srgbClr val="6C4C8B"/>
                  </a:solidFill>
                  <a:latin typeface="微软雅黑" panose="020B0503020204020204" pitchFamily="34" charset="-122"/>
                  <a:ea typeface="微软雅黑" panose="020B0503020204020204" pitchFamily="34" charset="-122"/>
                </a:endParaRPr>
              </a:p>
              <a:p>
                <a:pPr/>
                <a14:m>
                  <m:oMathPara xmlns:m="http://schemas.openxmlformats.org/officeDocument/2006/math">
                    <m:oMathParaPr>
                      <m:jc m:val="centerGroup"/>
                    </m:oMathParaPr>
                    <m:oMath xmlns:m="http://schemas.openxmlformats.org/officeDocument/2006/math">
                      <m:r>
                        <a:rPr lang="zh-CN" altLang="zh-CN" sz="1600">
                          <a:solidFill>
                            <a:srgbClr val="6C4C8B"/>
                          </a:solidFill>
                          <a:latin typeface="Cambria Math" panose="02040503050406030204" pitchFamily="18" charset="0"/>
                        </a:rPr>
                        <m:t>交叉口入口引道上每辆车的平均延误</m:t>
                      </m:r>
                      <m:r>
                        <a:rPr lang="en-US" altLang="zh-CN" sz="1600">
                          <a:solidFill>
                            <a:srgbClr val="6C4C8B"/>
                          </a:solidFill>
                          <a:latin typeface="Cambria Math" panose="02040503050406030204" pitchFamily="18" charset="0"/>
                        </a:rPr>
                        <m:t>=</m:t>
                      </m:r>
                      <m:f>
                        <m:fPr>
                          <m:ctrlPr>
                            <a:rPr lang="zh-CN" altLang="zh-CN" sz="1600" i="1">
                              <a:solidFill>
                                <a:srgbClr val="6C4C8B"/>
                              </a:solidFill>
                              <a:latin typeface="Cambria Math" panose="02040503050406030204" pitchFamily="18" charset="0"/>
                            </a:rPr>
                          </m:ctrlPr>
                        </m:fPr>
                        <m:num>
                          <m:r>
                            <a:rPr lang="zh-CN" altLang="zh-CN" sz="1600" i="1">
                              <a:solidFill>
                                <a:srgbClr val="6C4C8B"/>
                              </a:solidFill>
                              <a:latin typeface="Cambria Math" panose="02040503050406030204" pitchFamily="18" charset="0"/>
                            </a:rPr>
                            <m:t>总延误</m:t>
                          </m:r>
                        </m:num>
                        <m:den>
                          <m:r>
                            <a:rPr lang="zh-CN" altLang="zh-CN" sz="1600" i="1">
                              <a:solidFill>
                                <a:srgbClr val="6C4C8B"/>
                              </a:solidFill>
                              <a:latin typeface="Cambria Math" panose="02040503050406030204" pitchFamily="18" charset="0"/>
                            </a:rPr>
                            <m:t>引道总交通量</m:t>
                          </m:r>
                        </m:den>
                      </m:f>
                      <m:d>
                        <m:dPr>
                          <m:begChr m:val="（"/>
                          <m:endChr m:val="）"/>
                          <m:ctrlPr>
                            <a:rPr lang="zh-CN" altLang="zh-CN" sz="1600" i="1">
                              <a:solidFill>
                                <a:srgbClr val="6C4C8B"/>
                              </a:solidFill>
                              <a:latin typeface="Cambria Math" panose="02040503050406030204" pitchFamily="18" charset="0"/>
                            </a:rPr>
                          </m:ctrlPr>
                        </m:dPr>
                        <m:e>
                          <m:r>
                            <a:rPr lang="en-US" altLang="zh-CN" sz="1600" i="1">
                              <a:solidFill>
                                <a:srgbClr val="6C4C8B"/>
                              </a:solidFill>
                              <a:latin typeface="Cambria Math" panose="02040503050406030204" pitchFamily="18" charset="0"/>
                            </a:rPr>
                            <m:t>𝑠</m:t>
                          </m:r>
                        </m:e>
                      </m:d>
                    </m:oMath>
                  </m:oMathPara>
                </a14:m>
                <a:endParaRPr lang="en-US" altLang="zh-CN" sz="1600" dirty="0" smtClean="0">
                  <a:solidFill>
                    <a:srgbClr val="6C4C8B"/>
                  </a:solidFill>
                  <a:latin typeface="微软雅黑" panose="020B0503020204020204" pitchFamily="34" charset="-122"/>
                  <a:ea typeface="微软雅黑" panose="020B0503020204020204" pitchFamily="34" charset="-122"/>
                </a:endParaRPr>
              </a:p>
              <a:p>
                <a:endParaRPr lang="zh-CN" altLang="zh-CN" sz="1600" dirty="0">
                  <a:solidFill>
                    <a:srgbClr val="6C4C8B"/>
                  </a:solidFill>
                  <a:latin typeface="微软雅黑" panose="020B0503020204020204" pitchFamily="34" charset="-122"/>
                  <a:ea typeface="微软雅黑" panose="020B0503020204020204" pitchFamily="34" charset="-122"/>
                </a:endParaRPr>
              </a:p>
              <a:p>
                <a:pPr/>
                <a14:m>
                  <m:oMathPara xmlns:m="http://schemas.openxmlformats.org/officeDocument/2006/math">
                    <m:oMathParaPr>
                      <m:jc m:val="centerGroup"/>
                    </m:oMathParaPr>
                    <m:oMath xmlns:m="http://schemas.openxmlformats.org/officeDocument/2006/math">
                      <m:r>
                        <a:rPr lang="zh-CN" altLang="zh-CN" sz="1600">
                          <a:solidFill>
                            <a:srgbClr val="6C4C8B"/>
                          </a:solidFill>
                          <a:latin typeface="Cambria Math" panose="02040503050406030204" pitchFamily="18" charset="0"/>
                        </a:rPr>
                        <m:t>停驶车辆百分率</m:t>
                      </m:r>
                      <m:r>
                        <a:rPr lang="en-US" altLang="zh-CN" sz="1600">
                          <a:solidFill>
                            <a:srgbClr val="6C4C8B"/>
                          </a:solidFill>
                          <a:latin typeface="Cambria Math" panose="02040503050406030204" pitchFamily="18" charset="0"/>
                        </a:rPr>
                        <m:t>=</m:t>
                      </m:r>
                      <m:f>
                        <m:fPr>
                          <m:ctrlPr>
                            <a:rPr lang="zh-CN" altLang="zh-CN" sz="1600" i="1">
                              <a:solidFill>
                                <a:srgbClr val="6C4C8B"/>
                              </a:solidFill>
                              <a:latin typeface="Cambria Math" panose="02040503050406030204" pitchFamily="18" charset="0"/>
                            </a:rPr>
                          </m:ctrlPr>
                        </m:fPr>
                        <m:num>
                          <m:r>
                            <a:rPr lang="zh-CN" altLang="zh-CN" sz="1600" i="1">
                              <a:solidFill>
                                <a:srgbClr val="6C4C8B"/>
                              </a:solidFill>
                              <a:latin typeface="Cambria Math" panose="02040503050406030204" pitchFamily="18" charset="0"/>
                            </a:rPr>
                            <m:t>停驶车辆总数</m:t>
                          </m:r>
                        </m:num>
                        <m:den>
                          <m:r>
                            <a:rPr lang="zh-CN" altLang="zh-CN" sz="1600" i="1">
                              <a:solidFill>
                                <a:srgbClr val="6C4C8B"/>
                              </a:solidFill>
                              <a:latin typeface="Cambria Math" panose="02040503050406030204" pitchFamily="18" charset="0"/>
                            </a:rPr>
                            <m:t>引道总交通量</m:t>
                          </m:r>
                        </m:den>
                      </m:f>
                      <m:r>
                        <a:rPr lang="en-US" altLang="zh-CN" sz="1600" i="1">
                          <a:solidFill>
                            <a:srgbClr val="6C4C8B"/>
                          </a:solidFill>
                          <a:latin typeface="Cambria Math" panose="02040503050406030204" pitchFamily="18" charset="0"/>
                        </a:rPr>
                        <m:t>×100%</m:t>
                      </m:r>
                    </m:oMath>
                  </m:oMathPara>
                </a14:m>
                <a:endParaRPr lang="en-US" altLang="zh-CN" sz="1600" dirty="0" smtClean="0">
                  <a:solidFill>
                    <a:srgbClr val="6C4C8B"/>
                  </a:solidFill>
                  <a:latin typeface="微软雅黑" panose="020B0503020204020204" pitchFamily="34" charset="-122"/>
                  <a:ea typeface="微软雅黑" panose="020B0503020204020204" pitchFamily="34" charset="-122"/>
                </a:endParaRPr>
              </a:p>
              <a:p>
                <a:endParaRPr lang="zh-CN" altLang="zh-CN" sz="1600" dirty="0">
                  <a:solidFill>
                    <a:srgbClr val="6C4C8B"/>
                  </a:solidFill>
                  <a:latin typeface="微软雅黑" panose="020B0503020204020204" pitchFamily="34" charset="-122"/>
                  <a:ea typeface="微软雅黑" panose="020B0503020204020204" pitchFamily="34" charset="-122"/>
                </a:endParaRPr>
              </a:p>
              <a:p>
                <a:pPr/>
                <a14:m>
                  <m:oMathPara xmlns:m="http://schemas.openxmlformats.org/officeDocument/2006/math">
                    <m:oMathParaPr>
                      <m:jc m:val="centerGroup"/>
                    </m:oMathParaPr>
                    <m:oMath xmlns:m="http://schemas.openxmlformats.org/officeDocument/2006/math">
                      <m:r>
                        <a:rPr lang="zh-CN" altLang="zh-CN" sz="1600">
                          <a:solidFill>
                            <a:srgbClr val="6C4C8B"/>
                          </a:solidFill>
                          <a:latin typeface="Cambria Math" panose="02040503050406030204" pitchFamily="18" charset="0"/>
                        </a:rPr>
                        <m:t>停驶车辆百分率的误差估计</m:t>
                      </m:r>
                      <m:r>
                        <a:rPr lang="en-US" altLang="zh-CN" sz="1600">
                          <a:solidFill>
                            <a:srgbClr val="6C4C8B"/>
                          </a:solidFill>
                          <a:latin typeface="Cambria Math" panose="02040503050406030204" pitchFamily="18" charset="0"/>
                        </a:rPr>
                        <m:t>=</m:t>
                      </m:r>
                      <m:rad>
                        <m:radPr>
                          <m:degHide m:val="on"/>
                          <m:ctrlPr>
                            <a:rPr lang="zh-CN" altLang="zh-CN" sz="1600" i="1">
                              <a:solidFill>
                                <a:srgbClr val="6C4C8B"/>
                              </a:solidFill>
                              <a:latin typeface="Cambria Math" panose="02040503050406030204" pitchFamily="18" charset="0"/>
                            </a:rPr>
                          </m:ctrlPr>
                        </m:radPr>
                        <m:deg/>
                        <m:e>
                          <m:f>
                            <m:fPr>
                              <m:ctrlPr>
                                <a:rPr lang="zh-CN" altLang="zh-CN" sz="1600" i="1">
                                  <a:solidFill>
                                    <a:srgbClr val="6C4C8B"/>
                                  </a:solidFill>
                                  <a:latin typeface="Cambria Math" panose="02040503050406030204" pitchFamily="18" charset="0"/>
                                </a:rPr>
                              </m:ctrlPr>
                            </m:fPr>
                            <m:num>
                              <m:r>
                                <a:rPr lang="en-US" altLang="zh-CN" sz="1600" i="1">
                                  <a:solidFill>
                                    <a:srgbClr val="6C4C8B"/>
                                  </a:solidFill>
                                  <a:latin typeface="Cambria Math" panose="02040503050406030204" pitchFamily="18" charset="0"/>
                                </a:rPr>
                                <m:t>(1−</m:t>
                              </m:r>
                              <m:r>
                                <a:rPr lang="en-US" altLang="zh-CN" sz="1600" i="1">
                                  <a:solidFill>
                                    <a:srgbClr val="6C4C8B"/>
                                  </a:solidFill>
                                  <a:latin typeface="Cambria Math" panose="02040503050406030204" pitchFamily="18" charset="0"/>
                                </a:rPr>
                                <m:t>𝑝</m:t>
                              </m:r>
                              <m:r>
                                <a:rPr lang="en-US" altLang="zh-CN" sz="1600" i="1">
                                  <a:solidFill>
                                    <a:srgbClr val="6C4C8B"/>
                                  </a:solidFill>
                                  <a:latin typeface="Cambria Math" panose="02040503050406030204" pitchFamily="18" charset="0"/>
                                </a:rPr>
                                <m:t>)</m:t>
                              </m:r>
                              <m:sSup>
                                <m:sSupPr>
                                  <m:ctrlPr>
                                    <a:rPr lang="zh-CN" altLang="zh-CN" sz="1600" i="1">
                                      <a:solidFill>
                                        <a:srgbClr val="6C4C8B"/>
                                      </a:solidFill>
                                      <a:latin typeface="Cambria Math" panose="02040503050406030204" pitchFamily="18" charset="0"/>
                                    </a:rPr>
                                  </m:ctrlPr>
                                </m:sSupPr>
                                <m:e>
                                  <m:r>
                                    <a:rPr lang="en-US" altLang="zh-CN" sz="1600" i="1">
                                      <a:solidFill>
                                        <a:srgbClr val="6C4C8B"/>
                                      </a:solidFill>
                                      <a:latin typeface="Cambria Math" panose="02040503050406030204" pitchFamily="18" charset="0"/>
                                    </a:rPr>
                                    <m:t>𝜒</m:t>
                                  </m:r>
                                </m:e>
                                <m:sup>
                                  <m:r>
                                    <a:rPr lang="en-US" altLang="zh-CN" sz="1600" i="1">
                                      <a:solidFill>
                                        <a:srgbClr val="6C4C8B"/>
                                      </a:solidFill>
                                      <a:latin typeface="Cambria Math" panose="02040503050406030204" pitchFamily="18" charset="0"/>
                                    </a:rPr>
                                    <m:t>2</m:t>
                                  </m:r>
                                </m:sup>
                              </m:sSup>
                            </m:num>
                            <m:den>
                              <m:r>
                                <a:rPr lang="en-US" altLang="zh-CN" sz="1600" i="1">
                                  <a:solidFill>
                                    <a:srgbClr val="6C4C8B"/>
                                  </a:solidFill>
                                  <a:latin typeface="Cambria Math" panose="02040503050406030204" pitchFamily="18" charset="0"/>
                                </a:rPr>
                                <m:t>𝑝𝑁</m:t>
                              </m:r>
                            </m:den>
                          </m:f>
                        </m:e>
                      </m:rad>
                    </m:oMath>
                  </m:oMathPara>
                </a14:m>
                <a:endParaRPr lang="en-US" altLang="zh-CN" sz="1600" dirty="0" smtClean="0">
                  <a:solidFill>
                    <a:srgbClr val="6C4C8B"/>
                  </a:solidFill>
                  <a:latin typeface="微软雅黑" panose="020B0503020204020204" pitchFamily="34" charset="-122"/>
                  <a:ea typeface="微软雅黑" panose="020B0503020204020204" pitchFamily="34" charset="-122"/>
                </a:endParaRPr>
              </a:p>
              <a:p>
                <a:endParaRPr lang="zh-CN" altLang="zh-CN" sz="1600" dirty="0">
                  <a:solidFill>
                    <a:srgbClr val="6C4C8B"/>
                  </a:solidFill>
                  <a:latin typeface="微软雅黑" panose="020B0503020204020204" pitchFamily="34" charset="-122"/>
                  <a:ea typeface="微软雅黑" panose="020B0503020204020204" pitchFamily="34" charset="-122"/>
                </a:endParaRPr>
              </a:p>
              <a:p>
                <a:r>
                  <a:rPr lang="zh-CN" altLang="zh-CN" sz="1600" dirty="0">
                    <a:solidFill>
                      <a:srgbClr val="6C4C8B"/>
                    </a:solidFill>
                    <a:latin typeface="微软雅黑" panose="020B0503020204020204" pitchFamily="34" charset="-122"/>
                    <a:ea typeface="微软雅黑" panose="020B0503020204020204" pitchFamily="34" charset="-122"/>
                  </a:rPr>
                  <a:t>其中：</a:t>
                </a:r>
                <a:r>
                  <a:rPr lang="en-US" altLang="zh-CN" sz="1600" dirty="0">
                    <a:solidFill>
                      <a:srgbClr val="6C4C8B"/>
                    </a:solidFill>
                    <a:latin typeface="微软雅黑" panose="020B0503020204020204" pitchFamily="34" charset="-122"/>
                    <a:ea typeface="微软雅黑" panose="020B0503020204020204" pitchFamily="34" charset="-122"/>
                  </a:rPr>
                  <a:t>p----</a:t>
                </a:r>
                <a:r>
                  <a:rPr lang="zh-CN" altLang="zh-CN" sz="1600" dirty="0">
                    <a:solidFill>
                      <a:srgbClr val="6C4C8B"/>
                    </a:solidFill>
                    <a:latin typeface="微软雅黑" panose="020B0503020204020204" pitchFamily="34" charset="-122"/>
                    <a:ea typeface="微软雅黑" panose="020B0503020204020204" pitchFamily="34" charset="-122"/>
                  </a:rPr>
                  <a:t>停驶车辆百分率</a:t>
                </a:r>
              </a:p>
              <a:p>
                <a:r>
                  <a:rPr lang="en-US" altLang="zh-CN" sz="1600" dirty="0">
                    <a:solidFill>
                      <a:srgbClr val="6C4C8B"/>
                    </a:solidFill>
                    <a:latin typeface="微软雅黑" panose="020B0503020204020204" pitchFamily="34" charset="-122"/>
                    <a:ea typeface="微软雅黑" panose="020B0503020204020204" pitchFamily="34" charset="-122"/>
                  </a:rPr>
                  <a:t>      N----</a:t>
                </a:r>
                <a:r>
                  <a:rPr lang="zh-CN" altLang="zh-CN" sz="1600" dirty="0">
                    <a:solidFill>
                      <a:srgbClr val="6C4C8B"/>
                    </a:solidFill>
                    <a:latin typeface="微软雅黑" panose="020B0503020204020204" pitchFamily="34" charset="-122"/>
                    <a:ea typeface="微软雅黑" panose="020B0503020204020204" pitchFamily="34" charset="-122"/>
                  </a:rPr>
                  <a:t>引道总交通量</a:t>
                </a:r>
              </a:p>
              <a:p>
                <a:r>
                  <a:rPr lang="en-US" altLang="zh-CN" sz="1600" dirty="0">
                    <a:solidFill>
                      <a:srgbClr val="6C4C8B"/>
                    </a:solidFill>
                    <a:latin typeface="微软雅黑" panose="020B0503020204020204" pitchFamily="34" charset="-122"/>
                    <a:ea typeface="微软雅黑" panose="020B0503020204020204" pitchFamily="34" charset="-122"/>
                  </a:rPr>
                  <a:t>      </a:t>
                </a:r>
                <a14:m>
                  <m:oMath xmlns:m="http://schemas.openxmlformats.org/officeDocument/2006/math">
                    <m:sSup>
                      <m:sSupPr>
                        <m:ctrlPr>
                          <a:rPr lang="zh-CN" altLang="zh-CN" sz="1600" i="1">
                            <a:solidFill>
                              <a:srgbClr val="6C4C8B"/>
                            </a:solidFill>
                            <a:latin typeface="Cambria Math" panose="02040503050406030204" pitchFamily="18" charset="0"/>
                          </a:rPr>
                        </m:ctrlPr>
                      </m:sSupPr>
                      <m:e>
                        <m:r>
                          <a:rPr lang="en-US" altLang="zh-CN" sz="1600" i="1">
                            <a:solidFill>
                              <a:srgbClr val="6C4C8B"/>
                            </a:solidFill>
                            <a:latin typeface="Cambria Math" panose="02040503050406030204" pitchFamily="18" charset="0"/>
                          </a:rPr>
                          <m:t>𝜒</m:t>
                        </m:r>
                      </m:e>
                      <m:sup>
                        <m:r>
                          <a:rPr lang="en-US" altLang="zh-CN" sz="1600" i="1">
                            <a:solidFill>
                              <a:srgbClr val="6C4C8B"/>
                            </a:solidFill>
                            <a:latin typeface="Cambria Math" panose="02040503050406030204" pitchFamily="18" charset="0"/>
                          </a:rPr>
                          <m:t>2</m:t>
                        </m:r>
                      </m:sup>
                    </m:sSup>
                  </m:oMath>
                </a14:m>
                <a:r>
                  <a:rPr lang="en-US" altLang="zh-CN" sz="1600" dirty="0">
                    <a:solidFill>
                      <a:srgbClr val="6C4C8B"/>
                    </a:solidFill>
                    <a:latin typeface="微软雅黑" panose="020B0503020204020204" pitchFamily="34" charset="-122"/>
                    <a:ea typeface="微软雅黑" panose="020B0503020204020204" pitchFamily="34" charset="-122"/>
                  </a:rPr>
                  <a:t>---</a:t>
                </a:r>
                <a:r>
                  <a:rPr lang="zh-CN" altLang="zh-CN" sz="1600" dirty="0">
                    <a:solidFill>
                      <a:srgbClr val="6C4C8B"/>
                    </a:solidFill>
                    <a:latin typeface="微软雅黑" panose="020B0503020204020204" pitchFamily="34" charset="-122"/>
                    <a:ea typeface="微软雅黑" panose="020B0503020204020204" pitchFamily="34" charset="-122"/>
                  </a:rPr>
                  <a:t>对应置信度下的</a:t>
                </a:r>
                <a14:m>
                  <m:oMath xmlns:m="http://schemas.openxmlformats.org/officeDocument/2006/math">
                    <m:sSup>
                      <m:sSupPr>
                        <m:ctrlPr>
                          <a:rPr lang="zh-CN" altLang="zh-CN" sz="1600" i="1">
                            <a:solidFill>
                              <a:srgbClr val="6C4C8B"/>
                            </a:solidFill>
                            <a:latin typeface="Cambria Math" panose="02040503050406030204" pitchFamily="18" charset="0"/>
                          </a:rPr>
                        </m:ctrlPr>
                      </m:sSupPr>
                      <m:e>
                        <m:r>
                          <a:rPr lang="en-US" altLang="zh-CN" sz="1600" i="1">
                            <a:solidFill>
                              <a:srgbClr val="6C4C8B"/>
                            </a:solidFill>
                            <a:latin typeface="Cambria Math" panose="02040503050406030204" pitchFamily="18" charset="0"/>
                          </a:rPr>
                          <m:t>𝜒</m:t>
                        </m:r>
                      </m:e>
                      <m:sup>
                        <m:r>
                          <a:rPr lang="en-US" altLang="zh-CN" sz="1600" i="1">
                            <a:solidFill>
                              <a:srgbClr val="6C4C8B"/>
                            </a:solidFill>
                            <a:latin typeface="Cambria Math" panose="02040503050406030204" pitchFamily="18" charset="0"/>
                          </a:rPr>
                          <m:t>2</m:t>
                        </m:r>
                      </m:sup>
                    </m:sSup>
                  </m:oMath>
                </a14:m>
                <a:r>
                  <a:rPr lang="zh-CN" altLang="zh-CN" sz="1600" dirty="0" smtClean="0">
                    <a:solidFill>
                      <a:srgbClr val="6C4C8B"/>
                    </a:solidFill>
                    <a:latin typeface="微软雅黑" panose="020B0503020204020204" pitchFamily="34" charset="-122"/>
                    <a:ea typeface="微软雅黑" panose="020B0503020204020204" pitchFamily="34" charset="-122"/>
                  </a:rPr>
                  <a:t>值</a:t>
                </a:r>
                <a:endParaRPr lang="zh-CN" altLang="zh-CN" sz="1600" dirty="0">
                  <a:solidFill>
                    <a:srgbClr val="6C4C8B"/>
                  </a:solidFill>
                  <a:latin typeface="微软雅黑" panose="020B0503020204020204" pitchFamily="34" charset="-122"/>
                  <a:ea typeface="微软雅黑" panose="020B0503020204020204" pitchFamily="34" charset="-122"/>
                </a:endParaRPr>
              </a:p>
            </p:txBody>
          </p:sp>
        </mc:Choice>
        <mc:Fallback>
          <p:sp>
            <p:nvSpPr>
              <p:cNvPr id="41" name="文本框 40"/>
              <p:cNvSpPr txBox="1">
                <a:spLocks noRot="1" noChangeAspect="1" noMove="1" noResize="1" noEditPoints="1" noAdjustHandles="1" noChangeArrowheads="1" noChangeShapeType="1" noTextEdit="1"/>
              </p:cNvSpPr>
              <p:nvPr/>
            </p:nvSpPr>
            <p:spPr>
              <a:xfrm>
                <a:off x="1246505" y="1009292"/>
                <a:ext cx="5421714" cy="5081584"/>
              </a:xfrm>
              <a:prstGeom prst="rect">
                <a:avLst/>
              </a:prstGeom>
              <a:blipFill rotWithShape="0">
                <a:blip r:embed="rId2"/>
                <a:stretch>
                  <a:fillRect l="-562" t="-360" b="-600"/>
                </a:stretch>
              </a:blipFill>
            </p:spPr>
            <p:txBody>
              <a:bodyPr/>
              <a:lstStyle/>
              <a:p>
                <a:r>
                  <a:rPr lang="zh-CN" altLang="en-US">
                    <a:noFill/>
                  </a:rPr>
                  <a:t> </a:t>
                </a:r>
                <a:endParaRPr lang="zh-CN" altLang="en-US">
                  <a:noFill/>
                </a:endParaRPr>
              </a:p>
            </p:txBody>
          </p:sp>
        </mc:Fallback>
      </mc:AlternateContent>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7" name="직선 연결선 76"/>
          <p:cNvCxnSpPr/>
          <p:nvPr/>
        </p:nvCxnSpPr>
        <p:spPr>
          <a:xfrm flipH="1">
            <a:off x="4107" y="681875"/>
            <a:ext cx="121840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400" y="307975"/>
            <a:ext cx="1629410" cy="232410"/>
            <a:chOff x="12" y="410"/>
            <a:chExt cx="2566" cy="680"/>
          </a:xfrm>
        </p:grpSpPr>
        <p:sp>
          <p:nvSpPr>
            <p:cNvPr id="19" name="矩形 18"/>
            <p:cNvSpPr/>
            <p:nvPr/>
          </p:nvSpPr>
          <p:spPr>
            <a:xfrm>
              <a:off x="2111" y="410"/>
              <a:ext cx="115" cy="680"/>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0" name="矩形 19"/>
            <p:cNvSpPr/>
            <p:nvPr/>
          </p:nvSpPr>
          <p:spPr>
            <a:xfrm>
              <a:off x="2478" y="735"/>
              <a:ext cx="100" cy="35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1" name="矩形 20"/>
            <p:cNvSpPr/>
            <p:nvPr/>
          </p:nvSpPr>
          <p:spPr>
            <a:xfrm>
              <a:off x="12" y="410"/>
              <a:ext cx="2003" cy="680"/>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2" name="矩形 21"/>
            <p:cNvSpPr/>
            <p:nvPr/>
          </p:nvSpPr>
          <p:spPr>
            <a:xfrm>
              <a:off x="2312" y="576"/>
              <a:ext cx="120" cy="514"/>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grpSp>
      <p:sp>
        <p:nvSpPr>
          <p:cNvPr id="11" name="TextBox 76"/>
          <p:cNvSpPr txBox="1"/>
          <p:nvPr/>
        </p:nvSpPr>
        <p:spPr>
          <a:xfrm>
            <a:off x="830728" y="817902"/>
            <a:ext cx="8890066" cy="646331"/>
          </a:xfrm>
          <a:prstGeom prst="rect">
            <a:avLst/>
          </a:prstGeom>
          <a:noFill/>
        </p:spPr>
        <p:txBody>
          <a:bodyPr wrap="square" rtlCol="0">
            <a:spAutoFit/>
          </a:bodyPr>
          <a:lstStyle/>
          <a:p>
            <a:r>
              <a:rPr lang="zh-CN" altLang="zh-CN" b="1" dirty="0">
                <a:solidFill>
                  <a:srgbClr val="6C4C8B"/>
                </a:solidFill>
                <a:latin typeface="微软雅黑" panose="020B0503020204020204" charset="-122"/>
                <a:ea typeface="微软雅黑" panose="020B0503020204020204" charset="-122"/>
              </a:rPr>
              <a:t>经过计算得出东西方向（中山大道）的相关指标如下表（表</a:t>
            </a:r>
            <a:r>
              <a:rPr lang="en-US" altLang="zh-CN" b="1" dirty="0" smtClean="0">
                <a:solidFill>
                  <a:srgbClr val="6C4C8B"/>
                </a:solidFill>
                <a:latin typeface="微软雅黑" panose="020B0503020204020204" charset="-122"/>
                <a:ea typeface="微软雅黑" panose="020B0503020204020204" charset="-122"/>
              </a:rPr>
              <a:t>4-2,4-3,4-4</a:t>
            </a:r>
            <a:r>
              <a:rPr lang="zh-CN" altLang="zh-CN" b="1" dirty="0">
                <a:solidFill>
                  <a:srgbClr val="6C4C8B"/>
                </a:solidFill>
                <a:latin typeface="微软雅黑" panose="020B0503020204020204" charset="-122"/>
                <a:ea typeface="微软雅黑" panose="020B0503020204020204" charset="-122"/>
              </a:rPr>
              <a:t>），</a:t>
            </a:r>
            <a:r>
              <a:rPr lang="en-US" altLang="zh-CN" b="1" dirty="0">
                <a:solidFill>
                  <a:srgbClr val="6C4C8B"/>
                </a:solidFill>
                <a:latin typeface="微软雅黑" panose="020B0503020204020204" charset="-122"/>
                <a:ea typeface="微软雅黑" panose="020B0503020204020204" charset="-122"/>
              </a:rPr>
              <a:t>BRT</a:t>
            </a:r>
            <a:r>
              <a:rPr lang="zh-CN" altLang="zh-CN" b="1" dirty="0">
                <a:solidFill>
                  <a:srgbClr val="6C4C8B"/>
                </a:solidFill>
                <a:latin typeface="微软雅黑" panose="020B0503020204020204" charset="-122"/>
                <a:ea typeface="微软雅黑" panose="020B0503020204020204" charset="-122"/>
              </a:rPr>
              <a:t>车道与其它直行车道区分开。其它具体详细数据见附录。</a:t>
            </a:r>
            <a:endParaRPr lang="zh-CN" altLang="zh-CN" b="1" dirty="0">
              <a:solidFill>
                <a:srgbClr val="6C4C8B"/>
              </a:solidFill>
              <a:latin typeface="微软雅黑" panose="020B0503020204020204" charset="-122"/>
              <a:ea typeface="微软雅黑" panose="020B0503020204020204" charset="-122"/>
            </a:endParaRPr>
          </a:p>
        </p:txBody>
      </p:sp>
      <p:sp>
        <p:nvSpPr>
          <p:cNvPr id="2" name="文本框 1"/>
          <p:cNvSpPr txBox="1"/>
          <p:nvPr/>
        </p:nvSpPr>
        <p:spPr>
          <a:xfrm>
            <a:off x="830728" y="1451352"/>
            <a:ext cx="7328685" cy="369332"/>
          </a:xfrm>
          <a:prstGeom prst="rect">
            <a:avLst/>
          </a:prstGeom>
          <a:noFill/>
        </p:spPr>
        <p:txBody>
          <a:bodyPr wrap="square" rtlCol="0">
            <a:spAutoFit/>
          </a:bodyPr>
          <a:lstStyle/>
          <a:p>
            <a:r>
              <a:rPr lang="zh-CN" altLang="zh-CN" b="1" dirty="0">
                <a:solidFill>
                  <a:srgbClr val="F4879C"/>
                </a:solidFill>
              </a:rPr>
              <a:t>表</a:t>
            </a:r>
            <a:r>
              <a:rPr lang="en-US" altLang="zh-CN" b="1" dirty="0">
                <a:solidFill>
                  <a:srgbClr val="F4879C"/>
                </a:solidFill>
              </a:rPr>
              <a:t>4-2</a:t>
            </a:r>
            <a:r>
              <a:rPr lang="zh-CN" altLang="zh-CN" b="1" dirty="0">
                <a:solidFill>
                  <a:srgbClr val="F4879C"/>
                </a:solidFill>
              </a:rPr>
              <a:t>：东西方向晚高峰直行的延误调查结果</a:t>
            </a:r>
            <a:endParaRPr lang="zh-CN" altLang="zh-CN" dirty="0">
              <a:solidFill>
                <a:srgbClr val="F4879C"/>
              </a:solidFill>
            </a:endParaRPr>
          </a:p>
        </p:txBody>
      </p:sp>
      <p:pic>
        <p:nvPicPr>
          <p:cNvPr id="13" name="图片 12"/>
          <p:cNvPicPr/>
          <p:nvPr/>
        </p:nvPicPr>
        <p:blipFill>
          <a:blip r:embed="rId1">
            <a:extLst>
              <a:ext uri="{28A0092B-C50C-407E-A947-70E740481C1C}">
                <a14:useLocalDpi xmlns:a14="http://schemas.microsoft.com/office/drawing/2010/main" val="0"/>
              </a:ext>
            </a:extLst>
          </a:blip>
          <a:srcRect/>
          <a:stretch>
            <a:fillRect/>
          </a:stretch>
        </p:blipFill>
        <p:spPr bwMode="auto">
          <a:xfrm>
            <a:off x="830728" y="1829294"/>
            <a:ext cx="5336152" cy="1249680"/>
          </a:xfrm>
          <a:prstGeom prst="rect">
            <a:avLst/>
          </a:prstGeom>
          <a:noFill/>
          <a:ln>
            <a:noFill/>
          </a:ln>
        </p:spPr>
      </p:pic>
      <p:sp>
        <p:nvSpPr>
          <p:cNvPr id="17" name="文本框 16"/>
          <p:cNvSpPr txBox="1"/>
          <p:nvPr/>
        </p:nvSpPr>
        <p:spPr>
          <a:xfrm>
            <a:off x="830727" y="3087584"/>
            <a:ext cx="7328685" cy="369332"/>
          </a:xfrm>
          <a:prstGeom prst="rect">
            <a:avLst/>
          </a:prstGeom>
          <a:noFill/>
        </p:spPr>
        <p:txBody>
          <a:bodyPr wrap="square" rtlCol="0">
            <a:spAutoFit/>
          </a:bodyPr>
          <a:lstStyle/>
          <a:p>
            <a:r>
              <a:rPr lang="zh-CN" altLang="zh-CN" b="1" dirty="0">
                <a:solidFill>
                  <a:srgbClr val="F4879C"/>
                </a:solidFill>
              </a:rPr>
              <a:t>表</a:t>
            </a:r>
            <a:r>
              <a:rPr lang="en-US" altLang="zh-CN" b="1" dirty="0">
                <a:solidFill>
                  <a:srgbClr val="F4879C"/>
                </a:solidFill>
              </a:rPr>
              <a:t>4-3</a:t>
            </a:r>
            <a:r>
              <a:rPr lang="zh-CN" altLang="zh-CN" b="1" dirty="0">
                <a:solidFill>
                  <a:srgbClr val="F4879C"/>
                </a:solidFill>
              </a:rPr>
              <a:t>：东西方向早高峰直行的延误调查结果</a:t>
            </a:r>
            <a:endParaRPr lang="zh-CN" altLang="zh-CN" dirty="0">
              <a:solidFill>
                <a:srgbClr val="F4879C"/>
              </a:solidFill>
            </a:endParaRPr>
          </a:p>
        </p:txBody>
      </p:sp>
      <p:pic>
        <p:nvPicPr>
          <p:cNvPr id="18" name="图片 17"/>
          <p:cNvPicPr/>
          <p:nvPr/>
        </p:nvPicPr>
        <p:blipFill>
          <a:blip r:embed="rId2">
            <a:extLst>
              <a:ext uri="{28A0092B-C50C-407E-A947-70E740481C1C}">
                <a14:useLocalDpi xmlns:a14="http://schemas.microsoft.com/office/drawing/2010/main" val="0"/>
              </a:ext>
            </a:extLst>
          </a:blip>
          <a:srcRect/>
          <a:stretch>
            <a:fillRect/>
          </a:stretch>
        </p:blipFill>
        <p:spPr bwMode="auto">
          <a:xfrm>
            <a:off x="830728" y="3540592"/>
            <a:ext cx="5336152" cy="1371600"/>
          </a:xfrm>
          <a:prstGeom prst="rect">
            <a:avLst/>
          </a:prstGeom>
          <a:noFill/>
          <a:ln>
            <a:noFill/>
          </a:ln>
        </p:spPr>
      </p:pic>
      <p:sp>
        <p:nvSpPr>
          <p:cNvPr id="24" name="文本框 23"/>
          <p:cNvSpPr txBox="1"/>
          <p:nvPr/>
        </p:nvSpPr>
        <p:spPr>
          <a:xfrm>
            <a:off x="830727" y="4928106"/>
            <a:ext cx="7328685" cy="369332"/>
          </a:xfrm>
          <a:prstGeom prst="rect">
            <a:avLst/>
          </a:prstGeom>
          <a:noFill/>
        </p:spPr>
        <p:txBody>
          <a:bodyPr wrap="square" rtlCol="0">
            <a:spAutoFit/>
          </a:bodyPr>
          <a:lstStyle/>
          <a:p>
            <a:r>
              <a:rPr lang="zh-CN" altLang="zh-CN" b="1" dirty="0">
                <a:solidFill>
                  <a:srgbClr val="F4879C"/>
                </a:solidFill>
              </a:rPr>
              <a:t>表</a:t>
            </a:r>
            <a:r>
              <a:rPr lang="en-US" altLang="zh-CN" b="1" dirty="0">
                <a:solidFill>
                  <a:srgbClr val="F4879C"/>
                </a:solidFill>
              </a:rPr>
              <a:t>4-4</a:t>
            </a:r>
            <a:r>
              <a:rPr lang="zh-CN" altLang="zh-CN" b="1" dirty="0">
                <a:solidFill>
                  <a:srgbClr val="F4879C"/>
                </a:solidFill>
              </a:rPr>
              <a:t>：东西方向早平峰直行的延误调查结果</a:t>
            </a:r>
            <a:endParaRPr lang="zh-CN" altLang="zh-CN" dirty="0">
              <a:solidFill>
                <a:srgbClr val="F4879C"/>
              </a:solidFill>
            </a:endParaRPr>
          </a:p>
        </p:txBody>
      </p:sp>
      <p:pic>
        <p:nvPicPr>
          <p:cNvPr id="25" name="图片 24"/>
          <p:cNvPicPr/>
          <p:nvPr/>
        </p:nvPicPr>
        <p:blipFill>
          <a:blip r:embed="rId3">
            <a:extLst>
              <a:ext uri="{28A0092B-C50C-407E-A947-70E740481C1C}">
                <a14:useLocalDpi xmlns:a14="http://schemas.microsoft.com/office/drawing/2010/main" val="0"/>
              </a:ext>
            </a:extLst>
          </a:blip>
          <a:srcRect/>
          <a:stretch>
            <a:fillRect/>
          </a:stretch>
        </p:blipFill>
        <p:spPr bwMode="auto">
          <a:xfrm>
            <a:off x="830727" y="5259868"/>
            <a:ext cx="5265420" cy="1508760"/>
          </a:xfrm>
          <a:prstGeom prst="rect">
            <a:avLst/>
          </a:prstGeom>
          <a:noFill/>
          <a:ln>
            <a:noFill/>
          </a:ln>
        </p:spPr>
      </p:pic>
      <p:sp>
        <p:nvSpPr>
          <p:cNvPr id="27" name="Freeform 34"/>
          <p:cNvSpPr>
            <a:spLocks noEditPoints="1"/>
          </p:cNvSpPr>
          <p:nvPr/>
        </p:nvSpPr>
        <p:spPr bwMode="auto">
          <a:xfrm rot="7414593" flipH="1">
            <a:off x="10325363" y="2451957"/>
            <a:ext cx="805432" cy="659750"/>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rgbClr val="BDA8D1"/>
          </a:solidFill>
          <a:ln>
            <a:noFill/>
          </a:ln>
        </p:spPr>
        <p:txBody>
          <a:bodyPr vert="horz" wrap="square" lIns="91440" tIns="45720" rIns="91440" bIns="45720" numCol="1" anchor="t" anchorCtr="0" compatLnSpc="1"/>
          <a:lstStyle/>
          <a:p>
            <a:endParaRPr lang="zh-CN" altLang="en-US"/>
          </a:p>
        </p:txBody>
      </p:sp>
      <p:sp>
        <p:nvSpPr>
          <p:cNvPr id="29" name="Freeform 34"/>
          <p:cNvSpPr>
            <a:spLocks noEditPoints="1"/>
          </p:cNvSpPr>
          <p:nvPr/>
        </p:nvSpPr>
        <p:spPr bwMode="auto">
          <a:xfrm rot="7414593" flipH="1">
            <a:off x="9405361" y="1788344"/>
            <a:ext cx="805432" cy="659750"/>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rgbClr val="BDA8D1"/>
          </a:solidFill>
          <a:ln>
            <a:noFill/>
          </a:ln>
        </p:spPr>
        <p:txBody>
          <a:bodyPr vert="horz" wrap="square" lIns="91440" tIns="45720" rIns="91440" bIns="45720" numCol="1" anchor="t" anchorCtr="0" compatLnSpc="1"/>
          <a:lstStyle/>
          <a:p>
            <a:endParaRPr lang="zh-CN" altLang="en-US"/>
          </a:p>
        </p:txBody>
      </p:sp>
      <p:sp>
        <p:nvSpPr>
          <p:cNvPr id="30" name="Freeform 34"/>
          <p:cNvSpPr>
            <a:spLocks noEditPoints="1"/>
          </p:cNvSpPr>
          <p:nvPr/>
        </p:nvSpPr>
        <p:spPr bwMode="auto">
          <a:xfrm rot="7414593" flipH="1">
            <a:off x="7846615" y="2163091"/>
            <a:ext cx="805432" cy="659750"/>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rgbClr val="BDA8D1"/>
          </a:solidFill>
          <a:ln>
            <a:noFill/>
          </a:ln>
        </p:spPr>
        <p:txBody>
          <a:bodyPr vert="horz" wrap="square" lIns="91440" tIns="45720" rIns="91440" bIns="45720" numCol="1" anchor="t" anchorCtr="0" compatLnSpc="1"/>
          <a:lstStyle/>
          <a:p>
            <a:endParaRPr lang="zh-CN" altLang="en-US"/>
          </a:p>
        </p:txBody>
      </p:sp>
      <p:sp>
        <p:nvSpPr>
          <p:cNvPr id="31" name="Freeform 5"/>
          <p:cNvSpPr>
            <a:spLocks noEditPoints="1"/>
          </p:cNvSpPr>
          <p:nvPr/>
        </p:nvSpPr>
        <p:spPr bwMode="auto">
          <a:xfrm>
            <a:off x="7017067" y="3530237"/>
            <a:ext cx="1232264" cy="2795737"/>
          </a:xfrm>
          <a:custGeom>
            <a:avLst/>
            <a:gdLst>
              <a:gd name="T0" fmla="*/ 56 w 93"/>
              <a:gd name="T1" fmla="*/ 115 h 215"/>
              <a:gd name="T2" fmla="*/ 44 w 93"/>
              <a:gd name="T3" fmla="*/ 162 h 215"/>
              <a:gd name="T4" fmla="*/ 22 w 93"/>
              <a:gd name="T5" fmla="*/ 126 h 215"/>
              <a:gd name="T6" fmla="*/ 8 w 93"/>
              <a:gd name="T7" fmla="*/ 77 h 215"/>
              <a:gd name="T8" fmla="*/ 31 w 93"/>
              <a:gd name="T9" fmla="*/ 5 h 215"/>
              <a:gd name="T10" fmla="*/ 37 w 93"/>
              <a:gd name="T11" fmla="*/ 9 h 215"/>
              <a:gd name="T12" fmla="*/ 48 w 93"/>
              <a:gd name="T13" fmla="*/ 16 h 215"/>
              <a:gd name="T14" fmla="*/ 28 w 93"/>
              <a:gd name="T15" fmla="*/ 18 h 215"/>
              <a:gd name="T16" fmla="*/ 23 w 93"/>
              <a:gd name="T17" fmla="*/ 19 h 215"/>
              <a:gd name="T18" fmla="*/ 52 w 93"/>
              <a:gd name="T19" fmla="*/ 25 h 215"/>
              <a:gd name="T20" fmla="*/ 27 w 93"/>
              <a:gd name="T21" fmla="*/ 26 h 215"/>
              <a:gd name="T22" fmla="*/ 37 w 93"/>
              <a:gd name="T23" fmla="*/ 28 h 215"/>
              <a:gd name="T24" fmla="*/ 25 w 93"/>
              <a:gd name="T25" fmla="*/ 30 h 215"/>
              <a:gd name="T26" fmla="*/ 33 w 93"/>
              <a:gd name="T27" fmla="*/ 35 h 215"/>
              <a:gd name="T28" fmla="*/ 42 w 93"/>
              <a:gd name="T29" fmla="*/ 35 h 215"/>
              <a:gd name="T30" fmla="*/ 29 w 93"/>
              <a:gd name="T31" fmla="*/ 43 h 215"/>
              <a:gd name="T32" fmla="*/ 49 w 93"/>
              <a:gd name="T33" fmla="*/ 51 h 215"/>
              <a:gd name="T34" fmla="*/ 45 w 93"/>
              <a:gd name="T35" fmla="*/ 54 h 215"/>
              <a:gd name="T36" fmla="*/ 28 w 93"/>
              <a:gd name="T37" fmla="*/ 56 h 215"/>
              <a:gd name="T38" fmla="*/ 53 w 93"/>
              <a:gd name="T39" fmla="*/ 59 h 215"/>
              <a:gd name="T40" fmla="*/ 51 w 93"/>
              <a:gd name="T41" fmla="*/ 62 h 215"/>
              <a:gd name="T42" fmla="*/ 48 w 93"/>
              <a:gd name="T43" fmla="*/ 63 h 215"/>
              <a:gd name="T44" fmla="*/ 23 w 93"/>
              <a:gd name="T45" fmla="*/ 64 h 215"/>
              <a:gd name="T46" fmla="*/ 40 w 93"/>
              <a:gd name="T47" fmla="*/ 66 h 215"/>
              <a:gd name="T48" fmla="*/ 48 w 93"/>
              <a:gd name="T49" fmla="*/ 68 h 215"/>
              <a:gd name="T50" fmla="*/ 36 w 93"/>
              <a:gd name="T51" fmla="*/ 71 h 215"/>
              <a:gd name="T52" fmla="*/ 38 w 93"/>
              <a:gd name="T53" fmla="*/ 74 h 215"/>
              <a:gd name="T54" fmla="*/ 54 w 93"/>
              <a:gd name="T55" fmla="*/ 77 h 215"/>
              <a:gd name="T56" fmla="*/ 42 w 93"/>
              <a:gd name="T57" fmla="*/ 78 h 215"/>
              <a:gd name="T58" fmla="*/ 39 w 93"/>
              <a:gd name="T59" fmla="*/ 80 h 215"/>
              <a:gd name="T60" fmla="*/ 42 w 93"/>
              <a:gd name="T61" fmla="*/ 81 h 215"/>
              <a:gd name="T62" fmla="*/ 47 w 93"/>
              <a:gd name="T63" fmla="*/ 82 h 215"/>
              <a:gd name="T64" fmla="*/ 36 w 93"/>
              <a:gd name="T65" fmla="*/ 86 h 215"/>
              <a:gd name="T66" fmla="*/ 23 w 93"/>
              <a:gd name="T67" fmla="*/ 88 h 215"/>
              <a:gd name="T68" fmla="*/ 43 w 93"/>
              <a:gd name="T69" fmla="*/ 91 h 215"/>
              <a:gd name="T70" fmla="*/ 39 w 93"/>
              <a:gd name="T71" fmla="*/ 93 h 215"/>
              <a:gd name="T72" fmla="*/ 24 w 93"/>
              <a:gd name="T73" fmla="*/ 94 h 215"/>
              <a:gd name="T74" fmla="*/ 35 w 93"/>
              <a:gd name="T75" fmla="*/ 96 h 215"/>
              <a:gd name="T76" fmla="*/ 36 w 93"/>
              <a:gd name="T77" fmla="*/ 100 h 215"/>
              <a:gd name="T78" fmla="*/ 25 w 93"/>
              <a:gd name="T79" fmla="*/ 101 h 215"/>
              <a:gd name="T80" fmla="*/ 33 w 93"/>
              <a:gd name="T81" fmla="*/ 105 h 215"/>
              <a:gd name="T82" fmla="*/ 41 w 93"/>
              <a:gd name="T83" fmla="*/ 108 h 215"/>
              <a:gd name="T84" fmla="*/ 40 w 93"/>
              <a:gd name="T85" fmla="*/ 110 h 215"/>
              <a:gd name="T86" fmla="*/ 35 w 93"/>
              <a:gd name="T87" fmla="*/ 113 h 215"/>
              <a:gd name="T88" fmla="*/ 37 w 93"/>
              <a:gd name="T89" fmla="*/ 117 h 215"/>
              <a:gd name="T90" fmla="*/ 41 w 93"/>
              <a:gd name="T91" fmla="*/ 120 h 215"/>
              <a:gd name="T92" fmla="*/ 40 w 93"/>
              <a:gd name="T93" fmla="*/ 123 h 215"/>
              <a:gd name="T94" fmla="*/ 53 w 93"/>
              <a:gd name="T95" fmla="*/ 125 h 215"/>
              <a:gd name="T96" fmla="*/ 36 w 93"/>
              <a:gd name="T97" fmla="*/ 127 h 215"/>
              <a:gd name="T98" fmla="*/ 33 w 93"/>
              <a:gd name="T99" fmla="*/ 135 h 215"/>
              <a:gd name="T100" fmla="*/ 2 w 93"/>
              <a:gd name="T101" fmla="*/ 141 h 215"/>
              <a:gd name="T102" fmla="*/ 4 w 93"/>
              <a:gd name="T103" fmla="*/ 147 h 215"/>
              <a:gd name="T104" fmla="*/ 29 w 93"/>
              <a:gd name="T105" fmla="*/ 149 h 215"/>
              <a:gd name="T106" fmla="*/ 27 w 93"/>
              <a:gd name="T107" fmla="*/ 152 h 215"/>
              <a:gd name="T108" fmla="*/ 45 w 93"/>
              <a:gd name="T109" fmla="*/ 161 h 215"/>
              <a:gd name="T110" fmla="*/ 47 w 93"/>
              <a:gd name="T111" fmla="*/ 163 h 215"/>
              <a:gd name="T112" fmla="*/ 50 w 93"/>
              <a:gd name="T113" fmla="*/ 171 h 215"/>
              <a:gd name="T114" fmla="*/ 27 w 93"/>
              <a:gd name="T115" fmla="*/ 177 h 215"/>
              <a:gd name="T116" fmla="*/ 26 w 93"/>
              <a:gd name="T117" fmla="*/ 188 h 215"/>
              <a:gd name="T118" fmla="*/ 25 w 93"/>
              <a:gd name="T119" fmla="*/ 199 h 215"/>
              <a:gd name="T120" fmla="*/ 49 w 93"/>
              <a:gd name="T121" fmla="*/ 202 h 215"/>
              <a:gd name="T122" fmla="*/ 55 w 93"/>
              <a:gd name="T123" fmla="*/ 205 h 215"/>
              <a:gd name="T124" fmla="*/ 28 w 93"/>
              <a:gd name="T125" fmla="*/ 209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3" h="215">
                <a:moveTo>
                  <a:pt x="40" y="4"/>
                </a:moveTo>
                <a:cubicBezTo>
                  <a:pt x="46" y="3"/>
                  <a:pt x="47" y="9"/>
                  <a:pt x="50" y="12"/>
                </a:cubicBezTo>
                <a:cubicBezTo>
                  <a:pt x="50" y="14"/>
                  <a:pt x="52" y="15"/>
                  <a:pt x="52" y="17"/>
                </a:cubicBezTo>
                <a:cubicBezTo>
                  <a:pt x="52" y="17"/>
                  <a:pt x="53" y="16"/>
                  <a:pt x="53" y="17"/>
                </a:cubicBezTo>
                <a:cubicBezTo>
                  <a:pt x="55" y="15"/>
                  <a:pt x="57" y="14"/>
                  <a:pt x="58" y="11"/>
                </a:cubicBezTo>
                <a:cubicBezTo>
                  <a:pt x="59" y="11"/>
                  <a:pt x="59" y="10"/>
                  <a:pt x="60" y="11"/>
                </a:cubicBezTo>
                <a:cubicBezTo>
                  <a:pt x="60" y="11"/>
                  <a:pt x="60" y="11"/>
                  <a:pt x="60" y="12"/>
                </a:cubicBezTo>
                <a:cubicBezTo>
                  <a:pt x="60" y="12"/>
                  <a:pt x="60" y="12"/>
                  <a:pt x="61" y="13"/>
                </a:cubicBezTo>
                <a:cubicBezTo>
                  <a:pt x="61" y="13"/>
                  <a:pt x="61" y="12"/>
                  <a:pt x="62" y="12"/>
                </a:cubicBezTo>
                <a:cubicBezTo>
                  <a:pt x="62" y="13"/>
                  <a:pt x="62" y="13"/>
                  <a:pt x="62" y="14"/>
                </a:cubicBezTo>
                <a:cubicBezTo>
                  <a:pt x="62" y="14"/>
                  <a:pt x="62" y="14"/>
                  <a:pt x="63" y="14"/>
                </a:cubicBezTo>
                <a:cubicBezTo>
                  <a:pt x="63" y="14"/>
                  <a:pt x="63" y="14"/>
                  <a:pt x="63" y="15"/>
                </a:cubicBezTo>
                <a:cubicBezTo>
                  <a:pt x="64" y="15"/>
                  <a:pt x="64" y="14"/>
                  <a:pt x="65" y="14"/>
                </a:cubicBezTo>
                <a:cubicBezTo>
                  <a:pt x="65" y="15"/>
                  <a:pt x="65" y="15"/>
                  <a:pt x="65" y="16"/>
                </a:cubicBezTo>
                <a:cubicBezTo>
                  <a:pt x="65" y="17"/>
                  <a:pt x="66" y="17"/>
                  <a:pt x="68" y="18"/>
                </a:cubicBezTo>
                <a:cubicBezTo>
                  <a:pt x="68" y="19"/>
                  <a:pt x="68" y="22"/>
                  <a:pt x="68" y="24"/>
                </a:cubicBezTo>
                <a:cubicBezTo>
                  <a:pt x="68" y="24"/>
                  <a:pt x="68" y="24"/>
                  <a:pt x="69" y="25"/>
                </a:cubicBezTo>
                <a:cubicBezTo>
                  <a:pt x="69" y="27"/>
                  <a:pt x="70" y="30"/>
                  <a:pt x="71" y="33"/>
                </a:cubicBezTo>
                <a:cubicBezTo>
                  <a:pt x="72" y="35"/>
                  <a:pt x="73" y="37"/>
                  <a:pt x="74" y="39"/>
                </a:cubicBezTo>
                <a:cubicBezTo>
                  <a:pt x="75" y="40"/>
                  <a:pt x="76" y="42"/>
                  <a:pt x="76" y="43"/>
                </a:cubicBezTo>
                <a:cubicBezTo>
                  <a:pt x="77" y="43"/>
                  <a:pt x="76" y="43"/>
                  <a:pt x="77" y="44"/>
                </a:cubicBezTo>
                <a:cubicBezTo>
                  <a:pt x="78" y="45"/>
                  <a:pt x="79" y="47"/>
                  <a:pt x="80" y="49"/>
                </a:cubicBezTo>
                <a:cubicBezTo>
                  <a:pt x="81" y="50"/>
                  <a:pt x="82" y="51"/>
                  <a:pt x="83" y="53"/>
                </a:cubicBezTo>
                <a:cubicBezTo>
                  <a:pt x="84" y="54"/>
                  <a:pt x="85" y="56"/>
                  <a:pt x="87" y="58"/>
                </a:cubicBezTo>
                <a:cubicBezTo>
                  <a:pt x="87" y="58"/>
                  <a:pt x="87" y="58"/>
                  <a:pt x="88" y="58"/>
                </a:cubicBezTo>
                <a:cubicBezTo>
                  <a:pt x="89" y="59"/>
                  <a:pt x="90" y="60"/>
                  <a:pt x="91" y="61"/>
                </a:cubicBezTo>
                <a:cubicBezTo>
                  <a:pt x="92" y="62"/>
                  <a:pt x="93" y="62"/>
                  <a:pt x="93" y="63"/>
                </a:cubicBezTo>
                <a:cubicBezTo>
                  <a:pt x="92" y="63"/>
                  <a:pt x="91" y="62"/>
                  <a:pt x="90" y="62"/>
                </a:cubicBezTo>
                <a:cubicBezTo>
                  <a:pt x="90" y="62"/>
                  <a:pt x="89" y="62"/>
                  <a:pt x="89" y="63"/>
                </a:cubicBezTo>
                <a:cubicBezTo>
                  <a:pt x="88" y="64"/>
                  <a:pt x="86" y="63"/>
                  <a:pt x="84" y="63"/>
                </a:cubicBezTo>
                <a:cubicBezTo>
                  <a:pt x="83" y="63"/>
                  <a:pt x="83" y="63"/>
                  <a:pt x="83" y="63"/>
                </a:cubicBezTo>
                <a:cubicBezTo>
                  <a:pt x="82" y="63"/>
                  <a:pt x="82" y="63"/>
                  <a:pt x="82" y="62"/>
                </a:cubicBezTo>
                <a:cubicBezTo>
                  <a:pt x="77" y="61"/>
                  <a:pt x="72" y="60"/>
                  <a:pt x="68" y="59"/>
                </a:cubicBezTo>
                <a:cubicBezTo>
                  <a:pt x="67" y="58"/>
                  <a:pt x="65" y="58"/>
                  <a:pt x="63" y="57"/>
                </a:cubicBezTo>
                <a:cubicBezTo>
                  <a:pt x="62" y="57"/>
                  <a:pt x="61" y="56"/>
                  <a:pt x="60" y="55"/>
                </a:cubicBezTo>
                <a:cubicBezTo>
                  <a:pt x="60" y="55"/>
                  <a:pt x="61" y="55"/>
                  <a:pt x="60" y="55"/>
                </a:cubicBezTo>
                <a:cubicBezTo>
                  <a:pt x="61" y="54"/>
                  <a:pt x="61" y="55"/>
                  <a:pt x="62" y="55"/>
                </a:cubicBezTo>
                <a:cubicBezTo>
                  <a:pt x="61" y="54"/>
                  <a:pt x="60" y="54"/>
                  <a:pt x="59" y="53"/>
                </a:cubicBezTo>
                <a:cubicBezTo>
                  <a:pt x="59" y="55"/>
                  <a:pt x="60" y="57"/>
                  <a:pt x="59" y="58"/>
                </a:cubicBezTo>
                <a:cubicBezTo>
                  <a:pt x="58" y="58"/>
                  <a:pt x="58" y="57"/>
                  <a:pt x="58" y="57"/>
                </a:cubicBezTo>
                <a:cubicBezTo>
                  <a:pt x="57" y="58"/>
                  <a:pt x="58" y="59"/>
                  <a:pt x="58" y="60"/>
                </a:cubicBezTo>
                <a:cubicBezTo>
                  <a:pt x="59" y="60"/>
                  <a:pt x="58" y="59"/>
                  <a:pt x="58" y="59"/>
                </a:cubicBezTo>
                <a:cubicBezTo>
                  <a:pt x="60" y="59"/>
                  <a:pt x="59" y="64"/>
                  <a:pt x="59" y="66"/>
                </a:cubicBezTo>
                <a:cubicBezTo>
                  <a:pt x="59" y="67"/>
                  <a:pt x="58" y="68"/>
                  <a:pt x="58" y="69"/>
                </a:cubicBezTo>
                <a:cubicBezTo>
                  <a:pt x="58" y="69"/>
                  <a:pt x="58" y="70"/>
                  <a:pt x="58" y="70"/>
                </a:cubicBezTo>
                <a:cubicBezTo>
                  <a:pt x="58" y="71"/>
                  <a:pt x="58" y="71"/>
                  <a:pt x="58" y="72"/>
                </a:cubicBezTo>
                <a:cubicBezTo>
                  <a:pt x="58" y="73"/>
                  <a:pt x="58" y="74"/>
                  <a:pt x="58" y="76"/>
                </a:cubicBezTo>
                <a:cubicBezTo>
                  <a:pt x="58" y="78"/>
                  <a:pt x="58" y="79"/>
                  <a:pt x="57" y="81"/>
                </a:cubicBezTo>
                <a:cubicBezTo>
                  <a:pt x="57" y="82"/>
                  <a:pt x="57" y="84"/>
                  <a:pt x="57" y="85"/>
                </a:cubicBezTo>
                <a:cubicBezTo>
                  <a:pt x="57" y="85"/>
                  <a:pt x="57" y="86"/>
                  <a:pt x="57" y="86"/>
                </a:cubicBezTo>
                <a:cubicBezTo>
                  <a:pt x="57" y="87"/>
                  <a:pt x="57" y="88"/>
                  <a:pt x="57" y="88"/>
                </a:cubicBezTo>
                <a:cubicBezTo>
                  <a:pt x="57" y="90"/>
                  <a:pt x="56" y="92"/>
                  <a:pt x="56" y="93"/>
                </a:cubicBezTo>
                <a:cubicBezTo>
                  <a:pt x="56" y="96"/>
                  <a:pt x="56" y="100"/>
                  <a:pt x="56" y="103"/>
                </a:cubicBezTo>
                <a:cubicBezTo>
                  <a:pt x="55" y="104"/>
                  <a:pt x="56" y="106"/>
                  <a:pt x="56" y="107"/>
                </a:cubicBezTo>
                <a:cubicBezTo>
                  <a:pt x="56" y="108"/>
                  <a:pt x="55" y="109"/>
                  <a:pt x="56" y="111"/>
                </a:cubicBezTo>
                <a:cubicBezTo>
                  <a:pt x="55" y="112"/>
                  <a:pt x="56" y="113"/>
                  <a:pt x="55" y="114"/>
                </a:cubicBezTo>
                <a:cubicBezTo>
                  <a:pt x="55" y="115"/>
                  <a:pt x="56" y="115"/>
                  <a:pt x="56" y="115"/>
                </a:cubicBezTo>
                <a:cubicBezTo>
                  <a:pt x="56" y="116"/>
                  <a:pt x="55" y="118"/>
                  <a:pt x="56" y="118"/>
                </a:cubicBezTo>
                <a:cubicBezTo>
                  <a:pt x="55" y="119"/>
                  <a:pt x="55" y="122"/>
                  <a:pt x="55" y="123"/>
                </a:cubicBezTo>
                <a:cubicBezTo>
                  <a:pt x="55" y="123"/>
                  <a:pt x="55" y="124"/>
                  <a:pt x="56" y="124"/>
                </a:cubicBezTo>
                <a:cubicBezTo>
                  <a:pt x="55" y="126"/>
                  <a:pt x="55" y="128"/>
                  <a:pt x="54" y="131"/>
                </a:cubicBezTo>
                <a:cubicBezTo>
                  <a:pt x="55" y="135"/>
                  <a:pt x="54" y="139"/>
                  <a:pt x="54" y="143"/>
                </a:cubicBezTo>
                <a:cubicBezTo>
                  <a:pt x="55" y="144"/>
                  <a:pt x="55" y="144"/>
                  <a:pt x="56" y="144"/>
                </a:cubicBezTo>
                <a:cubicBezTo>
                  <a:pt x="55" y="145"/>
                  <a:pt x="55" y="146"/>
                  <a:pt x="54" y="147"/>
                </a:cubicBezTo>
                <a:cubicBezTo>
                  <a:pt x="54" y="147"/>
                  <a:pt x="54" y="148"/>
                  <a:pt x="55" y="148"/>
                </a:cubicBezTo>
                <a:cubicBezTo>
                  <a:pt x="54" y="150"/>
                  <a:pt x="54" y="151"/>
                  <a:pt x="54" y="153"/>
                </a:cubicBezTo>
                <a:cubicBezTo>
                  <a:pt x="54" y="154"/>
                  <a:pt x="54" y="154"/>
                  <a:pt x="54" y="155"/>
                </a:cubicBezTo>
                <a:cubicBezTo>
                  <a:pt x="54" y="155"/>
                  <a:pt x="54" y="156"/>
                  <a:pt x="54" y="156"/>
                </a:cubicBezTo>
                <a:cubicBezTo>
                  <a:pt x="54" y="156"/>
                  <a:pt x="54" y="157"/>
                  <a:pt x="54" y="157"/>
                </a:cubicBezTo>
                <a:cubicBezTo>
                  <a:pt x="54" y="157"/>
                  <a:pt x="54" y="158"/>
                  <a:pt x="54" y="159"/>
                </a:cubicBezTo>
                <a:cubicBezTo>
                  <a:pt x="54" y="159"/>
                  <a:pt x="54" y="159"/>
                  <a:pt x="54" y="159"/>
                </a:cubicBezTo>
                <a:cubicBezTo>
                  <a:pt x="54" y="159"/>
                  <a:pt x="54" y="160"/>
                  <a:pt x="54" y="161"/>
                </a:cubicBezTo>
                <a:cubicBezTo>
                  <a:pt x="54" y="161"/>
                  <a:pt x="53" y="162"/>
                  <a:pt x="54" y="162"/>
                </a:cubicBezTo>
                <a:cubicBezTo>
                  <a:pt x="53" y="163"/>
                  <a:pt x="54" y="164"/>
                  <a:pt x="54" y="165"/>
                </a:cubicBezTo>
                <a:cubicBezTo>
                  <a:pt x="54" y="165"/>
                  <a:pt x="53" y="165"/>
                  <a:pt x="53" y="165"/>
                </a:cubicBezTo>
                <a:cubicBezTo>
                  <a:pt x="53" y="167"/>
                  <a:pt x="55" y="168"/>
                  <a:pt x="54" y="170"/>
                </a:cubicBezTo>
                <a:cubicBezTo>
                  <a:pt x="53" y="170"/>
                  <a:pt x="54" y="170"/>
                  <a:pt x="53" y="169"/>
                </a:cubicBezTo>
                <a:cubicBezTo>
                  <a:pt x="52" y="171"/>
                  <a:pt x="54" y="173"/>
                  <a:pt x="53" y="175"/>
                </a:cubicBezTo>
                <a:cubicBezTo>
                  <a:pt x="53" y="178"/>
                  <a:pt x="53" y="180"/>
                  <a:pt x="54" y="183"/>
                </a:cubicBezTo>
                <a:cubicBezTo>
                  <a:pt x="53" y="183"/>
                  <a:pt x="53" y="183"/>
                  <a:pt x="53" y="183"/>
                </a:cubicBezTo>
                <a:cubicBezTo>
                  <a:pt x="52" y="185"/>
                  <a:pt x="53" y="187"/>
                  <a:pt x="53" y="189"/>
                </a:cubicBezTo>
                <a:cubicBezTo>
                  <a:pt x="55" y="191"/>
                  <a:pt x="52" y="194"/>
                  <a:pt x="55" y="196"/>
                </a:cubicBezTo>
                <a:cubicBezTo>
                  <a:pt x="56" y="196"/>
                  <a:pt x="56" y="196"/>
                  <a:pt x="56" y="196"/>
                </a:cubicBezTo>
                <a:cubicBezTo>
                  <a:pt x="57" y="198"/>
                  <a:pt x="57" y="200"/>
                  <a:pt x="57" y="202"/>
                </a:cubicBezTo>
                <a:cubicBezTo>
                  <a:pt x="59" y="202"/>
                  <a:pt x="57" y="200"/>
                  <a:pt x="59" y="200"/>
                </a:cubicBezTo>
                <a:cubicBezTo>
                  <a:pt x="59" y="200"/>
                  <a:pt x="59" y="200"/>
                  <a:pt x="59" y="200"/>
                </a:cubicBezTo>
                <a:cubicBezTo>
                  <a:pt x="60" y="201"/>
                  <a:pt x="60" y="204"/>
                  <a:pt x="60" y="206"/>
                </a:cubicBezTo>
                <a:cubicBezTo>
                  <a:pt x="61" y="208"/>
                  <a:pt x="62" y="210"/>
                  <a:pt x="61" y="211"/>
                </a:cubicBezTo>
                <a:cubicBezTo>
                  <a:pt x="60" y="211"/>
                  <a:pt x="60" y="210"/>
                  <a:pt x="59" y="210"/>
                </a:cubicBezTo>
                <a:cubicBezTo>
                  <a:pt x="59" y="209"/>
                  <a:pt x="60" y="210"/>
                  <a:pt x="60" y="210"/>
                </a:cubicBezTo>
                <a:cubicBezTo>
                  <a:pt x="60" y="208"/>
                  <a:pt x="59" y="207"/>
                  <a:pt x="59" y="206"/>
                </a:cubicBezTo>
                <a:cubicBezTo>
                  <a:pt x="58" y="207"/>
                  <a:pt x="57" y="209"/>
                  <a:pt x="56" y="210"/>
                </a:cubicBezTo>
                <a:cubicBezTo>
                  <a:pt x="55" y="210"/>
                  <a:pt x="56" y="211"/>
                  <a:pt x="55" y="211"/>
                </a:cubicBezTo>
                <a:cubicBezTo>
                  <a:pt x="54" y="211"/>
                  <a:pt x="55" y="210"/>
                  <a:pt x="55" y="210"/>
                </a:cubicBezTo>
                <a:cubicBezTo>
                  <a:pt x="54" y="209"/>
                  <a:pt x="53" y="208"/>
                  <a:pt x="51" y="207"/>
                </a:cubicBezTo>
                <a:cubicBezTo>
                  <a:pt x="49" y="208"/>
                  <a:pt x="48" y="209"/>
                  <a:pt x="45" y="209"/>
                </a:cubicBezTo>
                <a:cubicBezTo>
                  <a:pt x="44" y="209"/>
                  <a:pt x="43" y="209"/>
                  <a:pt x="42" y="209"/>
                </a:cubicBezTo>
                <a:cubicBezTo>
                  <a:pt x="41" y="208"/>
                  <a:pt x="42" y="207"/>
                  <a:pt x="43" y="206"/>
                </a:cubicBezTo>
                <a:cubicBezTo>
                  <a:pt x="42" y="206"/>
                  <a:pt x="42" y="206"/>
                  <a:pt x="41" y="206"/>
                </a:cubicBezTo>
                <a:cubicBezTo>
                  <a:pt x="42" y="205"/>
                  <a:pt x="43" y="203"/>
                  <a:pt x="43" y="202"/>
                </a:cubicBezTo>
                <a:cubicBezTo>
                  <a:pt x="43" y="201"/>
                  <a:pt x="42" y="201"/>
                  <a:pt x="42" y="201"/>
                </a:cubicBezTo>
                <a:cubicBezTo>
                  <a:pt x="42" y="199"/>
                  <a:pt x="44" y="198"/>
                  <a:pt x="45" y="197"/>
                </a:cubicBezTo>
                <a:cubicBezTo>
                  <a:pt x="44" y="197"/>
                  <a:pt x="44" y="198"/>
                  <a:pt x="43" y="198"/>
                </a:cubicBezTo>
                <a:cubicBezTo>
                  <a:pt x="44" y="196"/>
                  <a:pt x="45" y="196"/>
                  <a:pt x="46" y="196"/>
                </a:cubicBezTo>
                <a:cubicBezTo>
                  <a:pt x="46" y="195"/>
                  <a:pt x="46" y="194"/>
                  <a:pt x="46" y="193"/>
                </a:cubicBezTo>
                <a:cubicBezTo>
                  <a:pt x="46" y="192"/>
                  <a:pt x="46" y="192"/>
                  <a:pt x="46" y="191"/>
                </a:cubicBezTo>
                <a:cubicBezTo>
                  <a:pt x="46" y="190"/>
                  <a:pt x="46" y="189"/>
                  <a:pt x="46" y="187"/>
                </a:cubicBezTo>
                <a:cubicBezTo>
                  <a:pt x="46" y="185"/>
                  <a:pt x="46" y="184"/>
                  <a:pt x="45" y="182"/>
                </a:cubicBezTo>
                <a:cubicBezTo>
                  <a:pt x="46" y="181"/>
                  <a:pt x="46" y="180"/>
                  <a:pt x="46" y="179"/>
                </a:cubicBezTo>
                <a:cubicBezTo>
                  <a:pt x="46" y="178"/>
                  <a:pt x="45" y="178"/>
                  <a:pt x="45" y="177"/>
                </a:cubicBezTo>
                <a:cubicBezTo>
                  <a:pt x="45" y="177"/>
                  <a:pt x="46" y="176"/>
                  <a:pt x="46" y="175"/>
                </a:cubicBezTo>
                <a:cubicBezTo>
                  <a:pt x="46" y="174"/>
                  <a:pt x="45" y="172"/>
                  <a:pt x="45" y="170"/>
                </a:cubicBezTo>
                <a:cubicBezTo>
                  <a:pt x="45" y="170"/>
                  <a:pt x="45" y="169"/>
                  <a:pt x="45" y="168"/>
                </a:cubicBezTo>
                <a:cubicBezTo>
                  <a:pt x="45" y="166"/>
                  <a:pt x="44" y="164"/>
                  <a:pt x="44" y="162"/>
                </a:cubicBezTo>
                <a:cubicBezTo>
                  <a:pt x="45" y="159"/>
                  <a:pt x="44" y="156"/>
                  <a:pt x="43" y="152"/>
                </a:cubicBezTo>
                <a:cubicBezTo>
                  <a:pt x="43" y="146"/>
                  <a:pt x="42" y="141"/>
                  <a:pt x="41" y="136"/>
                </a:cubicBezTo>
                <a:cubicBezTo>
                  <a:pt x="41" y="136"/>
                  <a:pt x="41" y="136"/>
                  <a:pt x="40" y="136"/>
                </a:cubicBezTo>
                <a:cubicBezTo>
                  <a:pt x="40" y="135"/>
                  <a:pt x="40" y="134"/>
                  <a:pt x="40" y="133"/>
                </a:cubicBezTo>
                <a:cubicBezTo>
                  <a:pt x="40" y="133"/>
                  <a:pt x="39" y="133"/>
                  <a:pt x="39" y="133"/>
                </a:cubicBezTo>
                <a:cubicBezTo>
                  <a:pt x="39" y="132"/>
                  <a:pt x="39" y="132"/>
                  <a:pt x="39" y="131"/>
                </a:cubicBezTo>
                <a:cubicBezTo>
                  <a:pt x="38" y="131"/>
                  <a:pt x="38" y="130"/>
                  <a:pt x="38" y="130"/>
                </a:cubicBezTo>
                <a:cubicBezTo>
                  <a:pt x="37" y="130"/>
                  <a:pt x="37" y="131"/>
                  <a:pt x="37" y="131"/>
                </a:cubicBezTo>
                <a:cubicBezTo>
                  <a:pt x="35" y="132"/>
                  <a:pt x="36" y="135"/>
                  <a:pt x="34" y="137"/>
                </a:cubicBezTo>
                <a:cubicBezTo>
                  <a:pt x="34" y="138"/>
                  <a:pt x="34" y="139"/>
                  <a:pt x="34" y="140"/>
                </a:cubicBezTo>
                <a:cubicBezTo>
                  <a:pt x="33" y="142"/>
                  <a:pt x="32" y="145"/>
                  <a:pt x="33" y="147"/>
                </a:cubicBezTo>
                <a:cubicBezTo>
                  <a:pt x="33" y="147"/>
                  <a:pt x="33" y="148"/>
                  <a:pt x="32" y="148"/>
                </a:cubicBezTo>
                <a:cubicBezTo>
                  <a:pt x="32" y="149"/>
                  <a:pt x="32" y="148"/>
                  <a:pt x="32" y="149"/>
                </a:cubicBezTo>
                <a:cubicBezTo>
                  <a:pt x="32" y="149"/>
                  <a:pt x="32" y="149"/>
                  <a:pt x="32" y="149"/>
                </a:cubicBezTo>
                <a:cubicBezTo>
                  <a:pt x="32" y="151"/>
                  <a:pt x="32" y="153"/>
                  <a:pt x="32" y="154"/>
                </a:cubicBezTo>
                <a:cubicBezTo>
                  <a:pt x="31" y="160"/>
                  <a:pt x="30" y="164"/>
                  <a:pt x="30" y="170"/>
                </a:cubicBezTo>
                <a:cubicBezTo>
                  <a:pt x="30" y="170"/>
                  <a:pt x="30" y="170"/>
                  <a:pt x="30" y="170"/>
                </a:cubicBezTo>
                <a:cubicBezTo>
                  <a:pt x="30" y="174"/>
                  <a:pt x="29" y="178"/>
                  <a:pt x="29" y="181"/>
                </a:cubicBezTo>
                <a:cubicBezTo>
                  <a:pt x="29" y="181"/>
                  <a:pt x="30" y="181"/>
                  <a:pt x="30" y="181"/>
                </a:cubicBezTo>
                <a:cubicBezTo>
                  <a:pt x="29" y="183"/>
                  <a:pt x="29" y="184"/>
                  <a:pt x="29" y="186"/>
                </a:cubicBezTo>
                <a:cubicBezTo>
                  <a:pt x="29" y="187"/>
                  <a:pt x="29" y="187"/>
                  <a:pt x="29" y="187"/>
                </a:cubicBezTo>
                <a:cubicBezTo>
                  <a:pt x="29" y="188"/>
                  <a:pt x="29" y="188"/>
                  <a:pt x="29" y="189"/>
                </a:cubicBezTo>
                <a:cubicBezTo>
                  <a:pt x="29" y="191"/>
                  <a:pt x="29" y="193"/>
                  <a:pt x="29" y="195"/>
                </a:cubicBezTo>
                <a:cubicBezTo>
                  <a:pt x="29" y="195"/>
                  <a:pt x="29" y="196"/>
                  <a:pt x="29" y="197"/>
                </a:cubicBezTo>
                <a:cubicBezTo>
                  <a:pt x="28" y="197"/>
                  <a:pt x="28" y="197"/>
                  <a:pt x="28" y="197"/>
                </a:cubicBezTo>
                <a:cubicBezTo>
                  <a:pt x="27" y="198"/>
                  <a:pt x="28" y="199"/>
                  <a:pt x="29" y="200"/>
                </a:cubicBezTo>
                <a:cubicBezTo>
                  <a:pt x="29" y="200"/>
                  <a:pt x="29" y="200"/>
                  <a:pt x="29" y="199"/>
                </a:cubicBezTo>
                <a:cubicBezTo>
                  <a:pt x="30" y="200"/>
                  <a:pt x="30" y="201"/>
                  <a:pt x="31" y="201"/>
                </a:cubicBezTo>
                <a:cubicBezTo>
                  <a:pt x="30" y="201"/>
                  <a:pt x="30" y="201"/>
                  <a:pt x="30" y="202"/>
                </a:cubicBezTo>
                <a:cubicBezTo>
                  <a:pt x="30" y="202"/>
                  <a:pt x="30" y="202"/>
                  <a:pt x="29" y="202"/>
                </a:cubicBezTo>
                <a:cubicBezTo>
                  <a:pt x="30" y="203"/>
                  <a:pt x="28" y="204"/>
                  <a:pt x="29" y="206"/>
                </a:cubicBezTo>
                <a:cubicBezTo>
                  <a:pt x="30" y="205"/>
                  <a:pt x="31" y="204"/>
                  <a:pt x="32" y="202"/>
                </a:cubicBezTo>
                <a:cubicBezTo>
                  <a:pt x="34" y="202"/>
                  <a:pt x="33" y="203"/>
                  <a:pt x="33" y="205"/>
                </a:cubicBezTo>
                <a:cubicBezTo>
                  <a:pt x="33" y="207"/>
                  <a:pt x="36" y="211"/>
                  <a:pt x="33" y="211"/>
                </a:cubicBezTo>
                <a:cubicBezTo>
                  <a:pt x="31" y="211"/>
                  <a:pt x="29" y="210"/>
                  <a:pt x="26" y="210"/>
                </a:cubicBezTo>
                <a:cubicBezTo>
                  <a:pt x="26" y="210"/>
                  <a:pt x="26" y="210"/>
                  <a:pt x="25" y="210"/>
                </a:cubicBezTo>
                <a:cubicBezTo>
                  <a:pt x="24" y="209"/>
                  <a:pt x="22" y="212"/>
                  <a:pt x="21" y="212"/>
                </a:cubicBezTo>
                <a:cubicBezTo>
                  <a:pt x="21" y="212"/>
                  <a:pt x="20" y="212"/>
                  <a:pt x="20" y="211"/>
                </a:cubicBezTo>
                <a:cubicBezTo>
                  <a:pt x="19" y="211"/>
                  <a:pt x="18" y="212"/>
                  <a:pt x="17" y="211"/>
                </a:cubicBezTo>
                <a:cubicBezTo>
                  <a:pt x="17" y="211"/>
                  <a:pt x="17" y="211"/>
                  <a:pt x="17" y="211"/>
                </a:cubicBezTo>
                <a:cubicBezTo>
                  <a:pt x="15" y="211"/>
                  <a:pt x="14" y="215"/>
                  <a:pt x="12" y="213"/>
                </a:cubicBezTo>
                <a:cubicBezTo>
                  <a:pt x="13" y="211"/>
                  <a:pt x="14" y="210"/>
                  <a:pt x="14" y="209"/>
                </a:cubicBezTo>
                <a:cubicBezTo>
                  <a:pt x="14" y="208"/>
                  <a:pt x="13" y="207"/>
                  <a:pt x="13" y="205"/>
                </a:cubicBezTo>
                <a:cubicBezTo>
                  <a:pt x="12" y="206"/>
                  <a:pt x="12" y="207"/>
                  <a:pt x="10" y="207"/>
                </a:cubicBezTo>
                <a:cubicBezTo>
                  <a:pt x="10" y="207"/>
                  <a:pt x="9" y="206"/>
                  <a:pt x="10" y="205"/>
                </a:cubicBezTo>
                <a:cubicBezTo>
                  <a:pt x="11" y="203"/>
                  <a:pt x="14" y="202"/>
                  <a:pt x="16" y="201"/>
                </a:cubicBezTo>
                <a:cubicBezTo>
                  <a:pt x="17" y="201"/>
                  <a:pt x="17" y="199"/>
                  <a:pt x="18" y="199"/>
                </a:cubicBezTo>
                <a:cubicBezTo>
                  <a:pt x="19" y="198"/>
                  <a:pt x="21" y="198"/>
                  <a:pt x="22" y="198"/>
                </a:cubicBezTo>
                <a:cubicBezTo>
                  <a:pt x="22" y="198"/>
                  <a:pt x="22" y="197"/>
                  <a:pt x="22" y="197"/>
                </a:cubicBezTo>
                <a:cubicBezTo>
                  <a:pt x="22" y="195"/>
                  <a:pt x="23" y="194"/>
                  <a:pt x="23" y="192"/>
                </a:cubicBezTo>
                <a:cubicBezTo>
                  <a:pt x="22" y="192"/>
                  <a:pt x="22" y="193"/>
                  <a:pt x="21" y="193"/>
                </a:cubicBezTo>
                <a:cubicBezTo>
                  <a:pt x="20" y="192"/>
                  <a:pt x="22" y="190"/>
                  <a:pt x="22" y="188"/>
                </a:cubicBezTo>
                <a:cubicBezTo>
                  <a:pt x="22" y="187"/>
                  <a:pt x="22" y="186"/>
                  <a:pt x="22" y="185"/>
                </a:cubicBezTo>
                <a:cubicBezTo>
                  <a:pt x="22" y="182"/>
                  <a:pt x="21" y="180"/>
                  <a:pt x="21" y="177"/>
                </a:cubicBezTo>
                <a:cubicBezTo>
                  <a:pt x="21" y="172"/>
                  <a:pt x="21" y="167"/>
                  <a:pt x="21" y="161"/>
                </a:cubicBezTo>
                <a:cubicBezTo>
                  <a:pt x="22" y="152"/>
                  <a:pt x="22" y="140"/>
                  <a:pt x="22" y="130"/>
                </a:cubicBezTo>
                <a:cubicBezTo>
                  <a:pt x="22" y="128"/>
                  <a:pt x="22" y="127"/>
                  <a:pt x="22" y="126"/>
                </a:cubicBezTo>
                <a:cubicBezTo>
                  <a:pt x="22" y="124"/>
                  <a:pt x="21" y="121"/>
                  <a:pt x="21" y="119"/>
                </a:cubicBezTo>
                <a:cubicBezTo>
                  <a:pt x="20" y="120"/>
                  <a:pt x="20" y="122"/>
                  <a:pt x="18" y="122"/>
                </a:cubicBezTo>
                <a:cubicBezTo>
                  <a:pt x="18" y="121"/>
                  <a:pt x="19" y="120"/>
                  <a:pt x="20" y="119"/>
                </a:cubicBezTo>
                <a:cubicBezTo>
                  <a:pt x="20" y="118"/>
                  <a:pt x="21" y="117"/>
                  <a:pt x="21" y="116"/>
                </a:cubicBezTo>
                <a:cubicBezTo>
                  <a:pt x="21" y="116"/>
                  <a:pt x="21" y="116"/>
                  <a:pt x="21" y="115"/>
                </a:cubicBezTo>
                <a:cubicBezTo>
                  <a:pt x="22" y="115"/>
                  <a:pt x="21" y="113"/>
                  <a:pt x="21" y="112"/>
                </a:cubicBezTo>
                <a:cubicBezTo>
                  <a:pt x="20" y="113"/>
                  <a:pt x="20" y="114"/>
                  <a:pt x="20" y="114"/>
                </a:cubicBezTo>
                <a:cubicBezTo>
                  <a:pt x="19" y="114"/>
                  <a:pt x="19" y="114"/>
                  <a:pt x="19" y="114"/>
                </a:cubicBezTo>
                <a:cubicBezTo>
                  <a:pt x="19" y="112"/>
                  <a:pt x="20" y="111"/>
                  <a:pt x="21" y="110"/>
                </a:cubicBezTo>
                <a:cubicBezTo>
                  <a:pt x="20" y="106"/>
                  <a:pt x="20" y="101"/>
                  <a:pt x="20" y="98"/>
                </a:cubicBezTo>
                <a:cubicBezTo>
                  <a:pt x="19" y="97"/>
                  <a:pt x="19" y="97"/>
                  <a:pt x="18" y="97"/>
                </a:cubicBezTo>
                <a:cubicBezTo>
                  <a:pt x="17" y="95"/>
                  <a:pt x="19" y="94"/>
                  <a:pt x="19" y="93"/>
                </a:cubicBezTo>
                <a:cubicBezTo>
                  <a:pt x="19" y="92"/>
                  <a:pt x="19" y="91"/>
                  <a:pt x="19" y="90"/>
                </a:cubicBezTo>
                <a:cubicBezTo>
                  <a:pt x="18" y="88"/>
                  <a:pt x="18" y="86"/>
                  <a:pt x="18" y="84"/>
                </a:cubicBezTo>
                <a:cubicBezTo>
                  <a:pt x="17" y="84"/>
                  <a:pt x="17" y="84"/>
                  <a:pt x="17" y="84"/>
                </a:cubicBezTo>
                <a:cubicBezTo>
                  <a:pt x="17" y="83"/>
                  <a:pt x="17" y="82"/>
                  <a:pt x="18" y="82"/>
                </a:cubicBezTo>
                <a:cubicBezTo>
                  <a:pt x="17" y="77"/>
                  <a:pt x="16" y="72"/>
                  <a:pt x="15" y="68"/>
                </a:cubicBezTo>
                <a:cubicBezTo>
                  <a:pt x="14" y="70"/>
                  <a:pt x="14" y="71"/>
                  <a:pt x="14" y="73"/>
                </a:cubicBezTo>
                <a:cubicBezTo>
                  <a:pt x="12" y="77"/>
                  <a:pt x="11" y="80"/>
                  <a:pt x="10" y="85"/>
                </a:cubicBezTo>
                <a:cubicBezTo>
                  <a:pt x="10" y="85"/>
                  <a:pt x="9" y="85"/>
                  <a:pt x="9" y="85"/>
                </a:cubicBezTo>
                <a:cubicBezTo>
                  <a:pt x="9" y="87"/>
                  <a:pt x="8" y="89"/>
                  <a:pt x="7" y="91"/>
                </a:cubicBezTo>
                <a:cubicBezTo>
                  <a:pt x="7" y="92"/>
                  <a:pt x="6" y="94"/>
                  <a:pt x="5" y="96"/>
                </a:cubicBezTo>
                <a:cubicBezTo>
                  <a:pt x="6" y="97"/>
                  <a:pt x="6" y="98"/>
                  <a:pt x="5" y="100"/>
                </a:cubicBezTo>
                <a:cubicBezTo>
                  <a:pt x="5" y="107"/>
                  <a:pt x="6" y="114"/>
                  <a:pt x="5" y="118"/>
                </a:cubicBezTo>
                <a:cubicBezTo>
                  <a:pt x="5" y="119"/>
                  <a:pt x="6" y="119"/>
                  <a:pt x="6" y="119"/>
                </a:cubicBezTo>
                <a:cubicBezTo>
                  <a:pt x="5" y="120"/>
                  <a:pt x="6" y="121"/>
                  <a:pt x="5" y="122"/>
                </a:cubicBezTo>
                <a:cubicBezTo>
                  <a:pt x="5" y="122"/>
                  <a:pt x="6" y="122"/>
                  <a:pt x="6" y="122"/>
                </a:cubicBezTo>
                <a:cubicBezTo>
                  <a:pt x="6" y="123"/>
                  <a:pt x="6" y="124"/>
                  <a:pt x="6" y="125"/>
                </a:cubicBezTo>
                <a:cubicBezTo>
                  <a:pt x="6" y="126"/>
                  <a:pt x="6" y="126"/>
                  <a:pt x="6" y="126"/>
                </a:cubicBezTo>
                <a:cubicBezTo>
                  <a:pt x="7" y="128"/>
                  <a:pt x="6" y="131"/>
                  <a:pt x="7" y="133"/>
                </a:cubicBezTo>
                <a:cubicBezTo>
                  <a:pt x="8" y="136"/>
                  <a:pt x="7" y="140"/>
                  <a:pt x="9" y="142"/>
                </a:cubicBezTo>
                <a:cubicBezTo>
                  <a:pt x="8" y="144"/>
                  <a:pt x="9" y="146"/>
                  <a:pt x="9" y="148"/>
                </a:cubicBezTo>
                <a:cubicBezTo>
                  <a:pt x="8" y="148"/>
                  <a:pt x="8" y="145"/>
                  <a:pt x="8" y="144"/>
                </a:cubicBezTo>
                <a:cubicBezTo>
                  <a:pt x="6" y="146"/>
                  <a:pt x="6" y="147"/>
                  <a:pt x="5" y="150"/>
                </a:cubicBezTo>
                <a:cubicBezTo>
                  <a:pt x="8" y="150"/>
                  <a:pt x="6" y="156"/>
                  <a:pt x="4" y="157"/>
                </a:cubicBezTo>
                <a:cubicBezTo>
                  <a:pt x="4" y="157"/>
                  <a:pt x="3" y="156"/>
                  <a:pt x="3" y="155"/>
                </a:cubicBezTo>
                <a:cubicBezTo>
                  <a:pt x="2" y="152"/>
                  <a:pt x="2" y="147"/>
                  <a:pt x="0" y="145"/>
                </a:cubicBezTo>
                <a:cubicBezTo>
                  <a:pt x="0" y="142"/>
                  <a:pt x="2" y="139"/>
                  <a:pt x="1" y="136"/>
                </a:cubicBezTo>
                <a:cubicBezTo>
                  <a:pt x="0" y="133"/>
                  <a:pt x="1" y="132"/>
                  <a:pt x="2" y="130"/>
                </a:cubicBezTo>
                <a:cubicBezTo>
                  <a:pt x="2" y="130"/>
                  <a:pt x="3" y="130"/>
                  <a:pt x="3" y="130"/>
                </a:cubicBezTo>
                <a:cubicBezTo>
                  <a:pt x="3" y="130"/>
                  <a:pt x="3" y="129"/>
                  <a:pt x="4" y="129"/>
                </a:cubicBezTo>
                <a:cubicBezTo>
                  <a:pt x="4" y="129"/>
                  <a:pt x="4" y="129"/>
                  <a:pt x="4" y="129"/>
                </a:cubicBezTo>
                <a:cubicBezTo>
                  <a:pt x="5" y="129"/>
                  <a:pt x="4" y="130"/>
                  <a:pt x="5" y="130"/>
                </a:cubicBezTo>
                <a:cubicBezTo>
                  <a:pt x="5" y="127"/>
                  <a:pt x="5" y="123"/>
                  <a:pt x="5" y="120"/>
                </a:cubicBezTo>
                <a:cubicBezTo>
                  <a:pt x="4" y="115"/>
                  <a:pt x="5" y="111"/>
                  <a:pt x="5" y="107"/>
                </a:cubicBezTo>
                <a:cubicBezTo>
                  <a:pt x="4" y="109"/>
                  <a:pt x="5" y="112"/>
                  <a:pt x="4" y="114"/>
                </a:cubicBezTo>
                <a:cubicBezTo>
                  <a:pt x="4" y="117"/>
                  <a:pt x="4" y="122"/>
                  <a:pt x="5" y="126"/>
                </a:cubicBezTo>
                <a:cubicBezTo>
                  <a:pt x="4" y="126"/>
                  <a:pt x="4" y="126"/>
                  <a:pt x="4" y="126"/>
                </a:cubicBezTo>
                <a:cubicBezTo>
                  <a:pt x="3" y="126"/>
                  <a:pt x="3" y="125"/>
                  <a:pt x="3" y="125"/>
                </a:cubicBezTo>
                <a:cubicBezTo>
                  <a:pt x="3" y="117"/>
                  <a:pt x="1" y="108"/>
                  <a:pt x="1" y="100"/>
                </a:cubicBezTo>
                <a:cubicBezTo>
                  <a:pt x="2" y="99"/>
                  <a:pt x="1" y="99"/>
                  <a:pt x="1" y="99"/>
                </a:cubicBezTo>
                <a:cubicBezTo>
                  <a:pt x="1" y="97"/>
                  <a:pt x="2" y="96"/>
                  <a:pt x="2" y="95"/>
                </a:cubicBezTo>
                <a:cubicBezTo>
                  <a:pt x="2" y="94"/>
                  <a:pt x="1" y="93"/>
                  <a:pt x="2" y="92"/>
                </a:cubicBezTo>
                <a:cubicBezTo>
                  <a:pt x="2" y="91"/>
                  <a:pt x="2" y="91"/>
                  <a:pt x="3" y="91"/>
                </a:cubicBezTo>
                <a:cubicBezTo>
                  <a:pt x="3" y="89"/>
                  <a:pt x="4" y="87"/>
                  <a:pt x="5" y="85"/>
                </a:cubicBezTo>
                <a:cubicBezTo>
                  <a:pt x="6" y="82"/>
                  <a:pt x="7" y="80"/>
                  <a:pt x="8" y="77"/>
                </a:cubicBezTo>
                <a:cubicBezTo>
                  <a:pt x="8" y="77"/>
                  <a:pt x="8" y="77"/>
                  <a:pt x="8" y="77"/>
                </a:cubicBezTo>
                <a:cubicBezTo>
                  <a:pt x="9" y="75"/>
                  <a:pt x="9" y="72"/>
                  <a:pt x="10" y="69"/>
                </a:cubicBezTo>
                <a:cubicBezTo>
                  <a:pt x="11" y="67"/>
                  <a:pt x="12" y="64"/>
                  <a:pt x="13" y="61"/>
                </a:cubicBezTo>
                <a:cubicBezTo>
                  <a:pt x="13" y="59"/>
                  <a:pt x="13" y="57"/>
                  <a:pt x="14" y="56"/>
                </a:cubicBezTo>
                <a:cubicBezTo>
                  <a:pt x="14" y="56"/>
                  <a:pt x="14" y="56"/>
                  <a:pt x="14" y="55"/>
                </a:cubicBezTo>
                <a:cubicBezTo>
                  <a:pt x="15" y="53"/>
                  <a:pt x="17" y="51"/>
                  <a:pt x="18" y="49"/>
                </a:cubicBezTo>
                <a:cubicBezTo>
                  <a:pt x="20" y="49"/>
                  <a:pt x="22" y="50"/>
                  <a:pt x="24" y="49"/>
                </a:cubicBezTo>
                <a:cubicBezTo>
                  <a:pt x="25" y="50"/>
                  <a:pt x="27" y="51"/>
                  <a:pt x="28" y="51"/>
                </a:cubicBezTo>
                <a:cubicBezTo>
                  <a:pt x="28" y="51"/>
                  <a:pt x="28" y="50"/>
                  <a:pt x="28" y="49"/>
                </a:cubicBezTo>
                <a:cubicBezTo>
                  <a:pt x="28" y="50"/>
                  <a:pt x="28" y="49"/>
                  <a:pt x="29" y="49"/>
                </a:cubicBezTo>
                <a:cubicBezTo>
                  <a:pt x="29" y="50"/>
                  <a:pt x="29" y="51"/>
                  <a:pt x="29" y="51"/>
                </a:cubicBezTo>
                <a:cubicBezTo>
                  <a:pt x="31" y="51"/>
                  <a:pt x="32" y="52"/>
                  <a:pt x="34" y="52"/>
                </a:cubicBezTo>
                <a:cubicBezTo>
                  <a:pt x="34" y="52"/>
                  <a:pt x="34" y="51"/>
                  <a:pt x="34" y="51"/>
                </a:cubicBezTo>
                <a:cubicBezTo>
                  <a:pt x="35" y="52"/>
                  <a:pt x="35" y="52"/>
                  <a:pt x="36" y="52"/>
                </a:cubicBezTo>
                <a:cubicBezTo>
                  <a:pt x="36" y="52"/>
                  <a:pt x="37" y="52"/>
                  <a:pt x="37" y="52"/>
                </a:cubicBezTo>
                <a:cubicBezTo>
                  <a:pt x="40" y="51"/>
                  <a:pt x="43" y="51"/>
                  <a:pt x="46" y="51"/>
                </a:cubicBezTo>
                <a:cubicBezTo>
                  <a:pt x="49" y="50"/>
                  <a:pt x="51" y="50"/>
                  <a:pt x="52" y="48"/>
                </a:cubicBezTo>
                <a:cubicBezTo>
                  <a:pt x="53" y="48"/>
                  <a:pt x="55" y="48"/>
                  <a:pt x="55" y="47"/>
                </a:cubicBezTo>
                <a:cubicBezTo>
                  <a:pt x="56" y="47"/>
                  <a:pt x="56" y="48"/>
                  <a:pt x="57" y="48"/>
                </a:cubicBezTo>
                <a:cubicBezTo>
                  <a:pt x="57" y="48"/>
                  <a:pt x="58" y="47"/>
                  <a:pt x="59" y="48"/>
                </a:cubicBezTo>
                <a:cubicBezTo>
                  <a:pt x="59" y="48"/>
                  <a:pt x="59" y="48"/>
                  <a:pt x="59" y="48"/>
                </a:cubicBezTo>
                <a:cubicBezTo>
                  <a:pt x="65" y="53"/>
                  <a:pt x="74" y="54"/>
                  <a:pt x="80" y="57"/>
                </a:cubicBezTo>
                <a:cubicBezTo>
                  <a:pt x="77" y="52"/>
                  <a:pt x="74" y="46"/>
                  <a:pt x="71" y="40"/>
                </a:cubicBezTo>
                <a:cubicBezTo>
                  <a:pt x="69" y="36"/>
                  <a:pt x="68" y="31"/>
                  <a:pt x="65" y="27"/>
                </a:cubicBezTo>
                <a:cubicBezTo>
                  <a:pt x="65" y="27"/>
                  <a:pt x="65" y="28"/>
                  <a:pt x="64" y="28"/>
                </a:cubicBezTo>
                <a:cubicBezTo>
                  <a:pt x="62" y="26"/>
                  <a:pt x="61" y="23"/>
                  <a:pt x="59" y="23"/>
                </a:cubicBezTo>
                <a:cubicBezTo>
                  <a:pt x="59" y="22"/>
                  <a:pt x="58" y="21"/>
                  <a:pt x="58" y="21"/>
                </a:cubicBezTo>
                <a:cubicBezTo>
                  <a:pt x="57" y="21"/>
                  <a:pt x="56" y="21"/>
                  <a:pt x="55" y="21"/>
                </a:cubicBezTo>
                <a:cubicBezTo>
                  <a:pt x="54" y="21"/>
                  <a:pt x="54" y="21"/>
                  <a:pt x="53" y="21"/>
                </a:cubicBezTo>
                <a:cubicBezTo>
                  <a:pt x="54" y="25"/>
                  <a:pt x="53" y="29"/>
                  <a:pt x="52" y="33"/>
                </a:cubicBezTo>
                <a:cubicBezTo>
                  <a:pt x="51" y="37"/>
                  <a:pt x="49" y="40"/>
                  <a:pt x="47" y="42"/>
                </a:cubicBezTo>
                <a:cubicBezTo>
                  <a:pt x="47" y="44"/>
                  <a:pt x="45" y="46"/>
                  <a:pt x="43" y="46"/>
                </a:cubicBezTo>
                <a:cubicBezTo>
                  <a:pt x="42" y="46"/>
                  <a:pt x="40" y="47"/>
                  <a:pt x="39" y="47"/>
                </a:cubicBezTo>
                <a:cubicBezTo>
                  <a:pt x="38" y="47"/>
                  <a:pt x="37" y="47"/>
                  <a:pt x="36" y="47"/>
                </a:cubicBezTo>
                <a:cubicBezTo>
                  <a:pt x="34" y="47"/>
                  <a:pt x="32" y="47"/>
                  <a:pt x="30" y="47"/>
                </a:cubicBezTo>
                <a:cubicBezTo>
                  <a:pt x="27" y="46"/>
                  <a:pt x="25" y="43"/>
                  <a:pt x="23" y="41"/>
                </a:cubicBezTo>
                <a:cubicBezTo>
                  <a:pt x="22" y="39"/>
                  <a:pt x="21" y="37"/>
                  <a:pt x="20" y="34"/>
                </a:cubicBezTo>
                <a:cubicBezTo>
                  <a:pt x="19" y="31"/>
                  <a:pt x="18" y="30"/>
                  <a:pt x="18" y="25"/>
                </a:cubicBezTo>
                <a:cubicBezTo>
                  <a:pt x="18" y="24"/>
                  <a:pt x="19" y="23"/>
                  <a:pt x="18" y="22"/>
                </a:cubicBezTo>
                <a:cubicBezTo>
                  <a:pt x="18" y="22"/>
                  <a:pt x="18" y="21"/>
                  <a:pt x="19" y="21"/>
                </a:cubicBezTo>
                <a:cubicBezTo>
                  <a:pt x="21" y="13"/>
                  <a:pt x="24" y="5"/>
                  <a:pt x="31" y="2"/>
                </a:cubicBezTo>
                <a:cubicBezTo>
                  <a:pt x="31" y="2"/>
                  <a:pt x="31" y="2"/>
                  <a:pt x="31" y="2"/>
                </a:cubicBezTo>
                <a:cubicBezTo>
                  <a:pt x="34" y="0"/>
                  <a:pt x="39" y="2"/>
                  <a:pt x="40" y="4"/>
                </a:cubicBezTo>
                <a:close/>
                <a:moveTo>
                  <a:pt x="29" y="60"/>
                </a:moveTo>
                <a:cubicBezTo>
                  <a:pt x="29" y="59"/>
                  <a:pt x="29" y="58"/>
                  <a:pt x="30" y="58"/>
                </a:cubicBezTo>
                <a:cubicBezTo>
                  <a:pt x="30" y="57"/>
                  <a:pt x="31" y="57"/>
                  <a:pt x="31" y="57"/>
                </a:cubicBezTo>
                <a:cubicBezTo>
                  <a:pt x="30" y="57"/>
                  <a:pt x="29" y="58"/>
                  <a:pt x="29" y="58"/>
                </a:cubicBezTo>
                <a:cubicBezTo>
                  <a:pt x="29" y="59"/>
                  <a:pt x="28" y="59"/>
                  <a:pt x="29" y="60"/>
                </a:cubicBezTo>
                <a:close/>
                <a:moveTo>
                  <a:pt x="27" y="6"/>
                </a:moveTo>
                <a:cubicBezTo>
                  <a:pt x="29" y="4"/>
                  <a:pt x="30" y="5"/>
                  <a:pt x="31" y="3"/>
                </a:cubicBezTo>
                <a:cubicBezTo>
                  <a:pt x="30" y="4"/>
                  <a:pt x="29" y="5"/>
                  <a:pt x="27" y="6"/>
                </a:cubicBezTo>
                <a:close/>
                <a:moveTo>
                  <a:pt x="34" y="4"/>
                </a:moveTo>
                <a:cubicBezTo>
                  <a:pt x="34" y="5"/>
                  <a:pt x="33" y="5"/>
                  <a:pt x="33" y="5"/>
                </a:cubicBezTo>
                <a:cubicBezTo>
                  <a:pt x="34" y="5"/>
                  <a:pt x="36" y="5"/>
                  <a:pt x="36" y="4"/>
                </a:cubicBezTo>
                <a:cubicBezTo>
                  <a:pt x="36" y="4"/>
                  <a:pt x="35" y="4"/>
                  <a:pt x="34" y="4"/>
                </a:cubicBezTo>
                <a:close/>
                <a:moveTo>
                  <a:pt x="31" y="5"/>
                </a:moveTo>
                <a:cubicBezTo>
                  <a:pt x="32" y="6"/>
                  <a:pt x="32" y="5"/>
                  <a:pt x="32" y="4"/>
                </a:cubicBezTo>
                <a:cubicBezTo>
                  <a:pt x="32" y="5"/>
                  <a:pt x="32" y="5"/>
                  <a:pt x="31" y="5"/>
                </a:cubicBezTo>
                <a:close/>
                <a:moveTo>
                  <a:pt x="43" y="7"/>
                </a:moveTo>
                <a:cubicBezTo>
                  <a:pt x="43" y="6"/>
                  <a:pt x="42" y="5"/>
                  <a:pt x="42" y="5"/>
                </a:cubicBezTo>
                <a:cubicBezTo>
                  <a:pt x="42" y="6"/>
                  <a:pt x="42" y="6"/>
                  <a:pt x="43" y="7"/>
                </a:cubicBezTo>
                <a:close/>
                <a:moveTo>
                  <a:pt x="39" y="8"/>
                </a:moveTo>
                <a:cubicBezTo>
                  <a:pt x="39" y="7"/>
                  <a:pt x="40" y="7"/>
                  <a:pt x="40" y="6"/>
                </a:cubicBezTo>
                <a:cubicBezTo>
                  <a:pt x="38" y="5"/>
                  <a:pt x="37" y="7"/>
                  <a:pt x="39" y="8"/>
                </a:cubicBezTo>
                <a:close/>
                <a:moveTo>
                  <a:pt x="25" y="10"/>
                </a:moveTo>
                <a:cubicBezTo>
                  <a:pt x="25" y="10"/>
                  <a:pt x="25" y="10"/>
                  <a:pt x="26" y="10"/>
                </a:cubicBezTo>
                <a:cubicBezTo>
                  <a:pt x="28" y="9"/>
                  <a:pt x="28" y="7"/>
                  <a:pt x="29" y="6"/>
                </a:cubicBezTo>
                <a:cubicBezTo>
                  <a:pt x="27" y="7"/>
                  <a:pt x="26" y="8"/>
                  <a:pt x="25" y="10"/>
                </a:cubicBezTo>
                <a:close/>
                <a:moveTo>
                  <a:pt x="30" y="7"/>
                </a:moveTo>
                <a:cubicBezTo>
                  <a:pt x="31" y="7"/>
                  <a:pt x="31" y="6"/>
                  <a:pt x="31" y="6"/>
                </a:cubicBezTo>
                <a:cubicBezTo>
                  <a:pt x="31" y="6"/>
                  <a:pt x="30" y="7"/>
                  <a:pt x="30" y="7"/>
                </a:cubicBezTo>
                <a:close/>
                <a:moveTo>
                  <a:pt x="33" y="7"/>
                </a:moveTo>
                <a:cubicBezTo>
                  <a:pt x="33" y="7"/>
                  <a:pt x="34" y="6"/>
                  <a:pt x="34" y="6"/>
                </a:cubicBezTo>
                <a:cubicBezTo>
                  <a:pt x="34" y="6"/>
                  <a:pt x="33" y="6"/>
                  <a:pt x="33" y="7"/>
                </a:cubicBezTo>
                <a:close/>
                <a:moveTo>
                  <a:pt x="34" y="7"/>
                </a:moveTo>
                <a:cubicBezTo>
                  <a:pt x="34" y="7"/>
                  <a:pt x="34" y="7"/>
                  <a:pt x="34" y="7"/>
                </a:cubicBezTo>
                <a:cubicBezTo>
                  <a:pt x="34" y="7"/>
                  <a:pt x="34" y="7"/>
                  <a:pt x="34" y="8"/>
                </a:cubicBezTo>
                <a:cubicBezTo>
                  <a:pt x="34" y="7"/>
                  <a:pt x="35" y="7"/>
                  <a:pt x="35" y="7"/>
                </a:cubicBezTo>
                <a:cubicBezTo>
                  <a:pt x="34" y="7"/>
                  <a:pt x="34" y="7"/>
                  <a:pt x="34" y="7"/>
                </a:cubicBezTo>
                <a:close/>
                <a:moveTo>
                  <a:pt x="32" y="7"/>
                </a:moveTo>
                <a:cubicBezTo>
                  <a:pt x="32" y="8"/>
                  <a:pt x="32" y="8"/>
                  <a:pt x="32" y="8"/>
                </a:cubicBezTo>
                <a:cubicBezTo>
                  <a:pt x="33" y="8"/>
                  <a:pt x="32" y="7"/>
                  <a:pt x="32" y="7"/>
                </a:cubicBezTo>
                <a:cubicBezTo>
                  <a:pt x="32" y="7"/>
                  <a:pt x="32" y="7"/>
                  <a:pt x="32" y="7"/>
                </a:cubicBezTo>
                <a:close/>
                <a:moveTo>
                  <a:pt x="41" y="7"/>
                </a:moveTo>
                <a:cubicBezTo>
                  <a:pt x="41" y="8"/>
                  <a:pt x="42" y="9"/>
                  <a:pt x="43" y="9"/>
                </a:cubicBezTo>
                <a:cubicBezTo>
                  <a:pt x="43" y="9"/>
                  <a:pt x="43" y="9"/>
                  <a:pt x="44" y="8"/>
                </a:cubicBezTo>
                <a:cubicBezTo>
                  <a:pt x="43" y="8"/>
                  <a:pt x="42" y="7"/>
                  <a:pt x="41" y="7"/>
                </a:cubicBezTo>
                <a:close/>
                <a:moveTo>
                  <a:pt x="36" y="9"/>
                </a:moveTo>
                <a:cubicBezTo>
                  <a:pt x="36" y="9"/>
                  <a:pt x="36" y="9"/>
                  <a:pt x="36" y="8"/>
                </a:cubicBezTo>
                <a:cubicBezTo>
                  <a:pt x="36" y="8"/>
                  <a:pt x="36" y="8"/>
                  <a:pt x="36" y="8"/>
                </a:cubicBezTo>
                <a:cubicBezTo>
                  <a:pt x="35" y="7"/>
                  <a:pt x="35" y="9"/>
                  <a:pt x="36" y="9"/>
                </a:cubicBezTo>
                <a:close/>
                <a:moveTo>
                  <a:pt x="37" y="9"/>
                </a:moveTo>
                <a:cubicBezTo>
                  <a:pt x="38" y="9"/>
                  <a:pt x="38" y="9"/>
                  <a:pt x="38" y="9"/>
                </a:cubicBezTo>
                <a:cubicBezTo>
                  <a:pt x="38" y="8"/>
                  <a:pt x="38" y="8"/>
                  <a:pt x="37" y="8"/>
                </a:cubicBezTo>
                <a:cubicBezTo>
                  <a:pt x="37" y="8"/>
                  <a:pt x="37" y="9"/>
                  <a:pt x="37" y="9"/>
                </a:cubicBezTo>
                <a:close/>
                <a:moveTo>
                  <a:pt x="48" y="13"/>
                </a:moveTo>
                <a:cubicBezTo>
                  <a:pt x="48" y="10"/>
                  <a:pt x="46" y="9"/>
                  <a:pt x="45" y="8"/>
                </a:cubicBezTo>
                <a:cubicBezTo>
                  <a:pt x="46" y="10"/>
                  <a:pt x="47" y="11"/>
                  <a:pt x="48" y="13"/>
                </a:cubicBezTo>
                <a:close/>
                <a:moveTo>
                  <a:pt x="33" y="8"/>
                </a:moveTo>
                <a:cubicBezTo>
                  <a:pt x="33" y="9"/>
                  <a:pt x="33" y="9"/>
                  <a:pt x="33" y="9"/>
                </a:cubicBezTo>
                <a:cubicBezTo>
                  <a:pt x="34" y="9"/>
                  <a:pt x="33" y="8"/>
                  <a:pt x="33" y="8"/>
                </a:cubicBezTo>
                <a:close/>
                <a:moveTo>
                  <a:pt x="30" y="10"/>
                </a:moveTo>
                <a:cubicBezTo>
                  <a:pt x="31" y="10"/>
                  <a:pt x="31" y="11"/>
                  <a:pt x="32" y="11"/>
                </a:cubicBezTo>
                <a:cubicBezTo>
                  <a:pt x="32" y="11"/>
                  <a:pt x="32" y="10"/>
                  <a:pt x="32" y="10"/>
                </a:cubicBezTo>
                <a:cubicBezTo>
                  <a:pt x="32" y="10"/>
                  <a:pt x="31" y="10"/>
                  <a:pt x="31" y="10"/>
                </a:cubicBezTo>
                <a:cubicBezTo>
                  <a:pt x="32" y="9"/>
                  <a:pt x="31" y="8"/>
                  <a:pt x="31" y="8"/>
                </a:cubicBezTo>
                <a:cubicBezTo>
                  <a:pt x="31" y="9"/>
                  <a:pt x="30" y="9"/>
                  <a:pt x="30" y="10"/>
                </a:cubicBezTo>
                <a:close/>
                <a:moveTo>
                  <a:pt x="40" y="10"/>
                </a:moveTo>
                <a:cubicBezTo>
                  <a:pt x="40" y="9"/>
                  <a:pt x="40" y="9"/>
                  <a:pt x="39" y="9"/>
                </a:cubicBezTo>
                <a:cubicBezTo>
                  <a:pt x="40" y="9"/>
                  <a:pt x="40" y="9"/>
                  <a:pt x="40" y="10"/>
                </a:cubicBezTo>
                <a:close/>
                <a:moveTo>
                  <a:pt x="27" y="10"/>
                </a:moveTo>
                <a:cubicBezTo>
                  <a:pt x="28" y="10"/>
                  <a:pt x="29" y="9"/>
                  <a:pt x="28" y="9"/>
                </a:cubicBezTo>
                <a:cubicBezTo>
                  <a:pt x="28" y="9"/>
                  <a:pt x="27" y="10"/>
                  <a:pt x="27" y="10"/>
                </a:cubicBezTo>
                <a:close/>
                <a:moveTo>
                  <a:pt x="36" y="10"/>
                </a:moveTo>
                <a:cubicBezTo>
                  <a:pt x="37" y="10"/>
                  <a:pt x="37" y="10"/>
                  <a:pt x="37" y="9"/>
                </a:cubicBezTo>
                <a:cubicBezTo>
                  <a:pt x="36" y="10"/>
                  <a:pt x="36" y="10"/>
                  <a:pt x="36" y="10"/>
                </a:cubicBezTo>
                <a:close/>
                <a:moveTo>
                  <a:pt x="42" y="10"/>
                </a:moveTo>
                <a:cubicBezTo>
                  <a:pt x="42" y="10"/>
                  <a:pt x="42" y="10"/>
                  <a:pt x="41" y="10"/>
                </a:cubicBezTo>
                <a:cubicBezTo>
                  <a:pt x="41" y="10"/>
                  <a:pt x="42" y="11"/>
                  <a:pt x="42" y="10"/>
                </a:cubicBezTo>
                <a:close/>
                <a:moveTo>
                  <a:pt x="44" y="10"/>
                </a:moveTo>
                <a:cubicBezTo>
                  <a:pt x="44" y="11"/>
                  <a:pt x="44" y="11"/>
                  <a:pt x="44" y="11"/>
                </a:cubicBezTo>
                <a:cubicBezTo>
                  <a:pt x="45" y="11"/>
                  <a:pt x="45" y="11"/>
                  <a:pt x="45" y="10"/>
                </a:cubicBezTo>
                <a:cubicBezTo>
                  <a:pt x="45" y="9"/>
                  <a:pt x="44" y="9"/>
                  <a:pt x="44" y="10"/>
                </a:cubicBezTo>
                <a:close/>
                <a:moveTo>
                  <a:pt x="38" y="11"/>
                </a:moveTo>
                <a:cubicBezTo>
                  <a:pt x="38" y="11"/>
                  <a:pt x="38" y="11"/>
                  <a:pt x="39" y="11"/>
                </a:cubicBezTo>
                <a:cubicBezTo>
                  <a:pt x="39" y="11"/>
                  <a:pt x="40" y="10"/>
                  <a:pt x="39" y="10"/>
                </a:cubicBezTo>
                <a:cubicBezTo>
                  <a:pt x="39" y="10"/>
                  <a:pt x="38" y="10"/>
                  <a:pt x="38" y="11"/>
                </a:cubicBezTo>
                <a:close/>
                <a:moveTo>
                  <a:pt x="34" y="10"/>
                </a:moveTo>
                <a:cubicBezTo>
                  <a:pt x="34" y="11"/>
                  <a:pt x="34" y="11"/>
                  <a:pt x="35" y="11"/>
                </a:cubicBezTo>
                <a:cubicBezTo>
                  <a:pt x="34" y="11"/>
                  <a:pt x="34" y="10"/>
                  <a:pt x="34" y="10"/>
                </a:cubicBezTo>
                <a:close/>
                <a:moveTo>
                  <a:pt x="24" y="15"/>
                </a:moveTo>
                <a:cubicBezTo>
                  <a:pt x="25" y="14"/>
                  <a:pt x="27" y="13"/>
                  <a:pt x="27" y="11"/>
                </a:cubicBezTo>
                <a:cubicBezTo>
                  <a:pt x="26" y="12"/>
                  <a:pt x="25" y="14"/>
                  <a:pt x="24" y="15"/>
                </a:cubicBezTo>
                <a:close/>
                <a:moveTo>
                  <a:pt x="29" y="12"/>
                </a:moveTo>
                <a:cubicBezTo>
                  <a:pt x="29" y="12"/>
                  <a:pt x="30" y="11"/>
                  <a:pt x="29" y="11"/>
                </a:cubicBezTo>
                <a:cubicBezTo>
                  <a:pt x="29" y="11"/>
                  <a:pt x="28" y="12"/>
                  <a:pt x="29" y="12"/>
                </a:cubicBezTo>
                <a:close/>
                <a:moveTo>
                  <a:pt x="42" y="12"/>
                </a:moveTo>
                <a:cubicBezTo>
                  <a:pt x="42" y="12"/>
                  <a:pt x="43" y="12"/>
                  <a:pt x="43" y="12"/>
                </a:cubicBezTo>
                <a:cubicBezTo>
                  <a:pt x="43" y="12"/>
                  <a:pt x="43" y="12"/>
                  <a:pt x="44" y="12"/>
                </a:cubicBezTo>
                <a:cubicBezTo>
                  <a:pt x="43" y="12"/>
                  <a:pt x="43" y="11"/>
                  <a:pt x="43" y="11"/>
                </a:cubicBezTo>
                <a:cubicBezTo>
                  <a:pt x="43" y="12"/>
                  <a:pt x="42" y="12"/>
                  <a:pt x="42" y="12"/>
                </a:cubicBezTo>
                <a:close/>
                <a:moveTo>
                  <a:pt x="32" y="13"/>
                </a:moveTo>
                <a:cubicBezTo>
                  <a:pt x="33" y="13"/>
                  <a:pt x="33" y="14"/>
                  <a:pt x="33" y="14"/>
                </a:cubicBezTo>
                <a:cubicBezTo>
                  <a:pt x="34" y="13"/>
                  <a:pt x="34" y="12"/>
                  <a:pt x="33" y="11"/>
                </a:cubicBezTo>
                <a:cubicBezTo>
                  <a:pt x="33" y="12"/>
                  <a:pt x="32" y="12"/>
                  <a:pt x="32" y="13"/>
                </a:cubicBezTo>
                <a:close/>
                <a:moveTo>
                  <a:pt x="45" y="12"/>
                </a:moveTo>
                <a:cubicBezTo>
                  <a:pt x="46" y="12"/>
                  <a:pt x="46" y="12"/>
                  <a:pt x="46" y="12"/>
                </a:cubicBezTo>
                <a:cubicBezTo>
                  <a:pt x="46" y="12"/>
                  <a:pt x="46" y="11"/>
                  <a:pt x="46" y="11"/>
                </a:cubicBezTo>
                <a:cubicBezTo>
                  <a:pt x="46" y="12"/>
                  <a:pt x="45" y="12"/>
                  <a:pt x="45" y="12"/>
                </a:cubicBezTo>
                <a:close/>
                <a:moveTo>
                  <a:pt x="24" y="14"/>
                </a:moveTo>
                <a:cubicBezTo>
                  <a:pt x="24" y="13"/>
                  <a:pt x="25" y="12"/>
                  <a:pt x="25" y="12"/>
                </a:cubicBezTo>
                <a:cubicBezTo>
                  <a:pt x="25" y="12"/>
                  <a:pt x="24" y="13"/>
                  <a:pt x="24" y="14"/>
                </a:cubicBezTo>
                <a:close/>
                <a:moveTo>
                  <a:pt x="38" y="12"/>
                </a:moveTo>
                <a:cubicBezTo>
                  <a:pt x="38" y="12"/>
                  <a:pt x="38" y="12"/>
                  <a:pt x="38" y="12"/>
                </a:cubicBezTo>
                <a:cubicBezTo>
                  <a:pt x="38" y="12"/>
                  <a:pt x="37" y="12"/>
                  <a:pt x="38" y="12"/>
                </a:cubicBezTo>
                <a:close/>
                <a:moveTo>
                  <a:pt x="40" y="13"/>
                </a:moveTo>
                <a:cubicBezTo>
                  <a:pt x="40" y="13"/>
                  <a:pt x="40" y="12"/>
                  <a:pt x="41" y="12"/>
                </a:cubicBezTo>
                <a:cubicBezTo>
                  <a:pt x="40" y="12"/>
                  <a:pt x="40" y="11"/>
                  <a:pt x="40" y="12"/>
                </a:cubicBezTo>
                <a:cubicBezTo>
                  <a:pt x="40" y="12"/>
                  <a:pt x="39" y="12"/>
                  <a:pt x="40" y="13"/>
                </a:cubicBezTo>
                <a:close/>
                <a:moveTo>
                  <a:pt x="29" y="13"/>
                </a:moveTo>
                <a:cubicBezTo>
                  <a:pt x="30" y="13"/>
                  <a:pt x="30" y="14"/>
                  <a:pt x="30" y="14"/>
                </a:cubicBezTo>
                <a:cubicBezTo>
                  <a:pt x="30" y="13"/>
                  <a:pt x="31" y="13"/>
                  <a:pt x="31" y="13"/>
                </a:cubicBezTo>
                <a:cubicBezTo>
                  <a:pt x="30" y="13"/>
                  <a:pt x="30" y="12"/>
                  <a:pt x="30" y="12"/>
                </a:cubicBezTo>
                <a:cubicBezTo>
                  <a:pt x="30" y="12"/>
                  <a:pt x="29" y="12"/>
                  <a:pt x="29" y="13"/>
                </a:cubicBezTo>
                <a:close/>
                <a:moveTo>
                  <a:pt x="25" y="16"/>
                </a:moveTo>
                <a:cubicBezTo>
                  <a:pt x="26" y="15"/>
                  <a:pt x="27" y="13"/>
                  <a:pt x="27" y="12"/>
                </a:cubicBezTo>
                <a:cubicBezTo>
                  <a:pt x="27" y="14"/>
                  <a:pt x="25" y="14"/>
                  <a:pt x="25" y="16"/>
                </a:cubicBezTo>
                <a:close/>
                <a:moveTo>
                  <a:pt x="43" y="14"/>
                </a:moveTo>
                <a:cubicBezTo>
                  <a:pt x="43" y="13"/>
                  <a:pt x="44" y="13"/>
                  <a:pt x="44" y="13"/>
                </a:cubicBezTo>
                <a:cubicBezTo>
                  <a:pt x="43" y="13"/>
                  <a:pt x="43" y="13"/>
                  <a:pt x="43" y="14"/>
                </a:cubicBezTo>
                <a:close/>
                <a:moveTo>
                  <a:pt x="46" y="14"/>
                </a:moveTo>
                <a:cubicBezTo>
                  <a:pt x="47" y="14"/>
                  <a:pt x="48" y="15"/>
                  <a:pt x="48" y="16"/>
                </a:cubicBezTo>
                <a:cubicBezTo>
                  <a:pt x="48" y="15"/>
                  <a:pt x="48" y="13"/>
                  <a:pt x="47" y="13"/>
                </a:cubicBezTo>
                <a:cubicBezTo>
                  <a:pt x="47" y="13"/>
                  <a:pt x="46" y="13"/>
                  <a:pt x="46" y="14"/>
                </a:cubicBezTo>
                <a:close/>
                <a:moveTo>
                  <a:pt x="51" y="18"/>
                </a:moveTo>
                <a:cubicBezTo>
                  <a:pt x="51" y="17"/>
                  <a:pt x="50" y="15"/>
                  <a:pt x="50" y="14"/>
                </a:cubicBezTo>
                <a:cubicBezTo>
                  <a:pt x="50" y="14"/>
                  <a:pt x="49" y="13"/>
                  <a:pt x="49" y="13"/>
                </a:cubicBezTo>
                <a:cubicBezTo>
                  <a:pt x="50" y="15"/>
                  <a:pt x="49" y="17"/>
                  <a:pt x="51" y="18"/>
                </a:cubicBezTo>
                <a:close/>
                <a:moveTo>
                  <a:pt x="44" y="14"/>
                </a:moveTo>
                <a:cubicBezTo>
                  <a:pt x="45" y="14"/>
                  <a:pt x="45" y="14"/>
                  <a:pt x="45" y="13"/>
                </a:cubicBezTo>
                <a:cubicBezTo>
                  <a:pt x="45" y="13"/>
                  <a:pt x="45" y="13"/>
                  <a:pt x="45" y="13"/>
                </a:cubicBezTo>
                <a:cubicBezTo>
                  <a:pt x="45" y="14"/>
                  <a:pt x="44" y="14"/>
                  <a:pt x="44" y="14"/>
                </a:cubicBezTo>
                <a:close/>
                <a:moveTo>
                  <a:pt x="33" y="15"/>
                </a:moveTo>
                <a:cubicBezTo>
                  <a:pt x="33" y="14"/>
                  <a:pt x="32" y="14"/>
                  <a:pt x="32" y="13"/>
                </a:cubicBezTo>
                <a:cubicBezTo>
                  <a:pt x="32" y="14"/>
                  <a:pt x="32" y="14"/>
                  <a:pt x="33" y="15"/>
                </a:cubicBezTo>
                <a:close/>
                <a:moveTo>
                  <a:pt x="35" y="15"/>
                </a:moveTo>
                <a:cubicBezTo>
                  <a:pt x="35" y="15"/>
                  <a:pt x="35" y="15"/>
                  <a:pt x="35" y="14"/>
                </a:cubicBezTo>
                <a:cubicBezTo>
                  <a:pt x="35" y="14"/>
                  <a:pt x="35" y="14"/>
                  <a:pt x="35" y="14"/>
                </a:cubicBezTo>
                <a:cubicBezTo>
                  <a:pt x="34" y="14"/>
                  <a:pt x="34" y="15"/>
                  <a:pt x="35" y="15"/>
                </a:cubicBezTo>
                <a:close/>
                <a:moveTo>
                  <a:pt x="37" y="15"/>
                </a:moveTo>
                <a:cubicBezTo>
                  <a:pt x="37" y="14"/>
                  <a:pt x="37" y="14"/>
                  <a:pt x="37" y="14"/>
                </a:cubicBezTo>
                <a:cubicBezTo>
                  <a:pt x="36" y="14"/>
                  <a:pt x="37" y="15"/>
                  <a:pt x="37" y="15"/>
                </a:cubicBezTo>
                <a:close/>
                <a:moveTo>
                  <a:pt x="32" y="17"/>
                </a:moveTo>
                <a:cubicBezTo>
                  <a:pt x="33" y="16"/>
                  <a:pt x="32" y="15"/>
                  <a:pt x="31" y="14"/>
                </a:cubicBezTo>
                <a:cubicBezTo>
                  <a:pt x="31" y="14"/>
                  <a:pt x="31" y="14"/>
                  <a:pt x="31" y="14"/>
                </a:cubicBezTo>
                <a:cubicBezTo>
                  <a:pt x="30" y="15"/>
                  <a:pt x="31" y="16"/>
                  <a:pt x="32" y="17"/>
                </a:cubicBezTo>
                <a:close/>
                <a:moveTo>
                  <a:pt x="39" y="14"/>
                </a:moveTo>
                <a:cubicBezTo>
                  <a:pt x="39" y="15"/>
                  <a:pt x="39" y="15"/>
                  <a:pt x="40" y="15"/>
                </a:cubicBezTo>
                <a:cubicBezTo>
                  <a:pt x="40" y="15"/>
                  <a:pt x="40" y="14"/>
                  <a:pt x="39" y="14"/>
                </a:cubicBezTo>
                <a:close/>
                <a:moveTo>
                  <a:pt x="42" y="16"/>
                </a:moveTo>
                <a:cubicBezTo>
                  <a:pt x="42" y="16"/>
                  <a:pt x="43" y="15"/>
                  <a:pt x="43" y="15"/>
                </a:cubicBezTo>
                <a:cubicBezTo>
                  <a:pt x="43" y="14"/>
                  <a:pt x="42" y="14"/>
                  <a:pt x="42" y="14"/>
                </a:cubicBezTo>
                <a:cubicBezTo>
                  <a:pt x="41" y="15"/>
                  <a:pt x="41" y="16"/>
                  <a:pt x="42" y="16"/>
                </a:cubicBezTo>
                <a:close/>
                <a:moveTo>
                  <a:pt x="29" y="16"/>
                </a:moveTo>
                <a:cubicBezTo>
                  <a:pt x="29" y="16"/>
                  <a:pt x="29" y="15"/>
                  <a:pt x="28" y="14"/>
                </a:cubicBezTo>
                <a:cubicBezTo>
                  <a:pt x="28" y="15"/>
                  <a:pt x="28" y="16"/>
                  <a:pt x="29" y="16"/>
                </a:cubicBezTo>
                <a:close/>
                <a:moveTo>
                  <a:pt x="45" y="16"/>
                </a:moveTo>
                <a:cubicBezTo>
                  <a:pt x="45" y="16"/>
                  <a:pt x="45" y="16"/>
                  <a:pt x="45" y="17"/>
                </a:cubicBezTo>
                <a:cubicBezTo>
                  <a:pt x="46" y="16"/>
                  <a:pt x="46" y="16"/>
                  <a:pt x="47" y="15"/>
                </a:cubicBezTo>
                <a:cubicBezTo>
                  <a:pt x="47" y="15"/>
                  <a:pt x="46" y="15"/>
                  <a:pt x="46" y="14"/>
                </a:cubicBezTo>
                <a:cubicBezTo>
                  <a:pt x="45" y="15"/>
                  <a:pt x="45" y="15"/>
                  <a:pt x="45" y="16"/>
                </a:cubicBezTo>
                <a:close/>
                <a:moveTo>
                  <a:pt x="59" y="17"/>
                </a:moveTo>
                <a:cubicBezTo>
                  <a:pt x="60" y="17"/>
                  <a:pt x="61" y="16"/>
                  <a:pt x="61" y="15"/>
                </a:cubicBezTo>
                <a:cubicBezTo>
                  <a:pt x="61" y="16"/>
                  <a:pt x="59" y="16"/>
                  <a:pt x="59" y="17"/>
                </a:cubicBezTo>
                <a:close/>
                <a:moveTo>
                  <a:pt x="35" y="16"/>
                </a:moveTo>
                <a:cubicBezTo>
                  <a:pt x="35" y="17"/>
                  <a:pt x="35" y="17"/>
                  <a:pt x="36" y="17"/>
                </a:cubicBezTo>
                <a:cubicBezTo>
                  <a:pt x="36" y="17"/>
                  <a:pt x="36" y="17"/>
                  <a:pt x="37" y="17"/>
                </a:cubicBezTo>
                <a:cubicBezTo>
                  <a:pt x="36" y="16"/>
                  <a:pt x="36" y="15"/>
                  <a:pt x="36" y="15"/>
                </a:cubicBezTo>
                <a:cubicBezTo>
                  <a:pt x="36" y="16"/>
                  <a:pt x="35" y="16"/>
                  <a:pt x="35" y="16"/>
                </a:cubicBezTo>
                <a:close/>
                <a:moveTo>
                  <a:pt x="41" y="17"/>
                </a:moveTo>
                <a:cubicBezTo>
                  <a:pt x="41" y="17"/>
                  <a:pt x="41" y="16"/>
                  <a:pt x="41" y="16"/>
                </a:cubicBezTo>
                <a:cubicBezTo>
                  <a:pt x="40" y="16"/>
                  <a:pt x="41" y="17"/>
                  <a:pt x="41" y="17"/>
                </a:cubicBezTo>
                <a:close/>
                <a:moveTo>
                  <a:pt x="62" y="17"/>
                </a:moveTo>
                <a:cubicBezTo>
                  <a:pt x="62" y="16"/>
                  <a:pt x="63" y="17"/>
                  <a:pt x="63" y="16"/>
                </a:cubicBezTo>
                <a:cubicBezTo>
                  <a:pt x="63" y="16"/>
                  <a:pt x="62" y="16"/>
                  <a:pt x="63" y="16"/>
                </a:cubicBezTo>
                <a:cubicBezTo>
                  <a:pt x="62" y="16"/>
                  <a:pt x="62" y="17"/>
                  <a:pt x="62" y="17"/>
                </a:cubicBezTo>
                <a:close/>
                <a:moveTo>
                  <a:pt x="28" y="18"/>
                </a:moveTo>
                <a:cubicBezTo>
                  <a:pt x="28" y="17"/>
                  <a:pt x="27" y="17"/>
                  <a:pt x="27" y="16"/>
                </a:cubicBezTo>
                <a:cubicBezTo>
                  <a:pt x="26" y="17"/>
                  <a:pt x="27" y="18"/>
                  <a:pt x="28" y="18"/>
                </a:cubicBezTo>
                <a:close/>
                <a:moveTo>
                  <a:pt x="24" y="18"/>
                </a:moveTo>
                <a:cubicBezTo>
                  <a:pt x="24" y="18"/>
                  <a:pt x="24" y="19"/>
                  <a:pt x="24" y="19"/>
                </a:cubicBezTo>
                <a:cubicBezTo>
                  <a:pt x="24" y="18"/>
                  <a:pt x="25" y="17"/>
                  <a:pt x="25" y="16"/>
                </a:cubicBezTo>
                <a:cubicBezTo>
                  <a:pt x="24" y="17"/>
                  <a:pt x="24" y="17"/>
                  <a:pt x="24" y="18"/>
                </a:cubicBezTo>
                <a:close/>
                <a:moveTo>
                  <a:pt x="43" y="18"/>
                </a:moveTo>
                <a:cubicBezTo>
                  <a:pt x="43" y="18"/>
                  <a:pt x="44" y="17"/>
                  <a:pt x="43" y="16"/>
                </a:cubicBezTo>
                <a:cubicBezTo>
                  <a:pt x="43" y="17"/>
                  <a:pt x="42" y="17"/>
                  <a:pt x="43" y="18"/>
                </a:cubicBezTo>
                <a:close/>
                <a:moveTo>
                  <a:pt x="48" y="16"/>
                </a:moveTo>
                <a:cubicBezTo>
                  <a:pt x="47" y="17"/>
                  <a:pt x="47" y="17"/>
                  <a:pt x="46" y="18"/>
                </a:cubicBezTo>
                <a:cubicBezTo>
                  <a:pt x="47" y="18"/>
                  <a:pt x="48" y="18"/>
                  <a:pt x="49" y="18"/>
                </a:cubicBezTo>
                <a:cubicBezTo>
                  <a:pt x="48" y="17"/>
                  <a:pt x="48" y="17"/>
                  <a:pt x="48" y="16"/>
                </a:cubicBezTo>
                <a:close/>
                <a:moveTo>
                  <a:pt x="31" y="19"/>
                </a:moveTo>
                <a:cubicBezTo>
                  <a:pt x="31" y="18"/>
                  <a:pt x="30" y="17"/>
                  <a:pt x="30" y="17"/>
                </a:cubicBezTo>
                <a:cubicBezTo>
                  <a:pt x="29" y="17"/>
                  <a:pt x="30" y="19"/>
                  <a:pt x="31" y="19"/>
                </a:cubicBezTo>
                <a:close/>
                <a:moveTo>
                  <a:pt x="55" y="20"/>
                </a:moveTo>
                <a:cubicBezTo>
                  <a:pt x="55" y="19"/>
                  <a:pt x="57" y="18"/>
                  <a:pt x="56" y="17"/>
                </a:cubicBezTo>
                <a:cubicBezTo>
                  <a:pt x="55" y="17"/>
                  <a:pt x="55" y="19"/>
                  <a:pt x="53" y="19"/>
                </a:cubicBezTo>
                <a:cubicBezTo>
                  <a:pt x="52" y="19"/>
                  <a:pt x="52" y="18"/>
                  <a:pt x="52" y="18"/>
                </a:cubicBezTo>
                <a:cubicBezTo>
                  <a:pt x="52" y="19"/>
                  <a:pt x="53" y="20"/>
                  <a:pt x="55" y="20"/>
                </a:cubicBezTo>
                <a:close/>
                <a:moveTo>
                  <a:pt x="62" y="20"/>
                </a:moveTo>
                <a:cubicBezTo>
                  <a:pt x="63" y="19"/>
                  <a:pt x="63" y="18"/>
                  <a:pt x="64" y="17"/>
                </a:cubicBezTo>
                <a:cubicBezTo>
                  <a:pt x="63" y="17"/>
                  <a:pt x="62" y="19"/>
                  <a:pt x="62" y="20"/>
                </a:cubicBezTo>
                <a:close/>
                <a:moveTo>
                  <a:pt x="35" y="18"/>
                </a:moveTo>
                <a:cubicBezTo>
                  <a:pt x="36" y="18"/>
                  <a:pt x="35" y="17"/>
                  <a:pt x="35" y="17"/>
                </a:cubicBezTo>
                <a:cubicBezTo>
                  <a:pt x="34" y="18"/>
                  <a:pt x="35" y="18"/>
                  <a:pt x="35" y="18"/>
                </a:cubicBezTo>
                <a:close/>
                <a:moveTo>
                  <a:pt x="44" y="18"/>
                </a:moveTo>
                <a:cubicBezTo>
                  <a:pt x="44" y="18"/>
                  <a:pt x="45" y="18"/>
                  <a:pt x="45" y="17"/>
                </a:cubicBezTo>
                <a:cubicBezTo>
                  <a:pt x="45" y="17"/>
                  <a:pt x="45" y="17"/>
                  <a:pt x="44" y="17"/>
                </a:cubicBezTo>
                <a:cubicBezTo>
                  <a:pt x="44" y="17"/>
                  <a:pt x="44" y="18"/>
                  <a:pt x="44" y="18"/>
                </a:cubicBezTo>
                <a:close/>
                <a:moveTo>
                  <a:pt x="37" y="19"/>
                </a:moveTo>
                <a:cubicBezTo>
                  <a:pt x="37" y="18"/>
                  <a:pt x="38" y="18"/>
                  <a:pt x="37" y="17"/>
                </a:cubicBezTo>
                <a:cubicBezTo>
                  <a:pt x="37" y="17"/>
                  <a:pt x="37" y="18"/>
                  <a:pt x="37" y="19"/>
                </a:cubicBezTo>
                <a:close/>
                <a:moveTo>
                  <a:pt x="65" y="18"/>
                </a:moveTo>
                <a:cubicBezTo>
                  <a:pt x="64" y="19"/>
                  <a:pt x="63" y="20"/>
                  <a:pt x="62" y="22"/>
                </a:cubicBezTo>
                <a:cubicBezTo>
                  <a:pt x="64" y="21"/>
                  <a:pt x="65" y="20"/>
                  <a:pt x="66" y="18"/>
                </a:cubicBezTo>
                <a:cubicBezTo>
                  <a:pt x="65" y="18"/>
                  <a:pt x="65" y="18"/>
                  <a:pt x="65" y="18"/>
                </a:cubicBezTo>
                <a:close/>
                <a:moveTo>
                  <a:pt x="30" y="20"/>
                </a:moveTo>
                <a:cubicBezTo>
                  <a:pt x="30" y="19"/>
                  <a:pt x="29" y="19"/>
                  <a:pt x="29" y="18"/>
                </a:cubicBezTo>
                <a:cubicBezTo>
                  <a:pt x="29" y="19"/>
                  <a:pt x="30" y="19"/>
                  <a:pt x="30" y="20"/>
                </a:cubicBezTo>
                <a:close/>
                <a:moveTo>
                  <a:pt x="34" y="19"/>
                </a:moveTo>
                <a:cubicBezTo>
                  <a:pt x="34" y="19"/>
                  <a:pt x="34" y="20"/>
                  <a:pt x="35" y="20"/>
                </a:cubicBezTo>
                <a:cubicBezTo>
                  <a:pt x="35" y="19"/>
                  <a:pt x="35" y="19"/>
                  <a:pt x="34" y="18"/>
                </a:cubicBezTo>
                <a:cubicBezTo>
                  <a:pt x="34" y="19"/>
                  <a:pt x="34" y="18"/>
                  <a:pt x="34" y="19"/>
                </a:cubicBezTo>
                <a:close/>
                <a:moveTo>
                  <a:pt x="44" y="19"/>
                </a:moveTo>
                <a:cubicBezTo>
                  <a:pt x="44" y="20"/>
                  <a:pt x="44" y="20"/>
                  <a:pt x="44" y="20"/>
                </a:cubicBezTo>
                <a:cubicBezTo>
                  <a:pt x="45" y="20"/>
                  <a:pt x="45" y="19"/>
                  <a:pt x="45" y="18"/>
                </a:cubicBezTo>
                <a:cubicBezTo>
                  <a:pt x="45" y="19"/>
                  <a:pt x="44" y="19"/>
                  <a:pt x="44" y="19"/>
                </a:cubicBezTo>
                <a:close/>
                <a:moveTo>
                  <a:pt x="40" y="20"/>
                </a:moveTo>
                <a:cubicBezTo>
                  <a:pt x="39" y="19"/>
                  <a:pt x="39" y="19"/>
                  <a:pt x="39" y="18"/>
                </a:cubicBezTo>
                <a:cubicBezTo>
                  <a:pt x="39" y="19"/>
                  <a:pt x="39" y="20"/>
                  <a:pt x="40" y="20"/>
                </a:cubicBezTo>
                <a:close/>
                <a:moveTo>
                  <a:pt x="25" y="20"/>
                </a:moveTo>
                <a:cubicBezTo>
                  <a:pt x="25" y="21"/>
                  <a:pt x="25" y="21"/>
                  <a:pt x="26" y="21"/>
                </a:cubicBezTo>
                <a:cubicBezTo>
                  <a:pt x="26" y="21"/>
                  <a:pt x="26" y="20"/>
                  <a:pt x="27" y="20"/>
                </a:cubicBezTo>
                <a:cubicBezTo>
                  <a:pt x="26" y="20"/>
                  <a:pt x="26" y="19"/>
                  <a:pt x="25" y="19"/>
                </a:cubicBezTo>
                <a:cubicBezTo>
                  <a:pt x="25" y="19"/>
                  <a:pt x="25" y="20"/>
                  <a:pt x="25" y="20"/>
                </a:cubicBezTo>
                <a:close/>
                <a:moveTo>
                  <a:pt x="23" y="21"/>
                </a:moveTo>
                <a:cubicBezTo>
                  <a:pt x="24" y="21"/>
                  <a:pt x="24" y="19"/>
                  <a:pt x="23" y="19"/>
                </a:cubicBezTo>
                <a:cubicBezTo>
                  <a:pt x="22" y="20"/>
                  <a:pt x="23" y="20"/>
                  <a:pt x="23" y="21"/>
                </a:cubicBezTo>
                <a:close/>
                <a:moveTo>
                  <a:pt x="28" y="20"/>
                </a:moveTo>
                <a:cubicBezTo>
                  <a:pt x="29" y="20"/>
                  <a:pt x="29" y="21"/>
                  <a:pt x="29" y="21"/>
                </a:cubicBezTo>
                <a:cubicBezTo>
                  <a:pt x="29" y="20"/>
                  <a:pt x="29" y="20"/>
                  <a:pt x="28" y="19"/>
                </a:cubicBezTo>
                <a:cubicBezTo>
                  <a:pt x="27" y="19"/>
                  <a:pt x="29" y="20"/>
                  <a:pt x="28" y="20"/>
                </a:cubicBezTo>
                <a:close/>
                <a:moveTo>
                  <a:pt x="48" y="20"/>
                </a:moveTo>
                <a:cubicBezTo>
                  <a:pt x="48" y="19"/>
                  <a:pt x="48" y="20"/>
                  <a:pt x="48" y="19"/>
                </a:cubicBezTo>
                <a:cubicBezTo>
                  <a:pt x="48" y="19"/>
                  <a:pt x="48" y="19"/>
                  <a:pt x="47" y="19"/>
                </a:cubicBezTo>
                <a:cubicBezTo>
                  <a:pt x="47" y="19"/>
                  <a:pt x="48" y="20"/>
                  <a:pt x="48" y="20"/>
                </a:cubicBezTo>
                <a:close/>
                <a:moveTo>
                  <a:pt x="38" y="20"/>
                </a:moveTo>
                <a:cubicBezTo>
                  <a:pt x="38" y="20"/>
                  <a:pt x="39" y="21"/>
                  <a:pt x="39" y="21"/>
                </a:cubicBezTo>
                <a:cubicBezTo>
                  <a:pt x="39" y="21"/>
                  <a:pt x="39" y="21"/>
                  <a:pt x="39" y="21"/>
                </a:cubicBezTo>
                <a:cubicBezTo>
                  <a:pt x="39" y="20"/>
                  <a:pt x="39" y="20"/>
                  <a:pt x="38" y="19"/>
                </a:cubicBezTo>
                <a:cubicBezTo>
                  <a:pt x="38" y="20"/>
                  <a:pt x="38" y="19"/>
                  <a:pt x="38" y="20"/>
                </a:cubicBezTo>
                <a:close/>
                <a:moveTo>
                  <a:pt x="45" y="22"/>
                </a:moveTo>
                <a:cubicBezTo>
                  <a:pt x="46" y="21"/>
                  <a:pt x="46" y="21"/>
                  <a:pt x="47" y="20"/>
                </a:cubicBezTo>
                <a:cubicBezTo>
                  <a:pt x="47" y="20"/>
                  <a:pt x="46" y="19"/>
                  <a:pt x="46" y="19"/>
                </a:cubicBezTo>
                <a:cubicBezTo>
                  <a:pt x="46" y="20"/>
                  <a:pt x="44" y="21"/>
                  <a:pt x="45" y="22"/>
                </a:cubicBezTo>
                <a:close/>
                <a:moveTo>
                  <a:pt x="64" y="23"/>
                </a:moveTo>
                <a:cubicBezTo>
                  <a:pt x="65" y="22"/>
                  <a:pt x="66" y="21"/>
                  <a:pt x="66" y="19"/>
                </a:cubicBezTo>
                <a:cubicBezTo>
                  <a:pt x="65" y="20"/>
                  <a:pt x="64" y="21"/>
                  <a:pt x="64" y="23"/>
                </a:cubicBezTo>
                <a:close/>
                <a:moveTo>
                  <a:pt x="49" y="22"/>
                </a:moveTo>
                <a:cubicBezTo>
                  <a:pt x="49" y="21"/>
                  <a:pt x="49" y="21"/>
                  <a:pt x="49" y="20"/>
                </a:cubicBezTo>
                <a:cubicBezTo>
                  <a:pt x="49" y="20"/>
                  <a:pt x="49" y="20"/>
                  <a:pt x="49" y="20"/>
                </a:cubicBezTo>
                <a:cubicBezTo>
                  <a:pt x="49" y="21"/>
                  <a:pt x="49" y="21"/>
                  <a:pt x="49" y="22"/>
                </a:cubicBezTo>
                <a:close/>
                <a:moveTo>
                  <a:pt x="33" y="20"/>
                </a:moveTo>
                <a:cubicBezTo>
                  <a:pt x="33" y="20"/>
                  <a:pt x="33" y="21"/>
                  <a:pt x="34" y="21"/>
                </a:cubicBezTo>
                <a:cubicBezTo>
                  <a:pt x="34" y="20"/>
                  <a:pt x="33" y="20"/>
                  <a:pt x="33" y="20"/>
                </a:cubicBezTo>
                <a:close/>
                <a:moveTo>
                  <a:pt x="29" y="22"/>
                </a:moveTo>
                <a:cubicBezTo>
                  <a:pt x="29" y="21"/>
                  <a:pt x="28" y="21"/>
                  <a:pt x="27" y="20"/>
                </a:cubicBezTo>
                <a:cubicBezTo>
                  <a:pt x="28" y="21"/>
                  <a:pt x="28" y="22"/>
                  <a:pt x="29" y="22"/>
                </a:cubicBezTo>
                <a:close/>
                <a:moveTo>
                  <a:pt x="61" y="22"/>
                </a:moveTo>
                <a:cubicBezTo>
                  <a:pt x="61" y="22"/>
                  <a:pt x="61" y="22"/>
                  <a:pt x="61" y="21"/>
                </a:cubicBezTo>
                <a:cubicBezTo>
                  <a:pt x="61" y="21"/>
                  <a:pt x="60" y="21"/>
                  <a:pt x="60" y="20"/>
                </a:cubicBezTo>
                <a:cubicBezTo>
                  <a:pt x="60" y="20"/>
                  <a:pt x="60" y="20"/>
                  <a:pt x="60" y="20"/>
                </a:cubicBezTo>
                <a:cubicBezTo>
                  <a:pt x="60" y="21"/>
                  <a:pt x="61" y="22"/>
                  <a:pt x="61" y="22"/>
                </a:cubicBezTo>
                <a:close/>
                <a:moveTo>
                  <a:pt x="50" y="33"/>
                </a:moveTo>
                <a:cubicBezTo>
                  <a:pt x="51" y="32"/>
                  <a:pt x="51" y="29"/>
                  <a:pt x="52" y="28"/>
                </a:cubicBezTo>
                <a:cubicBezTo>
                  <a:pt x="51" y="26"/>
                  <a:pt x="51" y="23"/>
                  <a:pt x="50" y="20"/>
                </a:cubicBezTo>
                <a:cubicBezTo>
                  <a:pt x="50" y="25"/>
                  <a:pt x="51" y="29"/>
                  <a:pt x="50" y="33"/>
                </a:cubicBezTo>
                <a:close/>
                <a:moveTo>
                  <a:pt x="33" y="22"/>
                </a:moveTo>
                <a:cubicBezTo>
                  <a:pt x="34" y="22"/>
                  <a:pt x="33" y="21"/>
                  <a:pt x="33" y="21"/>
                </a:cubicBezTo>
                <a:cubicBezTo>
                  <a:pt x="32" y="21"/>
                  <a:pt x="33" y="21"/>
                  <a:pt x="33" y="22"/>
                </a:cubicBezTo>
                <a:close/>
                <a:moveTo>
                  <a:pt x="38" y="23"/>
                </a:moveTo>
                <a:cubicBezTo>
                  <a:pt x="39" y="22"/>
                  <a:pt x="38" y="21"/>
                  <a:pt x="37" y="21"/>
                </a:cubicBezTo>
                <a:cubicBezTo>
                  <a:pt x="37" y="21"/>
                  <a:pt x="38" y="22"/>
                  <a:pt x="38" y="23"/>
                </a:cubicBezTo>
                <a:close/>
                <a:moveTo>
                  <a:pt x="40" y="21"/>
                </a:moveTo>
                <a:cubicBezTo>
                  <a:pt x="40" y="21"/>
                  <a:pt x="40" y="21"/>
                  <a:pt x="40" y="21"/>
                </a:cubicBezTo>
                <a:cubicBezTo>
                  <a:pt x="41" y="21"/>
                  <a:pt x="41" y="22"/>
                  <a:pt x="41" y="22"/>
                </a:cubicBezTo>
                <a:cubicBezTo>
                  <a:pt x="41" y="21"/>
                  <a:pt x="41" y="21"/>
                  <a:pt x="41" y="21"/>
                </a:cubicBezTo>
                <a:cubicBezTo>
                  <a:pt x="40" y="21"/>
                  <a:pt x="40" y="21"/>
                  <a:pt x="40" y="21"/>
                </a:cubicBezTo>
                <a:close/>
                <a:moveTo>
                  <a:pt x="26" y="23"/>
                </a:moveTo>
                <a:cubicBezTo>
                  <a:pt x="27" y="23"/>
                  <a:pt x="27" y="23"/>
                  <a:pt x="27" y="24"/>
                </a:cubicBezTo>
                <a:cubicBezTo>
                  <a:pt x="28" y="24"/>
                  <a:pt x="28" y="24"/>
                  <a:pt x="28" y="23"/>
                </a:cubicBezTo>
                <a:cubicBezTo>
                  <a:pt x="28" y="22"/>
                  <a:pt x="28" y="22"/>
                  <a:pt x="27" y="21"/>
                </a:cubicBezTo>
                <a:cubicBezTo>
                  <a:pt x="27" y="22"/>
                  <a:pt x="27" y="22"/>
                  <a:pt x="26" y="23"/>
                </a:cubicBezTo>
                <a:close/>
                <a:moveTo>
                  <a:pt x="52" y="25"/>
                </a:moveTo>
                <a:cubicBezTo>
                  <a:pt x="52" y="24"/>
                  <a:pt x="53" y="22"/>
                  <a:pt x="51" y="21"/>
                </a:cubicBezTo>
                <a:cubicBezTo>
                  <a:pt x="52" y="23"/>
                  <a:pt x="52" y="24"/>
                  <a:pt x="52" y="25"/>
                </a:cubicBezTo>
                <a:close/>
                <a:moveTo>
                  <a:pt x="46" y="24"/>
                </a:moveTo>
                <a:cubicBezTo>
                  <a:pt x="47" y="23"/>
                  <a:pt x="48" y="23"/>
                  <a:pt x="48" y="22"/>
                </a:cubicBezTo>
                <a:cubicBezTo>
                  <a:pt x="48" y="22"/>
                  <a:pt x="48" y="22"/>
                  <a:pt x="47" y="21"/>
                </a:cubicBezTo>
                <a:cubicBezTo>
                  <a:pt x="47" y="22"/>
                  <a:pt x="47" y="23"/>
                  <a:pt x="46" y="24"/>
                </a:cubicBezTo>
                <a:close/>
                <a:moveTo>
                  <a:pt x="40" y="23"/>
                </a:moveTo>
                <a:cubicBezTo>
                  <a:pt x="40" y="23"/>
                  <a:pt x="40" y="23"/>
                  <a:pt x="41" y="23"/>
                </a:cubicBezTo>
                <a:cubicBezTo>
                  <a:pt x="40" y="22"/>
                  <a:pt x="40" y="22"/>
                  <a:pt x="40" y="22"/>
                </a:cubicBezTo>
                <a:cubicBezTo>
                  <a:pt x="40" y="22"/>
                  <a:pt x="40" y="22"/>
                  <a:pt x="40" y="23"/>
                </a:cubicBezTo>
                <a:close/>
                <a:moveTo>
                  <a:pt x="23" y="23"/>
                </a:moveTo>
                <a:cubicBezTo>
                  <a:pt x="24" y="23"/>
                  <a:pt x="24" y="24"/>
                  <a:pt x="24" y="24"/>
                </a:cubicBezTo>
                <a:cubicBezTo>
                  <a:pt x="25" y="23"/>
                  <a:pt x="25" y="22"/>
                  <a:pt x="24" y="22"/>
                </a:cubicBezTo>
                <a:cubicBezTo>
                  <a:pt x="24" y="22"/>
                  <a:pt x="24" y="23"/>
                  <a:pt x="23" y="23"/>
                </a:cubicBezTo>
                <a:close/>
                <a:moveTo>
                  <a:pt x="32" y="24"/>
                </a:moveTo>
                <a:cubicBezTo>
                  <a:pt x="33" y="23"/>
                  <a:pt x="32" y="22"/>
                  <a:pt x="32" y="22"/>
                </a:cubicBezTo>
                <a:cubicBezTo>
                  <a:pt x="31" y="22"/>
                  <a:pt x="32" y="23"/>
                  <a:pt x="32" y="24"/>
                </a:cubicBezTo>
                <a:close/>
                <a:moveTo>
                  <a:pt x="37" y="24"/>
                </a:moveTo>
                <a:cubicBezTo>
                  <a:pt x="38" y="23"/>
                  <a:pt x="37" y="22"/>
                  <a:pt x="37" y="22"/>
                </a:cubicBezTo>
                <a:cubicBezTo>
                  <a:pt x="36" y="22"/>
                  <a:pt x="37" y="24"/>
                  <a:pt x="37" y="24"/>
                </a:cubicBezTo>
                <a:close/>
                <a:moveTo>
                  <a:pt x="43" y="24"/>
                </a:moveTo>
                <a:cubicBezTo>
                  <a:pt x="42" y="23"/>
                  <a:pt x="42" y="23"/>
                  <a:pt x="42" y="22"/>
                </a:cubicBezTo>
                <a:cubicBezTo>
                  <a:pt x="42" y="23"/>
                  <a:pt x="42" y="24"/>
                  <a:pt x="43" y="24"/>
                </a:cubicBezTo>
                <a:close/>
                <a:moveTo>
                  <a:pt x="39" y="25"/>
                </a:moveTo>
                <a:cubicBezTo>
                  <a:pt x="40" y="24"/>
                  <a:pt x="40" y="24"/>
                  <a:pt x="40" y="24"/>
                </a:cubicBezTo>
                <a:cubicBezTo>
                  <a:pt x="40" y="24"/>
                  <a:pt x="40" y="23"/>
                  <a:pt x="39" y="23"/>
                </a:cubicBezTo>
                <a:cubicBezTo>
                  <a:pt x="39" y="24"/>
                  <a:pt x="39" y="24"/>
                  <a:pt x="39" y="25"/>
                </a:cubicBezTo>
                <a:close/>
                <a:moveTo>
                  <a:pt x="32" y="24"/>
                </a:moveTo>
                <a:cubicBezTo>
                  <a:pt x="32" y="24"/>
                  <a:pt x="31" y="24"/>
                  <a:pt x="31" y="23"/>
                </a:cubicBezTo>
                <a:cubicBezTo>
                  <a:pt x="31" y="24"/>
                  <a:pt x="31" y="24"/>
                  <a:pt x="32" y="24"/>
                </a:cubicBezTo>
                <a:close/>
                <a:moveTo>
                  <a:pt x="37" y="25"/>
                </a:moveTo>
                <a:cubicBezTo>
                  <a:pt x="36" y="24"/>
                  <a:pt x="36" y="24"/>
                  <a:pt x="36" y="23"/>
                </a:cubicBezTo>
                <a:cubicBezTo>
                  <a:pt x="36" y="24"/>
                  <a:pt x="36" y="25"/>
                  <a:pt x="37" y="25"/>
                </a:cubicBezTo>
                <a:close/>
                <a:moveTo>
                  <a:pt x="41" y="23"/>
                </a:moveTo>
                <a:cubicBezTo>
                  <a:pt x="41" y="24"/>
                  <a:pt x="41" y="25"/>
                  <a:pt x="42" y="25"/>
                </a:cubicBezTo>
                <a:cubicBezTo>
                  <a:pt x="42" y="24"/>
                  <a:pt x="42" y="24"/>
                  <a:pt x="41" y="23"/>
                </a:cubicBezTo>
                <a:cubicBezTo>
                  <a:pt x="41" y="23"/>
                  <a:pt x="41" y="23"/>
                  <a:pt x="41" y="23"/>
                </a:cubicBezTo>
                <a:close/>
                <a:moveTo>
                  <a:pt x="33" y="25"/>
                </a:moveTo>
                <a:cubicBezTo>
                  <a:pt x="33" y="25"/>
                  <a:pt x="34" y="24"/>
                  <a:pt x="33" y="24"/>
                </a:cubicBezTo>
                <a:cubicBezTo>
                  <a:pt x="33" y="24"/>
                  <a:pt x="33" y="24"/>
                  <a:pt x="33" y="25"/>
                </a:cubicBezTo>
                <a:close/>
                <a:moveTo>
                  <a:pt x="63" y="25"/>
                </a:moveTo>
                <a:cubicBezTo>
                  <a:pt x="63" y="25"/>
                  <a:pt x="63" y="25"/>
                  <a:pt x="63" y="25"/>
                </a:cubicBezTo>
                <a:cubicBezTo>
                  <a:pt x="64" y="25"/>
                  <a:pt x="64" y="24"/>
                  <a:pt x="64" y="24"/>
                </a:cubicBezTo>
                <a:cubicBezTo>
                  <a:pt x="64" y="24"/>
                  <a:pt x="63" y="24"/>
                  <a:pt x="63" y="25"/>
                </a:cubicBezTo>
                <a:close/>
                <a:moveTo>
                  <a:pt x="30" y="25"/>
                </a:moveTo>
                <a:cubicBezTo>
                  <a:pt x="30" y="26"/>
                  <a:pt x="30" y="26"/>
                  <a:pt x="31" y="26"/>
                </a:cubicBezTo>
                <a:cubicBezTo>
                  <a:pt x="32" y="25"/>
                  <a:pt x="31" y="24"/>
                  <a:pt x="30" y="24"/>
                </a:cubicBezTo>
                <a:cubicBezTo>
                  <a:pt x="30" y="25"/>
                  <a:pt x="30" y="25"/>
                  <a:pt x="30" y="25"/>
                </a:cubicBezTo>
                <a:close/>
                <a:moveTo>
                  <a:pt x="35" y="25"/>
                </a:moveTo>
                <a:cubicBezTo>
                  <a:pt x="36" y="25"/>
                  <a:pt x="36" y="26"/>
                  <a:pt x="36" y="26"/>
                </a:cubicBezTo>
                <a:cubicBezTo>
                  <a:pt x="36" y="25"/>
                  <a:pt x="36" y="24"/>
                  <a:pt x="35" y="24"/>
                </a:cubicBezTo>
                <a:cubicBezTo>
                  <a:pt x="35" y="25"/>
                  <a:pt x="36" y="25"/>
                  <a:pt x="35" y="25"/>
                </a:cubicBezTo>
                <a:close/>
                <a:moveTo>
                  <a:pt x="23" y="26"/>
                </a:moveTo>
                <a:cubicBezTo>
                  <a:pt x="24" y="26"/>
                  <a:pt x="23" y="25"/>
                  <a:pt x="23" y="24"/>
                </a:cubicBezTo>
                <a:cubicBezTo>
                  <a:pt x="23" y="25"/>
                  <a:pt x="23" y="25"/>
                  <a:pt x="23" y="26"/>
                </a:cubicBezTo>
                <a:close/>
                <a:moveTo>
                  <a:pt x="25" y="26"/>
                </a:moveTo>
                <a:cubicBezTo>
                  <a:pt x="26" y="26"/>
                  <a:pt x="26" y="27"/>
                  <a:pt x="27" y="26"/>
                </a:cubicBezTo>
                <a:cubicBezTo>
                  <a:pt x="26" y="25"/>
                  <a:pt x="26" y="25"/>
                  <a:pt x="26" y="24"/>
                </a:cubicBezTo>
                <a:cubicBezTo>
                  <a:pt x="25" y="25"/>
                  <a:pt x="25" y="25"/>
                  <a:pt x="25" y="26"/>
                </a:cubicBezTo>
                <a:close/>
                <a:moveTo>
                  <a:pt x="39" y="25"/>
                </a:moveTo>
                <a:cubicBezTo>
                  <a:pt x="39" y="25"/>
                  <a:pt x="39" y="25"/>
                  <a:pt x="38" y="25"/>
                </a:cubicBezTo>
                <a:cubicBezTo>
                  <a:pt x="38" y="25"/>
                  <a:pt x="38" y="25"/>
                  <a:pt x="39" y="25"/>
                </a:cubicBezTo>
                <a:close/>
                <a:moveTo>
                  <a:pt x="40" y="26"/>
                </a:moveTo>
                <a:cubicBezTo>
                  <a:pt x="40" y="26"/>
                  <a:pt x="41" y="27"/>
                  <a:pt x="41" y="27"/>
                </a:cubicBezTo>
                <a:cubicBezTo>
                  <a:pt x="41" y="27"/>
                  <a:pt x="42" y="27"/>
                  <a:pt x="42" y="26"/>
                </a:cubicBezTo>
                <a:cubicBezTo>
                  <a:pt x="41" y="26"/>
                  <a:pt x="41" y="25"/>
                  <a:pt x="40" y="25"/>
                </a:cubicBezTo>
                <a:cubicBezTo>
                  <a:pt x="40" y="25"/>
                  <a:pt x="40" y="25"/>
                  <a:pt x="40" y="26"/>
                </a:cubicBezTo>
                <a:close/>
                <a:moveTo>
                  <a:pt x="21" y="27"/>
                </a:moveTo>
                <a:cubicBezTo>
                  <a:pt x="22" y="27"/>
                  <a:pt x="21" y="25"/>
                  <a:pt x="21" y="25"/>
                </a:cubicBezTo>
                <a:cubicBezTo>
                  <a:pt x="21" y="26"/>
                  <a:pt x="21" y="27"/>
                  <a:pt x="21" y="27"/>
                </a:cubicBezTo>
                <a:close/>
                <a:moveTo>
                  <a:pt x="44" y="26"/>
                </a:moveTo>
                <a:cubicBezTo>
                  <a:pt x="44" y="26"/>
                  <a:pt x="44" y="25"/>
                  <a:pt x="44" y="25"/>
                </a:cubicBezTo>
                <a:cubicBezTo>
                  <a:pt x="43" y="25"/>
                  <a:pt x="43" y="26"/>
                  <a:pt x="44" y="26"/>
                </a:cubicBezTo>
                <a:close/>
                <a:moveTo>
                  <a:pt x="34" y="27"/>
                </a:moveTo>
                <a:cubicBezTo>
                  <a:pt x="35" y="27"/>
                  <a:pt x="35" y="28"/>
                  <a:pt x="35" y="27"/>
                </a:cubicBezTo>
                <a:cubicBezTo>
                  <a:pt x="36" y="27"/>
                  <a:pt x="35" y="26"/>
                  <a:pt x="35" y="25"/>
                </a:cubicBezTo>
                <a:cubicBezTo>
                  <a:pt x="34" y="26"/>
                  <a:pt x="34" y="26"/>
                  <a:pt x="34" y="27"/>
                </a:cubicBezTo>
                <a:close/>
                <a:moveTo>
                  <a:pt x="46" y="26"/>
                </a:moveTo>
                <a:cubicBezTo>
                  <a:pt x="46" y="26"/>
                  <a:pt x="46" y="26"/>
                  <a:pt x="46" y="26"/>
                </a:cubicBezTo>
                <a:cubicBezTo>
                  <a:pt x="46" y="26"/>
                  <a:pt x="46" y="25"/>
                  <a:pt x="46" y="25"/>
                </a:cubicBezTo>
                <a:cubicBezTo>
                  <a:pt x="45" y="26"/>
                  <a:pt x="46" y="26"/>
                  <a:pt x="46" y="26"/>
                </a:cubicBezTo>
                <a:close/>
                <a:moveTo>
                  <a:pt x="38" y="27"/>
                </a:moveTo>
                <a:cubicBezTo>
                  <a:pt x="38" y="26"/>
                  <a:pt x="38" y="26"/>
                  <a:pt x="38" y="25"/>
                </a:cubicBezTo>
                <a:cubicBezTo>
                  <a:pt x="37" y="26"/>
                  <a:pt x="38" y="26"/>
                  <a:pt x="38" y="27"/>
                </a:cubicBezTo>
                <a:close/>
                <a:moveTo>
                  <a:pt x="29" y="26"/>
                </a:moveTo>
                <a:cubicBezTo>
                  <a:pt x="29" y="27"/>
                  <a:pt x="30" y="28"/>
                  <a:pt x="31" y="27"/>
                </a:cubicBezTo>
                <a:cubicBezTo>
                  <a:pt x="31" y="27"/>
                  <a:pt x="30" y="27"/>
                  <a:pt x="31" y="27"/>
                </a:cubicBezTo>
                <a:cubicBezTo>
                  <a:pt x="31" y="27"/>
                  <a:pt x="30" y="26"/>
                  <a:pt x="29" y="26"/>
                </a:cubicBezTo>
                <a:cubicBezTo>
                  <a:pt x="30" y="26"/>
                  <a:pt x="29" y="26"/>
                  <a:pt x="29" y="26"/>
                </a:cubicBezTo>
                <a:close/>
                <a:moveTo>
                  <a:pt x="21" y="33"/>
                </a:moveTo>
                <a:cubicBezTo>
                  <a:pt x="20" y="31"/>
                  <a:pt x="20" y="28"/>
                  <a:pt x="19" y="26"/>
                </a:cubicBezTo>
                <a:cubicBezTo>
                  <a:pt x="19" y="28"/>
                  <a:pt x="19" y="32"/>
                  <a:pt x="21" y="33"/>
                </a:cubicBezTo>
                <a:close/>
                <a:moveTo>
                  <a:pt x="47" y="27"/>
                </a:moveTo>
                <a:cubicBezTo>
                  <a:pt x="47" y="27"/>
                  <a:pt x="47" y="28"/>
                  <a:pt x="47" y="29"/>
                </a:cubicBezTo>
                <a:cubicBezTo>
                  <a:pt x="48" y="28"/>
                  <a:pt x="48" y="27"/>
                  <a:pt x="48" y="26"/>
                </a:cubicBezTo>
                <a:cubicBezTo>
                  <a:pt x="48" y="26"/>
                  <a:pt x="48" y="26"/>
                  <a:pt x="48" y="26"/>
                </a:cubicBezTo>
                <a:cubicBezTo>
                  <a:pt x="48" y="26"/>
                  <a:pt x="47" y="26"/>
                  <a:pt x="47" y="27"/>
                </a:cubicBezTo>
                <a:close/>
                <a:moveTo>
                  <a:pt x="68" y="27"/>
                </a:moveTo>
                <a:cubicBezTo>
                  <a:pt x="68" y="27"/>
                  <a:pt x="68" y="26"/>
                  <a:pt x="67" y="26"/>
                </a:cubicBezTo>
                <a:cubicBezTo>
                  <a:pt x="67" y="26"/>
                  <a:pt x="67" y="27"/>
                  <a:pt x="68" y="27"/>
                </a:cubicBezTo>
                <a:close/>
                <a:moveTo>
                  <a:pt x="40" y="27"/>
                </a:moveTo>
                <a:cubicBezTo>
                  <a:pt x="40" y="27"/>
                  <a:pt x="40" y="26"/>
                  <a:pt x="39" y="26"/>
                </a:cubicBezTo>
                <a:cubicBezTo>
                  <a:pt x="40" y="27"/>
                  <a:pt x="40" y="28"/>
                  <a:pt x="40" y="27"/>
                </a:cubicBezTo>
                <a:close/>
                <a:moveTo>
                  <a:pt x="43" y="27"/>
                </a:moveTo>
                <a:cubicBezTo>
                  <a:pt x="43" y="27"/>
                  <a:pt x="43" y="26"/>
                  <a:pt x="43" y="26"/>
                </a:cubicBezTo>
                <a:cubicBezTo>
                  <a:pt x="43" y="27"/>
                  <a:pt x="43" y="27"/>
                  <a:pt x="43" y="27"/>
                </a:cubicBezTo>
                <a:close/>
                <a:moveTo>
                  <a:pt x="23" y="27"/>
                </a:moveTo>
                <a:cubicBezTo>
                  <a:pt x="24" y="28"/>
                  <a:pt x="24" y="29"/>
                  <a:pt x="25" y="29"/>
                </a:cubicBezTo>
                <a:cubicBezTo>
                  <a:pt x="25" y="28"/>
                  <a:pt x="25" y="27"/>
                  <a:pt x="24" y="27"/>
                </a:cubicBezTo>
                <a:cubicBezTo>
                  <a:pt x="24" y="27"/>
                  <a:pt x="24" y="27"/>
                  <a:pt x="23" y="27"/>
                </a:cubicBezTo>
                <a:cubicBezTo>
                  <a:pt x="23" y="26"/>
                  <a:pt x="23" y="27"/>
                  <a:pt x="23" y="27"/>
                </a:cubicBezTo>
                <a:close/>
                <a:moveTo>
                  <a:pt x="37" y="28"/>
                </a:moveTo>
                <a:cubicBezTo>
                  <a:pt x="38" y="27"/>
                  <a:pt x="38" y="27"/>
                  <a:pt x="37" y="27"/>
                </a:cubicBezTo>
                <a:cubicBezTo>
                  <a:pt x="37" y="27"/>
                  <a:pt x="37" y="27"/>
                  <a:pt x="37" y="28"/>
                </a:cubicBezTo>
                <a:close/>
                <a:moveTo>
                  <a:pt x="45" y="28"/>
                </a:moveTo>
                <a:cubicBezTo>
                  <a:pt x="45" y="28"/>
                  <a:pt x="45" y="27"/>
                  <a:pt x="45" y="27"/>
                </a:cubicBezTo>
                <a:cubicBezTo>
                  <a:pt x="44" y="27"/>
                  <a:pt x="45" y="28"/>
                  <a:pt x="45" y="28"/>
                </a:cubicBezTo>
                <a:close/>
                <a:moveTo>
                  <a:pt x="29" y="29"/>
                </a:moveTo>
                <a:cubicBezTo>
                  <a:pt x="30" y="28"/>
                  <a:pt x="29" y="27"/>
                  <a:pt x="29" y="27"/>
                </a:cubicBezTo>
                <a:cubicBezTo>
                  <a:pt x="28" y="28"/>
                  <a:pt x="29" y="29"/>
                  <a:pt x="29" y="29"/>
                </a:cubicBezTo>
                <a:close/>
                <a:moveTo>
                  <a:pt x="42" y="28"/>
                </a:moveTo>
                <a:cubicBezTo>
                  <a:pt x="42" y="28"/>
                  <a:pt x="42" y="29"/>
                  <a:pt x="42" y="29"/>
                </a:cubicBezTo>
                <a:cubicBezTo>
                  <a:pt x="42" y="28"/>
                  <a:pt x="43" y="28"/>
                  <a:pt x="43" y="28"/>
                </a:cubicBezTo>
                <a:cubicBezTo>
                  <a:pt x="43" y="27"/>
                  <a:pt x="42" y="27"/>
                  <a:pt x="42" y="27"/>
                </a:cubicBezTo>
                <a:cubicBezTo>
                  <a:pt x="42" y="28"/>
                  <a:pt x="42" y="28"/>
                  <a:pt x="42" y="28"/>
                </a:cubicBezTo>
                <a:close/>
                <a:moveTo>
                  <a:pt x="39" y="28"/>
                </a:moveTo>
                <a:cubicBezTo>
                  <a:pt x="39" y="28"/>
                  <a:pt x="40" y="29"/>
                  <a:pt x="40" y="29"/>
                </a:cubicBezTo>
                <a:cubicBezTo>
                  <a:pt x="40" y="28"/>
                  <a:pt x="39" y="28"/>
                  <a:pt x="39" y="27"/>
                </a:cubicBezTo>
                <a:cubicBezTo>
                  <a:pt x="39" y="28"/>
                  <a:pt x="39" y="28"/>
                  <a:pt x="39" y="28"/>
                </a:cubicBezTo>
                <a:close/>
                <a:moveTo>
                  <a:pt x="34" y="30"/>
                </a:moveTo>
                <a:cubicBezTo>
                  <a:pt x="34" y="29"/>
                  <a:pt x="34" y="29"/>
                  <a:pt x="34" y="29"/>
                </a:cubicBezTo>
                <a:cubicBezTo>
                  <a:pt x="34" y="28"/>
                  <a:pt x="34" y="28"/>
                  <a:pt x="33" y="27"/>
                </a:cubicBezTo>
                <a:cubicBezTo>
                  <a:pt x="32" y="28"/>
                  <a:pt x="33" y="30"/>
                  <a:pt x="34" y="30"/>
                </a:cubicBezTo>
                <a:close/>
                <a:moveTo>
                  <a:pt x="36" y="30"/>
                </a:moveTo>
                <a:cubicBezTo>
                  <a:pt x="37" y="29"/>
                  <a:pt x="37" y="29"/>
                  <a:pt x="37" y="28"/>
                </a:cubicBezTo>
                <a:cubicBezTo>
                  <a:pt x="37" y="28"/>
                  <a:pt x="37" y="28"/>
                  <a:pt x="36" y="28"/>
                </a:cubicBezTo>
                <a:cubicBezTo>
                  <a:pt x="36" y="28"/>
                  <a:pt x="36" y="29"/>
                  <a:pt x="36" y="30"/>
                </a:cubicBezTo>
                <a:close/>
                <a:moveTo>
                  <a:pt x="40" y="30"/>
                </a:moveTo>
                <a:cubicBezTo>
                  <a:pt x="40" y="29"/>
                  <a:pt x="39" y="29"/>
                  <a:pt x="38" y="28"/>
                </a:cubicBezTo>
                <a:cubicBezTo>
                  <a:pt x="38" y="29"/>
                  <a:pt x="39" y="29"/>
                  <a:pt x="40" y="30"/>
                </a:cubicBezTo>
                <a:close/>
                <a:moveTo>
                  <a:pt x="47" y="32"/>
                </a:moveTo>
                <a:cubicBezTo>
                  <a:pt x="47" y="31"/>
                  <a:pt x="48" y="32"/>
                  <a:pt x="48" y="31"/>
                </a:cubicBezTo>
                <a:cubicBezTo>
                  <a:pt x="48" y="30"/>
                  <a:pt x="49" y="29"/>
                  <a:pt x="49" y="28"/>
                </a:cubicBezTo>
                <a:cubicBezTo>
                  <a:pt x="48" y="29"/>
                  <a:pt x="47" y="31"/>
                  <a:pt x="47" y="32"/>
                </a:cubicBezTo>
                <a:close/>
                <a:moveTo>
                  <a:pt x="25" y="32"/>
                </a:moveTo>
                <a:cubicBezTo>
                  <a:pt x="25" y="31"/>
                  <a:pt x="24" y="29"/>
                  <a:pt x="23" y="28"/>
                </a:cubicBezTo>
                <a:cubicBezTo>
                  <a:pt x="23" y="30"/>
                  <a:pt x="24" y="31"/>
                  <a:pt x="25" y="32"/>
                </a:cubicBezTo>
                <a:close/>
                <a:moveTo>
                  <a:pt x="27" y="29"/>
                </a:moveTo>
                <a:cubicBezTo>
                  <a:pt x="28" y="30"/>
                  <a:pt x="28" y="30"/>
                  <a:pt x="29" y="30"/>
                </a:cubicBezTo>
                <a:cubicBezTo>
                  <a:pt x="29" y="30"/>
                  <a:pt x="28" y="29"/>
                  <a:pt x="28" y="28"/>
                </a:cubicBezTo>
                <a:cubicBezTo>
                  <a:pt x="28" y="29"/>
                  <a:pt x="27" y="29"/>
                  <a:pt x="27" y="29"/>
                </a:cubicBezTo>
                <a:close/>
                <a:moveTo>
                  <a:pt x="46" y="29"/>
                </a:moveTo>
                <a:cubicBezTo>
                  <a:pt x="46" y="30"/>
                  <a:pt x="46" y="30"/>
                  <a:pt x="46" y="31"/>
                </a:cubicBezTo>
                <a:cubicBezTo>
                  <a:pt x="47" y="30"/>
                  <a:pt x="47" y="30"/>
                  <a:pt x="47" y="29"/>
                </a:cubicBezTo>
                <a:cubicBezTo>
                  <a:pt x="46" y="29"/>
                  <a:pt x="46" y="29"/>
                  <a:pt x="46" y="29"/>
                </a:cubicBezTo>
                <a:cubicBezTo>
                  <a:pt x="46" y="29"/>
                  <a:pt x="46" y="29"/>
                  <a:pt x="46" y="29"/>
                </a:cubicBezTo>
                <a:close/>
                <a:moveTo>
                  <a:pt x="22" y="31"/>
                </a:moveTo>
                <a:cubicBezTo>
                  <a:pt x="22" y="31"/>
                  <a:pt x="22" y="29"/>
                  <a:pt x="21" y="29"/>
                </a:cubicBezTo>
                <a:cubicBezTo>
                  <a:pt x="22" y="30"/>
                  <a:pt x="22" y="31"/>
                  <a:pt x="22" y="31"/>
                </a:cubicBezTo>
                <a:close/>
                <a:moveTo>
                  <a:pt x="43" y="31"/>
                </a:moveTo>
                <a:cubicBezTo>
                  <a:pt x="43" y="30"/>
                  <a:pt x="44" y="30"/>
                  <a:pt x="44" y="29"/>
                </a:cubicBezTo>
                <a:cubicBezTo>
                  <a:pt x="44" y="29"/>
                  <a:pt x="44" y="29"/>
                  <a:pt x="44" y="29"/>
                </a:cubicBezTo>
                <a:cubicBezTo>
                  <a:pt x="43" y="29"/>
                  <a:pt x="43" y="30"/>
                  <a:pt x="43" y="31"/>
                </a:cubicBezTo>
                <a:close/>
                <a:moveTo>
                  <a:pt x="30" y="31"/>
                </a:moveTo>
                <a:cubicBezTo>
                  <a:pt x="30" y="30"/>
                  <a:pt x="30" y="30"/>
                  <a:pt x="31" y="29"/>
                </a:cubicBezTo>
                <a:cubicBezTo>
                  <a:pt x="30" y="29"/>
                  <a:pt x="30" y="30"/>
                  <a:pt x="30" y="31"/>
                </a:cubicBezTo>
                <a:close/>
                <a:moveTo>
                  <a:pt x="37" y="30"/>
                </a:moveTo>
                <a:cubicBezTo>
                  <a:pt x="38" y="31"/>
                  <a:pt x="38" y="32"/>
                  <a:pt x="38" y="32"/>
                </a:cubicBezTo>
                <a:cubicBezTo>
                  <a:pt x="40" y="31"/>
                  <a:pt x="38" y="30"/>
                  <a:pt x="38" y="29"/>
                </a:cubicBezTo>
                <a:cubicBezTo>
                  <a:pt x="38" y="30"/>
                  <a:pt x="37" y="30"/>
                  <a:pt x="37" y="30"/>
                </a:cubicBezTo>
                <a:close/>
                <a:moveTo>
                  <a:pt x="25" y="30"/>
                </a:moveTo>
                <a:cubicBezTo>
                  <a:pt x="25" y="30"/>
                  <a:pt x="25" y="30"/>
                  <a:pt x="25" y="31"/>
                </a:cubicBezTo>
                <a:cubicBezTo>
                  <a:pt x="26" y="30"/>
                  <a:pt x="26" y="30"/>
                  <a:pt x="26" y="29"/>
                </a:cubicBezTo>
                <a:cubicBezTo>
                  <a:pt x="26" y="30"/>
                  <a:pt x="25" y="30"/>
                  <a:pt x="25" y="30"/>
                </a:cubicBezTo>
                <a:close/>
                <a:moveTo>
                  <a:pt x="33" y="31"/>
                </a:moveTo>
                <a:cubicBezTo>
                  <a:pt x="33" y="31"/>
                  <a:pt x="33" y="30"/>
                  <a:pt x="32" y="29"/>
                </a:cubicBezTo>
                <a:cubicBezTo>
                  <a:pt x="32" y="30"/>
                  <a:pt x="32" y="31"/>
                  <a:pt x="33" y="31"/>
                </a:cubicBezTo>
                <a:close/>
                <a:moveTo>
                  <a:pt x="41" y="30"/>
                </a:moveTo>
                <a:cubicBezTo>
                  <a:pt x="41" y="30"/>
                  <a:pt x="41" y="30"/>
                  <a:pt x="41" y="30"/>
                </a:cubicBezTo>
                <a:cubicBezTo>
                  <a:pt x="41" y="30"/>
                  <a:pt x="41" y="30"/>
                  <a:pt x="41" y="30"/>
                </a:cubicBezTo>
                <a:close/>
                <a:moveTo>
                  <a:pt x="35" y="32"/>
                </a:moveTo>
                <a:cubicBezTo>
                  <a:pt x="35" y="32"/>
                  <a:pt x="36" y="30"/>
                  <a:pt x="35" y="30"/>
                </a:cubicBezTo>
                <a:cubicBezTo>
                  <a:pt x="35" y="30"/>
                  <a:pt x="34" y="32"/>
                  <a:pt x="35" y="32"/>
                </a:cubicBezTo>
                <a:close/>
                <a:moveTo>
                  <a:pt x="26" y="32"/>
                </a:moveTo>
                <a:cubicBezTo>
                  <a:pt x="27" y="32"/>
                  <a:pt x="27" y="32"/>
                  <a:pt x="27" y="33"/>
                </a:cubicBezTo>
                <a:cubicBezTo>
                  <a:pt x="28" y="32"/>
                  <a:pt x="27" y="31"/>
                  <a:pt x="27" y="31"/>
                </a:cubicBezTo>
                <a:cubicBezTo>
                  <a:pt x="27" y="31"/>
                  <a:pt x="26" y="31"/>
                  <a:pt x="26" y="32"/>
                </a:cubicBezTo>
                <a:close/>
                <a:moveTo>
                  <a:pt x="31" y="32"/>
                </a:moveTo>
                <a:cubicBezTo>
                  <a:pt x="31" y="32"/>
                  <a:pt x="31" y="33"/>
                  <a:pt x="32" y="33"/>
                </a:cubicBezTo>
                <a:cubicBezTo>
                  <a:pt x="33" y="33"/>
                  <a:pt x="33" y="31"/>
                  <a:pt x="31" y="31"/>
                </a:cubicBezTo>
                <a:cubicBezTo>
                  <a:pt x="31" y="31"/>
                  <a:pt x="31" y="31"/>
                  <a:pt x="31" y="32"/>
                </a:cubicBezTo>
                <a:close/>
                <a:moveTo>
                  <a:pt x="44" y="32"/>
                </a:moveTo>
                <a:cubicBezTo>
                  <a:pt x="45" y="32"/>
                  <a:pt x="45" y="33"/>
                  <a:pt x="45" y="33"/>
                </a:cubicBezTo>
                <a:cubicBezTo>
                  <a:pt x="45" y="33"/>
                  <a:pt x="46" y="32"/>
                  <a:pt x="46" y="32"/>
                </a:cubicBezTo>
                <a:cubicBezTo>
                  <a:pt x="45" y="31"/>
                  <a:pt x="45" y="31"/>
                  <a:pt x="45" y="31"/>
                </a:cubicBezTo>
                <a:cubicBezTo>
                  <a:pt x="44" y="31"/>
                  <a:pt x="44" y="32"/>
                  <a:pt x="44" y="32"/>
                </a:cubicBezTo>
                <a:close/>
                <a:moveTo>
                  <a:pt x="29" y="32"/>
                </a:moveTo>
                <a:cubicBezTo>
                  <a:pt x="30" y="32"/>
                  <a:pt x="30" y="31"/>
                  <a:pt x="29" y="31"/>
                </a:cubicBezTo>
                <a:cubicBezTo>
                  <a:pt x="29" y="31"/>
                  <a:pt x="29" y="31"/>
                  <a:pt x="29" y="32"/>
                </a:cubicBezTo>
                <a:close/>
                <a:moveTo>
                  <a:pt x="35" y="33"/>
                </a:moveTo>
                <a:cubicBezTo>
                  <a:pt x="36" y="34"/>
                  <a:pt x="36" y="35"/>
                  <a:pt x="37" y="35"/>
                </a:cubicBezTo>
                <a:cubicBezTo>
                  <a:pt x="37" y="34"/>
                  <a:pt x="38" y="34"/>
                  <a:pt x="38" y="33"/>
                </a:cubicBezTo>
                <a:cubicBezTo>
                  <a:pt x="37" y="33"/>
                  <a:pt x="37" y="32"/>
                  <a:pt x="36" y="32"/>
                </a:cubicBezTo>
                <a:cubicBezTo>
                  <a:pt x="36" y="32"/>
                  <a:pt x="36" y="33"/>
                  <a:pt x="35" y="33"/>
                </a:cubicBezTo>
                <a:close/>
                <a:moveTo>
                  <a:pt x="39" y="33"/>
                </a:moveTo>
                <a:cubicBezTo>
                  <a:pt x="39" y="33"/>
                  <a:pt x="39" y="33"/>
                  <a:pt x="40" y="33"/>
                </a:cubicBezTo>
                <a:cubicBezTo>
                  <a:pt x="40" y="33"/>
                  <a:pt x="41" y="32"/>
                  <a:pt x="40" y="32"/>
                </a:cubicBezTo>
                <a:cubicBezTo>
                  <a:pt x="40" y="32"/>
                  <a:pt x="39" y="32"/>
                  <a:pt x="39" y="33"/>
                </a:cubicBezTo>
                <a:close/>
                <a:moveTo>
                  <a:pt x="34" y="33"/>
                </a:moveTo>
                <a:cubicBezTo>
                  <a:pt x="35" y="33"/>
                  <a:pt x="34" y="32"/>
                  <a:pt x="34" y="32"/>
                </a:cubicBezTo>
                <a:cubicBezTo>
                  <a:pt x="34" y="32"/>
                  <a:pt x="34" y="33"/>
                  <a:pt x="34" y="33"/>
                </a:cubicBezTo>
                <a:close/>
                <a:moveTo>
                  <a:pt x="30" y="33"/>
                </a:moveTo>
                <a:cubicBezTo>
                  <a:pt x="31" y="33"/>
                  <a:pt x="31" y="34"/>
                  <a:pt x="31" y="34"/>
                </a:cubicBezTo>
                <a:cubicBezTo>
                  <a:pt x="31" y="33"/>
                  <a:pt x="31" y="33"/>
                  <a:pt x="30" y="32"/>
                </a:cubicBezTo>
                <a:cubicBezTo>
                  <a:pt x="30" y="33"/>
                  <a:pt x="30" y="33"/>
                  <a:pt x="30" y="33"/>
                </a:cubicBezTo>
                <a:close/>
                <a:moveTo>
                  <a:pt x="42" y="33"/>
                </a:moveTo>
                <a:cubicBezTo>
                  <a:pt x="42" y="33"/>
                  <a:pt x="42" y="33"/>
                  <a:pt x="42" y="33"/>
                </a:cubicBezTo>
                <a:cubicBezTo>
                  <a:pt x="42" y="33"/>
                  <a:pt x="42" y="32"/>
                  <a:pt x="42" y="32"/>
                </a:cubicBezTo>
                <a:cubicBezTo>
                  <a:pt x="42" y="33"/>
                  <a:pt x="41" y="33"/>
                  <a:pt x="42" y="33"/>
                </a:cubicBezTo>
                <a:close/>
                <a:moveTo>
                  <a:pt x="72" y="38"/>
                </a:moveTo>
                <a:cubicBezTo>
                  <a:pt x="71" y="36"/>
                  <a:pt x="71" y="33"/>
                  <a:pt x="69" y="33"/>
                </a:cubicBezTo>
                <a:cubicBezTo>
                  <a:pt x="70" y="34"/>
                  <a:pt x="71" y="36"/>
                  <a:pt x="72" y="38"/>
                </a:cubicBezTo>
                <a:close/>
                <a:moveTo>
                  <a:pt x="27" y="34"/>
                </a:moveTo>
                <a:cubicBezTo>
                  <a:pt x="27" y="33"/>
                  <a:pt x="26" y="33"/>
                  <a:pt x="26" y="33"/>
                </a:cubicBezTo>
                <a:cubicBezTo>
                  <a:pt x="25" y="33"/>
                  <a:pt x="26" y="34"/>
                  <a:pt x="27" y="34"/>
                </a:cubicBezTo>
                <a:close/>
                <a:moveTo>
                  <a:pt x="33" y="35"/>
                </a:moveTo>
                <a:cubicBezTo>
                  <a:pt x="34" y="35"/>
                  <a:pt x="34" y="33"/>
                  <a:pt x="33" y="33"/>
                </a:cubicBezTo>
                <a:cubicBezTo>
                  <a:pt x="33" y="34"/>
                  <a:pt x="32" y="35"/>
                  <a:pt x="33" y="35"/>
                </a:cubicBezTo>
                <a:close/>
                <a:moveTo>
                  <a:pt x="44" y="35"/>
                </a:moveTo>
                <a:cubicBezTo>
                  <a:pt x="44" y="34"/>
                  <a:pt x="44" y="33"/>
                  <a:pt x="43" y="33"/>
                </a:cubicBezTo>
                <a:cubicBezTo>
                  <a:pt x="43" y="34"/>
                  <a:pt x="44" y="34"/>
                  <a:pt x="44" y="35"/>
                </a:cubicBezTo>
                <a:close/>
                <a:moveTo>
                  <a:pt x="46" y="34"/>
                </a:moveTo>
                <a:cubicBezTo>
                  <a:pt x="47" y="34"/>
                  <a:pt x="47" y="33"/>
                  <a:pt x="46" y="33"/>
                </a:cubicBezTo>
                <a:cubicBezTo>
                  <a:pt x="46" y="34"/>
                  <a:pt x="46" y="34"/>
                  <a:pt x="46" y="34"/>
                </a:cubicBezTo>
                <a:close/>
                <a:moveTo>
                  <a:pt x="28" y="34"/>
                </a:moveTo>
                <a:cubicBezTo>
                  <a:pt x="28" y="34"/>
                  <a:pt x="28" y="34"/>
                  <a:pt x="28" y="34"/>
                </a:cubicBezTo>
                <a:cubicBezTo>
                  <a:pt x="28" y="34"/>
                  <a:pt x="29" y="34"/>
                  <a:pt x="29" y="33"/>
                </a:cubicBezTo>
                <a:cubicBezTo>
                  <a:pt x="28" y="33"/>
                  <a:pt x="28" y="33"/>
                  <a:pt x="28" y="33"/>
                </a:cubicBezTo>
                <a:cubicBezTo>
                  <a:pt x="28" y="34"/>
                  <a:pt x="28" y="34"/>
                  <a:pt x="28" y="34"/>
                </a:cubicBezTo>
                <a:close/>
                <a:moveTo>
                  <a:pt x="48" y="35"/>
                </a:moveTo>
                <a:cubicBezTo>
                  <a:pt x="47" y="35"/>
                  <a:pt x="48" y="35"/>
                  <a:pt x="48" y="36"/>
                </a:cubicBezTo>
                <a:cubicBezTo>
                  <a:pt x="47" y="35"/>
                  <a:pt x="47" y="36"/>
                  <a:pt x="47" y="36"/>
                </a:cubicBezTo>
                <a:cubicBezTo>
                  <a:pt x="47" y="37"/>
                  <a:pt x="46" y="37"/>
                  <a:pt x="46" y="37"/>
                </a:cubicBezTo>
                <a:cubicBezTo>
                  <a:pt x="46" y="38"/>
                  <a:pt x="47" y="38"/>
                  <a:pt x="47" y="39"/>
                </a:cubicBezTo>
                <a:cubicBezTo>
                  <a:pt x="48" y="38"/>
                  <a:pt x="49" y="34"/>
                  <a:pt x="49" y="34"/>
                </a:cubicBezTo>
                <a:cubicBezTo>
                  <a:pt x="49" y="34"/>
                  <a:pt x="48" y="35"/>
                  <a:pt x="48" y="35"/>
                </a:cubicBezTo>
                <a:close/>
                <a:moveTo>
                  <a:pt x="41" y="35"/>
                </a:moveTo>
                <a:cubicBezTo>
                  <a:pt x="41" y="35"/>
                  <a:pt x="42" y="34"/>
                  <a:pt x="41" y="34"/>
                </a:cubicBezTo>
                <a:cubicBezTo>
                  <a:pt x="41" y="34"/>
                  <a:pt x="40" y="35"/>
                  <a:pt x="41" y="35"/>
                </a:cubicBezTo>
                <a:close/>
                <a:moveTo>
                  <a:pt x="30" y="35"/>
                </a:moveTo>
                <a:cubicBezTo>
                  <a:pt x="31" y="35"/>
                  <a:pt x="30" y="34"/>
                  <a:pt x="30" y="34"/>
                </a:cubicBezTo>
                <a:cubicBezTo>
                  <a:pt x="29" y="34"/>
                  <a:pt x="31" y="35"/>
                  <a:pt x="30" y="35"/>
                </a:cubicBezTo>
                <a:close/>
                <a:moveTo>
                  <a:pt x="36" y="36"/>
                </a:moveTo>
                <a:cubicBezTo>
                  <a:pt x="36" y="35"/>
                  <a:pt x="36" y="34"/>
                  <a:pt x="35" y="34"/>
                </a:cubicBezTo>
                <a:cubicBezTo>
                  <a:pt x="35" y="35"/>
                  <a:pt x="36" y="35"/>
                  <a:pt x="36" y="36"/>
                </a:cubicBezTo>
                <a:close/>
                <a:moveTo>
                  <a:pt x="37" y="36"/>
                </a:moveTo>
                <a:cubicBezTo>
                  <a:pt x="37" y="36"/>
                  <a:pt x="38" y="36"/>
                  <a:pt x="38" y="36"/>
                </a:cubicBezTo>
                <a:cubicBezTo>
                  <a:pt x="38" y="36"/>
                  <a:pt x="39" y="34"/>
                  <a:pt x="38" y="34"/>
                </a:cubicBezTo>
                <a:cubicBezTo>
                  <a:pt x="38" y="35"/>
                  <a:pt x="38" y="35"/>
                  <a:pt x="37" y="36"/>
                </a:cubicBezTo>
                <a:close/>
                <a:moveTo>
                  <a:pt x="43" y="35"/>
                </a:moveTo>
                <a:cubicBezTo>
                  <a:pt x="43" y="35"/>
                  <a:pt x="43" y="34"/>
                  <a:pt x="43" y="34"/>
                </a:cubicBezTo>
                <a:cubicBezTo>
                  <a:pt x="43" y="35"/>
                  <a:pt x="43" y="35"/>
                  <a:pt x="43" y="35"/>
                </a:cubicBezTo>
                <a:close/>
                <a:moveTo>
                  <a:pt x="27" y="36"/>
                </a:moveTo>
                <a:cubicBezTo>
                  <a:pt x="28" y="36"/>
                  <a:pt x="28" y="35"/>
                  <a:pt x="28" y="35"/>
                </a:cubicBezTo>
                <a:cubicBezTo>
                  <a:pt x="28" y="35"/>
                  <a:pt x="27" y="35"/>
                  <a:pt x="27" y="35"/>
                </a:cubicBezTo>
                <a:cubicBezTo>
                  <a:pt x="27" y="35"/>
                  <a:pt x="27" y="35"/>
                  <a:pt x="27" y="36"/>
                </a:cubicBezTo>
                <a:close/>
                <a:moveTo>
                  <a:pt x="30" y="36"/>
                </a:moveTo>
                <a:cubicBezTo>
                  <a:pt x="30" y="36"/>
                  <a:pt x="30" y="35"/>
                  <a:pt x="29" y="35"/>
                </a:cubicBezTo>
                <a:cubicBezTo>
                  <a:pt x="29" y="35"/>
                  <a:pt x="30" y="36"/>
                  <a:pt x="30" y="36"/>
                </a:cubicBezTo>
                <a:close/>
                <a:moveTo>
                  <a:pt x="34" y="36"/>
                </a:moveTo>
                <a:cubicBezTo>
                  <a:pt x="34" y="37"/>
                  <a:pt x="34" y="38"/>
                  <a:pt x="35" y="38"/>
                </a:cubicBezTo>
                <a:cubicBezTo>
                  <a:pt x="35" y="37"/>
                  <a:pt x="36" y="37"/>
                  <a:pt x="36" y="36"/>
                </a:cubicBezTo>
                <a:cubicBezTo>
                  <a:pt x="35" y="36"/>
                  <a:pt x="35" y="35"/>
                  <a:pt x="35" y="35"/>
                </a:cubicBezTo>
                <a:cubicBezTo>
                  <a:pt x="34" y="35"/>
                  <a:pt x="34" y="36"/>
                  <a:pt x="34" y="36"/>
                </a:cubicBezTo>
                <a:close/>
                <a:moveTo>
                  <a:pt x="32" y="36"/>
                </a:moveTo>
                <a:cubicBezTo>
                  <a:pt x="32" y="36"/>
                  <a:pt x="32" y="36"/>
                  <a:pt x="33" y="36"/>
                </a:cubicBezTo>
                <a:cubicBezTo>
                  <a:pt x="33" y="35"/>
                  <a:pt x="32" y="35"/>
                  <a:pt x="32" y="35"/>
                </a:cubicBezTo>
                <a:cubicBezTo>
                  <a:pt x="32" y="35"/>
                  <a:pt x="32" y="35"/>
                  <a:pt x="32" y="36"/>
                </a:cubicBezTo>
                <a:close/>
                <a:moveTo>
                  <a:pt x="23" y="38"/>
                </a:moveTo>
                <a:cubicBezTo>
                  <a:pt x="25" y="40"/>
                  <a:pt x="26" y="44"/>
                  <a:pt x="29" y="45"/>
                </a:cubicBezTo>
                <a:cubicBezTo>
                  <a:pt x="26" y="42"/>
                  <a:pt x="24" y="38"/>
                  <a:pt x="22" y="35"/>
                </a:cubicBezTo>
                <a:cubicBezTo>
                  <a:pt x="22" y="37"/>
                  <a:pt x="23" y="37"/>
                  <a:pt x="23" y="38"/>
                </a:cubicBezTo>
                <a:close/>
                <a:moveTo>
                  <a:pt x="42" y="36"/>
                </a:moveTo>
                <a:cubicBezTo>
                  <a:pt x="42" y="37"/>
                  <a:pt x="42" y="37"/>
                  <a:pt x="42" y="37"/>
                </a:cubicBezTo>
                <a:cubicBezTo>
                  <a:pt x="43" y="37"/>
                  <a:pt x="44" y="35"/>
                  <a:pt x="42" y="35"/>
                </a:cubicBezTo>
                <a:cubicBezTo>
                  <a:pt x="42" y="36"/>
                  <a:pt x="42" y="36"/>
                  <a:pt x="42" y="36"/>
                </a:cubicBezTo>
                <a:close/>
                <a:moveTo>
                  <a:pt x="45" y="36"/>
                </a:moveTo>
                <a:cubicBezTo>
                  <a:pt x="46" y="36"/>
                  <a:pt x="46" y="36"/>
                  <a:pt x="46" y="36"/>
                </a:cubicBezTo>
                <a:cubicBezTo>
                  <a:pt x="45" y="36"/>
                  <a:pt x="46" y="35"/>
                  <a:pt x="45" y="35"/>
                </a:cubicBezTo>
                <a:cubicBezTo>
                  <a:pt x="45" y="36"/>
                  <a:pt x="45" y="36"/>
                  <a:pt x="45" y="36"/>
                </a:cubicBezTo>
                <a:close/>
                <a:moveTo>
                  <a:pt x="39" y="38"/>
                </a:moveTo>
                <a:cubicBezTo>
                  <a:pt x="40" y="38"/>
                  <a:pt x="40" y="37"/>
                  <a:pt x="40" y="37"/>
                </a:cubicBezTo>
                <a:cubicBezTo>
                  <a:pt x="40" y="36"/>
                  <a:pt x="40" y="36"/>
                  <a:pt x="40" y="36"/>
                </a:cubicBezTo>
                <a:cubicBezTo>
                  <a:pt x="40" y="37"/>
                  <a:pt x="38" y="37"/>
                  <a:pt x="39" y="38"/>
                </a:cubicBezTo>
                <a:close/>
                <a:moveTo>
                  <a:pt x="32" y="37"/>
                </a:moveTo>
                <a:cubicBezTo>
                  <a:pt x="32" y="37"/>
                  <a:pt x="32" y="36"/>
                  <a:pt x="31" y="36"/>
                </a:cubicBezTo>
                <a:cubicBezTo>
                  <a:pt x="31" y="36"/>
                  <a:pt x="32" y="38"/>
                  <a:pt x="32" y="37"/>
                </a:cubicBezTo>
                <a:close/>
                <a:moveTo>
                  <a:pt x="71" y="39"/>
                </a:moveTo>
                <a:cubicBezTo>
                  <a:pt x="72" y="40"/>
                  <a:pt x="73" y="42"/>
                  <a:pt x="73" y="43"/>
                </a:cubicBezTo>
                <a:cubicBezTo>
                  <a:pt x="74" y="44"/>
                  <a:pt x="75" y="45"/>
                  <a:pt x="75" y="46"/>
                </a:cubicBezTo>
                <a:cubicBezTo>
                  <a:pt x="76" y="47"/>
                  <a:pt x="76" y="49"/>
                  <a:pt x="77" y="50"/>
                </a:cubicBezTo>
                <a:cubicBezTo>
                  <a:pt x="77" y="51"/>
                  <a:pt x="78" y="51"/>
                  <a:pt x="78" y="51"/>
                </a:cubicBezTo>
                <a:cubicBezTo>
                  <a:pt x="78" y="51"/>
                  <a:pt x="78" y="51"/>
                  <a:pt x="77" y="50"/>
                </a:cubicBezTo>
                <a:cubicBezTo>
                  <a:pt x="74" y="46"/>
                  <a:pt x="73" y="40"/>
                  <a:pt x="70" y="36"/>
                </a:cubicBezTo>
                <a:cubicBezTo>
                  <a:pt x="70" y="37"/>
                  <a:pt x="71" y="38"/>
                  <a:pt x="71" y="39"/>
                </a:cubicBezTo>
                <a:close/>
                <a:moveTo>
                  <a:pt x="29" y="38"/>
                </a:moveTo>
                <a:cubicBezTo>
                  <a:pt x="30" y="37"/>
                  <a:pt x="29" y="36"/>
                  <a:pt x="28" y="36"/>
                </a:cubicBezTo>
                <a:cubicBezTo>
                  <a:pt x="28" y="37"/>
                  <a:pt x="29" y="38"/>
                  <a:pt x="29" y="38"/>
                </a:cubicBezTo>
                <a:close/>
                <a:moveTo>
                  <a:pt x="37" y="37"/>
                </a:moveTo>
                <a:cubicBezTo>
                  <a:pt x="37" y="37"/>
                  <a:pt x="37" y="37"/>
                  <a:pt x="37" y="36"/>
                </a:cubicBezTo>
                <a:cubicBezTo>
                  <a:pt x="37" y="37"/>
                  <a:pt x="37" y="37"/>
                  <a:pt x="37" y="37"/>
                </a:cubicBezTo>
                <a:close/>
                <a:moveTo>
                  <a:pt x="36" y="40"/>
                </a:moveTo>
                <a:cubicBezTo>
                  <a:pt x="37" y="39"/>
                  <a:pt x="38" y="38"/>
                  <a:pt x="36" y="37"/>
                </a:cubicBezTo>
                <a:cubicBezTo>
                  <a:pt x="36" y="38"/>
                  <a:pt x="35" y="39"/>
                  <a:pt x="36" y="40"/>
                </a:cubicBezTo>
                <a:close/>
                <a:moveTo>
                  <a:pt x="40" y="39"/>
                </a:moveTo>
                <a:cubicBezTo>
                  <a:pt x="40" y="40"/>
                  <a:pt x="40" y="40"/>
                  <a:pt x="41" y="40"/>
                </a:cubicBezTo>
                <a:cubicBezTo>
                  <a:pt x="41" y="39"/>
                  <a:pt x="42" y="38"/>
                  <a:pt x="41" y="37"/>
                </a:cubicBezTo>
                <a:cubicBezTo>
                  <a:pt x="41" y="38"/>
                  <a:pt x="40" y="39"/>
                  <a:pt x="40" y="39"/>
                </a:cubicBezTo>
                <a:close/>
                <a:moveTo>
                  <a:pt x="34" y="40"/>
                </a:moveTo>
                <a:cubicBezTo>
                  <a:pt x="34" y="39"/>
                  <a:pt x="33" y="38"/>
                  <a:pt x="33" y="38"/>
                </a:cubicBezTo>
                <a:cubicBezTo>
                  <a:pt x="33" y="39"/>
                  <a:pt x="33" y="40"/>
                  <a:pt x="34" y="40"/>
                </a:cubicBezTo>
                <a:close/>
                <a:moveTo>
                  <a:pt x="31" y="40"/>
                </a:moveTo>
                <a:cubicBezTo>
                  <a:pt x="31" y="39"/>
                  <a:pt x="31" y="39"/>
                  <a:pt x="31" y="39"/>
                </a:cubicBezTo>
                <a:cubicBezTo>
                  <a:pt x="31" y="39"/>
                  <a:pt x="31" y="38"/>
                  <a:pt x="30" y="38"/>
                </a:cubicBezTo>
                <a:cubicBezTo>
                  <a:pt x="30" y="38"/>
                  <a:pt x="30" y="40"/>
                  <a:pt x="31" y="40"/>
                </a:cubicBezTo>
                <a:close/>
                <a:moveTo>
                  <a:pt x="25" y="38"/>
                </a:moveTo>
                <a:cubicBezTo>
                  <a:pt x="25" y="39"/>
                  <a:pt x="25" y="39"/>
                  <a:pt x="26" y="39"/>
                </a:cubicBezTo>
                <a:cubicBezTo>
                  <a:pt x="26" y="39"/>
                  <a:pt x="26" y="38"/>
                  <a:pt x="25" y="38"/>
                </a:cubicBezTo>
                <a:cubicBezTo>
                  <a:pt x="25" y="38"/>
                  <a:pt x="25" y="38"/>
                  <a:pt x="25" y="38"/>
                </a:cubicBezTo>
                <a:close/>
                <a:moveTo>
                  <a:pt x="44" y="40"/>
                </a:moveTo>
                <a:cubicBezTo>
                  <a:pt x="44" y="41"/>
                  <a:pt x="43" y="41"/>
                  <a:pt x="43" y="42"/>
                </a:cubicBezTo>
                <a:cubicBezTo>
                  <a:pt x="43" y="42"/>
                  <a:pt x="43" y="42"/>
                  <a:pt x="44" y="42"/>
                </a:cubicBezTo>
                <a:cubicBezTo>
                  <a:pt x="45" y="42"/>
                  <a:pt x="46" y="41"/>
                  <a:pt x="46" y="39"/>
                </a:cubicBezTo>
                <a:cubicBezTo>
                  <a:pt x="46" y="39"/>
                  <a:pt x="46" y="38"/>
                  <a:pt x="45" y="38"/>
                </a:cubicBezTo>
                <a:cubicBezTo>
                  <a:pt x="45" y="39"/>
                  <a:pt x="44" y="39"/>
                  <a:pt x="44" y="40"/>
                </a:cubicBezTo>
                <a:close/>
                <a:moveTo>
                  <a:pt x="37" y="42"/>
                </a:moveTo>
                <a:cubicBezTo>
                  <a:pt x="38" y="41"/>
                  <a:pt x="38" y="41"/>
                  <a:pt x="38" y="40"/>
                </a:cubicBezTo>
                <a:cubicBezTo>
                  <a:pt x="38" y="40"/>
                  <a:pt x="38" y="39"/>
                  <a:pt x="38" y="39"/>
                </a:cubicBezTo>
                <a:cubicBezTo>
                  <a:pt x="37" y="40"/>
                  <a:pt x="36" y="41"/>
                  <a:pt x="37" y="42"/>
                </a:cubicBezTo>
                <a:close/>
                <a:moveTo>
                  <a:pt x="26" y="40"/>
                </a:moveTo>
                <a:cubicBezTo>
                  <a:pt x="26" y="40"/>
                  <a:pt x="26" y="40"/>
                  <a:pt x="26" y="40"/>
                </a:cubicBezTo>
                <a:cubicBezTo>
                  <a:pt x="27" y="41"/>
                  <a:pt x="28" y="42"/>
                  <a:pt x="29" y="43"/>
                </a:cubicBezTo>
                <a:cubicBezTo>
                  <a:pt x="29" y="42"/>
                  <a:pt x="27" y="41"/>
                  <a:pt x="26" y="40"/>
                </a:cubicBezTo>
                <a:close/>
                <a:moveTo>
                  <a:pt x="31" y="41"/>
                </a:moveTo>
                <a:cubicBezTo>
                  <a:pt x="32" y="41"/>
                  <a:pt x="32" y="42"/>
                  <a:pt x="32" y="42"/>
                </a:cubicBezTo>
                <a:cubicBezTo>
                  <a:pt x="33" y="42"/>
                  <a:pt x="33" y="42"/>
                  <a:pt x="33" y="41"/>
                </a:cubicBezTo>
                <a:cubicBezTo>
                  <a:pt x="33" y="41"/>
                  <a:pt x="33" y="40"/>
                  <a:pt x="32" y="40"/>
                </a:cubicBezTo>
                <a:cubicBezTo>
                  <a:pt x="32" y="40"/>
                  <a:pt x="32" y="41"/>
                  <a:pt x="31" y="41"/>
                </a:cubicBezTo>
                <a:close/>
                <a:moveTo>
                  <a:pt x="78" y="49"/>
                </a:moveTo>
                <a:cubicBezTo>
                  <a:pt x="80" y="50"/>
                  <a:pt x="81" y="54"/>
                  <a:pt x="83" y="55"/>
                </a:cubicBezTo>
                <a:cubicBezTo>
                  <a:pt x="82" y="53"/>
                  <a:pt x="81" y="52"/>
                  <a:pt x="80" y="50"/>
                </a:cubicBezTo>
                <a:cubicBezTo>
                  <a:pt x="79" y="49"/>
                  <a:pt x="78" y="47"/>
                  <a:pt x="77" y="46"/>
                </a:cubicBezTo>
                <a:cubicBezTo>
                  <a:pt x="76" y="44"/>
                  <a:pt x="75" y="42"/>
                  <a:pt x="74" y="40"/>
                </a:cubicBezTo>
                <a:cubicBezTo>
                  <a:pt x="74" y="44"/>
                  <a:pt x="76" y="46"/>
                  <a:pt x="78" y="49"/>
                </a:cubicBezTo>
                <a:close/>
                <a:moveTo>
                  <a:pt x="35" y="42"/>
                </a:moveTo>
                <a:cubicBezTo>
                  <a:pt x="36" y="42"/>
                  <a:pt x="35" y="41"/>
                  <a:pt x="35" y="41"/>
                </a:cubicBezTo>
                <a:cubicBezTo>
                  <a:pt x="35" y="41"/>
                  <a:pt x="35" y="41"/>
                  <a:pt x="35" y="42"/>
                </a:cubicBezTo>
                <a:close/>
                <a:moveTo>
                  <a:pt x="39" y="43"/>
                </a:moveTo>
                <a:cubicBezTo>
                  <a:pt x="39" y="43"/>
                  <a:pt x="39" y="42"/>
                  <a:pt x="40" y="42"/>
                </a:cubicBezTo>
                <a:cubicBezTo>
                  <a:pt x="39" y="41"/>
                  <a:pt x="39" y="41"/>
                  <a:pt x="39" y="41"/>
                </a:cubicBezTo>
                <a:cubicBezTo>
                  <a:pt x="39" y="42"/>
                  <a:pt x="37" y="43"/>
                  <a:pt x="39" y="43"/>
                </a:cubicBezTo>
                <a:close/>
                <a:moveTo>
                  <a:pt x="31" y="42"/>
                </a:moveTo>
                <a:cubicBezTo>
                  <a:pt x="32" y="42"/>
                  <a:pt x="31" y="42"/>
                  <a:pt x="31" y="42"/>
                </a:cubicBezTo>
                <a:cubicBezTo>
                  <a:pt x="31" y="42"/>
                  <a:pt x="31" y="42"/>
                  <a:pt x="31" y="42"/>
                </a:cubicBezTo>
                <a:close/>
                <a:moveTo>
                  <a:pt x="33" y="44"/>
                </a:moveTo>
                <a:cubicBezTo>
                  <a:pt x="34" y="44"/>
                  <a:pt x="34" y="44"/>
                  <a:pt x="34" y="44"/>
                </a:cubicBezTo>
                <a:cubicBezTo>
                  <a:pt x="34" y="43"/>
                  <a:pt x="35" y="43"/>
                  <a:pt x="35" y="42"/>
                </a:cubicBezTo>
                <a:cubicBezTo>
                  <a:pt x="34" y="42"/>
                  <a:pt x="34" y="42"/>
                  <a:pt x="34" y="42"/>
                </a:cubicBezTo>
                <a:cubicBezTo>
                  <a:pt x="34" y="43"/>
                  <a:pt x="33" y="43"/>
                  <a:pt x="33" y="44"/>
                </a:cubicBezTo>
                <a:close/>
                <a:moveTo>
                  <a:pt x="35" y="45"/>
                </a:moveTo>
                <a:cubicBezTo>
                  <a:pt x="36" y="45"/>
                  <a:pt x="36" y="44"/>
                  <a:pt x="37" y="43"/>
                </a:cubicBezTo>
                <a:cubicBezTo>
                  <a:pt x="36" y="43"/>
                  <a:pt x="36" y="42"/>
                  <a:pt x="36" y="42"/>
                </a:cubicBezTo>
                <a:cubicBezTo>
                  <a:pt x="36" y="43"/>
                  <a:pt x="35" y="44"/>
                  <a:pt x="35" y="45"/>
                </a:cubicBezTo>
                <a:close/>
                <a:moveTo>
                  <a:pt x="37" y="45"/>
                </a:moveTo>
                <a:cubicBezTo>
                  <a:pt x="38" y="45"/>
                  <a:pt x="39" y="45"/>
                  <a:pt x="39" y="44"/>
                </a:cubicBezTo>
                <a:cubicBezTo>
                  <a:pt x="38" y="45"/>
                  <a:pt x="38" y="44"/>
                  <a:pt x="37" y="44"/>
                </a:cubicBezTo>
                <a:cubicBezTo>
                  <a:pt x="37" y="44"/>
                  <a:pt x="37" y="45"/>
                  <a:pt x="37" y="45"/>
                </a:cubicBezTo>
                <a:close/>
                <a:moveTo>
                  <a:pt x="59" y="50"/>
                </a:moveTo>
                <a:cubicBezTo>
                  <a:pt x="58" y="50"/>
                  <a:pt x="57" y="49"/>
                  <a:pt x="56" y="49"/>
                </a:cubicBezTo>
                <a:cubicBezTo>
                  <a:pt x="57" y="49"/>
                  <a:pt x="58" y="50"/>
                  <a:pt x="59" y="50"/>
                </a:cubicBezTo>
                <a:close/>
                <a:moveTo>
                  <a:pt x="54" y="49"/>
                </a:moveTo>
                <a:cubicBezTo>
                  <a:pt x="54" y="50"/>
                  <a:pt x="55" y="49"/>
                  <a:pt x="55" y="50"/>
                </a:cubicBezTo>
                <a:cubicBezTo>
                  <a:pt x="55" y="49"/>
                  <a:pt x="55" y="49"/>
                  <a:pt x="54" y="49"/>
                </a:cubicBezTo>
                <a:close/>
                <a:moveTo>
                  <a:pt x="19" y="51"/>
                </a:moveTo>
                <a:cubicBezTo>
                  <a:pt x="19" y="51"/>
                  <a:pt x="19" y="51"/>
                  <a:pt x="19" y="51"/>
                </a:cubicBezTo>
                <a:cubicBezTo>
                  <a:pt x="20" y="51"/>
                  <a:pt x="20" y="51"/>
                  <a:pt x="20" y="50"/>
                </a:cubicBezTo>
                <a:cubicBezTo>
                  <a:pt x="19" y="50"/>
                  <a:pt x="19" y="50"/>
                  <a:pt x="19" y="51"/>
                </a:cubicBezTo>
                <a:close/>
                <a:moveTo>
                  <a:pt x="21" y="53"/>
                </a:moveTo>
                <a:cubicBezTo>
                  <a:pt x="22" y="53"/>
                  <a:pt x="22" y="51"/>
                  <a:pt x="23" y="51"/>
                </a:cubicBezTo>
                <a:cubicBezTo>
                  <a:pt x="21" y="50"/>
                  <a:pt x="20" y="51"/>
                  <a:pt x="21" y="53"/>
                </a:cubicBezTo>
                <a:close/>
                <a:moveTo>
                  <a:pt x="63" y="52"/>
                </a:moveTo>
                <a:cubicBezTo>
                  <a:pt x="62" y="51"/>
                  <a:pt x="61" y="51"/>
                  <a:pt x="60" y="50"/>
                </a:cubicBezTo>
                <a:cubicBezTo>
                  <a:pt x="60" y="51"/>
                  <a:pt x="62" y="52"/>
                  <a:pt x="63" y="52"/>
                </a:cubicBezTo>
                <a:close/>
                <a:moveTo>
                  <a:pt x="24" y="51"/>
                </a:moveTo>
                <a:cubicBezTo>
                  <a:pt x="24" y="51"/>
                  <a:pt x="24" y="51"/>
                  <a:pt x="24" y="51"/>
                </a:cubicBezTo>
                <a:cubicBezTo>
                  <a:pt x="24" y="51"/>
                  <a:pt x="24" y="51"/>
                  <a:pt x="24" y="51"/>
                </a:cubicBezTo>
                <a:cubicBezTo>
                  <a:pt x="24" y="51"/>
                  <a:pt x="24" y="51"/>
                  <a:pt x="24" y="51"/>
                </a:cubicBezTo>
                <a:close/>
                <a:moveTo>
                  <a:pt x="47" y="52"/>
                </a:moveTo>
                <a:cubicBezTo>
                  <a:pt x="48" y="52"/>
                  <a:pt x="49" y="52"/>
                  <a:pt x="49" y="51"/>
                </a:cubicBezTo>
                <a:cubicBezTo>
                  <a:pt x="48" y="51"/>
                  <a:pt x="47" y="51"/>
                  <a:pt x="47" y="52"/>
                </a:cubicBezTo>
                <a:close/>
                <a:moveTo>
                  <a:pt x="52" y="51"/>
                </a:moveTo>
                <a:cubicBezTo>
                  <a:pt x="53" y="52"/>
                  <a:pt x="52" y="53"/>
                  <a:pt x="53" y="53"/>
                </a:cubicBezTo>
                <a:cubicBezTo>
                  <a:pt x="53" y="52"/>
                  <a:pt x="53" y="52"/>
                  <a:pt x="52" y="51"/>
                </a:cubicBezTo>
                <a:cubicBezTo>
                  <a:pt x="52" y="51"/>
                  <a:pt x="52" y="51"/>
                  <a:pt x="52" y="51"/>
                </a:cubicBezTo>
                <a:close/>
                <a:moveTo>
                  <a:pt x="25" y="53"/>
                </a:moveTo>
                <a:cubicBezTo>
                  <a:pt x="26" y="52"/>
                  <a:pt x="27" y="53"/>
                  <a:pt x="28" y="52"/>
                </a:cubicBezTo>
                <a:cubicBezTo>
                  <a:pt x="27" y="52"/>
                  <a:pt x="27" y="51"/>
                  <a:pt x="25" y="51"/>
                </a:cubicBezTo>
                <a:cubicBezTo>
                  <a:pt x="25" y="52"/>
                  <a:pt x="25" y="52"/>
                  <a:pt x="25" y="53"/>
                </a:cubicBezTo>
                <a:close/>
                <a:moveTo>
                  <a:pt x="79" y="53"/>
                </a:moveTo>
                <a:cubicBezTo>
                  <a:pt x="79" y="52"/>
                  <a:pt x="79" y="52"/>
                  <a:pt x="78" y="51"/>
                </a:cubicBezTo>
                <a:cubicBezTo>
                  <a:pt x="78" y="52"/>
                  <a:pt x="79" y="53"/>
                  <a:pt x="79" y="53"/>
                </a:cubicBezTo>
                <a:close/>
                <a:moveTo>
                  <a:pt x="40" y="52"/>
                </a:moveTo>
                <a:cubicBezTo>
                  <a:pt x="41" y="53"/>
                  <a:pt x="43" y="52"/>
                  <a:pt x="43" y="52"/>
                </a:cubicBezTo>
                <a:cubicBezTo>
                  <a:pt x="42" y="52"/>
                  <a:pt x="41" y="52"/>
                  <a:pt x="40" y="52"/>
                </a:cubicBezTo>
                <a:close/>
                <a:moveTo>
                  <a:pt x="44" y="52"/>
                </a:moveTo>
                <a:cubicBezTo>
                  <a:pt x="45" y="52"/>
                  <a:pt x="45" y="52"/>
                  <a:pt x="45" y="52"/>
                </a:cubicBezTo>
                <a:cubicBezTo>
                  <a:pt x="45" y="52"/>
                  <a:pt x="45" y="52"/>
                  <a:pt x="44" y="52"/>
                </a:cubicBezTo>
                <a:close/>
                <a:moveTo>
                  <a:pt x="55" y="53"/>
                </a:moveTo>
                <a:cubicBezTo>
                  <a:pt x="56" y="54"/>
                  <a:pt x="56" y="55"/>
                  <a:pt x="56" y="55"/>
                </a:cubicBezTo>
                <a:cubicBezTo>
                  <a:pt x="57" y="55"/>
                  <a:pt x="57" y="54"/>
                  <a:pt x="57" y="53"/>
                </a:cubicBezTo>
                <a:cubicBezTo>
                  <a:pt x="57" y="53"/>
                  <a:pt x="58" y="54"/>
                  <a:pt x="58" y="53"/>
                </a:cubicBezTo>
                <a:cubicBezTo>
                  <a:pt x="57" y="52"/>
                  <a:pt x="56" y="52"/>
                  <a:pt x="55" y="53"/>
                </a:cubicBezTo>
                <a:close/>
                <a:moveTo>
                  <a:pt x="14" y="56"/>
                </a:moveTo>
                <a:cubicBezTo>
                  <a:pt x="15" y="55"/>
                  <a:pt x="15" y="56"/>
                  <a:pt x="15" y="56"/>
                </a:cubicBezTo>
                <a:cubicBezTo>
                  <a:pt x="16" y="55"/>
                  <a:pt x="17" y="54"/>
                  <a:pt x="17" y="52"/>
                </a:cubicBezTo>
                <a:cubicBezTo>
                  <a:pt x="16" y="53"/>
                  <a:pt x="15" y="54"/>
                  <a:pt x="14" y="56"/>
                </a:cubicBezTo>
                <a:close/>
                <a:moveTo>
                  <a:pt x="61" y="53"/>
                </a:moveTo>
                <a:cubicBezTo>
                  <a:pt x="62" y="53"/>
                  <a:pt x="64" y="54"/>
                  <a:pt x="66" y="54"/>
                </a:cubicBezTo>
                <a:cubicBezTo>
                  <a:pt x="64" y="54"/>
                  <a:pt x="62" y="53"/>
                  <a:pt x="61" y="53"/>
                </a:cubicBezTo>
                <a:close/>
                <a:moveTo>
                  <a:pt x="48" y="56"/>
                </a:moveTo>
                <a:cubicBezTo>
                  <a:pt x="48" y="55"/>
                  <a:pt x="50" y="54"/>
                  <a:pt x="50" y="53"/>
                </a:cubicBezTo>
                <a:cubicBezTo>
                  <a:pt x="49" y="53"/>
                  <a:pt x="47" y="55"/>
                  <a:pt x="48" y="56"/>
                </a:cubicBezTo>
                <a:close/>
                <a:moveTo>
                  <a:pt x="19" y="54"/>
                </a:moveTo>
                <a:cubicBezTo>
                  <a:pt x="19" y="54"/>
                  <a:pt x="20" y="54"/>
                  <a:pt x="20" y="54"/>
                </a:cubicBezTo>
                <a:cubicBezTo>
                  <a:pt x="20" y="53"/>
                  <a:pt x="20" y="53"/>
                  <a:pt x="20" y="53"/>
                </a:cubicBezTo>
                <a:cubicBezTo>
                  <a:pt x="20" y="53"/>
                  <a:pt x="19" y="53"/>
                  <a:pt x="19" y="54"/>
                </a:cubicBezTo>
                <a:close/>
                <a:moveTo>
                  <a:pt x="25" y="53"/>
                </a:moveTo>
                <a:cubicBezTo>
                  <a:pt x="25" y="54"/>
                  <a:pt x="25" y="54"/>
                  <a:pt x="25" y="54"/>
                </a:cubicBezTo>
                <a:cubicBezTo>
                  <a:pt x="25" y="54"/>
                  <a:pt x="26" y="54"/>
                  <a:pt x="26" y="54"/>
                </a:cubicBezTo>
                <a:cubicBezTo>
                  <a:pt x="26" y="55"/>
                  <a:pt x="26" y="55"/>
                  <a:pt x="26" y="55"/>
                </a:cubicBezTo>
                <a:cubicBezTo>
                  <a:pt x="26" y="55"/>
                  <a:pt x="26" y="55"/>
                  <a:pt x="27" y="55"/>
                </a:cubicBezTo>
                <a:cubicBezTo>
                  <a:pt x="27" y="54"/>
                  <a:pt x="28" y="54"/>
                  <a:pt x="28" y="53"/>
                </a:cubicBezTo>
                <a:cubicBezTo>
                  <a:pt x="27" y="53"/>
                  <a:pt x="26" y="53"/>
                  <a:pt x="25" y="53"/>
                </a:cubicBezTo>
                <a:close/>
                <a:moveTo>
                  <a:pt x="35" y="54"/>
                </a:moveTo>
                <a:cubicBezTo>
                  <a:pt x="35" y="54"/>
                  <a:pt x="35" y="54"/>
                  <a:pt x="35" y="53"/>
                </a:cubicBezTo>
                <a:cubicBezTo>
                  <a:pt x="35" y="53"/>
                  <a:pt x="35" y="53"/>
                  <a:pt x="35" y="53"/>
                </a:cubicBezTo>
                <a:cubicBezTo>
                  <a:pt x="35" y="53"/>
                  <a:pt x="35" y="54"/>
                  <a:pt x="35" y="54"/>
                </a:cubicBezTo>
                <a:close/>
                <a:moveTo>
                  <a:pt x="35" y="55"/>
                </a:moveTo>
                <a:cubicBezTo>
                  <a:pt x="36" y="56"/>
                  <a:pt x="37" y="54"/>
                  <a:pt x="38" y="53"/>
                </a:cubicBezTo>
                <a:cubicBezTo>
                  <a:pt x="37" y="54"/>
                  <a:pt x="37" y="53"/>
                  <a:pt x="36" y="53"/>
                </a:cubicBezTo>
                <a:cubicBezTo>
                  <a:pt x="36" y="54"/>
                  <a:pt x="36" y="54"/>
                  <a:pt x="35" y="55"/>
                </a:cubicBezTo>
                <a:close/>
                <a:moveTo>
                  <a:pt x="39" y="54"/>
                </a:moveTo>
                <a:cubicBezTo>
                  <a:pt x="39" y="54"/>
                  <a:pt x="39" y="55"/>
                  <a:pt x="39" y="55"/>
                </a:cubicBezTo>
                <a:cubicBezTo>
                  <a:pt x="41" y="55"/>
                  <a:pt x="41" y="54"/>
                  <a:pt x="42" y="53"/>
                </a:cubicBezTo>
                <a:cubicBezTo>
                  <a:pt x="40" y="54"/>
                  <a:pt x="39" y="53"/>
                  <a:pt x="39" y="54"/>
                </a:cubicBezTo>
                <a:close/>
                <a:moveTo>
                  <a:pt x="45" y="54"/>
                </a:moveTo>
                <a:cubicBezTo>
                  <a:pt x="45" y="54"/>
                  <a:pt x="45" y="55"/>
                  <a:pt x="45" y="55"/>
                </a:cubicBezTo>
                <a:cubicBezTo>
                  <a:pt x="46" y="55"/>
                  <a:pt x="47" y="54"/>
                  <a:pt x="47" y="53"/>
                </a:cubicBezTo>
                <a:cubicBezTo>
                  <a:pt x="46" y="53"/>
                  <a:pt x="45" y="54"/>
                  <a:pt x="45" y="54"/>
                </a:cubicBezTo>
                <a:close/>
                <a:moveTo>
                  <a:pt x="84" y="59"/>
                </a:moveTo>
                <a:cubicBezTo>
                  <a:pt x="84" y="58"/>
                  <a:pt x="84" y="57"/>
                  <a:pt x="83" y="56"/>
                </a:cubicBezTo>
                <a:cubicBezTo>
                  <a:pt x="83" y="56"/>
                  <a:pt x="82" y="57"/>
                  <a:pt x="82" y="57"/>
                </a:cubicBezTo>
                <a:cubicBezTo>
                  <a:pt x="81" y="55"/>
                  <a:pt x="80" y="54"/>
                  <a:pt x="79" y="53"/>
                </a:cubicBezTo>
                <a:cubicBezTo>
                  <a:pt x="81" y="56"/>
                  <a:pt x="81" y="58"/>
                  <a:pt x="84" y="59"/>
                </a:cubicBezTo>
                <a:close/>
                <a:moveTo>
                  <a:pt x="51" y="55"/>
                </a:moveTo>
                <a:cubicBezTo>
                  <a:pt x="51" y="55"/>
                  <a:pt x="52" y="54"/>
                  <a:pt x="52" y="54"/>
                </a:cubicBezTo>
                <a:cubicBezTo>
                  <a:pt x="52" y="54"/>
                  <a:pt x="52" y="53"/>
                  <a:pt x="52" y="53"/>
                </a:cubicBezTo>
                <a:cubicBezTo>
                  <a:pt x="51" y="54"/>
                  <a:pt x="50" y="54"/>
                  <a:pt x="51" y="55"/>
                </a:cubicBezTo>
                <a:close/>
                <a:moveTo>
                  <a:pt x="29" y="55"/>
                </a:moveTo>
                <a:cubicBezTo>
                  <a:pt x="29" y="55"/>
                  <a:pt x="29" y="55"/>
                  <a:pt x="29" y="55"/>
                </a:cubicBezTo>
                <a:cubicBezTo>
                  <a:pt x="30" y="55"/>
                  <a:pt x="29" y="54"/>
                  <a:pt x="29" y="54"/>
                </a:cubicBezTo>
                <a:cubicBezTo>
                  <a:pt x="29" y="54"/>
                  <a:pt x="29" y="54"/>
                  <a:pt x="29" y="55"/>
                </a:cubicBezTo>
                <a:close/>
                <a:moveTo>
                  <a:pt x="24" y="55"/>
                </a:moveTo>
                <a:cubicBezTo>
                  <a:pt x="24" y="55"/>
                  <a:pt x="24" y="54"/>
                  <a:pt x="24" y="54"/>
                </a:cubicBezTo>
                <a:cubicBezTo>
                  <a:pt x="24" y="54"/>
                  <a:pt x="24" y="55"/>
                  <a:pt x="24" y="55"/>
                </a:cubicBezTo>
                <a:close/>
                <a:moveTo>
                  <a:pt x="40" y="57"/>
                </a:moveTo>
                <a:cubicBezTo>
                  <a:pt x="41" y="57"/>
                  <a:pt x="42" y="56"/>
                  <a:pt x="42" y="55"/>
                </a:cubicBezTo>
                <a:cubicBezTo>
                  <a:pt x="43" y="55"/>
                  <a:pt x="44" y="55"/>
                  <a:pt x="43" y="54"/>
                </a:cubicBezTo>
                <a:cubicBezTo>
                  <a:pt x="42" y="55"/>
                  <a:pt x="41" y="56"/>
                  <a:pt x="40" y="57"/>
                </a:cubicBezTo>
                <a:close/>
                <a:moveTo>
                  <a:pt x="33" y="55"/>
                </a:moveTo>
                <a:cubicBezTo>
                  <a:pt x="34" y="55"/>
                  <a:pt x="34" y="55"/>
                  <a:pt x="34" y="55"/>
                </a:cubicBezTo>
                <a:cubicBezTo>
                  <a:pt x="34" y="54"/>
                  <a:pt x="33" y="54"/>
                  <a:pt x="33" y="55"/>
                </a:cubicBezTo>
                <a:close/>
                <a:moveTo>
                  <a:pt x="54" y="55"/>
                </a:moveTo>
                <a:cubicBezTo>
                  <a:pt x="54" y="55"/>
                  <a:pt x="54" y="57"/>
                  <a:pt x="55" y="57"/>
                </a:cubicBezTo>
                <a:cubicBezTo>
                  <a:pt x="55" y="58"/>
                  <a:pt x="55" y="58"/>
                  <a:pt x="55" y="59"/>
                </a:cubicBezTo>
                <a:cubicBezTo>
                  <a:pt x="55" y="58"/>
                  <a:pt x="55" y="58"/>
                  <a:pt x="56" y="58"/>
                </a:cubicBezTo>
                <a:cubicBezTo>
                  <a:pt x="56" y="57"/>
                  <a:pt x="55" y="55"/>
                  <a:pt x="54" y="55"/>
                </a:cubicBezTo>
                <a:close/>
                <a:moveTo>
                  <a:pt x="20" y="57"/>
                </a:moveTo>
                <a:cubicBezTo>
                  <a:pt x="20" y="56"/>
                  <a:pt x="21" y="55"/>
                  <a:pt x="21" y="55"/>
                </a:cubicBezTo>
                <a:cubicBezTo>
                  <a:pt x="21" y="55"/>
                  <a:pt x="20" y="56"/>
                  <a:pt x="20" y="57"/>
                </a:cubicBezTo>
                <a:close/>
                <a:moveTo>
                  <a:pt x="62" y="55"/>
                </a:moveTo>
                <a:cubicBezTo>
                  <a:pt x="63" y="56"/>
                  <a:pt x="65" y="57"/>
                  <a:pt x="66" y="57"/>
                </a:cubicBezTo>
                <a:cubicBezTo>
                  <a:pt x="65" y="56"/>
                  <a:pt x="63" y="55"/>
                  <a:pt x="62" y="55"/>
                </a:cubicBezTo>
                <a:close/>
                <a:moveTo>
                  <a:pt x="46" y="56"/>
                </a:moveTo>
                <a:cubicBezTo>
                  <a:pt x="46" y="56"/>
                  <a:pt x="46" y="56"/>
                  <a:pt x="46" y="55"/>
                </a:cubicBezTo>
                <a:cubicBezTo>
                  <a:pt x="46" y="55"/>
                  <a:pt x="46" y="55"/>
                  <a:pt x="46" y="55"/>
                </a:cubicBezTo>
                <a:cubicBezTo>
                  <a:pt x="46" y="55"/>
                  <a:pt x="45" y="56"/>
                  <a:pt x="46" y="56"/>
                </a:cubicBezTo>
                <a:close/>
                <a:moveTo>
                  <a:pt x="51" y="57"/>
                </a:moveTo>
                <a:cubicBezTo>
                  <a:pt x="52" y="57"/>
                  <a:pt x="52" y="56"/>
                  <a:pt x="52" y="55"/>
                </a:cubicBezTo>
                <a:cubicBezTo>
                  <a:pt x="52" y="56"/>
                  <a:pt x="51" y="56"/>
                  <a:pt x="51" y="57"/>
                </a:cubicBezTo>
                <a:close/>
                <a:moveTo>
                  <a:pt x="41" y="59"/>
                </a:moveTo>
                <a:cubicBezTo>
                  <a:pt x="42" y="60"/>
                  <a:pt x="42" y="60"/>
                  <a:pt x="43" y="61"/>
                </a:cubicBezTo>
                <a:cubicBezTo>
                  <a:pt x="43" y="60"/>
                  <a:pt x="44" y="59"/>
                  <a:pt x="45" y="58"/>
                </a:cubicBezTo>
                <a:cubicBezTo>
                  <a:pt x="44" y="57"/>
                  <a:pt x="44" y="56"/>
                  <a:pt x="44" y="55"/>
                </a:cubicBezTo>
                <a:cubicBezTo>
                  <a:pt x="43" y="56"/>
                  <a:pt x="42" y="57"/>
                  <a:pt x="41" y="59"/>
                </a:cubicBezTo>
                <a:close/>
                <a:moveTo>
                  <a:pt x="49" y="58"/>
                </a:moveTo>
                <a:cubicBezTo>
                  <a:pt x="49" y="57"/>
                  <a:pt x="51" y="57"/>
                  <a:pt x="50" y="56"/>
                </a:cubicBezTo>
                <a:cubicBezTo>
                  <a:pt x="49" y="56"/>
                  <a:pt x="48" y="57"/>
                  <a:pt x="49" y="58"/>
                </a:cubicBezTo>
                <a:close/>
                <a:moveTo>
                  <a:pt x="21" y="57"/>
                </a:moveTo>
                <a:cubicBezTo>
                  <a:pt x="21" y="57"/>
                  <a:pt x="21" y="56"/>
                  <a:pt x="22" y="56"/>
                </a:cubicBezTo>
                <a:cubicBezTo>
                  <a:pt x="21" y="56"/>
                  <a:pt x="21" y="57"/>
                  <a:pt x="21" y="57"/>
                </a:cubicBezTo>
                <a:close/>
                <a:moveTo>
                  <a:pt x="27" y="57"/>
                </a:moveTo>
                <a:cubicBezTo>
                  <a:pt x="28" y="57"/>
                  <a:pt x="28" y="56"/>
                  <a:pt x="28" y="56"/>
                </a:cubicBezTo>
                <a:cubicBezTo>
                  <a:pt x="28" y="56"/>
                  <a:pt x="27" y="57"/>
                  <a:pt x="27" y="57"/>
                </a:cubicBezTo>
                <a:close/>
                <a:moveTo>
                  <a:pt x="28" y="59"/>
                </a:moveTo>
                <a:cubicBezTo>
                  <a:pt x="29" y="59"/>
                  <a:pt x="29" y="57"/>
                  <a:pt x="30" y="56"/>
                </a:cubicBezTo>
                <a:cubicBezTo>
                  <a:pt x="30" y="56"/>
                  <a:pt x="30" y="56"/>
                  <a:pt x="30" y="56"/>
                </a:cubicBezTo>
                <a:cubicBezTo>
                  <a:pt x="29" y="57"/>
                  <a:pt x="28" y="58"/>
                  <a:pt x="28" y="59"/>
                </a:cubicBezTo>
                <a:close/>
                <a:moveTo>
                  <a:pt x="37" y="56"/>
                </a:moveTo>
                <a:cubicBezTo>
                  <a:pt x="37" y="57"/>
                  <a:pt x="37" y="57"/>
                  <a:pt x="37" y="58"/>
                </a:cubicBezTo>
                <a:cubicBezTo>
                  <a:pt x="37" y="58"/>
                  <a:pt x="37" y="58"/>
                  <a:pt x="37" y="58"/>
                </a:cubicBezTo>
                <a:cubicBezTo>
                  <a:pt x="38" y="58"/>
                  <a:pt x="38" y="57"/>
                  <a:pt x="39" y="57"/>
                </a:cubicBezTo>
                <a:cubicBezTo>
                  <a:pt x="38" y="57"/>
                  <a:pt x="39" y="57"/>
                  <a:pt x="39" y="56"/>
                </a:cubicBezTo>
                <a:cubicBezTo>
                  <a:pt x="38" y="56"/>
                  <a:pt x="38" y="56"/>
                  <a:pt x="37" y="56"/>
                </a:cubicBezTo>
                <a:close/>
                <a:moveTo>
                  <a:pt x="32" y="57"/>
                </a:moveTo>
                <a:cubicBezTo>
                  <a:pt x="32" y="56"/>
                  <a:pt x="33" y="57"/>
                  <a:pt x="33" y="56"/>
                </a:cubicBezTo>
                <a:cubicBezTo>
                  <a:pt x="32" y="56"/>
                  <a:pt x="32" y="57"/>
                  <a:pt x="32" y="57"/>
                </a:cubicBezTo>
                <a:close/>
                <a:moveTo>
                  <a:pt x="71" y="57"/>
                </a:moveTo>
                <a:cubicBezTo>
                  <a:pt x="70" y="57"/>
                  <a:pt x="69" y="56"/>
                  <a:pt x="68" y="56"/>
                </a:cubicBezTo>
                <a:cubicBezTo>
                  <a:pt x="69" y="56"/>
                  <a:pt x="70" y="57"/>
                  <a:pt x="71" y="57"/>
                </a:cubicBezTo>
                <a:close/>
                <a:moveTo>
                  <a:pt x="46" y="57"/>
                </a:moveTo>
                <a:cubicBezTo>
                  <a:pt x="46" y="58"/>
                  <a:pt x="47" y="58"/>
                  <a:pt x="47" y="59"/>
                </a:cubicBezTo>
                <a:cubicBezTo>
                  <a:pt x="47" y="59"/>
                  <a:pt x="47" y="58"/>
                  <a:pt x="47" y="57"/>
                </a:cubicBezTo>
                <a:cubicBezTo>
                  <a:pt x="47" y="57"/>
                  <a:pt x="47" y="58"/>
                  <a:pt x="47" y="57"/>
                </a:cubicBezTo>
                <a:cubicBezTo>
                  <a:pt x="47" y="57"/>
                  <a:pt x="47" y="57"/>
                  <a:pt x="47" y="57"/>
                </a:cubicBezTo>
                <a:cubicBezTo>
                  <a:pt x="47" y="57"/>
                  <a:pt x="47" y="56"/>
                  <a:pt x="47" y="56"/>
                </a:cubicBezTo>
                <a:cubicBezTo>
                  <a:pt x="47" y="57"/>
                  <a:pt x="46" y="57"/>
                  <a:pt x="46" y="57"/>
                </a:cubicBezTo>
                <a:close/>
                <a:moveTo>
                  <a:pt x="34" y="58"/>
                </a:moveTo>
                <a:cubicBezTo>
                  <a:pt x="34" y="58"/>
                  <a:pt x="35" y="57"/>
                  <a:pt x="35" y="56"/>
                </a:cubicBezTo>
                <a:cubicBezTo>
                  <a:pt x="34" y="57"/>
                  <a:pt x="34" y="57"/>
                  <a:pt x="34" y="58"/>
                </a:cubicBezTo>
                <a:close/>
                <a:moveTo>
                  <a:pt x="33" y="58"/>
                </a:moveTo>
                <a:cubicBezTo>
                  <a:pt x="33" y="58"/>
                  <a:pt x="33" y="57"/>
                  <a:pt x="33" y="57"/>
                </a:cubicBezTo>
                <a:cubicBezTo>
                  <a:pt x="33" y="57"/>
                  <a:pt x="32" y="58"/>
                  <a:pt x="33" y="58"/>
                </a:cubicBezTo>
                <a:close/>
                <a:moveTo>
                  <a:pt x="37" y="58"/>
                </a:moveTo>
                <a:cubicBezTo>
                  <a:pt x="37" y="59"/>
                  <a:pt x="37" y="59"/>
                  <a:pt x="38" y="59"/>
                </a:cubicBezTo>
                <a:cubicBezTo>
                  <a:pt x="38" y="59"/>
                  <a:pt x="39" y="57"/>
                  <a:pt x="39" y="57"/>
                </a:cubicBezTo>
                <a:cubicBezTo>
                  <a:pt x="38" y="57"/>
                  <a:pt x="38" y="58"/>
                  <a:pt x="37" y="58"/>
                </a:cubicBezTo>
                <a:close/>
                <a:moveTo>
                  <a:pt x="41" y="58"/>
                </a:moveTo>
                <a:cubicBezTo>
                  <a:pt x="41" y="58"/>
                  <a:pt x="42" y="57"/>
                  <a:pt x="41" y="57"/>
                </a:cubicBezTo>
                <a:cubicBezTo>
                  <a:pt x="41" y="57"/>
                  <a:pt x="41" y="57"/>
                  <a:pt x="41" y="58"/>
                </a:cubicBezTo>
                <a:close/>
                <a:moveTo>
                  <a:pt x="24" y="58"/>
                </a:moveTo>
                <a:cubicBezTo>
                  <a:pt x="25" y="58"/>
                  <a:pt x="25" y="58"/>
                  <a:pt x="25" y="57"/>
                </a:cubicBezTo>
                <a:cubicBezTo>
                  <a:pt x="24" y="57"/>
                  <a:pt x="24" y="58"/>
                  <a:pt x="24" y="58"/>
                </a:cubicBezTo>
                <a:close/>
                <a:moveTo>
                  <a:pt x="22" y="59"/>
                </a:moveTo>
                <a:cubicBezTo>
                  <a:pt x="23" y="59"/>
                  <a:pt x="23" y="58"/>
                  <a:pt x="22" y="58"/>
                </a:cubicBezTo>
                <a:cubicBezTo>
                  <a:pt x="22" y="58"/>
                  <a:pt x="22" y="59"/>
                  <a:pt x="22" y="59"/>
                </a:cubicBezTo>
                <a:close/>
                <a:moveTo>
                  <a:pt x="22" y="57"/>
                </a:moveTo>
                <a:cubicBezTo>
                  <a:pt x="22" y="58"/>
                  <a:pt x="22" y="58"/>
                  <a:pt x="22" y="58"/>
                </a:cubicBezTo>
                <a:cubicBezTo>
                  <a:pt x="22" y="58"/>
                  <a:pt x="23" y="58"/>
                  <a:pt x="22" y="57"/>
                </a:cubicBezTo>
                <a:close/>
                <a:moveTo>
                  <a:pt x="18" y="60"/>
                </a:moveTo>
                <a:cubicBezTo>
                  <a:pt x="19" y="59"/>
                  <a:pt x="20" y="58"/>
                  <a:pt x="20" y="57"/>
                </a:cubicBezTo>
                <a:cubicBezTo>
                  <a:pt x="19" y="58"/>
                  <a:pt x="19" y="59"/>
                  <a:pt x="18" y="60"/>
                </a:cubicBezTo>
                <a:close/>
                <a:moveTo>
                  <a:pt x="33" y="59"/>
                </a:moveTo>
                <a:cubicBezTo>
                  <a:pt x="34" y="60"/>
                  <a:pt x="33" y="60"/>
                  <a:pt x="34" y="60"/>
                </a:cubicBezTo>
                <a:cubicBezTo>
                  <a:pt x="34" y="59"/>
                  <a:pt x="35" y="59"/>
                  <a:pt x="35" y="58"/>
                </a:cubicBezTo>
                <a:cubicBezTo>
                  <a:pt x="34" y="58"/>
                  <a:pt x="34" y="59"/>
                  <a:pt x="33" y="59"/>
                </a:cubicBezTo>
                <a:close/>
                <a:moveTo>
                  <a:pt x="50" y="60"/>
                </a:moveTo>
                <a:cubicBezTo>
                  <a:pt x="50" y="59"/>
                  <a:pt x="51" y="58"/>
                  <a:pt x="50" y="57"/>
                </a:cubicBezTo>
                <a:cubicBezTo>
                  <a:pt x="50" y="58"/>
                  <a:pt x="48" y="59"/>
                  <a:pt x="50" y="60"/>
                </a:cubicBezTo>
                <a:close/>
                <a:moveTo>
                  <a:pt x="53" y="59"/>
                </a:moveTo>
                <a:cubicBezTo>
                  <a:pt x="54" y="59"/>
                  <a:pt x="54" y="57"/>
                  <a:pt x="53" y="57"/>
                </a:cubicBezTo>
                <a:cubicBezTo>
                  <a:pt x="53" y="58"/>
                  <a:pt x="53" y="58"/>
                  <a:pt x="53" y="59"/>
                </a:cubicBezTo>
                <a:close/>
                <a:moveTo>
                  <a:pt x="52" y="58"/>
                </a:moveTo>
                <a:cubicBezTo>
                  <a:pt x="52" y="58"/>
                  <a:pt x="52" y="58"/>
                  <a:pt x="52" y="58"/>
                </a:cubicBezTo>
                <a:cubicBezTo>
                  <a:pt x="52" y="59"/>
                  <a:pt x="52" y="59"/>
                  <a:pt x="52" y="59"/>
                </a:cubicBezTo>
                <a:cubicBezTo>
                  <a:pt x="52" y="59"/>
                  <a:pt x="52" y="58"/>
                  <a:pt x="52" y="58"/>
                </a:cubicBezTo>
                <a:cubicBezTo>
                  <a:pt x="52" y="58"/>
                  <a:pt x="52" y="58"/>
                  <a:pt x="52" y="58"/>
                </a:cubicBezTo>
                <a:close/>
                <a:moveTo>
                  <a:pt x="31" y="58"/>
                </a:moveTo>
                <a:cubicBezTo>
                  <a:pt x="31" y="59"/>
                  <a:pt x="30" y="59"/>
                  <a:pt x="29" y="60"/>
                </a:cubicBezTo>
                <a:cubicBezTo>
                  <a:pt x="30" y="60"/>
                  <a:pt x="30" y="60"/>
                  <a:pt x="30" y="60"/>
                </a:cubicBezTo>
                <a:cubicBezTo>
                  <a:pt x="30" y="61"/>
                  <a:pt x="29" y="61"/>
                  <a:pt x="29" y="61"/>
                </a:cubicBezTo>
                <a:cubicBezTo>
                  <a:pt x="29" y="61"/>
                  <a:pt x="29" y="62"/>
                  <a:pt x="30" y="62"/>
                </a:cubicBezTo>
                <a:cubicBezTo>
                  <a:pt x="31" y="61"/>
                  <a:pt x="32" y="60"/>
                  <a:pt x="31" y="59"/>
                </a:cubicBezTo>
                <a:cubicBezTo>
                  <a:pt x="31" y="59"/>
                  <a:pt x="31" y="59"/>
                  <a:pt x="31" y="59"/>
                </a:cubicBezTo>
                <a:cubicBezTo>
                  <a:pt x="31" y="59"/>
                  <a:pt x="32" y="58"/>
                  <a:pt x="31" y="58"/>
                </a:cubicBezTo>
                <a:close/>
                <a:moveTo>
                  <a:pt x="19" y="59"/>
                </a:moveTo>
                <a:cubicBezTo>
                  <a:pt x="20" y="60"/>
                  <a:pt x="19" y="60"/>
                  <a:pt x="18" y="60"/>
                </a:cubicBezTo>
                <a:cubicBezTo>
                  <a:pt x="18" y="60"/>
                  <a:pt x="19" y="60"/>
                  <a:pt x="19" y="60"/>
                </a:cubicBezTo>
                <a:cubicBezTo>
                  <a:pt x="19" y="61"/>
                  <a:pt x="18" y="61"/>
                  <a:pt x="19" y="61"/>
                </a:cubicBezTo>
                <a:cubicBezTo>
                  <a:pt x="19" y="60"/>
                  <a:pt x="21" y="59"/>
                  <a:pt x="20" y="58"/>
                </a:cubicBezTo>
                <a:cubicBezTo>
                  <a:pt x="20" y="58"/>
                  <a:pt x="20" y="59"/>
                  <a:pt x="19" y="59"/>
                </a:cubicBezTo>
                <a:close/>
                <a:moveTo>
                  <a:pt x="38" y="60"/>
                </a:moveTo>
                <a:cubicBezTo>
                  <a:pt x="38" y="61"/>
                  <a:pt x="39" y="61"/>
                  <a:pt x="39" y="61"/>
                </a:cubicBezTo>
                <a:cubicBezTo>
                  <a:pt x="40" y="61"/>
                  <a:pt x="41" y="59"/>
                  <a:pt x="39" y="58"/>
                </a:cubicBezTo>
                <a:cubicBezTo>
                  <a:pt x="39" y="59"/>
                  <a:pt x="38" y="59"/>
                  <a:pt x="38" y="60"/>
                </a:cubicBezTo>
                <a:close/>
                <a:moveTo>
                  <a:pt x="26" y="59"/>
                </a:moveTo>
                <a:cubicBezTo>
                  <a:pt x="26" y="59"/>
                  <a:pt x="25" y="59"/>
                  <a:pt x="25" y="60"/>
                </a:cubicBezTo>
                <a:cubicBezTo>
                  <a:pt x="25" y="60"/>
                  <a:pt x="26" y="60"/>
                  <a:pt x="26" y="60"/>
                </a:cubicBezTo>
                <a:cubicBezTo>
                  <a:pt x="26" y="59"/>
                  <a:pt x="26" y="60"/>
                  <a:pt x="26" y="60"/>
                </a:cubicBezTo>
                <a:cubicBezTo>
                  <a:pt x="26" y="59"/>
                  <a:pt x="26" y="59"/>
                  <a:pt x="26" y="59"/>
                </a:cubicBezTo>
                <a:close/>
                <a:moveTo>
                  <a:pt x="35" y="63"/>
                </a:moveTo>
                <a:cubicBezTo>
                  <a:pt x="36" y="62"/>
                  <a:pt x="38" y="61"/>
                  <a:pt x="37" y="60"/>
                </a:cubicBezTo>
                <a:cubicBezTo>
                  <a:pt x="36" y="60"/>
                  <a:pt x="34" y="62"/>
                  <a:pt x="35" y="63"/>
                </a:cubicBezTo>
                <a:close/>
                <a:moveTo>
                  <a:pt x="35" y="61"/>
                </a:moveTo>
                <a:cubicBezTo>
                  <a:pt x="35" y="60"/>
                  <a:pt x="37" y="60"/>
                  <a:pt x="36" y="59"/>
                </a:cubicBezTo>
                <a:cubicBezTo>
                  <a:pt x="35" y="59"/>
                  <a:pt x="34" y="61"/>
                  <a:pt x="35" y="62"/>
                </a:cubicBezTo>
                <a:cubicBezTo>
                  <a:pt x="35" y="61"/>
                  <a:pt x="35" y="61"/>
                  <a:pt x="35" y="61"/>
                </a:cubicBezTo>
                <a:close/>
                <a:moveTo>
                  <a:pt x="47" y="60"/>
                </a:moveTo>
                <a:cubicBezTo>
                  <a:pt x="48" y="60"/>
                  <a:pt x="48" y="59"/>
                  <a:pt x="48" y="59"/>
                </a:cubicBezTo>
                <a:cubicBezTo>
                  <a:pt x="47" y="59"/>
                  <a:pt x="47" y="60"/>
                  <a:pt x="47" y="60"/>
                </a:cubicBezTo>
                <a:close/>
                <a:moveTo>
                  <a:pt x="43" y="62"/>
                </a:moveTo>
                <a:cubicBezTo>
                  <a:pt x="43" y="62"/>
                  <a:pt x="44" y="63"/>
                  <a:pt x="44" y="63"/>
                </a:cubicBezTo>
                <a:cubicBezTo>
                  <a:pt x="45" y="62"/>
                  <a:pt x="46" y="60"/>
                  <a:pt x="45" y="59"/>
                </a:cubicBezTo>
                <a:cubicBezTo>
                  <a:pt x="45" y="60"/>
                  <a:pt x="43" y="61"/>
                  <a:pt x="43" y="62"/>
                </a:cubicBezTo>
                <a:close/>
                <a:moveTo>
                  <a:pt x="76" y="59"/>
                </a:moveTo>
                <a:cubicBezTo>
                  <a:pt x="77" y="59"/>
                  <a:pt x="78" y="60"/>
                  <a:pt x="78" y="59"/>
                </a:cubicBezTo>
                <a:cubicBezTo>
                  <a:pt x="77" y="59"/>
                  <a:pt x="77" y="59"/>
                  <a:pt x="76" y="59"/>
                </a:cubicBezTo>
                <a:close/>
                <a:moveTo>
                  <a:pt x="81" y="61"/>
                </a:moveTo>
                <a:cubicBezTo>
                  <a:pt x="81" y="59"/>
                  <a:pt x="79" y="60"/>
                  <a:pt x="78" y="59"/>
                </a:cubicBezTo>
                <a:cubicBezTo>
                  <a:pt x="79" y="60"/>
                  <a:pt x="80" y="60"/>
                  <a:pt x="81" y="61"/>
                </a:cubicBezTo>
                <a:close/>
                <a:moveTo>
                  <a:pt x="20" y="64"/>
                </a:moveTo>
                <a:cubicBezTo>
                  <a:pt x="20" y="63"/>
                  <a:pt x="20" y="63"/>
                  <a:pt x="20" y="63"/>
                </a:cubicBezTo>
                <a:cubicBezTo>
                  <a:pt x="21" y="62"/>
                  <a:pt x="22" y="60"/>
                  <a:pt x="21" y="59"/>
                </a:cubicBezTo>
                <a:cubicBezTo>
                  <a:pt x="21" y="61"/>
                  <a:pt x="18" y="63"/>
                  <a:pt x="20" y="64"/>
                </a:cubicBezTo>
                <a:close/>
                <a:moveTo>
                  <a:pt x="51" y="62"/>
                </a:moveTo>
                <a:cubicBezTo>
                  <a:pt x="51" y="62"/>
                  <a:pt x="52" y="60"/>
                  <a:pt x="51" y="59"/>
                </a:cubicBezTo>
                <a:cubicBezTo>
                  <a:pt x="50" y="60"/>
                  <a:pt x="50" y="61"/>
                  <a:pt x="51" y="62"/>
                </a:cubicBezTo>
                <a:close/>
                <a:moveTo>
                  <a:pt x="40" y="61"/>
                </a:moveTo>
                <a:cubicBezTo>
                  <a:pt x="39" y="63"/>
                  <a:pt x="40" y="63"/>
                  <a:pt x="41" y="64"/>
                </a:cubicBezTo>
                <a:cubicBezTo>
                  <a:pt x="42" y="63"/>
                  <a:pt x="42" y="61"/>
                  <a:pt x="41" y="60"/>
                </a:cubicBezTo>
                <a:cubicBezTo>
                  <a:pt x="40" y="60"/>
                  <a:pt x="40" y="61"/>
                  <a:pt x="40" y="61"/>
                </a:cubicBezTo>
                <a:close/>
                <a:moveTo>
                  <a:pt x="26" y="62"/>
                </a:moveTo>
                <a:cubicBezTo>
                  <a:pt x="27" y="62"/>
                  <a:pt x="27" y="61"/>
                  <a:pt x="27" y="60"/>
                </a:cubicBezTo>
                <a:cubicBezTo>
                  <a:pt x="27" y="60"/>
                  <a:pt x="27" y="60"/>
                  <a:pt x="27" y="60"/>
                </a:cubicBezTo>
                <a:cubicBezTo>
                  <a:pt x="27" y="61"/>
                  <a:pt x="26" y="61"/>
                  <a:pt x="26" y="62"/>
                </a:cubicBezTo>
                <a:close/>
                <a:moveTo>
                  <a:pt x="31" y="63"/>
                </a:moveTo>
                <a:cubicBezTo>
                  <a:pt x="31" y="63"/>
                  <a:pt x="31" y="64"/>
                  <a:pt x="31" y="64"/>
                </a:cubicBezTo>
                <a:cubicBezTo>
                  <a:pt x="32" y="63"/>
                  <a:pt x="33" y="62"/>
                  <a:pt x="33" y="61"/>
                </a:cubicBezTo>
                <a:cubicBezTo>
                  <a:pt x="33" y="61"/>
                  <a:pt x="33" y="61"/>
                  <a:pt x="32" y="60"/>
                </a:cubicBezTo>
                <a:cubicBezTo>
                  <a:pt x="31" y="61"/>
                  <a:pt x="31" y="62"/>
                  <a:pt x="31" y="63"/>
                </a:cubicBezTo>
                <a:close/>
                <a:moveTo>
                  <a:pt x="55" y="66"/>
                </a:moveTo>
                <a:cubicBezTo>
                  <a:pt x="54" y="66"/>
                  <a:pt x="54" y="68"/>
                  <a:pt x="55" y="68"/>
                </a:cubicBezTo>
                <a:cubicBezTo>
                  <a:pt x="55" y="65"/>
                  <a:pt x="55" y="63"/>
                  <a:pt x="54" y="60"/>
                </a:cubicBezTo>
                <a:cubicBezTo>
                  <a:pt x="54" y="62"/>
                  <a:pt x="54" y="65"/>
                  <a:pt x="55" y="66"/>
                </a:cubicBezTo>
                <a:close/>
                <a:moveTo>
                  <a:pt x="46" y="61"/>
                </a:moveTo>
                <a:cubicBezTo>
                  <a:pt x="47" y="61"/>
                  <a:pt x="47" y="61"/>
                  <a:pt x="46" y="61"/>
                </a:cubicBezTo>
                <a:cubicBezTo>
                  <a:pt x="46" y="61"/>
                  <a:pt x="46" y="61"/>
                  <a:pt x="46" y="61"/>
                </a:cubicBezTo>
                <a:close/>
                <a:moveTo>
                  <a:pt x="89" y="61"/>
                </a:moveTo>
                <a:cubicBezTo>
                  <a:pt x="88" y="60"/>
                  <a:pt x="88" y="61"/>
                  <a:pt x="88" y="61"/>
                </a:cubicBezTo>
                <a:cubicBezTo>
                  <a:pt x="87" y="61"/>
                  <a:pt x="86" y="61"/>
                  <a:pt x="86" y="61"/>
                </a:cubicBezTo>
                <a:cubicBezTo>
                  <a:pt x="84" y="61"/>
                  <a:pt x="83" y="61"/>
                  <a:pt x="83" y="61"/>
                </a:cubicBezTo>
                <a:cubicBezTo>
                  <a:pt x="82" y="61"/>
                  <a:pt x="83" y="61"/>
                  <a:pt x="84" y="61"/>
                </a:cubicBezTo>
                <a:cubicBezTo>
                  <a:pt x="85" y="62"/>
                  <a:pt x="86" y="62"/>
                  <a:pt x="88" y="62"/>
                </a:cubicBezTo>
                <a:cubicBezTo>
                  <a:pt x="88" y="62"/>
                  <a:pt x="88" y="62"/>
                  <a:pt x="88" y="61"/>
                </a:cubicBezTo>
                <a:cubicBezTo>
                  <a:pt x="88" y="61"/>
                  <a:pt x="89" y="61"/>
                  <a:pt x="89" y="61"/>
                </a:cubicBezTo>
                <a:close/>
                <a:moveTo>
                  <a:pt x="48" y="62"/>
                </a:moveTo>
                <a:cubicBezTo>
                  <a:pt x="49" y="61"/>
                  <a:pt x="48" y="61"/>
                  <a:pt x="48" y="61"/>
                </a:cubicBezTo>
                <a:cubicBezTo>
                  <a:pt x="48" y="61"/>
                  <a:pt x="48" y="61"/>
                  <a:pt x="48" y="61"/>
                </a:cubicBezTo>
                <a:cubicBezTo>
                  <a:pt x="48" y="61"/>
                  <a:pt x="48" y="62"/>
                  <a:pt x="48" y="62"/>
                </a:cubicBezTo>
                <a:close/>
                <a:moveTo>
                  <a:pt x="24" y="61"/>
                </a:moveTo>
                <a:cubicBezTo>
                  <a:pt x="24" y="62"/>
                  <a:pt x="24" y="62"/>
                  <a:pt x="24" y="63"/>
                </a:cubicBezTo>
                <a:cubicBezTo>
                  <a:pt x="24" y="62"/>
                  <a:pt x="24" y="63"/>
                  <a:pt x="24" y="63"/>
                </a:cubicBezTo>
                <a:cubicBezTo>
                  <a:pt x="24" y="63"/>
                  <a:pt x="25" y="62"/>
                  <a:pt x="25" y="62"/>
                </a:cubicBezTo>
                <a:cubicBezTo>
                  <a:pt x="25" y="62"/>
                  <a:pt x="24" y="62"/>
                  <a:pt x="24" y="62"/>
                </a:cubicBezTo>
                <a:cubicBezTo>
                  <a:pt x="24" y="62"/>
                  <a:pt x="25" y="62"/>
                  <a:pt x="24" y="61"/>
                </a:cubicBezTo>
                <a:close/>
                <a:moveTo>
                  <a:pt x="27" y="63"/>
                </a:moveTo>
                <a:cubicBezTo>
                  <a:pt x="27" y="62"/>
                  <a:pt x="28" y="62"/>
                  <a:pt x="27" y="61"/>
                </a:cubicBezTo>
                <a:cubicBezTo>
                  <a:pt x="27" y="62"/>
                  <a:pt x="26" y="62"/>
                  <a:pt x="27" y="63"/>
                </a:cubicBezTo>
                <a:close/>
                <a:moveTo>
                  <a:pt x="21" y="63"/>
                </a:moveTo>
                <a:cubicBezTo>
                  <a:pt x="21" y="63"/>
                  <a:pt x="22" y="62"/>
                  <a:pt x="22" y="62"/>
                </a:cubicBezTo>
                <a:cubicBezTo>
                  <a:pt x="22" y="62"/>
                  <a:pt x="21" y="63"/>
                  <a:pt x="21" y="63"/>
                </a:cubicBezTo>
                <a:close/>
                <a:moveTo>
                  <a:pt x="36" y="64"/>
                </a:moveTo>
                <a:cubicBezTo>
                  <a:pt x="36" y="64"/>
                  <a:pt x="36" y="65"/>
                  <a:pt x="37" y="65"/>
                </a:cubicBezTo>
                <a:cubicBezTo>
                  <a:pt x="37" y="64"/>
                  <a:pt x="38" y="62"/>
                  <a:pt x="37" y="62"/>
                </a:cubicBezTo>
                <a:cubicBezTo>
                  <a:pt x="37" y="62"/>
                  <a:pt x="36" y="63"/>
                  <a:pt x="36" y="64"/>
                </a:cubicBezTo>
                <a:close/>
                <a:moveTo>
                  <a:pt x="45" y="64"/>
                </a:moveTo>
                <a:cubicBezTo>
                  <a:pt x="45" y="63"/>
                  <a:pt x="46" y="63"/>
                  <a:pt x="46" y="62"/>
                </a:cubicBezTo>
                <a:cubicBezTo>
                  <a:pt x="45" y="62"/>
                  <a:pt x="44" y="63"/>
                  <a:pt x="45" y="64"/>
                </a:cubicBezTo>
                <a:close/>
                <a:moveTo>
                  <a:pt x="29" y="63"/>
                </a:moveTo>
                <a:cubicBezTo>
                  <a:pt x="29" y="63"/>
                  <a:pt x="29" y="62"/>
                  <a:pt x="29" y="62"/>
                </a:cubicBezTo>
                <a:cubicBezTo>
                  <a:pt x="29" y="62"/>
                  <a:pt x="29" y="63"/>
                  <a:pt x="29" y="63"/>
                </a:cubicBezTo>
                <a:close/>
                <a:moveTo>
                  <a:pt x="48" y="63"/>
                </a:moveTo>
                <a:cubicBezTo>
                  <a:pt x="48" y="63"/>
                  <a:pt x="48" y="62"/>
                  <a:pt x="47" y="62"/>
                </a:cubicBezTo>
                <a:cubicBezTo>
                  <a:pt x="47" y="62"/>
                  <a:pt x="47" y="63"/>
                  <a:pt x="48" y="63"/>
                </a:cubicBezTo>
                <a:close/>
                <a:moveTo>
                  <a:pt x="13" y="64"/>
                </a:moveTo>
                <a:cubicBezTo>
                  <a:pt x="14" y="64"/>
                  <a:pt x="14" y="63"/>
                  <a:pt x="14" y="62"/>
                </a:cubicBezTo>
                <a:cubicBezTo>
                  <a:pt x="14" y="63"/>
                  <a:pt x="13" y="63"/>
                  <a:pt x="13" y="64"/>
                </a:cubicBezTo>
                <a:close/>
                <a:moveTo>
                  <a:pt x="16" y="66"/>
                </a:moveTo>
                <a:cubicBezTo>
                  <a:pt x="16" y="66"/>
                  <a:pt x="16" y="65"/>
                  <a:pt x="16" y="65"/>
                </a:cubicBezTo>
                <a:cubicBezTo>
                  <a:pt x="17" y="65"/>
                  <a:pt x="17" y="65"/>
                  <a:pt x="17" y="65"/>
                </a:cubicBezTo>
                <a:cubicBezTo>
                  <a:pt x="17" y="64"/>
                  <a:pt x="18" y="63"/>
                  <a:pt x="17" y="62"/>
                </a:cubicBezTo>
                <a:cubicBezTo>
                  <a:pt x="17" y="64"/>
                  <a:pt x="16" y="65"/>
                  <a:pt x="16" y="66"/>
                </a:cubicBezTo>
                <a:close/>
                <a:moveTo>
                  <a:pt x="28" y="63"/>
                </a:moveTo>
                <a:cubicBezTo>
                  <a:pt x="28" y="63"/>
                  <a:pt x="28" y="63"/>
                  <a:pt x="28" y="63"/>
                </a:cubicBezTo>
                <a:cubicBezTo>
                  <a:pt x="27" y="64"/>
                  <a:pt x="27" y="65"/>
                  <a:pt x="28" y="65"/>
                </a:cubicBezTo>
                <a:cubicBezTo>
                  <a:pt x="29" y="65"/>
                  <a:pt x="29" y="63"/>
                  <a:pt x="28" y="62"/>
                </a:cubicBezTo>
                <a:cubicBezTo>
                  <a:pt x="28" y="63"/>
                  <a:pt x="28" y="63"/>
                  <a:pt x="28" y="63"/>
                </a:cubicBezTo>
                <a:close/>
                <a:moveTo>
                  <a:pt x="32" y="65"/>
                </a:moveTo>
                <a:cubicBezTo>
                  <a:pt x="33" y="65"/>
                  <a:pt x="33" y="65"/>
                  <a:pt x="33" y="64"/>
                </a:cubicBezTo>
                <a:cubicBezTo>
                  <a:pt x="33" y="65"/>
                  <a:pt x="33" y="65"/>
                  <a:pt x="32" y="66"/>
                </a:cubicBezTo>
                <a:cubicBezTo>
                  <a:pt x="33" y="66"/>
                  <a:pt x="33" y="66"/>
                  <a:pt x="33" y="66"/>
                </a:cubicBezTo>
                <a:cubicBezTo>
                  <a:pt x="33" y="66"/>
                  <a:pt x="33" y="67"/>
                  <a:pt x="33" y="67"/>
                </a:cubicBezTo>
                <a:cubicBezTo>
                  <a:pt x="34" y="66"/>
                  <a:pt x="34" y="65"/>
                  <a:pt x="35" y="64"/>
                </a:cubicBezTo>
                <a:cubicBezTo>
                  <a:pt x="35" y="64"/>
                  <a:pt x="34" y="63"/>
                  <a:pt x="34" y="63"/>
                </a:cubicBezTo>
                <a:cubicBezTo>
                  <a:pt x="34" y="63"/>
                  <a:pt x="33" y="64"/>
                  <a:pt x="33" y="64"/>
                </a:cubicBezTo>
                <a:cubicBezTo>
                  <a:pt x="33" y="63"/>
                  <a:pt x="34" y="63"/>
                  <a:pt x="34" y="63"/>
                </a:cubicBezTo>
                <a:cubicBezTo>
                  <a:pt x="34" y="63"/>
                  <a:pt x="34" y="62"/>
                  <a:pt x="33" y="62"/>
                </a:cubicBezTo>
                <a:cubicBezTo>
                  <a:pt x="33" y="64"/>
                  <a:pt x="32" y="64"/>
                  <a:pt x="32" y="65"/>
                </a:cubicBezTo>
                <a:close/>
                <a:moveTo>
                  <a:pt x="49" y="64"/>
                </a:moveTo>
                <a:cubicBezTo>
                  <a:pt x="50" y="63"/>
                  <a:pt x="49" y="63"/>
                  <a:pt x="49" y="62"/>
                </a:cubicBezTo>
                <a:cubicBezTo>
                  <a:pt x="49" y="63"/>
                  <a:pt x="49" y="63"/>
                  <a:pt x="49" y="64"/>
                </a:cubicBezTo>
                <a:close/>
                <a:moveTo>
                  <a:pt x="43" y="64"/>
                </a:moveTo>
                <a:cubicBezTo>
                  <a:pt x="43" y="64"/>
                  <a:pt x="43" y="63"/>
                  <a:pt x="42" y="63"/>
                </a:cubicBezTo>
                <a:cubicBezTo>
                  <a:pt x="43" y="63"/>
                  <a:pt x="43" y="64"/>
                  <a:pt x="43" y="64"/>
                </a:cubicBezTo>
                <a:close/>
                <a:moveTo>
                  <a:pt x="52" y="64"/>
                </a:moveTo>
                <a:cubicBezTo>
                  <a:pt x="52" y="64"/>
                  <a:pt x="52" y="63"/>
                  <a:pt x="52" y="63"/>
                </a:cubicBezTo>
                <a:cubicBezTo>
                  <a:pt x="52" y="63"/>
                  <a:pt x="52" y="63"/>
                  <a:pt x="52" y="63"/>
                </a:cubicBezTo>
                <a:cubicBezTo>
                  <a:pt x="51" y="63"/>
                  <a:pt x="52" y="65"/>
                  <a:pt x="52" y="64"/>
                </a:cubicBezTo>
                <a:close/>
                <a:moveTo>
                  <a:pt x="40" y="65"/>
                </a:moveTo>
                <a:cubicBezTo>
                  <a:pt x="40" y="64"/>
                  <a:pt x="39" y="64"/>
                  <a:pt x="39" y="63"/>
                </a:cubicBezTo>
                <a:cubicBezTo>
                  <a:pt x="39" y="64"/>
                  <a:pt x="39" y="65"/>
                  <a:pt x="40" y="65"/>
                </a:cubicBezTo>
                <a:close/>
                <a:moveTo>
                  <a:pt x="25" y="64"/>
                </a:moveTo>
                <a:cubicBezTo>
                  <a:pt x="25" y="64"/>
                  <a:pt x="25" y="64"/>
                  <a:pt x="25" y="65"/>
                </a:cubicBezTo>
                <a:cubicBezTo>
                  <a:pt x="25" y="64"/>
                  <a:pt x="26" y="63"/>
                  <a:pt x="25" y="63"/>
                </a:cubicBezTo>
                <a:cubicBezTo>
                  <a:pt x="25" y="63"/>
                  <a:pt x="25" y="64"/>
                  <a:pt x="25" y="64"/>
                </a:cubicBezTo>
                <a:close/>
                <a:moveTo>
                  <a:pt x="45" y="65"/>
                </a:moveTo>
                <a:cubicBezTo>
                  <a:pt x="46" y="65"/>
                  <a:pt x="45" y="66"/>
                  <a:pt x="46" y="66"/>
                </a:cubicBezTo>
                <a:cubicBezTo>
                  <a:pt x="46" y="66"/>
                  <a:pt x="47" y="65"/>
                  <a:pt x="47" y="64"/>
                </a:cubicBezTo>
                <a:cubicBezTo>
                  <a:pt x="47" y="64"/>
                  <a:pt x="47" y="63"/>
                  <a:pt x="46" y="63"/>
                </a:cubicBezTo>
                <a:cubicBezTo>
                  <a:pt x="46" y="64"/>
                  <a:pt x="46" y="64"/>
                  <a:pt x="45" y="65"/>
                </a:cubicBezTo>
                <a:close/>
                <a:moveTo>
                  <a:pt x="41" y="65"/>
                </a:moveTo>
                <a:cubicBezTo>
                  <a:pt x="41" y="65"/>
                  <a:pt x="41" y="65"/>
                  <a:pt x="42" y="66"/>
                </a:cubicBezTo>
                <a:cubicBezTo>
                  <a:pt x="43" y="66"/>
                  <a:pt x="43" y="64"/>
                  <a:pt x="42" y="63"/>
                </a:cubicBezTo>
                <a:cubicBezTo>
                  <a:pt x="41" y="64"/>
                  <a:pt x="41" y="64"/>
                  <a:pt x="41" y="65"/>
                </a:cubicBezTo>
                <a:close/>
                <a:moveTo>
                  <a:pt x="57" y="64"/>
                </a:moveTo>
                <a:cubicBezTo>
                  <a:pt x="57" y="64"/>
                  <a:pt x="57" y="65"/>
                  <a:pt x="58" y="65"/>
                </a:cubicBezTo>
                <a:cubicBezTo>
                  <a:pt x="58" y="64"/>
                  <a:pt x="58" y="64"/>
                  <a:pt x="58" y="63"/>
                </a:cubicBezTo>
                <a:cubicBezTo>
                  <a:pt x="58" y="63"/>
                  <a:pt x="57" y="63"/>
                  <a:pt x="57" y="64"/>
                </a:cubicBezTo>
                <a:close/>
                <a:moveTo>
                  <a:pt x="22" y="66"/>
                </a:moveTo>
                <a:cubicBezTo>
                  <a:pt x="23" y="66"/>
                  <a:pt x="23" y="65"/>
                  <a:pt x="24" y="64"/>
                </a:cubicBezTo>
                <a:cubicBezTo>
                  <a:pt x="23" y="64"/>
                  <a:pt x="23" y="64"/>
                  <a:pt x="23" y="64"/>
                </a:cubicBezTo>
                <a:cubicBezTo>
                  <a:pt x="23" y="64"/>
                  <a:pt x="22" y="65"/>
                  <a:pt x="22" y="66"/>
                </a:cubicBezTo>
                <a:close/>
                <a:moveTo>
                  <a:pt x="37" y="66"/>
                </a:moveTo>
                <a:cubicBezTo>
                  <a:pt x="37" y="67"/>
                  <a:pt x="38" y="67"/>
                  <a:pt x="38" y="67"/>
                </a:cubicBezTo>
                <a:cubicBezTo>
                  <a:pt x="40" y="67"/>
                  <a:pt x="39" y="64"/>
                  <a:pt x="38" y="64"/>
                </a:cubicBezTo>
                <a:cubicBezTo>
                  <a:pt x="38" y="65"/>
                  <a:pt x="37" y="65"/>
                  <a:pt x="37" y="66"/>
                </a:cubicBezTo>
                <a:close/>
                <a:moveTo>
                  <a:pt x="50" y="64"/>
                </a:moveTo>
                <a:cubicBezTo>
                  <a:pt x="50" y="64"/>
                  <a:pt x="50" y="64"/>
                  <a:pt x="50" y="64"/>
                </a:cubicBezTo>
                <a:cubicBezTo>
                  <a:pt x="49" y="64"/>
                  <a:pt x="49" y="64"/>
                  <a:pt x="50" y="64"/>
                </a:cubicBezTo>
                <a:close/>
                <a:moveTo>
                  <a:pt x="48" y="66"/>
                </a:moveTo>
                <a:cubicBezTo>
                  <a:pt x="49" y="66"/>
                  <a:pt x="49" y="66"/>
                  <a:pt x="49" y="66"/>
                </a:cubicBezTo>
                <a:cubicBezTo>
                  <a:pt x="49" y="65"/>
                  <a:pt x="48" y="65"/>
                  <a:pt x="48" y="64"/>
                </a:cubicBezTo>
                <a:cubicBezTo>
                  <a:pt x="47" y="65"/>
                  <a:pt x="48" y="65"/>
                  <a:pt x="48" y="66"/>
                </a:cubicBezTo>
                <a:close/>
                <a:moveTo>
                  <a:pt x="30" y="64"/>
                </a:moveTo>
                <a:cubicBezTo>
                  <a:pt x="30" y="65"/>
                  <a:pt x="30" y="65"/>
                  <a:pt x="31" y="66"/>
                </a:cubicBezTo>
                <a:cubicBezTo>
                  <a:pt x="31" y="65"/>
                  <a:pt x="30" y="64"/>
                  <a:pt x="30" y="64"/>
                </a:cubicBezTo>
                <a:close/>
                <a:moveTo>
                  <a:pt x="44" y="65"/>
                </a:moveTo>
                <a:cubicBezTo>
                  <a:pt x="44" y="65"/>
                  <a:pt x="44" y="65"/>
                  <a:pt x="44" y="65"/>
                </a:cubicBezTo>
                <a:cubicBezTo>
                  <a:pt x="44" y="65"/>
                  <a:pt x="43" y="65"/>
                  <a:pt x="44" y="65"/>
                </a:cubicBezTo>
                <a:close/>
                <a:moveTo>
                  <a:pt x="29" y="67"/>
                </a:moveTo>
                <a:cubicBezTo>
                  <a:pt x="30" y="67"/>
                  <a:pt x="30" y="66"/>
                  <a:pt x="30" y="66"/>
                </a:cubicBezTo>
                <a:cubicBezTo>
                  <a:pt x="30" y="66"/>
                  <a:pt x="30" y="66"/>
                  <a:pt x="30" y="65"/>
                </a:cubicBezTo>
                <a:cubicBezTo>
                  <a:pt x="28" y="65"/>
                  <a:pt x="28" y="67"/>
                  <a:pt x="29" y="67"/>
                </a:cubicBezTo>
                <a:close/>
                <a:moveTo>
                  <a:pt x="33" y="68"/>
                </a:moveTo>
                <a:cubicBezTo>
                  <a:pt x="34" y="68"/>
                  <a:pt x="34" y="68"/>
                  <a:pt x="34" y="68"/>
                </a:cubicBezTo>
                <a:cubicBezTo>
                  <a:pt x="35" y="68"/>
                  <a:pt x="35" y="67"/>
                  <a:pt x="36" y="66"/>
                </a:cubicBezTo>
                <a:cubicBezTo>
                  <a:pt x="35" y="66"/>
                  <a:pt x="35" y="65"/>
                  <a:pt x="35" y="65"/>
                </a:cubicBezTo>
                <a:cubicBezTo>
                  <a:pt x="34" y="66"/>
                  <a:pt x="34" y="67"/>
                  <a:pt x="33" y="68"/>
                </a:cubicBezTo>
                <a:close/>
                <a:moveTo>
                  <a:pt x="50" y="66"/>
                </a:moveTo>
                <a:cubicBezTo>
                  <a:pt x="50" y="66"/>
                  <a:pt x="50" y="65"/>
                  <a:pt x="50" y="65"/>
                </a:cubicBezTo>
                <a:cubicBezTo>
                  <a:pt x="50" y="65"/>
                  <a:pt x="50" y="66"/>
                  <a:pt x="50" y="66"/>
                </a:cubicBezTo>
                <a:close/>
                <a:moveTo>
                  <a:pt x="26" y="66"/>
                </a:moveTo>
                <a:cubicBezTo>
                  <a:pt x="26" y="66"/>
                  <a:pt x="26" y="67"/>
                  <a:pt x="27" y="67"/>
                </a:cubicBezTo>
                <a:cubicBezTo>
                  <a:pt x="27" y="67"/>
                  <a:pt x="27" y="67"/>
                  <a:pt x="27" y="66"/>
                </a:cubicBezTo>
                <a:cubicBezTo>
                  <a:pt x="27" y="66"/>
                  <a:pt x="27" y="66"/>
                  <a:pt x="27" y="65"/>
                </a:cubicBezTo>
                <a:cubicBezTo>
                  <a:pt x="26" y="65"/>
                  <a:pt x="26" y="65"/>
                  <a:pt x="26" y="65"/>
                </a:cubicBezTo>
                <a:cubicBezTo>
                  <a:pt x="26" y="66"/>
                  <a:pt x="26" y="66"/>
                  <a:pt x="26" y="66"/>
                </a:cubicBezTo>
                <a:close/>
                <a:moveTo>
                  <a:pt x="46" y="67"/>
                </a:moveTo>
                <a:cubicBezTo>
                  <a:pt x="47" y="67"/>
                  <a:pt x="47" y="67"/>
                  <a:pt x="47" y="68"/>
                </a:cubicBezTo>
                <a:cubicBezTo>
                  <a:pt x="48" y="67"/>
                  <a:pt x="48" y="66"/>
                  <a:pt x="47" y="65"/>
                </a:cubicBezTo>
                <a:cubicBezTo>
                  <a:pt x="47" y="66"/>
                  <a:pt x="47" y="66"/>
                  <a:pt x="46" y="67"/>
                </a:cubicBezTo>
                <a:close/>
                <a:moveTo>
                  <a:pt x="17" y="66"/>
                </a:moveTo>
                <a:cubicBezTo>
                  <a:pt x="17" y="67"/>
                  <a:pt x="16" y="68"/>
                  <a:pt x="17" y="69"/>
                </a:cubicBezTo>
                <a:cubicBezTo>
                  <a:pt x="18" y="68"/>
                  <a:pt x="17" y="66"/>
                  <a:pt x="18" y="66"/>
                </a:cubicBezTo>
                <a:cubicBezTo>
                  <a:pt x="18" y="66"/>
                  <a:pt x="18" y="66"/>
                  <a:pt x="18" y="65"/>
                </a:cubicBezTo>
                <a:cubicBezTo>
                  <a:pt x="18" y="65"/>
                  <a:pt x="18" y="66"/>
                  <a:pt x="17" y="66"/>
                </a:cubicBezTo>
                <a:close/>
                <a:moveTo>
                  <a:pt x="23" y="68"/>
                </a:moveTo>
                <a:cubicBezTo>
                  <a:pt x="23" y="67"/>
                  <a:pt x="25" y="66"/>
                  <a:pt x="24" y="65"/>
                </a:cubicBezTo>
                <a:cubicBezTo>
                  <a:pt x="23" y="66"/>
                  <a:pt x="22" y="67"/>
                  <a:pt x="23" y="68"/>
                </a:cubicBezTo>
                <a:close/>
                <a:moveTo>
                  <a:pt x="43" y="67"/>
                </a:moveTo>
                <a:cubicBezTo>
                  <a:pt x="43" y="67"/>
                  <a:pt x="44" y="66"/>
                  <a:pt x="43" y="65"/>
                </a:cubicBezTo>
                <a:cubicBezTo>
                  <a:pt x="42" y="66"/>
                  <a:pt x="42" y="67"/>
                  <a:pt x="43" y="67"/>
                </a:cubicBezTo>
                <a:close/>
                <a:moveTo>
                  <a:pt x="12" y="66"/>
                </a:moveTo>
                <a:cubicBezTo>
                  <a:pt x="13" y="67"/>
                  <a:pt x="11" y="67"/>
                  <a:pt x="12" y="68"/>
                </a:cubicBezTo>
                <a:cubicBezTo>
                  <a:pt x="12" y="67"/>
                  <a:pt x="13" y="66"/>
                  <a:pt x="13" y="66"/>
                </a:cubicBezTo>
                <a:cubicBezTo>
                  <a:pt x="13" y="66"/>
                  <a:pt x="12" y="66"/>
                  <a:pt x="12" y="66"/>
                </a:cubicBezTo>
                <a:close/>
                <a:moveTo>
                  <a:pt x="41" y="67"/>
                </a:moveTo>
                <a:cubicBezTo>
                  <a:pt x="42" y="67"/>
                  <a:pt x="41" y="66"/>
                  <a:pt x="40" y="66"/>
                </a:cubicBezTo>
                <a:cubicBezTo>
                  <a:pt x="40" y="66"/>
                  <a:pt x="41" y="67"/>
                  <a:pt x="41" y="67"/>
                </a:cubicBezTo>
                <a:close/>
                <a:moveTo>
                  <a:pt x="44" y="66"/>
                </a:moveTo>
                <a:cubicBezTo>
                  <a:pt x="44" y="67"/>
                  <a:pt x="45" y="67"/>
                  <a:pt x="45" y="67"/>
                </a:cubicBezTo>
                <a:cubicBezTo>
                  <a:pt x="45" y="67"/>
                  <a:pt x="45" y="66"/>
                  <a:pt x="44" y="66"/>
                </a:cubicBezTo>
                <a:cubicBezTo>
                  <a:pt x="44" y="66"/>
                  <a:pt x="44" y="66"/>
                  <a:pt x="44" y="66"/>
                </a:cubicBezTo>
                <a:close/>
                <a:moveTo>
                  <a:pt x="31" y="67"/>
                </a:moveTo>
                <a:cubicBezTo>
                  <a:pt x="31" y="67"/>
                  <a:pt x="32" y="67"/>
                  <a:pt x="32" y="66"/>
                </a:cubicBezTo>
                <a:cubicBezTo>
                  <a:pt x="31" y="66"/>
                  <a:pt x="31" y="66"/>
                  <a:pt x="31" y="66"/>
                </a:cubicBezTo>
                <a:cubicBezTo>
                  <a:pt x="31" y="66"/>
                  <a:pt x="31" y="67"/>
                  <a:pt x="31" y="67"/>
                </a:cubicBezTo>
                <a:close/>
                <a:moveTo>
                  <a:pt x="49" y="67"/>
                </a:moveTo>
                <a:cubicBezTo>
                  <a:pt x="49" y="67"/>
                  <a:pt x="49" y="68"/>
                  <a:pt x="50" y="68"/>
                </a:cubicBezTo>
                <a:cubicBezTo>
                  <a:pt x="50" y="68"/>
                  <a:pt x="50" y="67"/>
                  <a:pt x="49" y="66"/>
                </a:cubicBezTo>
                <a:cubicBezTo>
                  <a:pt x="49" y="67"/>
                  <a:pt x="49" y="67"/>
                  <a:pt x="49" y="67"/>
                </a:cubicBezTo>
                <a:close/>
                <a:moveTo>
                  <a:pt x="39" y="68"/>
                </a:moveTo>
                <a:cubicBezTo>
                  <a:pt x="39" y="69"/>
                  <a:pt x="39" y="69"/>
                  <a:pt x="40" y="69"/>
                </a:cubicBezTo>
                <a:cubicBezTo>
                  <a:pt x="40" y="69"/>
                  <a:pt x="41" y="67"/>
                  <a:pt x="40" y="67"/>
                </a:cubicBezTo>
                <a:cubicBezTo>
                  <a:pt x="39" y="67"/>
                  <a:pt x="39" y="67"/>
                  <a:pt x="39" y="68"/>
                </a:cubicBezTo>
                <a:close/>
                <a:moveTo>
                  <a:pt x="21" y="69"/>
                </a:moveTo>
                <a:cubicBezTo>
                  <a:pt x="21" y="68"/>
                  <a:pt x="22" y="67"/>
                  <a:pt x="22" y="67"/>
                </a:cubicBezTo>
                <a:cubicBezTo>
                  <a:pt x="21" y="67"/>
                  <a:pt x="21" y="69"/>
                  <a:pt x="21" y="69"/>
                </a:cubicBezTo>
                <a:close/>
                <a:moveTo>
                  <a:pt x="32" y="68"/>
                </a:moveTo>
                <a:cubicBezTo>
                  <a:pt x="32" y="68"/>
                  <a:pt x="32" y="68"/>
                  <a:pt x="32" y="68"/>
                </a:cubicBezTo>
                <a:cubicBezTo>
                  <a:pt x="32" y="67"/>
                  <a:pt x="32" y="67"/>
                  <a:pt x="32" y="67"/>
                </a:cubicBezTo>
                <a:cubicBezTo>
                  <a:pt x="32" y="67"/>
                  <a:pt x="31" y="68"/>
                  <a:pt x="32" y="68"/>
                </a:cubicBezTo>
                <a:close/>
                <a:moveTo>
                  <a:pt x="35" y="69"/>
                </a:moveTo>
                <a:cubicBezTo>
                  <a:pt x="35" y="70"/>
                  <a:pt x="35" y="70"/>
                  <a:pt x="36" y="71"/>
                </a:cubicBezTo>
                <a:cubicBezTo>
                  <a:pt x="36" y="70"/>
                  <a:pt x="37" y="70"/>
                  <a:pt x="37" y="69"/>
                </a:cubicBezTo>
                <a:cubicBezTo>
                  <a:pt x="37" y="68"/>
                  <a:pt x="37" y="67"/>
                  <a:pt x="36" y="67"/>
                </a:cubicBezTo>
                <a:cubicBezTo>
                  <a:pt x="36" y="68"/>
                  <a:pt x="35" y="68"/>
                  <a:pt x="35" y="69"/>
                </a:cubicBezTo>
                <a:close/>
                <a:moveTo>
                  <a:pt x="43" y="68"/>
                </a:moveTo>
                <a:cubicBezTo>
                  <a:pt x="44" y="68"/>
                  <a:pt x="43" y="69"/>
                  <a:pt x="44" y="69"/>
                </a:cubicBezTo>
                <a:cubicBezTo>
                  <a:pt x="44" y="69"/>
                  <a:pt x="44" y="69"/>
                  <a:pt x="44" y="68"/>
                </a:cubicBezTo>
                <a:cubicBezTo>
                  <a:pt x="44" y="68"/>
                  <a:pt x="44" y="67"/>
                  <a:pt x="44" y="67"/>
                </a:cubicBezTo>
                <a:cubicBezTo>
                  <a:pt x="44" y="67"/>
                  <a:pt x="43" y="68"/>
                  <a:pt x="43" y="68"/>
                </a:cubicBezTo>
                <a:close/>
                <a:moveTo>
                  <a:pt x="25" y="68"/>
                </a:moveTo>
                <a:cubicBezTo>
                  <a:pt x="25" y="67"/>
                  <a:pt x="25" y="67"/>
                  <a:pt x="25" y="67"/>
                </a:cubicBezTo>
                <a:cubicBezTo>
                  <a:pt x="24" y="67"/>
                  <a:pt x="24" y="69"/>
                  <a:pt x="24" y="69"/>
                </a:cubicBezTo>
                <a:cubicBezTo>
                  <a:pt x="25" y="69"/>
                  <a:pt x="24" y="70"/>
                  <a:pt x="25" y="70"/>
                </a:cubicBezTo>
                <a:cubicBezTo>
                  <a:pt x="25" y="69"/>
                  <a:pt x="26" y="68"/>
                  <a:pt x="25" y="68"/>
                </a:cubicBezTo>
                <a:cubicBezTo>
                  <a:pt x="25" y="68"/>
                  <a:pt x="25" y="69"/>
                  <a:pt x="24" y="69"/>
                </a:cubicBezTo>
                <a:cubicBezTo>
                  <a:pt x="25" y="68"/>
                  <a:pt x="25" y="68"/>
                  <a:pt x="25" y="68"/>
                </a:cubicBezTo>
                <a:close/>
                <a:moveTo>
                  <a:pt x="26" y="68"/>
                </a:moveTo>
                <a:cubicBezTo>
                  <a:pt x="26" y="68"/>
                  <a:pt x="26" y="67"/>
                  <a:pt x="26" y="67"/>
                </a:cubicBezTo>
                <a:cubicBezTo>
                  <a:pt x="25" y="68"/>
                  <a:pt x="26" y="68"/>
                  <a:pt x="26" y="68"/>
                </a:cubicBezTo>
                <a:close/>
                <a:moveTo>
                  <a:pt x="30" y="69"/>
                </a:moveTo>
                <a:cubicBezTo>
                  <a:pt x="30" y="68"/>
                  <a:pt x="31" y="68"/>
                  <a:pt x="31" y="67"/>
                </a:cubicBezTo>
                <a:cubicBezTo>
                  <a:pt x="31" y="67"/>
                  <a:pt x="31" y="67"/>
                  <a:pt x="31" y="67"/>
                </a:cubicBezTo>
                <a:cubicBezTo>
                  <a:pt x="30" y="68"/>
                  <a:pt x="30" y="68"/>
                  <a:pt x="30" y="69"/>
                </a:cubicBezTo>
                <a:close/>
                <a:moveTo>
                  <a:pt x="27" y="68"/>
                </a:moveTo>
                <a:cubicBezTo>
                  <a:pt x="28" y="69"/>
                  <a:pt x="28" y="69"/>
                  <a:pt x="28" y="69"/>
                </a:cubicBezTo>
                <a:cubicBezTo>
                  <a:pt x="29" y="69"/>
                  <a:pt x="28" y="68"/>
                  <a:pt x="27" y="68"/>
                </a:cubicBezTo>
                <a:cubicBezTo>
                  <a:pt x="27" y="68"/>
                  <a:pt x="27" y="68"/>
                  <a:pt x="27" y="68"/>
                </a:cubicBezTo>
                <a:close/>
                <a:moveTo>
                  <a:pt x="41" y="69"/>
                </a:moveTo>
                <a:cubicBezTo>
                  <a:pt x="42" y="69"/>
                  <a:pt x="42" y="68"/>
                  <a:pt x="42" y="68"/>
                </a:cubicBezTo>
                <a:cubicBezTo>
                  <a:pt x="41" y="68"/>
                  <a:pt x="41" y="68"/>
                  <a:pt x="41" y="69"/>
                </a:cubicBezTo>
                <a:close/>
                <a:moveTo>
                  <a:pt x="49" y="70"/>
                </a:moveTo>
                <a:cubicBezTo>
                  <a:pt x="49" y="69"/>
                  <a:pt x="49" y="68"/>
                  <a:pt x="48" y="68"/>
                </a:cubicBezTo>
                <a:cubicBezTo>
                  <a:pt x="48" y="68"/>
                  <a:pt x="48" y="69"/>
                  <a:pt x="49" y="70"/>
                </a:cubicBezTo>
                <a:close/>
                <a:moveTo>
                  <a:pt x="37" y="68"/>
                </a:moveTo>
                <a:cubicBezTo>
                  <a:pt x="37" y="68"/>
                  <a:pt x="37" y="68"/>
                  <a:pt x="37" y="68"/>
                </a:cubicBezTo>
                <a:cubicBezTo>
                  <a:pt x="37" y="68"/>
                  <a:pt x="37" y="68"/>
                  <a:pt x="37" y="68"/>
                </a:cubicBezTo>
                <a:close/>
                <a:moveTo>
                  <a:pt x="46" y="70"/>
                </a:moveTo>
                <a:cubicBezTo>
                  <a:pt x="47" y="69"/>
                  <a:pt x="46" y="68"/>
                  <a:pt x="46" y="68"/>
                </a:cubicBezTo>
                <a:cubicBezTo>
                  <a:pt x="45" y="68"/>
                  <a:pt x="46" y="69"/>
                  <a:pt x="46" y="70"/>
                </a:cubicBezTo>
                <a:close/>
                <a:moveTo>
                  <a:pt x="21" y="70"/>
                </a:moveTo>
                <a:cubicBezTo>
                  <a:pt x="22" y="70"/>
                  <a:pt x="23" y="68"/>
                  <a:pt x="22" y="68"/>
                </a:cubicBezTo>
                <a:cubicBezTo>
                  <a:pt x="22" y="69"/>
                  <a:pt x="21" y="69"/>
                  <a:pt x="21" y="70"/>
                </a:cubicBezTo>
                <a:close/>
                <a:moveTo>
                  <a:pt x="31" y="70"/>
                </a:moveTo>
                <a:cubicBezTo>
                  <a:pt x="31" y="69"/>
                  <a:pt x="32" y="69"/>
                  <a:pt x="31" y="68"/>
                </a:cubicBezTo>
                <a:cubicBezTo>
                  <a:pt x="31" y="68"/>
                  <a:pt x="31" y="68"/>
                  <a:pt x="31" y="68"/>
                </a:cubicBezTo>
                <a:cubicBezTo>
                  <a:pt x="31" y="69"/>
                  <a:pt x="30" y="70"/>
                  <a:pt x="31" y="70"/>
                </a:cubicBezTo>
                <a:close/>
                <a:moveTo>
                  <a:pt x="33" y="70"/>
                </a:moveTo>
                <a:cubicBezTo>
                  <a:pt x="34" y="70"/>
                  <a:pt x="34" y="69"/>
                  <a:pt x="33" y="68"/>
                </a:cubicBezTo>
                <a:cubicBezTo>
                  <a:pt x="32" y="69"/>
                  <a:pt x="32" y="70"/>
                  <a:pt x="33" y="70"/>
                </a:cubicBezTo>
                <a:close/>
                <a:moveTo>
                  <a:pt x="27" y="70"/>
                </a:moveTo>
                <a:cubicBezTo>
                  <a:pt x="28" y="70"/>
                  <a:pt x="27" y="69"/>
                  <a:pt x="27" y="69"/>
                </a:cubicBezTo>
                <a:cubicBezTo>
                  <a:pt x="26" y="69"/>
                  <a:pt x="27" y="70"/>
                  <a:pt x="27" y="70"/>
                </a:cubicBezTo>
                <a:close/>
                <a:moveTo>
                  <a:pt x="39" y="71"/>
                </a:moveTo>
                <a:cubicBezTo>
                  <a:pt x="39" y="70"/>
                  <a:pt x="38" y="69"/>
                  <a:pt x="38" y="69"/>
                </a:cubicBezTo>
                <a:cubicBezTo>
                  <a:pt x="37" y="69"/>
                  <a:pt x="38" y="70"/>
                  <a:pt x="39" y="71"/>
                </a:cubicBezTo>
                <a:close/>
                <a:moveTo>
                  <a:pt x="40" y="70"/>
                </a:moveTo>
                <a:cubicBezTo>
                  <a:pt x="40" y="70"/>
                  <a:pt x="40" y="71"/>
                  <a:pt x="41" y="71"/>
                </a:cubicBezTo>
                <a:cubicBezTo>
                  <a:pt x="41" y="70"/>
                  <a:pt x="41" y="70"/>
                  <a:pt x="41" y="69"/>
                </a:cubicBezTo>
                <a:cubicBezTo>
                  <a:pt x="41" y="69"/>
                  <a:pt x="41" y="69"/>
                  <a:pt x="41" y="69"/>
                </a:cubicBezTo>
                <a:cubicBezTo>
                  <a:pt x="40" y="69"/>
                  <a:pt x="40" y="70"/>
                  <a:pt x="40" y="70"/>
                </a:cubicBezTo>
                <a:close/>
                <a:moveTo>
                  <a:pt x="44" y="70"/>
                </a:moveTo>
                <a:cubicBezTo>
                  <a:pt x="44" y="71"/>
                  <a:pt x="45" y="71"/>
                  <a:pt x="45" y="71"/>
                </a:cubicBezTo>
                <a:cubicBezTo>
                  <a:pt x="46" y="71"/>
                  <a:pt x="46" y="69"/>
                  <a:pt x="45" y="69"/>
                </a:cubicBezTo>
                <a:cubicBezTo>
                  <a:pt x="45" y="70"/>
                  <a:pt x="44" y="70"/>
                  <a:pt x="44" y="70"/>
                </a:cubicBezTo>
                <a:close/>
                <a:moveTo>
                  <a:pt x="43" y="71"/>
                </a:moveTo>
                <a:cubicBezTo>
                  <a:pt x="43" y="70"/>
                  <a:pt x="43" y="69"/>
                  <a:pt x="42" y="69"/>
                </a:cubicBezTo>
                <a:cubicBezTo>
                  <a:pt x="42" y="70"/>
                  <a:pt x="42" y="71"/>
                  <a:pt x="43" y="71"/>
                </a:cubicBezTo>
                <a:close/>
                <a:moveTo>
                  <a:pt x="26" y="72"/>
                </a:moveTo>
                <a:cubicBezTo>
                  <a:pt x="27" y="72"/>
                  <a:pt x="27" y="70"/>
                  <a:pt x="26" y="70"/>
                </a:cubicBezTo>
                <a:cubicBezTo>
                  <a:pt x="25" y="70"/>
                  <a:pt x="25" y="72"/>
                  <a:pt x="26" y="72"/>
                </a:cubicBezTo>
                <a:close/>
                <a:moveTo>
                  <a:pt x="47" y="72"/>
                </a:moveTo>
                <a:cubicBezTo>
                  <a:pt x="47" y="71"/>
                  <a:pt x="48" y="71"/>
                  <a:pt x="48" y="71"/>
                </a:cubicBezTo>
                <a:cubicBezTo>
                  <a:pt x="47" y="70"/>
                  <a:pt x="47" y="70"/>
                  <a:pt x="47" y="70"/>
                </a:cubicBezTo>
                <a:cubicBezTo>
                  <a:pt x="46" y="70"/>
                  <a:pt x="47" y="71"/>
                  <a:pt x="47" y="72"/>
                </a:cubicBezTo>
                <a:close/>
                <a:moveTo>
                  <a:pt x="17" y="71"/>
                </a:moveTo>
                <a:cubicBezTo>
                  <a:pt x="18" y="74"/>
                  <a:pt x="18" y="77"/>
                  <a:pt x="18" y="80"/>
                </a:cubicBezTo>
                <a:cubicBezTo>
                  <a:pt x="19" y="80"/>
                  <a:pt x="19" y="79"/>
                  <a:pt x="19" y="78"/>
                </a:cubicBezTo>
                <a:cubicBezTo>
                  <a:pt x="18" y="76"/>
                  <a:pt x="18" y="73"/>
                  <a:pt x="18" y="70"/>
                </a:cubicBezTo>
                <a:cubicBezTo>
                  <a:pt x="18" y="70"/>
                  <a:pt x="18" y="70"/>
                  <a:pt x="18" y="70"/>
                </a:cubicBezTo>
                <a:cubicBezTo>
                  <a:pt x="17" y="70"/>
                  <a:pt x="17" y="70"/>
                  <a:pt x="17" y="71"/>
                </a:cubicBezTo>
                <a:close/>
                <a:moveTo>
                  <a:pt x="29" y="70"/>
                </a:moveTo>
                <a:cubicBezTo>
                  <a:pt x="29" y="71"/>
                  <a:pt x="29" y="71"/>
                  <a:pt x="29" y="71"/>
                </a:cubicBezTo>
                <a:cubicBezTo>
                  <a:pt x="29" y="70"/>
                  <a:pt x="30" y="70"/>
                  <a:pt x="29" y="70"/>
                </a:cubicBezTo>
                <a:cubicBezTo>
                  <a:pt x="29" y="70"/>
                  <a:pt x="29" y="70"/>
                  <a:pt x="29" y="70"/>
                </a:cubicBezTo>
                <a:close/>
                <a:moveTo>
                  <a:pt x="32" y="70"/>
                </a:moveTo>
                <a:cubicBezTo>
                  <a:pt x="31" y="70"/>
                  <a:pt x="31" y="71"/>
                  <a:pt x="32" y="72"/>
                </a:cubicBezTo>
                <a:cubicBezTo>
                  <a:pt x="33" y="72"/>
                  <a:pt x="33" y="70"/>
                  <a:pt x="32" y="70"/>
                </a:cubicBezTo>
                <a:cubicBezTo>
                  <a:pt x="32" y="70"/>
                  <a:pt x="32" y="70"/>
                  <a:pt x="32" y="70"/>
                </a:cubicBezTo>
                <a:close/>
                <a:moveTo>
                  <a:pt x="36" y="71"/>
                </a:moveTo>
                <a:cubicBezTo>
                  <a:pt x="36" y="72"/>
                  <a:pt x="37" y="72"/>
                  <a:pt x="37" y="73"/>
                </a:cubicBezTo>
                <a:cubicBezTo>
                  <a:pt x="38" y="72"/>
                  <a:pt x="38" y="72"/>
                  <a:pt x="38" y="71"/>
                </a:cubicBezTo>
                <a:cubicBezTo>
                  <a:pt x="38" y="69"/>
                  <a:pt x="37" y="70"/>
                  <a:pt x="36" y="71"/>
                </a:cubicBezTo>
                <a:close/>
                <a:moveTo>
                  <a:pt x="34" y="73"/>
                </a:moveTo>
                <a:cubicBezTo>
                  <a:pt x="35" y="72"/>
                  <a:pt x="35" y="72"/>
                  <a:pt x="35" y="72"/>
                </a:cubicBezTo>
                <a:cubicBezTo>
                  <a:pt x="35" y="71"/>
                  <a:pt x="35" y="70"/>
                  <a:pt x="34" y="70"/>
                </a:cubicBezTo>
                <a:cubicBezTo>
                  <a:pt x="33" y="71"/>
                  <a:pt x="33" y="72"/>
                  <a:pt x="34" y="73"/>
                </a:cubicBezTo>
                <a:close/>
                <a:moveTo>
                  <a:pt x="49" y="71"/>
                </a:moveTo>
                <a:cubicBezTo>
                  <a:pt x="49" y="71"/>
                  <a:pt x="49" y="71"/>
                  <a:pt x="50" y="71"/>
                </a:cubicBezTo>
                <a:cubicBezTo>
                  <a:pt x="50" y="71"/>
                  <a:pt x="50" y="70"/>
                  <a:pt x="49" y="70"/>
                </a:cubicBezTo>
                <a:cubicBezTo>
                  <a:pt x="49" y="70"/>
                  <a:pt x="49" y="71"/>
                  <a:pt x="49" y="71"/>
                </a:cubicBezTo>
                <a:close/>
                <a:moveTo>
                  <a:pt x="51" y="71"/>
                </a:moveTo>
                <a:cubicBezTo>
                  <a:pt x="51" y="72"/>
                  <a:pt x="51" y="72"/>
                  <a:pt x="52" y="72"/>
                </a:cubicBezTo>
                <a:cubicBezTo>
                  <a:pt x="52" y="72"/>
                  <a:pt x="52" y="71"/>
                  <a:pt x="51" y="70"/>
                </a:cubicBezTo>
                <a:cubicBezTo>
                  <a:pt x="51" y="71"/>
                  <a:pt x="51" y="71"/>
                  <a:pt x="51" y="71"/>
                </a:cubicBezTo>
                <a:close/>
                <a:moveTo>
                  <a:pt x="42" y="73"/>
                </a:moveTo>
                <a:cubicBezTo>
                  <a:pt x="42" y="72"/>
                  <a:pt x="42" y="71"/>
                  <a:pt x="42" y="70"/>
                </a:cubicBezTo>
                <a:cubicBezTo>
                  <a:pt x="41" y="71"/>
                  <a:pt x="41" y="72"/>
                  <a:pt x="42" y="73"/>
                </a:cubicBezTo>
                <a:close/>
                <a:moveTo>
                  <a:pt x="23" y="73"/>
                </a:moveTo>
                <a:cubicBezTo>
                  <a:pt x="24" y="72"/>
                  <a:pt x="24" y="72"/>
                  <a:pt x="24" y="71"/>
                </a:cubicBezTo>
                <a:cubicBezTo>
                  <a:pt x="23" y="71"/>
                  <a:pt x="22" y="72"/>
                  <a:pt x="23" y="73"/>
                </a:cubicBezTo>
                <a:close/>
                <a:moveTo>
                  <a:pt x="28" y="72"/>
                </a:moveTo>
                <a:cubicBezTo>
                  <a:pt x="29" y="72"/>
                  <a:pt x="29" y="71"/>
                  <a:pt x="28" y="71"/>
                </a:cubicBezTo>
                <a:cubicBezTo>
                  <a:pt x="28" y="72"/>
                  <a:pt x="28" y="72"/>
                  <a:pt x="28" y="72"/>
                </a:cubicBezTo>
                <a:close/>
                <a:moveTo>
                  <a:pt x="40" y="72"/>
                </a:moveTo>
                <a:cubicBezTo>
                  <a:pt x="40" y="72"/>
                  <a:pt x="40" y="71"/>
                  <a:pt x="39" y="71"/>
                </a:cubicBezTo>
                <a:cubicBezTo>
                  <a:pt x="39" y="72"/>
                  <a:pt x="39" y="72"/>
                  <a:pt x="40" y="72"/>
                </a:cubicBezTo>
                <a:close/>
                <a:moveTo>
                  <a:pt x="43" y="73"/>
                </a:moveTo>
                <a:cubicBezTo>
                  <a:pt x="44" y="73"/>
                  <a:pt x="44" y="72"/>
                  <a:pt x="44" y="72"/>
                </a:cubicBezTo>
                <a:cubicBezTo>
                  <a:pt x="44" y="72"/>
                  <a:pt x="44" y="71"/>
                  <a:pt x="44" y="71"/>
                </a:cubicBezTo>
                <a:cubicBezTo>
                  <a:pt x="43" y="72"/>
                  <a:pt x="43" y="72"/>
                  <a:pt x="43" y="73"/>
                </a:cubicBezTo>
                <a:close/>
                <a:moveTo>
                  <a:pt x="46" y="73"/>
                </a:moveTo>
                <a:cubicBezTo>
                  <a:pt x="47" y="73"/>
                  <a:pt x="47" y="71"/>
                  <a:pt x="46" y="71"/>
                </a:cubicBezTo>
                <a:cubicBezTo>
                  <a:pt x="45" y="72"/>
                  <a:pt x="45" y="73"/>
                  <a:pt x="46" y="73"/>
                </a:cubicBezTo>
                <a:close/>
                <a:moveTo>
                  <a:pt x="33" y="74"/>
                </a:moveTo>
                <a:cubicBezTo>
                  <a:pt x="34" y="74"/>
                  <a:pt x="34" y="74"/>
                  <a:pt x="34" y="73"/>
                </a:cubicBezTo>
                <a:cubicBezTo>
                  <a:pt x="34" y="73"/>
                  <a:pt x="34" y="72"/>
                  <a:pt x="33" y="72"/>
                </a:cubicBezTo>
                <a:cubicBezTo>
                  <a:pt x="32" y="72"/>
                  <a:pt x="33" y="73"/>
                  <a:pt x="33" y="74"/>
                </a:cubicBezTo>
                <a:close/>
                <a:moveTo>
                  <a:pt x="27" y="73"/>
                </a:moveTo>
                <a:cubicBezTo>
                  <a:pt x="27" y="73"/>
                  <a:pt x="27" y="74"/>
                  <a:pt x="27" y="74"/>
                </a:cubicBezTo>
                <a:cubicBezTo>
                  <a:pt x="28" y="74"/>
                  <a:pt x="28" y="73"/>
                  <a:pt x="28" y="72"/>
                </a:cubicBezTo>
                <a:cubicBezTo>
                  <a:pt x="28" y="72"/>
                  <a:pt x="28" y="72"/>
                  <a:pt x="27" y="72"/>
                </a:cubicBezTo>
                <a:cubicBezTo>
                  <a:pt x="27" y="72"/>
                  <a:pt x="27" y="73"/>
                  <a:pt x="27" y="73"/>
                </a:cubicBezTo>
                <a:close/>
                <a:moveTo>
                  <a:pt x="56" y="76"/>
                </a:moveTo>
                <a:cubicBezTo>
                  <a:pt x="57" y="76"/>
                  <a:pt x="57" y="76"/>
                  <a:pt x="57" y="76"/>
                </a:cubicBezTo>
                <a:cubicBezTo>
                  <a:pt x="56" y="77"/>
                  <a:pt x="56" y="80"/>
                  <a:pt x="56" y="82"/>
                </a:cubicBezTo>
                <a:cubicBezTo>
                  <a:pt x="57" y="78"/>
                  <a:pt x="57" y="75"/>
                  <a:pt x="57" y="72"/>
                </a:cubicBezTo>
                <a:cubicBezTo>
                  <a:pt x="56" y="73"/>
                  <a:pt x="57" y="75"/>
                  <a:pt x="56" y="76"/>
                </a:cubicBezTo>
                <a:close/>
                <a:moveTo>
                  <a:pt x="29" y="73"/>
                </a:moveTo>
                <a:cubicBezTo>
                  <a:pt x="29" y="73"/>
                  <a:pt x="29" y="73"/>
                  <a:pt x="29" y="72"/>
                </a:cubicBezTo>
                <a:cubicBezTo>
                  <a:pt x="29" y="72"/>
                  <a:pt x="29" y="72"/>
                  <a:pt x="29" y="72"/>
                </a:cubicBezTo>
                <a:cubicBezTo>
                  <a:pt x="29" y="72"/>
                  <a:pt x="29" y="73"/>
                  <a:pt x="29" y="73"/>
                </a:cubicBezTo>
                <a:close/>
                <a:moveTo>
                  <a:pt x="48" y="73"/>
                </a:moveTo>
                <a:cubicBezTo>
                  <a:pt x="48" y="73"/>
                  <a:pt x="48" y="73"/>
                  <a:pt x="48" y="72"/>
                </a:cubicBezTo>
                <a:cubicBezTo>
                  <a:pt x="48" y="72"/>
                  <a:pt x="48" y="72"/>
                  <a:pt x="48" y="72"/>
                </a:cubicBezTo>
                <a:cubicBezTo>
                  <a:pt x="48" y="73"/>
                  <a:pt x="47" y="73"/>
                  <a:pt x="48" y="73"/>
                </a:cubicBezTo>
                <a:close/>
                <a:moveTo>
                  <a:pt x="38" y="74"/>
                </a:moveTo>
                <a:cubicBezTo>
                  <a:pt x="38" y="74"/>
                  <a:pt x="39" y="73"/>
                  <a:pt x="39" y="73"/>
                </a:cubicBezTo>
                <a:cubicBezTo>
                  <a:pt x="39" y="73"/>
                  <a:pt x="39" y="72"/>
                  <a:pt x="39" y="72"/>
                </a:cubicBezTo>
                <a:cubicBezTo>
                  <a:pt x="38" y="73"/>
                  <a:pt x="37" y="74"/>
                  <a:pt x="38" y="74"/>
                </a:cubicBezTo>
                <a:close/>
                <a:moveTo>
                  <a:pt x="24" y="74"/>
                </a:moveTo>
                <a:cubicBezTo>
                  <a:pt x="24" y="74"/>
                  <a:pt x="24" y="73"/>
                  <a:pt x="24" y="74"/>
                </a:cubicBezTo>
                <a:cubicBezTo>
                  <a:pt x="24" y="74"/>
                  <a:pt x="24" y="74"/>
                  <a:pt x="24" y="75"/>
                </a:cubicBezTo>
                <a:cubicBezTo>
                  <a:pt x="24" y="74"/>
                  <a:pt x="24" y="75"/>
                  <a:pt x="24" y="75"/>
                </a:cubicBezTo>
                <a:cubicBezTo>
                  <a:pt x="25" y="75"/>
                  <a:pt x="25" y="73"/>
                  <a:pt x="25" y="72"/>
                </a:cubicBezTo>
                <a:cubicBezTo>
                  <a:pt x="25" y="72"/>
                  <a:pt x="25" y="72"/>
                  <a:pt x="24" y="72"/>
                </a:cubicBezTo>
                <a:cubicBezTo>
                  <a:pt x="24" y="73"/>
                  <a:pt x="24" y="73"/>
                  <a:pt x="24" y="74"/>
                </a:cubicBezTo>
                <a:close/>
                <a:moveTo>
                  <a:pt x="36" y="75"/>
                </a:moveTo>
                <a:cubicBezTo>
                  <a:pt x="36" y="74"/>
                  <a:pt x="36" y="74"/>
                  <a:pt x="37" y="74"/>
                </a:cubicBezTo>
                <a:cubicBezTo>
                  <a:pt x="36" y="73"/>
                  <a:pt x="36" y="72"/>
                  <a:pt x="35" y="72"/>
                </a:cubicBezTo>
                <a:cubicBezTo>
                  <a:pt x="35" y="73"/>
                  <a:pt x="35" y="74"/>
                  <a:pt x="36" y="75"/>
                </a:cubicBezTo>
                <a:close/>
                <a:moveTo>
                  <a:pt x="31" y="74"/>
                </a:moveTo>
                <a:cubicBezTo>
                  <a:pt x="31" y="73"/>
                  <a:pt x="31" y="73"/>
                  <a:pt x="31" y="73"/>
                </a:cubicBezTo>
                <a:cubicBezTo>
                  <a:pt x="31" y="73"/>
                  <a:pt x="31" y="73"/>
                  <a:pt x="31" y="74"/>
                </a:cubicBezTo>
                <a:close/>
                <a:moveTo>
                  <a:pt x="40" y="73"/>
                </a:moveTo>
                <a:cubicBezTo>
                  <a:pt x="40" y="74"/>
                  <a:pt x="40" y="74"/>
                  <a:pt x="41" y="74"/>
                </a:cubicBezTo>
                <a:cubicBezTo>
                  <a:pt x="41" y="74"/>
                  <a:pt x="41" y="73"/>
                  <a:pt x="40" y="73"/>
                </a:cubicBezTo>
                <a:cubicBezTo>
                  <a:pt x="40" y="73"/>
                  <a:pt x="40" y="73"/>
                  <a:pt x="40" y="73"/>
                </a:cubicBezTo>
                <a:close/>
                <a:moveTo>
                  <a:pt x="42" y="74"/>
                </a:moveTo>
                <a:cubicBezTo>
                  <a:pt x="42" y="74"/>
                  <a:pt x="43" y="74"/>
                  <a:pt x="42" y="74"/>
                </a:cubicBezTo>
                <a:cubicBezTo>
                  <a:pt x="43" y="74"/>
                  <a:pt x="43" y="73"/>
                  <a:pt x="42" y="73"/>
                </a:cubicBezTo>
                <a:cubicBezTo>
                  <a:pt x="43" y="73"/>
                  <a:pt x="42" y="73"/>
                  <a:pt x="42" y="74"/>
                </a:cubicBezTo>
                <a:close/>
                <a:moveTo>
                  <a:pt x="45" y="75"/>
                </a:moveTo>
                <a:cubicBezTo>
                  <a:pt x="45" y="75"/>
                  <a:pt x="45" y="74"/>
                  <a:pt x="46" y="74"/>
                </a:cubicBezTo>
                <a:cubicBezTo>
                  <a:pt x="45" y="72"/>
                  <a:pt x="43" y="74"/>
                  <a:pt x="45" y="75"/>
                </a:cubicBezTo>
                <a:close/>
                <a:moveTo>
                  <a:pt x="51" y="74"/>
                </a:moveTo>
                <a:cubicBezTo>
                  <a:pt x="51" y="74"/>
                  <a:pt x="51" y="73"/>
                  <a:pt x="51" y="73"/>
                </a:cubicBezTo>
                <a:cubicBezTo>
                  <a:pt x="50" y="74"/>
                  <a:pt x="51" y="74"/>
                  <a:pt x="51" y="74"/>
                </a:cubicBezTo>
                <a:close/>
                <a:moveTo>
                  <a:pt x="33" y="75"/>
                </a:moveTo>
                <a:cubicBezTo>
                  <a:pt x="33" y="74"/>
                  <a:pt x="32" y="74"/>
                  <a:pt x="32" y="73"/>
                </a:cubicBezTo>
                <a:cubicBezTo>
                  <a:pt x="32" y="74"/>
                  <a:pt x="33" y="74"/>
                  <a:pt x="33" y="75"/>
                </a:cubicBezTo>
                <a:close/>
                <a:moveTo>
                  <a:pt x="47" y="74"/>
                </a:moveTo>
                <a:cubicBezTo>
                  <a:pt x="47" y="74"/>
                  <a:pt x="47" y="75"/>
                  <a:pt x="48" y="74"/>
                </a:cubicBezTo>
                <a:cubicBezTo>
                  <a:pt x="48" y="74"/>
                  <a:pt x="47" y="74"/>
                  <a:pt x="47" y="73"/>
                </a:cubicBezTo>
                <a:cubicBezTo>
                  <a:pt x="47" y="74"/>
                  <a:pt x="47" y="74"/>
                  <a:pt x="47" y="74"/>
                </a:cubicBezTo>
                <a:close/>
                <a:moveTo>
                  <a:pt x="48" y="74"/>
                </a:moveTo>
                <a:cubicBezTo>
                  <a:pt x="49" y="75"/>
                  <a:pt x="49" y="76"/>
                  <a:pt x="50" y="76"/>
                </a:cubicBezTo>
                <a:cubicBezTo>
                  <a:pt x="50" y="75"/>
                  <a:pt x="50" y="74"/>
                  <a:pt x="49" y="73"/>
                </a:cubicBezTo>
                <a:cubicBezTo>
                  <a:pt x="49" y="74"/>
                  <a:pt x="49" y="74"/>
                  <a:pt x="48" y="74"/>
                </a:cubicBezTo>
                <a:close/>
                <a:moveTo>
                  <a:pt x="22" y="75"/>
                </a:moveTo>
                <a:cubicBezTo>
                  <a:pt x="22" y="74"/>
                  <a:pt x="22" y="74"/>
                  <a:pt x="22" y="74"/>
                </a:cubicBezTo>
                <a:cubicBezTo>
                  <a:pt x="21" y="74"/>
                  <a:pt x="21" y="75"/>
                  <a:pt x="22" y="75"/>
                </a:cubicBezTo>
                <a:close/>
                <a:moveTo>
                  <a:pt x="39" y="76"/>
                </a:moveTo>
                <a:cubicBezTo>
                  <a:pt x="40" y="76"/>
                  <a:pt x="40" y="75"/>
                  <a:pt x="40" y="75"/>
                </a:cubicBezTo>
                <a:cubicBezTo>
                  <a:pt x="40" y="75"/>
                  <a:pt x="40" y="74"/>
                  <a:pt x="39" y="74"/>
                </a:cubicBezTo>
                <a:cubicBezTo>
                  <a:pt x="39" y="74"/>
                  <a:pt x="38" y="76"/>
                  <a:pt x="39" y="76"/>
                </a:cubicBezTo>
                <a:close/>
                <a:moveTo>
                  <a:pt x="30" y="75"/>
                </a:moveTo>
                <a:cubicBezTo>
                  <a:pt x="30" y="75"/>
                  <a:pt x="30" y="75"/>
                  <a:pt x="30" y="74"/>
                </a:cubicBezTo>
                <a:cubicBezTo>
                  <a:pt x="30" y="74"/>
                  <a:pt x="30" y="74"/>
                  <a:pt x="30" y="74"/>
                </a:cubicBezTo>
                <a:cubicBezTo>
                  <a:pt x="30" y="74"/>
                  <a:pt x="29" y="74"/>
                  <a:pt x="30" y="75"/>
                </a:cubicBezTo>
                <a:close/>
                <a:moveTo>
                  <a:pt x="32" y="75"/>
                </a:moveTo>
                <a:cubicBezTo>
                  <a:pt x="32" y="74"/>
                  <a:pt x="32" y="74"/>
                  <a:pt x="31" y="74"/>
                </a:cubicBezTo>
                <a:cubicBezTo>
                  <a:pt x="32" y="74"/>
                  <a:pt x="32" y="75"/>
                  <a:pt x="32" y="75"/>
                </a:cubicBezTo>
                <a:close/>
                <a:moveTo>
                  <a:pt x="54" y="77"/>
                </a:moveTo>
                <a:cubicBezTo>
                  <a:pt x="54" y="76"/>
                  <a:pt x="54" y="76"/>
                  <a:pt x="54" y="75"/>
                </a:cubicBezTo>
                <a:cubicBezTo>
                  <a:pt x="53" y="75"/>
                  <a:pt x="54" y="74"/>
                  <a:pt x="53" y="74"/>
                </a:cubicBezTo>
                <a:cubicBezTo>
                  <a:pt x="53" y="75"/>
                  <a:pt x="53" y="76"/>
                  <a:pt x="54" y="77"/>
                </a:cubicBezTo>
                <a:close/>
                <a:moveTo>
                  <a:pt x="35" y="76"/>
                </a:moveTo>
                <a:cubicBezTo>
                  <a:pt x="35" y="75"/>
                  <a:pt x="35" y="74"/>
                  <a:pt x="34" y="74"/>
                </a:cubicBezTo>
                <a:cubicBezTo>
                  <a:pt x="34" y="75"/>
                  <a:pt x="34" y="76"/>
                  <a:pt x="35" y="76"/>
                </a:cubicBezTo>
                <a:close/>
                <a:moveTo>
                  <a:pt x="36" y="76"/>
                </a:moveTo>
                <a:cubicBezTo>
                  <a:pt x="36" y="76"/>
                  <a:pt x="36" y="76"/>
                  <a:pt x="37" y="77"/>
                </a:cubicBezTo>
                <a:cubicBezTo>
                  <a:pt x="37" y="76"/>
                  <a:pt x="37" y="76"/>
                  <a:pt x="38" y="75"/>
                </a:cubicBezTo>
                <a:cubicBezTo>
                  <a:pt x="37" y="75"/>
                  <a:pt x="37" y="75"/>
                  <a:pt x="37" y="74"/>
                </a:cubicBezTo>
                <a:cubicBezTo>
                  <a:pt x="37" y="75"/>
                  <a:pt x="36" y="75"/>
                  <a:pt x="36" y="76"/>
                </a:cubicBezTo>
                <a:close/>
                <a:moveTo>
                  <a:pt x="42" y="76"/>
                </a:moveTo>
                <a:cubicBezTo>
                  <a:pt x="43" y="74"/>
                  <a:pt x="40" y="75"/>
                  <a:pt x="42" y="76"/>
                </a:cubicBezTo>
                <a:close/>
                <a:moveTo>
                  <a:pt x="25" y="76"/>
                </a:moveTo>
                <a:cubicBezTo>
                  <a:pt x="25" y="76"/>
                  <a:pt x="26" y="76"/>
                  <a:pt x="25" y="77"/>
                </a:cubicBezTo>
                <a:cubicBezTo>
                  <a:pt x="26" y="77"/>
                  <a:pt x="27" y="75"/>
                  <a:pt x="26" y="75"/>
                </a:cubicBezTo>
                <a:cubicBezTo>
                  <a:pt x="25" y="75"/>
                  <a:pt x="25" y="75"/>
                  <a:pt x="25" y="76"/>
                </a:cubicBezTo>
                <a:close/>
                <a:moveTo>
                  <a:pt x="43" y="75"/>
                </a:moveTo>
                <a:cubicBezTo>
                  <a:pt x="43" y="76"/>
                  <a:pt x="44" y="76"/>
                  <a:pt x="44" y="76"/>
                </a:cubicBezTo>
                <a:cubicBezTo>
                  <a:pt x="45" y="76"/>
                  <a:pt x="44" y="74"/>
                  <a:pt x="43" y="75"/>
                </a:cubicBezTo>
                <a:close/>
                <a:moveTo>
                  <a:pt x="23" y="75"/>
                </a:moveTo>
                <a:cubicBezTo>
                  <a:pt x="22" y="76"/>
                  <a:pt x="22" y="76"/>
                  <a:pt x="23" y="75"/>
                </a:cubicBezTo>
                <a:close/>
                <a:moveTo>
                  <a:pt x="29" y="76"/>
                </a:moveTo>
                <a:cubicBezTo>
                  <a:pt x="29" y="76"/>
                  <a:pt x="30" y="76"/>
                  <a:pt x="30" y="75"/>
                </a:cubicBezTo>
                <a:cubicBezTo>
                  <a:pt x="29" y="75"/>
                  <a:pt x="29" y="75"/>
                  <a:pt x="29" y="75"/>
                </a:cubicBezTo>
                <a:cubicBezTo>
                  <a:pt x="29" y="75"/>
                  <a:pt x="28" y="76"/>
                  <a:pt x="29" y="76"/>
                </a:cubicBezTo>
                <a:close/>
                <a:moveTo>
                  <a:pt x="31" y="77"/>
                </a:moveTo>
                <a:cubicBezTo>
                  <a:pt x="32" y="77"/>
                  <a:pt x="32" y="76"/>
                  <a:pt x="32" y="76"/>
                </a:cubicBezTo>
                <a:cubicBezTo>
                  <a:pt x="31" y="76"/>
                  <a:pt x="31" y="75"/>
                  <a:pt x="31" y="75"/>
                </a:cubicBezTo>
                <a:cubicBezTo>
                  <a:pt x="30" y="76"/>
                  <a:pt x="31" y="76"/>
                  <a:pt x="31" y="77"/>
                </a:cubicBezTo>
                <a:close/>
                <a:moveTo>
                  <a:pt x="45" y="76"/>
                </a:moveTo>
                <a:cubicBezTo>
                  <a:pt x="45" y="77"/>
                  <a:pt x="45" y="77"/>
                  <a:pt x="46" y="77"/>
                </a:cubicBezTo>
                <a:cubicBezTo>
                  <a:pt x="46" y="77"/>
                  <a:pt x="46" y="76"/>
                  <a:pt x="47" y="76"/>
                </a:cubicBezTo>
                <a:cubicBezTo>
                  <a:pt x="46" y="74"/>
                  <a:pt x="46" y="76"/>
                  <a:pt x="45" y="76"/>
                </a:cubicBezTo>
                <a:close/>
                <a:moveTo>
                  <a:pt x="34" y="77"/>
                </a:moveTo>
                <a:cubicBezTo>
                  <a:pt x="35" y="76"/>
                  <a:pt x="34" y="76"/>
                  <a:pt x="33" y="75"/>
                </a:cubicBezTo>
                <a:cubicBezTo>
                  <a:pt x="33" y="76"/>
                  <a:pt x="34" y="77"/>
                  <a:pt x="34" y="77"/>
                </a:cubicBezTo>
                <a:close/>
                <a:moveTo>
                  <a:pt x="23" y="78"/>
                </a:moveTo>
                <a:cubicBezTo>
                  <a:pt x="24" y="77"/>
                  <a:pt x="24" y="76"/>
                  <a:pt x="23" y="76"/>
                </a:cubicBezTo>
                <a:cubicBezTo>
                  <a:pt x="22" y="76"/>
                  <a:pt x="23" y="77"/>
                  <a:pt x="23" y="78"/>
                </a:cubicBezTo>
                <a:close/>
                <a:moveTo>
                  <a:pt x="49" y="78"/>
                </a:moveTo>
                <a:cubicBezTo>
                  <a:pt x="49" y="77"/>
                  <a:pt x="49" y="76"/>
                  <a:pt x="48" y="76"/>
                </a:cubicBezTo>
                <a:cubicBezTo>
                  <a:pt x="48" y="77"/>
                  <a:pt x="49" y="77"/>
                  <a:pt x="49" y="78"/>
                </a:cubicBezTo>
                <a:close/>
                <a:moveTo>
                  <a:pt x="40" y="78"/>
                </a:moveTo>
                <a:cubicBezTo>
                  <a:pt x="41" y="78"/>
                  <a:pt x="42" y="76"/>
                  <a:pt x="41" y="76"/>
                </a:cubicBezTo>
                <a:cubicBezTo>
                  <a:pt x="40" y="77"/>
                  <a:pt x="40" y="77"/>
                  <a:pt x="40" y="78"/>
                </a:cubicBezTo>
                <a:close/>
                <a:moveTo>
                  <a:pt x="30" y="78"/>
                </a:moveTo>
                <a:cubicBezTo>
                  <a:pt x="31" y="78"/>
                  <a:pt x="31" y="77"/>
                  <a:pt x="30" y="76"/>
                </a:cubicBezTo>
                <a:cubicBezTo>
                  <a:pt x="29" y="77"/>
                  <a:pt x="30" y="78"/>
                  <a:pt x="30" y="78"/>
                </a:cubicBezTo>
                <a:close/>
                <a:moveTo>
                  <a:pt x="37" y="78"/>
                </a:moveTo>
                <a:cubicBezTo>
                  <a:pt x="37" y="78"/>
                  <a:pt x="37" y="78"/>
                  <a:pt x="38" y="79"/>
                </a:cubicBezTo>
                <a:cubicBezTo>
                  <a:pt x="38" y="78"/>
                  <a:pt x="38" y="78"/>
                  <a:pt x="39" y="77"/>
                </a:cubicBezTo>
                <a:cubicBezTo>
                  <a:pt x="38" y="77"/>
                  <a:pt x="38" y="76"/>
                  <a:pt x="38" y="76"/>
                </a:cubicBezTo>
                <a:cubicBezTo>
                  <a:pt x="38" y="77"/>
                  <a:pt x="37" y="77"/>
                  <a:pt x="37" y="78"/>
                </a:cubicBezTo>
                <a:close/>
                <a:moveTo>
                  <a:pt x="42" y="78"/>
                </a:moveTo>
                <a:cubicBezTo>
                  <a:pt x="44" y="78"/>
                  <a:pt x="44" y="77"/>
                  <a:pt x="42" y="76"/>
                </a:cubicBezTo>
                <a:cubicBezTo>
                  <a:pt x="42" y="77"/>
                  <a:pt x="42" y="78"/>
                  <a:pt x="42" y="78"/>
                </a:cubicBezTo>
                <a:close/>
                <a:moveTo>
                  <a:pt x="36" y="78"/>
                </a:moveTo>
                <a:cubicBezTo>
                  <a:pt x="36" y="77"/>
                  <a:pt x="36" y="77"/>
                  <a:pt x="36" y="76"/>
                </a:cubicBezTo>
                <a:cubicBezTo>
                  <a:pt x="36" y="77"/>
                  <a:pt x="36" y="77"/>
                  <a:pt x="36" y="78"/>
                </a:cubicBezTo>
                <a:close/>
                <a:moveTo>
                  <a:pt x="47" y="80"/>
                </a:moveTo>
                <a:cubicBezTo>
                  <a:pt x="47" y="79"/>
                  <a:pt x="47" y="78"/>
                  <a:pt x="47" y="77"/>
                </a:cubicBezTo>
                <a:cubicBezTo>
                  <a:pt x="47" y="77"/>
                  <a:pt x="47" y="77"/>
                  <a:pt x="47" y="77"/>
                </a:cubicBezTo>
                <a:cubicBezTo>
                  <a:pt x="46" y="77"/>
                  <a:pt x="46" y="79"/>
                  <a:pt x="47" y="80"/>
                </a:cubicBezTo>
                <a:close/>
                <a:moveTo>
                  <a:pt x="21" y="78"/>
                </a:moveTo>
                <a:cubicBezTo>
                  <a:pt x="21" y="78"/>
                  <a:pt x="22" y="77"/>
                  <a:pt x="22" y="77"/>
                </a:cubicBezTo>
                <a:cubicBezTo>
                  <a:pt x="21" y="77"/>
                  <a:pt x="21" y="77"/>
                  <a:pt x="21" y="78"/>
                </a:cubicBezTo>
                <a:close/>
                <a:moveTo>
                  <a:pt x="28" y="78"/>
                </a:moveTo>
                <a:cubicBezTo>
                  <a:pt x="29" y="78"/>
                  <a:pt x="28" y="77"/>
                  <a:pt x="28" y="77"/>
                </a:cubicBezTo>
                <a:cubicBezTo>
                  <a:pt x="28" y="77"/>
                  <a:pt x="28" y="77"/>
                  <a:pt x="28" y="78"/>
                </a:cubicBezTo>
                <a:close/>
                <a:moveTo>
                  <a:pt x="45" y="78"/>
                </a:moveTo>
                <a:cubicBezTo>
                  <a:pt x="45" y="78"/>
                  <a:pt x="45" y="77"/>
                  <a:pt x="45" y="77"/>
                </a:cubicBezTo>
                <a:cubicBezTo>
                  <a:pt x="45" y="77"/>
                  <a:pt x="45" y="78"/>
                  <a:pt x="45" y="78"/>
                </a:cubicBezTo>
                <a:close/>
                <a:moveTo>
                  <a:pt x="27" y="78"/>
                </a:moveTo>
                <a:cubicBezTo>
                  <a:pt x="27" y="78"/>
                  <a:pt x="27" y="77"/>
                  <a:pt x="27" y="77"/>
                </a:cubicBezTo>
                <a:cubicBezTo>
                  <a:pt x="27" y="77"/>
                  <a:pt x="26" y="78"/>
                  <a:pt x="27" y="78"/>
                </a:cubicBezTo>
                <a:close/>
                <a:moveTo>
                  <a:pt x="32" y="79"/>
                </a:moveTo>
                <a:cubicBezTo>
                  <a:pt x="33" y="79"/>
                  <a:pt x="33" y="77"/>
                  <a:pt x="32" y="77"/>
                </a:cubicBezTo>
                <a:cubicBezTo>
                  <a:pt x="32" y="78"/>
                  <a:pt x="32" y="78"/>
                  <a:pt x="32" y="79"/>
                </a:cubicBezTo>
                <a:close/>
                <a:moveTo>
                  <a:pt x="50" y="78"/>
                </a:moveTo>
                <a:cubicBezTo>
                  <a:pt x="51" y="78"/>
                  <a:pt x="51" y="77"/>
                  <a:pt x="50" y="77"/>
                </a:cubicBezTo>
                <a:cubicBezTo>
                  <a:pt x="50" y="77"/>
                  <a:pt x="50" y="77"/>
                  <a:pt x="50" y="78"/>
                </a:cubicBezTo>
                <a:close/>
                <a:moveTo>
                  <a:pt x="52" y="80"/>
                </a:moveTo>
                <a:cubicBezTo>
                  <a:pt x="52" y="79"/>
                  <a:pt x="52" y="77"/>
                  <a:pt x="51" y="77"/>
                </a:cubicBezTo>
                <a:cubicBezTo>
                  <a:pt x="52" y="78"/>
                  <a:pt x="50" y="79"/>
                  <a:pt x="52" y="80"/>
                </a:cubicBezTo>
                <a:close/>
                <a:moveTo>
                  <a:pt x="25" y="78"/>
                </a:moveTo>
                <a:cubicBezTo>
                  <a:pt x="25" y="78"/>
                  <a:pt x="25" y="78"/>
                  <a:pt x="25" y="77"/>
                </a:cubicBezTo>
                <a:cubicBezTo>
                  <a:pt x="25" y="77"/>
                  <a:pt x="25" y="77"/>
                  <a:pt x="25" y="77"/>
                </a:cubicBezTo>
                <a:cubicBezTo>
                  <a:pt x="25" y="78"/>
                  <a:pt x="25" y="78"/>
                  <a:pt x="25" y="78"/>
                </a:cubicBezTo>
                <a:close/>
                <a:moveTo>
                  <a:pt x="35" y="79"/>
                </a:moveTo>
                <a:cubicBezTo>
                  <a:pt x="36" y="78"/>
                  <a:pt x="35" y="78"/>
                  <a:pt x="35" y="78"/>
                </a:cubicBezTo>
                <a:cubicBezTo>
                  <a:pt x="35" y="78"/>
                  <a:pt x="35" y="79"/>
                  <a:pt x="35" y="79"/>
                </a:cubicBezTo>
                <a:close/>
                <a:moveTo>
                  <a:pt x="24" y="78"/>
                </a:moveTo>
                <a:cubicBezTo>
                  <a:pt x="24" y="78"/>
                  <a:pt x="24" y="79"/>
                  <a:pt x="24" y="79"/>
                </a:cubicBezTo>
                <a:cubicBezTo>
                  <a:pt x="24" y="79"/>
                  <a:pt x="24" y="79"/>
                  <a:pt x="24" y="79"/>
                </a:cubicBezTo>
                <a:cubicBezTo>
                  <a:pt x="25" y="79"/>
                  <a:pt x="25" y="78"/>
                  <a:pt x="24" y="78"/>
                </a:cubicBezTo>
                <a:cubicBezTo>
                  <a:pt x="24" y="78"/>
                  <a:pt x="24" y="78"/>
                  <a:pt x="24" y="78"/>
                </a:cubicBezTo>
                <a:close/>
                <a:moveTo>
                  <a:pt x="55" y="79"/>
                </a:moveTo>
                <a:cubicBezTo>
                  <a:pt x="56" y="79"/>
                  <a:pt x="56" y="78"/>
                  <a:pt x="55" y="78"/>
                </a:cubicBezTo>
                <a:cubicBezTo>
                  <a:pt x="55" y="78"/>
                  <a:pt x="56" y="79"/>
                  <a:pt x="55" y="79"/>
                </a:cubicBezTo>
                <a:close/>
                <a:moveTo>
                  <a:pt x="41" y="79"/>
                </a:moveTo>
                <a:cubicBezTo>
                  <a:pt x="41" y="79"/>
                  <a:pt x="41" y="80"/>
                  <a:pt x="42" y="80"/>
                </a:cubicBezTo>
                <a:cubicBezTo>
                  <a:pt x="42" y="79"/>
                  <a:pt x="42" y="79"/>
                  <a:pt x="42" y="78"/>
                </a:cubicBezTo>
                <a:cubicBezTo>
                  <a:pt x="42" y="78"/>
                  <a:pt x="41" y="78"/>
                  <a:pt x="41" y="78"/>
                </a:cubicBezTo>
                <a:cubicBezTo>
                  <a:pt x="41" y="78"/>
                  <a:pt x="41" y="78"/>
                  <a:pt x="41" y="79"/>
                </a:cubicBezTo>
                <a:close/>
                <a:moveTo>
                  <a:pt x="22" y="80"/>
                </a:moveTo>
                <a:cubicBezTo>
                  <a:pt x="22" y="80"/>
                  <a:pt x="22" y="79"/>
                  <a:pt x="22" y="79"/>
                </a:cubicBezTo>
                <a:cubicBezTo>
                  <a:pt x="22" y="79"/>
                  <a:pt x="22" y="78"/>
                  <a:pt x="22" y="78"/>
                </a:cubicBezTo>
                <a:cubicBezTo>
                  <a:pt x="21" y="78"/>
                  <a:pt x="21" y="80"/>
                  <a:pt x="22" y="80"/>
                </a:cubicBezTo>
                <a:close/>
                <a:moveTo>
                  <a:pt x="27" y="79"/>
                </a:moveTo>
                <a:cubicBezTo>
                  <a:pt x="28" y="79"/>
                  <a:pt x="28" y="78"/>
                  <a:pt x="28" y="78"/>
                </a:cubicBezTo>
                <a:cubicBezTo>
                  <a:pt x="27" y="78"/>
                  <a:pt x="27" y="78"/>
                  <a:pt x="27" y="79"/>
                </a:cubicBezTo>
                <a:close/>
                <a:moveTo>
                  <a:pt x="38" y="80"/>
                </a:moveTo>
                <a:cubicBezTo>
                  <a:pt x="39" y="80"/>
                  <a:pt x="39" y="80"/>
                  <a:pt x="39" y="80"/>
                </a:cubicBezTo>
                <a:cubicBezTo>
                  <a:pt x="39" y="80"/>
                  <a:pt x="40" y="80"/>
                  <a:pt x="40" y="79"/>
                </a:cubicBezTo>
                <a:cubicBezTo>
                  <a:pt x="40" y="78"/>
                  <a:pt x="40" y="78"/>
                  <a:pt x="39" y="78"/>
                </a:cubicBezTo>
                <a:cubicBezTo>
                  <a:pt x="39" y="79"/>
                  <a:pt x="38" y="79"/>
                  <a:pt x="38" y="80"/>
                </a:cubicBezTo>
                <a:close/>
                <a:moveTo>
                  <a:pt x="29" y="78"/>
                </a:moveTo>
                <a:cubicBezTo>
                  <a:pt x="29" y="79"/>
                  <a:pt x="29" y="79"/>
                  <a:pt x="29" y="80"/>
                </a:cubicBezTo>
                <a:cubicBezTo>
                  <a:pt x="30" y="79"/>
                  <a:pt x="29" y="79"/>
                  <a:pt x="29" y="78"/>
                </a:cubicBezTo>
                <a:cubicBezTo>
                  <a:pt x="29" y="78"/>
                  <a:pt x="29" y="78"/>
                  <a:pt x="29" y="78"/>
                </a:cubicBezTo>
                <a:close/>
                <a:moveTo>
                  <a:pt x="37" y="79"/>
                </a:moveTo>
                <a:cubicBezTo>
                  <a:pt x="37" y="79"/>
                  <a:pt x="37" y="78"/>
                  <a:pt x="37" y="78"/>
                </a:cubicBezTo>
                <a:cubicBezTo>
                  <a:pt x="37" y="79"/>
                  <a:pt x="37" y="79"/>
                  <a:pt x="37" y="79"/>
                </a:cubicBezTo>
                <a:close/>
                <a:moveTo>
                  <a:pt x="43" y="79"/>
                </a:moveTo>
                <a:cubicBezTo>
                  <a:pt x="43" y="80"/>
                  <a:pt x="43" y="80"/>
                  <a:pt x="44" y="80"/>
                </a:cubicBezTo>
                <a:cubicBezTo>
                  <a:pt x="44" y="80"/>
                  <a:pt x="45" y="78"/>
                  <a:pt x="44" y="78"/>
                </a:cubicBezTo>
                <a:cubicBezTo>
                  <a:pt x="44" y="79"/>
                  <a:pt x="43" y="79"/>
                  <a:pt x="43" y="79"/>
                </a:cubicBezTo>
                <a:close/>
                <a:moveTo>
                  <a:pt x="48" y="79"/>
                </a:moveTo>
                <a:cubicBezTo>
                  <a:pt x="48" y="79"/>
                  <a:pt x="48" y="79"/>
                  <a:pt x="48" y="79"/>
                </a:cubicBezTo>
                <a:cubicBezTo>
                  <a:pt x="48" y="79"/>
                  <a:pt x="48" y="79"/>
                  <a:pt x="48" y="79"/>
                </a:cubicBezTo>
                <a:cubicBezTo>
                  <a:pt x="48" y="79"/>
                  <a:pt x="49" y="78"/>
                  <a:pt x="48" y="78"/>
                </a:cubicBezTo>
                <a:cubicBezTo>
                  <a:pt x="48" y="79"/>
                  <a:pt x="48" y="79"/>
                  <a:pt x="48" y="79"/>
                </a:cubicBezTo>
                <a:cubicBezTo>
                  <a:pt x="48" y="79"/>
                  <a:pt x="48" y="79"/>
                  <a:pt x="48" y="79"/>
                </a:cubicBezTo>
                <a:close/>
                <a:moveTo>
                  <a:pt x="31" y="79"/>
                </a:moveTo>
                <a:cubicBezTo>
                  <a:pt x="31" y="79"/>
                  <a:pt x="31" y="80"/>
                  <a:pt x="31" y="80"/>
                </a:cubicBezTo>
                <a:cubicBezTo>
                  <a:pt x="32" y="80"/>
                  <a:pt x="32" y="79"/>
                  <a:pt x="32" y="79"/>
                </a:cubicBezTo>
                <a:cubicBezTo>
                  <a:pt x="31" y="79"/>
                  <a:pt x="31" y="79"/>
                  <a:pt x="31" y="79"/>
                </a:cubicBezTo>
                <a:cubicBezTo>
                  <a:pt x="31" y="79"/>
                  <a:pt x="31" y="79"/>
                  <a:pt x="31" y="79"/>
                </a:cubicBezTo>
                <a:close/>
                <a:moveTo>
                  <a:pt x="52" y="80"/>
                </a:moveTo>
                <a:cubicBezTo>
                  <a:pt x="53" y="79"/>
                  <a:pt x="53" y="79"/>
                  <a:pt x="52" y="79"/>
                </a:cubicBezTo>
                <a:cubicBezTo>
                  <a:pt x="52" y="79"/>
                  <a:pt x="52" y="80"/>
                  <a:pt x="52" y="80"/>
                </a:cubicBezTo>
                <a:close/>
                <a:moveTo>
                  <a:pt x="36" y="81"/>
                </a:moveTo>
                <a:cubicBezTo>
                  <a:pt x="37" y="81"/>
                  <a:pt x="37" y="80"/>
                  <a:pt x="37" y="80"/>
                </a:cubicBezTo>
                <a:cubicBezTo>
                  <a:pt x="37" y="80"/>
                  <a:pt x="37" y="79"/>
                  <a:pt x="36" y="79"/>
                </a:cubicBezTo>
                <a:cubicBezTo>
                  <a:pt x="36" y="80"/>
                  <a:pt x="36" y="80"/>
                  <a:pt x="36" y="81"/>
                </a:cubicBezTo>
                <a:close/>
                <a:moveTo>
                  <a:pt x="34" y="81"/>
                </a:moveTo>
                <a:cubicBezTo>
                  <a:pt x="34" y="81"/>
                  <a:pt x="35" y="80"/>
                  <a:pt x="34" y="79"/>
                </a:cubicBezTo>
                <a:cubicBezTo>
                  <a:pt x="33" y="80"/>
                  <a:pt x="33" y="81"/>
                  <a:pt x="34" y="81"/>
                </a:cubicBezTo>
                <a:close/>
                <a:moveTo>
                  <a:pt x="48" y="81"/>
                </a:moveTo>
                <a:cubicBezTo>
                  <a:pt x="48" y="82"/>
                  <a:pt x="48" y="83"/>
                  <a:pt x="49" y="83"/>
                </a:cubicBezTo>
                <a:cubicBezTo>
                  <a:pt x="49" y="82"/>
                  <a:pt x="50" y="80"/>
                  <a:pt x="49" y="79"/>
                </a:cubicBezTo>
                <a:cubicBezTo>
                  <a:pt x="49" y="80"/>
                  <a:pt x="48" y="80"/>
                  <a:pt x="48" y="81"/>
                </a:cubicBezTo>
                <a:close/>
                <a:moveTo>
                  <a:pt x="29" y="81"/>
                </a:moveTo>
                <a:cubicBezTo>
                  <a:pt x="29" y="81"/>
                  <a:pt x="29" y="80"/>
                  <a:pt x="28" y="80"/>
                </a:cubicBezTo>
                <a:cubicBezTo>
                  <a:pt x="28" y="80"/>
                  <a:pt x="28" y="80"/>
                  <a:pt x="29" y="81"/>
                </a:cubicBezTo>
                <a:close/>
                <a:moveTo>
                  <a:pt x="40" y="82"/>
                </a:moveTo>
                <a:cubicBezTo>
                  <a:pt x="41" y="82"/>
                  <a:pt x="41" y="81"/>
                  <a:pt x="41" y="81"/>
                </a:cubicBezTo>
                <a:cubicBezTo>
                  <a:pt x="41" y="80"/>
                  <a:pt x="41" y="80"/>
                  <a:pt x="40" y="80"/>
                </a:cubicBezTo>
                <a:cubicBezTo>
                  <a:pt x="40" y="80"/>
                  <a:pt x="39" y="81"/>
                  <a:pt x="40" y="82"/>
                </a:cubicBezTo>
                <a:close/>
                <a:moveTo>
                  <a:pt x="26" y="80"/>
                </a:moveTo>
                <a:cubicBezTo>
                  <a:pt x="27" y="81"/>
                  <a:pt x="27" y="80"/>
                  <a:pt x="26" y="80"/>
                </a:cubicBezTo>
                <a:cubicBezTo>
                  <a:pt x="26" y="80"/>
                  <a:pt x="26" y="80"/>
                  <a:pt x="26" y="80"/>
                </a:cubicBezTo>
                <a:close/>
                <a:moveTo>
                  <a:pt x="22" y="81"/>
                </a:moveTo>
                <a:cubicBezTo>
                  <a:pt x="22" y="81"/>
                  <a:pt x="22" y="82"/>
                  <a:pt x="23" y="82"/>
                </a:cubicBezTo>
                <a:cubicBezTo>
                  <a:pt x="23" y="81"/>
                  <a:pt x="23" y="80"/>
                  <a:pt x="23" y="80"/>
                </a:cubicBezTo>
                <a:cubicBezTo>
                  <a:pt x="22" y="80"/>
                  <a:pt x="22" y="80"/>
                  <a:pt x="22" y="81"/>
                </a:cubicBezTo>
                <a:close/>
                <a:moveTo>
                  <a:pt x="42" y="81"/>
                </a:moveTo>
                <a:cubicBezTo>
                  <a:pt x="42" y="81"/>
                  <a:pt x="43" y="81"/>
                  <a:pt x="43" y="82"/>
                </a:cubicBezTo>
                <a:cubicBezTo>
                  <a:pt x="43" y="81"/>
                  <a:pt x="43" y="80"/>
                  <a:pt x="43" y="80"/>
                </a:cubicBezTo>
                <a:cubicBezTo>
                  <a:pt x="43" y="80"/>
                  <a:pt x="42" y="80"/>
                  <a:pt x="42" y="81"/>
                </a:cubicBezTo>
                <a:close/>
                <a:moveTo>
                  <a:pt x="30" y="81"/>
                </a:moveTo>
                <a:cubicBezTo>
                  <a:pt x="30" y="81"/>
                  <a:pt x="30" y="82"/>
                  <a:pt x="31" y="82"/>
                </a:cubicBezTo>
                <a:cubicBezTo>
                  <a:pt x="31" y="81"/>
                  <a:pt x="31" y="81"/>
                  <a:pt x="31" y="81"/>
                </a:cubicBezTo>
                <a:cubicBezTo>
                  <a:pt x="31" y="81"/>
                  <a:pt x="31" y="80"/>
                  <a:pt x="30" y="80"/>
                </a:cubicBezTo>
                <a:cubicBezTo>
                  <a:pt x="30" y="80"/>
                  <a:pt x="30" y="80"/>
                  <a:pt x="30" y="81"/>
                </a:cubicBezTo>
                <a:close/>
                <a:moveTo>
                  <a:pt x="45" y="83"/>
                </a:moveTo>
                <a:cubicBezTo>
                  <a:pt x="46" y="83"/>
                  <a:pt x="46" y="82"/>
                  <a:pt x="46" y="82"/>
                </a:cubicBezTo>
                <a:cubicBezTo>
                  <a:pt x="46" y="81"/>
                  <a:pt x="46" y="81"/>
                  <a:pt x="45" y="80"/>
                </a:cubicBezTo>
                <a:cubicBezTo>
                  <a:pt x="45" y="81"/>
                  <a:pt x="44" y="83"/>
                  <a:pt x="45" y="83"/>
                </a:cubicBezTo>
                <a:close/>
                <a:moveTo>
                  <a:pt x="52" y="82"/>
                </a:moveTo>
                <a:cubicBezTo>
                  <a:pt x="52" y="82"/>
                  <a:pt x="52" y="83"/>
                  <a:pt x="53" y="83"/>
                </a:cubicBezTo>
                <a:cubicBezTo>
                  <a:pt x="53" y="82"/>
                  <a:pt x="54" y="81"/>
                  <a:pt x="53" y="80"/>
                </a:cubicBezTo>
                <a:cubicBezTo>
                  <a:pt x="53" y="81"/>
                  <a:pt x="52" y="81"/>
                  <a:pt x="52" y="82"/>
                </a:cubicBezTo>
                <a:close/>
                <a:moveTo>
                  <a:pt x="33" y="82"/>
                </a:moveTo>
                <a:cubicBezTo>
                  <a:pt x="33" y="82"/>
                  <a:pt x="33" y="81"/>
                  <a:pt x="33" y="81"/>
                </a:cubicBezTo>
                <a:cubicBezTo>
                  <a:pt x="32" y="81"/>
                  <a:pt x="33" y="82"/>
                  <a:pt x="33" y="82"/>
                </a:cubicBezTo>
                <a:close/>
                <a:moveTo>
                  <a:pt x="26" y="81"/>
                </a:moveTo>
                <a:cubicBezTo>
                  <a:pt x="26" y="81"/>
                  <a:pt x="26" y="81"/>
                  <a:pt x="26" y="81"/>
                </a:cubicBezTo>
                <a:cubicBezTo>
                  <a:pt x="26" y="81"/>
                  <a:pt x="25" y="81"/>
                  <a:pt x="26" y="81"/>
                </a:cubicBezTo>
                <a:close/>
                <a:moveTo>
                  <a:pt x="34" y="82"/>
                </a:moveTo>
                <a:cubicBezTo>
                  <a:pt x="34" y="82"/>
                  <a:pt x="34" y="83"/>
                  <a:pt x="35" y="83"/>
                </a:cubicBezTo>
                <a:cubicBezTo>
                  <a:pt x="36" y="82"/>
                  <a:pt x="36" y="81"/>
                  <a:pt x="35" y="81"/>
                </a:cubicBezTo>
                <a:cubicBezTo>
                  <a:pt x="35" y="81"/>
                  <a:pt x="34" y="82"/>
                  <a:pt x="34" y="82"/>
                </a:cubicBezTo>
                <a:close/>
                <a:moveTo>
                  <a:pt x="37" y="82"/>
                </a:moveTo>
                <a:cubicBezTo>
                  <a:pt x="37" y="82"/>
                  <a:pt x="37" y="82"/>
                  <a:pt x="38" y="82"/>
                </a:cubicBezTo>
                <a:cubicBezTo>
                  <a:pt x="38" y="82"/>
                  <a:pt x="38" y="81"/>
                  <a:pt x="37" y="81"/>
                </a:cubicBezTo>
                <a:cubicBezTo>
                  <a:pt x="37" y="81"/>
                  <a:pt x="37" y="81"/>
                  <a:pt x="37" y="82"/>
                </a:cubicBezTo>
                <a:close/>
                <a:moveTo>
                  <a:pt x="28" y="82"/>
                </a:moveTo>
                <a:cubicBezTo>
                  <a:pt x="28" y="82"/>
                  <a:pt x="28" y="81"/>
                  <a:pt x="27" y="81"/>
                </a:cubicBezTo>
                <a:cubicBezTo>
                  <a:pt x="27" y="82"/>
                  <a:pt x="27" y="82"/>
                  <a:pt x="28" y="82"/>
                </a:cubicBezTo>
                <a:close/>
                <a:moveTo>
                  <a:pt x="41" y="83"/>
                </a:moveTo>
                <a:cubicBezTo>
                  <a:pt x="41" y="83"/>
                  <a:pt x="41" y="83"/>
                  <a:pt x="42" y="83"/>
                </a:cubicBezTo>
                <a:cubicBezTo>
                  <a:pt x="42" y="83"/>
                  <a:pt x="42" y="83"/>
                  <a:pt x="42" y="82"/>
                </a:cubicBezTo>
                <a:cubicBezTo>
                  <a:pt x="42" y="82"/>
                  <a:pt x="42" y="82"/>
                  <a:pt x="42" y="82"/>
                </a:cubicBezTo>
                <a:cubicBezTo>
                  <a:pt x="41" y="82"/>
                  <a:pt x="41" y="83"/>
                  <a:pt x="41" y="83"/>
                </a:cubicBezTo>
                <a:close/>
                <a:moveTo>
                  <a:pt x="30" y="83"/>
                </a:moveTo>
                <a:cubicBezTo>
                  <a:pt x="30" y="83"/>
                  <a:pt x="30" y="82"/>
                  <a:pt x="30" y="82"/>
                </a:cubicBezTo>
                <a:cubicBezTo>
                  <a:pt x="29" y="82"/>
                  <a:pt x="29" y="82"/>
                  <a:pt x="30" y="83"/>
                </a:cubicBezTo>
                <a:close/>
                <a:moveTo>
                  <a:pt x="44" y="83"/>
                </a:moveTo>
                <a:cubicBezTo>
                  <a:pt x="44" y="83"/>
                  <a:pt x="44" y="82"/>
                  <a:pt x="44" y="82"/>
                </a:cubicBezTo>
                <a:cubicBezTo>
                  <a:pt x="43" y="82"/>
                  <a:pt x="44" y="83"/>
                  <a:pt x="44" y="83"/>
                </a:cubicBezTo>
                <a:close/>
                <a:moveTo>
                  <a:pt x="21" y="83"/>
                </a:moveTo>
                <a:cubicBezTo>
                  <a:pt x="22" y="83"/>
                  <a:pt x="22" y="82"/>
                  <a:pt x="21" y="82"/>
                </a:cubicBezTo>
                <a:cubicBezTo>
                  <a:pt x="22" y="82"/>
                  <a:pt x="21" y="83"/>
                  <a:pt x="21" y="83"/>
                </a:cubicBezTo>
                <a:close/>
                <a:moveTo>
                  <a:pt x="25" y="83"/>
                </a:moveTo>
                <a:cubicBezTo>
                  <a:pt x="25" y="82"/>
                  <a:pt x="25" y="83"/>
                  <a:pt x="25" y="82"/>
                </a:cubicBezTo>
                <a:cubicBezTo>
                  <a:pt x="25" y="82"/>
                  <a:pt x="25" y="82"/>
                  <a:pt x="25" y="82"/>
                </a:cubicBezTo>
                <a:cubicBezTo>
                  <a:pt x="25" y="82"/>
                  <a:pt x="25" y="83"/>
                  <a:pt x="25" y="83"/>
                </a:cubicBezTo>
                <a:close/>
                <a:moveTo>
                  <a:pt x="23" y="83"/>
                </a:moveTo>
                <a:cubicBezTo>
                  <a:pt x="24" y="83"/>
                  <a:pt x="24" y="83"/>
                  <a:pt x="24" y="82"/>
                </a:cubicBezTo>
                <a:cubicBezTo>
                  <a:pt x="24" y="82"/>
                  <a:pt x="23" y="83"/>
                  <a:pt x="23" y="83"/>
                </a:cubicBezTo>
                <a:close/>
                <a:moveTo>
                  <a:pt x="32" y="84"/>
                </a:moveTo>
                <a:cubicBezTo>
                  <a:pt x="33" y="84"/>
                  <a:pt x="32" y="82"/>
                  <a:pt x="32" y="82"/>
                </a:cubicBezTo>
                <a:cubicBezTo>
                  <a:pt x="31" y="83"/>
                  <a:pt x="31" y="83"/>
                  <a:pt x="32" y="84"/>
                </a:cubicBezTo>
                <a:close/>
                <a:moveTo>
                  <a:pt x="47" y="85"/>
                </a:moveTo>
                <a:cubicBezTo>
                  <a:pt x="46" y="86"/>
                  <a:pt x="46" y="86"/>
                  <a:pt x="47" y="86"/>
                </a:cubicBezTo>
                <a:cubicBezTo>
                  <a:pt x="47" y="85"/>
                  <a:pt x="47" y="83"/>
                  <a:pt x="47" y="82"/>
                </a:cubicBezTo>
                <a:cubicBezTo>
                  <a:pt x="46" y="83"/>
                  <a:pt x="45" y="85"/>
                  <a:pt x="47" y="85"/>
                </a:cubicBezTo>
                <a:close/>
                <a:moveTo>
                  <a:pt x="34" y="84"/>
                </a:moveTo>
                <a:cubicBezTo>
                  <a:pt x="35" y="84"/>
                  <a:pt x="34" y="83"/>
                  <a:pt x="34" y="83"/>
                </a:cubicBezTo>
                <a:cubicBezTo>
                  <a:pt x="33" y="83"/>
                  <a:pt x="34" y="84"/>
                  <a:pt x="34" y="84"/>
                </a:cubicBezTo>
                <a:close/>
                <a:moveTo>
                  <a:pt x="35" y="84"/>
                </a:moveTo>
                <a:cubicBezTo>
                  <a:pt x="36" y="84"/>
                  <a:pt x="35" y="85"/>
                  <a:pt x="36" y="85"/>
                </a:cubicBezTo>
                <a:cubicBezTo>
                  <a:pt x="36" y="84"/>
                  <a:pt x="36" y="84"/>
                  <a:pt x="37" y="83"/>
                </a:cubicBezTo>
                <a:cubicBezTo>
                  <a:pt x="36" y="82"/>
                  <a:pt x="36" y="83"/>
                  <a:pt x="35" y="84"/>
                </a:cubicBezTo>
                <a:close/>
                <a:moveTo>
                  <a:pt x="39" y="84"/>
                </a:moveTo>
                <a:cubicBezTo>
                  <a:pt x="39" y="84"/>
                  <a:pt x="39" y="84"/>
                  <a:pt x="39" y="84"/>
                </a:cubicBezTo>
                <a:cubicBezTo>
                  <a:pt x="39" y="83"/>
                  <a:pt x="39" y="83"/>
                  <a:pt x="38" y="83"/>
                </a:cubicBezTo>
                <a:cubicBezTo>
                  <a:pt x="38" y="83"/>
                  <a:pt x="39" y="84"/>
                  <a:pt x="39" y="84"/>
                </a:cubicBezTo>
                <a:close/>
                <a:moveTo>
                  <a:pt x="54" y="85"/>
                </a:moveTo>
                <a:cubicBezTo>
                  <a:pt x="54" y="84"/>
                  <a:pt x="54" y="83"/>
                  <a:pt x="54" y="83"/>
                </a:cubicBezTo>
                <a:cubicBezTo>
                  <a:pt x="54" y="84"/>
                  <a:pt x="53" y="84"/>
                  <a:pt x="54" y="85"/>
                </a:cubicBezTo>
                <a:close/>
                <a:moveTo>
                  <a:pt x="5" y="89"/>
                </a:moveTo>
                <a:cubicBezTo>
                  <a:pt x="5" y="89"/>
                  <a:pt x="5" y="89"/>
                  <a:pt x="5" y="89"/>
                </a:cubicBezTo>
                <a:cubicBezTo>
                  <a:pt x="5" y="89"/>
                  <a:pt x="5" y="90"/>
                  <a:pt x="5" y="91"/>
                </a:cubicBezTo>
                <a:cubicBezTo>
                  <a:pt x="5" y="93"/>
                  <a:pt x="3" y="94"/>
                  <a:pt x="3" y="96"/>
                </a:cubicBezTo>
                <a:cubicBezTo>
                  <a:pt x="5" y="92"/>
                  <a:pt x="6" y="87"/>
                  <a:pt x="8" y="83"/>
                </a:cubicBezTo>
                <a:cubicBezTo>
                  <a:pt x="6" y="85"/>
                  <a:pt x="6" y="87"/>
                  <a:pt x="5" y="89"/>
                </a:cubicBezTo>
                <a:close/>
                <a:moveTo>
                  <a:pt x="29" y="84"/>
                </a:moveTo>
                <a:cubicBezTo>
                  <a:pt x="29" y="84"/>
                  <a:pt x="29" y="83"/>
                  <a:pt x="29" y="83"/>
                </a:cubicBezTo>
                <a:cubicBezTo>
                  <a:pt x="28" y="83"/>
                  <a:pt x="28" y="84"/>
                  <a:pt x="29" y="84"/>
                </a:cubicBezTo>
                <a:close/>
                <a:moveTo>
                  <a:pt x="41" y="86"/>
                </a:moveTo>
                <a:cubicBezTo>
                  <a:pt x="42" y="86"/>
                  <a:pt x="42" y="87"/>
                  <a:pt x="43" y="87"/>
                </a:cubicBezTo>
                <a:cubicBezTo>
                  <a:pt x="44" y="86"/>
                  <a:pt x="44" y="84"/>
                  <a:pt x="43" y="83"/>
                </a:cubicBezTo>
                <a:cubicBezTo>
                  <a:pt x="42" y="84"/>
                  <a:pt x="41" y="84"/>
                  <a:pt x="41" y="86"/>
                </a:cubicBezTo>
                <a:close/>
                <a:moveTo>
                  <a:pt x="50" y="86"/>
                </a:moveTo>
                <a:cubicBezTo>
                  <a:pt x="51" y="86"/>
                  <a:pt x="51" y="84"/>
                  <a:pt x="51" y="83"/>
                </a:cubicBezTo>
                <a:cubicBezTo>
                  <a:pt x="50" y="84"/>
                  <a:pt x="50" y="85"/>
                  <a:pt x="50" y="86"/>
                </a:cubicBezTo>
                <a:close/>
                <a:moveTo>
                  <a:pt x="26" y="84"/>
                </a:moveTo>
                <a:cubicBezTo>
                  <a:pt x="26" y="85"/>
                  <a:pt x="27" y="84"/>
                  <a:pt x="26" y="84"/>
                </a:cubicBezTo>
                <a:cubicBezTo>
                  <a:pt x="26" y="84"/>
                  <a:pt x="26" y="84"/>
                  <a:pt x="26" y="84"/>
                </a:cubicBezTo>
                <a:close/>
                <a:moveTo>
                  <a:pt x="31" y="85"/>
                </a:moveTo>
                <a:cubicBezTo>
                  <a:pt x="31" y="84"/>
                  <a:pt x="31" y="84"/>
                  <a:pt x="31" y="84"/>
                </a:cubicBezTo>
                <a:cubicBezTo>
                  <a:pt x="30" y="84"/>
                  <a:pt x="31" y="85"/>
                  <a:pt x="31" y="85"/>
                </a:cubicBezTo>
                <a:close/>
                <a:moveTo>
                  <a:pt x="48" y="86"/>
                </a:moveTo>
                <a:cubicBezTo>
                  <a:pt x="48" y="86"/>
                  <a:pt x="48" y="85"/>
                  <a:pt x="48" y="85"/>
                </a:cubicBezTo>
                <a:cubicBezTo>
                  <a:pt x="48" y="85"/>
                  <a:pt x="48" y="84"/>
                  <a:pt x="48" y="84"/>
                </a:cubicBezTo>
                <a:cubicBezTo>
                  <a:pt x="48" y="85"/>
                  <a:pt x="47" y="86"/>
                  <a:pt x="48" y="86"/>
                </a:cubicBezTo>
                <a:close/>
                <a:moveTo>
                  <a:pt x="22" y="86"/>
                </a:moveTo>
                <a:cubicBezTo>
                  <a:pt x="23" y="85"/>
                  <a:pt x="23" y="85"/>
                  <a:pt x="23" y="84"/>
                </a:cubicBezTo>
                <a:cubicBezTo>
                  <a:pt x="23" y="84"/>
                  <a:pt x="23" y="84"/>
                  <a:pt x="23" y="84"/>
                </a:cubicBezTo>
                <a:cubicBezTo>
                  <a:pt x="22" y="85"/>
                  <a:pt x="22" y="85"/>
                  <a:pt x="22" y="86"/>
                </a:cubicBezTo>
                <a:close/>
                <a:moveTo>
                  <a:pt x="32" y="85"/>
                </a:moveTo>
                <a:cubicBezTo>
                  <a:pt x="33" y="85"/>
                  <a:pt x="33" y="86"/>
                  <a:pt x="33" y="86"/>
                </a:cubicBezTo>
                <a:cubicBezTo>
                  <a:pt x="33" y="85"/>
                  <a:pt x="34" y="85"/>
                  <a:pt x="34" y="85"/>
                </a:cubicBezTo>
                <a:cubicBezTo>
                  <a:pt x="33" y="85"/>
                  <a:pt x="33" y="84"/>
                  <a:pt x="33" y="84"/>
                </a:cubicBezTo>
                <a:cubicBezTo>
                  <a:pt x="33" y="85"/>
                  <a:pt x="32" y="85"/>
                  <a:pt x="32" y="85"/>
                </a:cubicBezTo>
                <a:close/>
                <a:moveTo>
                  <a:pt x="25" y="85"/>
                </a:moveTo>
                <a:cubicBezTo>
                  <a:pt x="25" y="85"/>
                  <a:pt x="25" y="85"/>
                  <a:pt x="25" y="84"/>
                </a:cubicBezTo>
                <a:cubicBezTo>
                  <a:pt x="25" y="85"/>
                  <a:pt x="25" y="85"/>
                  <a:pt x="25" y="85"/>
                </a:cubicBezTo>
                <a:close/>
                <a:moveTo>
                  <a:pt x="28" y="84"/>
                </a:moveTo>
                <a:cubicBezTo>
                  <a:pt x="28" y="85"/>
                  <a:pt x="28" y="85"/>
                  <a:pt x="29" y="85"/>
                </a:cubicBezTo>
                <a:cubicBezTo>
                  <a:pt x="29" y="85"/>
                  <a:pt x="28" y="84"/>
                  <a:pt x="28" y="84"/>
                </a:cubicBezTo>
                <a:close/>
                <a:moveTo>
                  <a:pt x="36" y="86"/>
                </a:moveTo>
                <a:cubicBezTo>
                  <a:pt x="36" y="86"/>
                  <a:pt x="37" y="87"/>
                  <a:pt x="37" y="87"/>
                </a:cubicBezTo>
                <a:cubicBezTo>
                  <a:pt x="38" y="86"/>
                  <a:pt x="38" y="85"/>
                  <a:pt x="37" y="84"/>
                </a:cubicBezTo>
                <a:cubicBezTo>
                  <a:pt x="37" y="85"/>
                  <a:pt x="36" y="85"/>
                  <a:pt x="36" y="86"/>
                </a:cubicBezTo>
                <a:close/>
                <a:moveTo>
                  <a:pt x="27" y="86"/>
                </a:moveTo>
                <a:cubicBezTo>
                  <a:pt x="27" y="86"/>
                  <a:pt x="27" y="85"/>
                  <a:pt x="27" y="85"/>
                </a:cubicBezTo>
                <a:cubicBezTo>
                  <a:pt x="27" y="85"/>
                  <a:pt x="26" y="85"/>
                  <a:pt x="27" y="86"/>
                </a:cubicBezTo>
                <a:close/>
                <a:moveTo>
                  <a:pt x="35" y="86"/>
                </a:moveTo>
                <a:cubicBezTo>
                  <a:pt x="35" y="85"/>
                  <a:pt x="35" y="85"/>
                  <a:pt x="35" y="85"/>
                </a:cubicBezTo>
                <a:cubicBezTo>
                  <a:pt x="34" y="85"/>
                  <a:pt x="35" y="86"/>
                  <a:pt x="35" y="86"/>
                </a:cubicBezTo>
                <a:close/>
                <a:moveTo>
                  <a:pt x="39" y="85"/>
                </a:moveTo>
                <a:cubicBezTo>
                  <a:pt x="40" y="85"/>
                  <a:pt x="40" y="86"/>
                  <a:pt x="40" y="86"/>
                </a:cubicBezTo>
                <a:cubicBezTo>
                  <a:pt x="40" y="85"/>
                  <a:pt x="40" y="85"/>
                  <a:pt x="40" y="85"/>
                </a:cubicBezTo>
                <a:cubicBezTo>
                  <a:pt x="40" y="85"/>
                  <a:pt x="39" y="85"/>
                  <a:pt x="39" y="85"/>
                </a:cubicBezTo>
                <a:close/>
                <a:moveTo>
                  <a:pt x="30" y="85"/>
                </a:moveTo>
                <a:cubicBezTo>
                  <a:pt x="30" y="85"/>
                  <a:pt x="30" y="85"/>
                  <a:pt x="30" y="86"/>
                </a:cubicBezTo>
                <a:cubicBezTo>
                  <a:pt x="30" y="86"/>
                  <a:pt x="30" y="86"/>
                  <a:pt x="30" y="87"/>
                </a:cubicBezTo>
                <a:cubicBezTo>
                  <a:pt x="31" y="87"/>
                  <a:pt x="31" y="86"/>
                  <a:pt x="31" y="86"/>
                </a:cubicBezTo>
                <a:cubicBezTo>
                  <a:pt x="31" y="85"/>
                  <a:pt x="30" y="86"/>
                  <a:pt x="30" y="86"/>
                </a:cubicBezTo>
                <a:cubicBezTo>
                  <a:pt x="31" y="86"/>
                  <a:pt x="30" y="85"/>
                  <a:pt x="30" y="85"/>
                </a:cubicBezTo>
                <a:close/>
                <a:moveTo>
                  <a:pt x="46" y="87"/>
                </a:moveTo>
                <a:cubicBezTo>
                  <a:pt x="46" y="86"/>
                  <a:pt x="46" y="85"/>
                  <a:pt x="45" y="85"/>
                </a:cubicBezTo>
                <a:cubicBezTo>
                  <a:pt x="45" y="86"/>
                  <a:pt x="46" y="87"/>
                  <a:pt x="46" y="87"/>
                </a:cubicBezTo>
                <a:close/>
                <a:moveTo>
                  <a:pt x="52" y="89"/>
                </a:moveTo>
                <a:cubicBezTo>
                  <a:pt x="53" y="88"/>
                  <a:pt x="53" y="85"/>
                  <a:pt x="52" y="85"/>
                </a:cubicBezTo>
                <a:cubicBezTo>
                  <a:pt x="51" y="86"/>
                  <a:pt x="51" y="88"/>
                  <a:pt x="52" y="89"/>
                </a:cubicBezTo>
                <a:close/>
                <a:moveTo>
                  <a:pt x="23" y="86"/>
                </a:moveTo>
                <a:cubicBezTo>
                  <a:pt x="23" y="86"/>
                  <a:pt x="24" y="86"/>
                  <a:pt x="23" y="85"/>
                </a:cubicBezTo>
                <a:cubicBezTo>
                  <a:pt x="23" y="86"/>
                  <a:pt x="22" y="86"/>
                  <a:pt x="23" y="86"/>
                </a:cubicBezTo>
                <a:close/>
                <a:moveTo>
                  <a:pt x="27" y="86"/>
                </a:moveTo>
                <a:cubicBezTo>
                  <a:pt x="27" y="86"/>
                  <a:pt x="27" y="87"/>
                  <a:pt x="27" y="87"/>
                </a:cubicBezTo>
                <a:cubicBezTo>
                  <a:pt x="28" y="87"/>
                  <a:pt x="28" y="86"/>
                  <a:pt x="28" y="86"/>
                </a:cubicBezTo>
                <a:cubicBezTo>
                  <a:pt x="28" y="86"/>
                  <a:pt x="28" y="85"/>
                  <a:pt x="27" y="85"/>
                </a:cubicBezTo>
                <a:cubicBezTo>
                  <a:pt x="28" y="86"/>
                  <a:pt x="27" y="86"/>
                  <a:pt x="27" y="86"/>
                </a:cubicBezTo>
                <a:close/>
                <a:moveTo>
                  <a:pt x="33" y="87"/>
                </a:moveTo>
                <a:cubicBezTo>
                  <a:pt x="32" y="86"/>
                  <a:pt x="32" y="86"/>
                  <a:pt x="32" y="86"/>
                </a:cubicBezTo>
                <a:cubicBezTo>
                  <a:pt x="32" y="86"/>
                  <a:pt x="32" y="86"/>
                  <a:pt x="33" y="87"/>
                </a:cubicBezTo>
                <a:close/>
                <a:moveTo>
                  <a:pt x="34" y="88"/>
                </a:moveTo>
                <a:cubicBezTo>
                  <a:pt x="35" y="87"/>
                  <a:pt x="35" y="86"/>
                  <a:pt x="34" y="86"/>
                </a:cubicBezTo>
                <a:cubicBezTo>
                  <a:pt x="34" y="86"/>
                  <a:pt x="33" y="87"/>
                  <a:pt x="34" y="88"/>
                </a:cubicBezTo>
                <a:close/>
                <a:moveTo>
                  <a:pt x="26" y="86"/>
                </a:moveTo>
                <a:cubicBezTo>
                  <a:pt x="26" y="86"/>
                  <a:pt x="26" y="86"/>
                  <a:pt x="26" y="87"/>
                </a:cubicBezTo>
                <a:cubicBezTo>
                  <a:pt x="26" y="87"/>
                  <a:pt x="26" y="86"/>
                  <a:pt x="26" y="86"/>
                </a:cubicBezTo>
                <a:cubicBezTo>
                  <a:pt x="26" y="86"/>
                  <a:pt x="26" y="86"/>
                  <a:pt x="26" y="86"/>
                </a:cubicBezTo>
                <a:close/>
                <a:moveTo>
                  <a:pt x="30" y="87"/>
                </a:moveTo>
                <a:cubicBezTo>
                  <a:pt x="29" y="87"/>
                  <a:pt x="29" y="86"/>
                  <a:pt x="29" y="86"/>
                </a:cubicBezTo>
                <a:cubicBezTo>
                  <a:pt x="29" y="86"/>
                  <a:pt x="29" y="87"/>
                  <a:pt x="30" y="87"/>
                </a:cubicBezTo>
                <a:close/>
                <a:moveTo>
                  <a:pt x="45" y="91"/>
                </a:moveTo>
                <a:cubicBezTo>
                  <a:pt x="45" y="90"/>
                  <a:pt x="46" y="89"/>
                  <a:pt x="46" y="88"/>
                </a:cubicBezTo>
                <a:cubicBezTo>
                  <a:pt x="46" y="88"/>
                  <a:pt x="45" y="87"/>
                  <a:pt x="44" y="86"/>
                </a:cubicBezTo>
                <a:cubicBezTo>
                  <a:pt x="44" y="88"/>
                  <a:pt x="44" y="89"/>
                  <a:pt x="45" y="91"/>
                </a:cubicBezTo>
                <a:close/>
                <a:moveTo>
                  <a:pt x="48" y="88"/>
                </a:moveTo>
                <a:cubicBezTo>
                  <a:pt x="48" y="88"/>
                  <a:pt x="48" y="89"/>
                  <a:pt x="48" y="89"/>
                </a:cubicBezTo>
                <a:cubicBezTo>
                  <a:pt x="49" y="88"/>
                  <a:pt x="49" y="87"/>
                  <a:pt x="49" y="86"/>
                </a:cubicBezTo>
                <a:cubicBezTo>
                  <a:pt x="49" y="87"/>
                  <a:pt x="48" y="87"/>
                  <a:pt x="48" y="88"/>
                </a:cubicBezTo>
                <a:close/>
                <a:moveTo>
                  <a:pt x="23" y="88"/>
                </a:moveTo>
                <a:cubicBezTo>
                  <a:pt x="24" y="88"/>
                  <a:pt x="24" y="87"/>
                  <a:pt x="24" y="86"/>
                </a:cubicBezTo>
                <a:cubicBezTo>
                  <a:pt x="24" y="87"/>
                  <a:pt x="23" y="87"/>
                  <a:pt x="23" y="88"/>
                </a:cubicBezTo>
                <a:close/>
                <a:moveTo>
                  <a:pt x="38" y="89"/>
                </a:moveTo>
                <a:cubicBezTo>
                  <a:pt x="39" y="88"/>
                  <a:pt x="39" y="88"/>
                  <a:pt x="39" y="87"/>
                </a:cubicBezTo>
                <a:cubicBezTo>
                  <a:pt x="39" y="85"/>
                  <a:pt x="36" y="88"/>
                  <a:pt x="38" y="89"/>
                </a:cubicBezTo>
                <a:close/>
                <a:moveTo>
                  <a:pt x="37" y="88"/>
                </a:moveTo>
                <a:cubicBezTo>
                  <a:pt x="36" y="87"/>
                  <a:pt x="36" y="87"/>
                  <a:pt x="36" y="86"/>
                </a:cubicBezTo>
                <a:cubicBezTo>
                  <a:pt x="36" y="87"/>
                  <a:pt x="36" y="87"/>
                  <a:pt x="37" y="88"/>
                </a:cubicBezTo>
                <a:close/>
                <a:moveTo>
                  <a:pt x="27" y="88"/>
                </a:moveTo>
                <a:cubicBezTo>
                  <a:pt x="27" y="87"/>
                  <a:pt x="27" y="87"/>
                  <a:pt x="27" y="87"/>
                </a:cubicBezTo>
                <a:cubicBezTo>
                  <a:pt x="26" y="87"/>
                  <a:pt x="26" y="88"/>
                  <a:pt x="27" y="88"/>
                </a:cubicBezTo>
                <a:close/>
                <a:moveTo>
                  <a:pt x="31" y="87"/>
                </a:moveTo>
                <a:cubicBezTo>
                  <a:pt x="31" y="88"/>
                  <a:pt x="31" y="88"/>
                  <a:pt x="31" y="88"/>
                </a:cubicBezTo>
                <a:cubicBezTo>
                  <a:pt x="32" y="88"/>
                  <a:pt x="32" y="88"/>
                  <a:pt x="32" y="87"/>
                </a:cubicBezTo>
                <a:cubicBezTo>
                  <a:pt x="32" y="87"/>
                  <a:pt x="32" y="87"/>
                  <a:pt x="31" y="87"/>
                </a:cubicBezTo>
                <a:cubicBezTo>
                  <a:pt x="31" y="87"/>
                  <a:pt x="31" y="87"/>
                  <a:pt x="31" y="87"/>
                </a:cubicBezTo>
                <a:close/>
                <a:moveTo>
                  <a:pt x="28" y="88"/>
                </a:moveTo>
                <a:cubicBezTo>
                  <a:pt x="28" y="88"/>
                  <a:pt x="28" y="88"/>
                  <a:pt x="29" y="89"/>
                </a:cubicBezTo>
                <a:cubicBezTo>
                  <a:pt x="29" y="88"/>
                  <a:pt x="29" y="88"/>
                  <a:pt x="29" y="87"/>
                </a:cubicBezTo>
                <a:cubicBezTo>
                  <a:pt x="29" y="87"/>
                  <a:pt x="29" y="87"/>
                  <a:pt x="28" y="87"/>
                </a:cubicBezTo>
                <a:cubicBezTo>
                  <a:pt x="29" y="88"/>
                  <a:pt x="28" y="88"/>
                  <a:pt x="28" y="88"/>
                </a:cubicBezTo>
                <a:close/>
                <a:moveTo>
                  <a:pt x="42" y="89"/>
                </a:moveTo>
                <a:cubicBezTo>
                  <a:pt x="42" y="89"/>
                  <a:pt x="42" y="89"/>
                  <a:pt x="42" y="88"/>
                </a:cubicBezTo>
                <a:cubicBezTo>
                  <a:pt x="42" y="88"/>
                  <a:pt x="42" y="87"/>
                  <a:pt x="41" y="87"/>
                </a:cubicBezTo>
                <a:cubicBezTo>
                  <a:pt x="41" y="88"/>
                  <a:pt x="41" y="89"/>
                  <a:pt x="42" y="89"/>
                </a:cubicBezTo>
                <a:close/>
                <a:moveTo>
                  <a:pt x="35" y="90"/>
                </a:moveTo>
                <a:cubicBezTo>
                  <a:pt x="36" y="89"/>
                  <a:pt x="36" y="88"/>
                  <a:pt x="35" y="87"/>
                </a:cubicBezTo>
                <a:cubicBezTo>
                  <a:pt x="34" y="88"/>
                  <a:pt x="34" y="89"/>
                  <a:pt x="35" y="90"/>
                </a:cubicBezTo>
                <a:close/>
                <a:moveTo>
                  <a:pt x="24" y="89"/>
                </a:moveTo>
                <a:cubicBezTo>
                  <a:pt x="25" y="89"/>
                  <a:pt x="25" y="88"/>
                  <a:pt x="25" y="88"/>
                </a:cubicBezTo>
                <a:cubicBezTo>
                  <a:pt x="25" y="88"/>
                  <a:pt x="24" y="89"/>
                  <a:pt x="24" y="89"/>
                </a:cubicBezTo>
                <a:close/>
                <a:moveTo>
                  <a:pt x="39" y="90"/>
                </a:moveTo>
                <a:cubicBezTo>
                  <a:pt x="39" y="90"/>
                  <a:pt x="39" y="91"/>
                  <a:pt x="40" y="92"/>
                </a:cubicBezTo>
                <a:cubicBezTo>
                  <a:pt x="40" y="90"/>
                  <a:pt x="40" y="89"/>
                  <a:pt x="40" y="88"/>
                </a:cubicBezTo>
                <a:cubicBezTo>
                  <a:pt x="40" y="88"/>
                  <a:pt x="40" y="88"/>
                  <a:pt x="40" y="88"/>
                </a:cubicBezTo>
                <a:cubicBezTo>
                  <a:pt x="39" y="89"/>
                  <a:pt x="39" y="89"/>
                  <a:pt x="39" y="90"/>
                </a:cubicBezTo>
                <a:close/>
                <a:moveTo>
                  <a:pt x="50" y="91"/>
                </a:moveTo>
                <a:cubicBezTo>
                  <a:pt x="51" y="91"/>
                  <a:pt x="51" y="88"/>
                  <a:pt x="50" y="88"/>
                </a:cubicBezTo>
                <a:cubicBezTo>
                  <a:pt x="50" y="89"/>
                  <a:pt x="50" y="90"/>
                  <a:pt x="50" y="91"/>
                </a:cubicBezTo>
                <a:close/>
                <a:moveTo>
                  <a:pt x="26" y="89"/>
                </a:moveTo>
                <a:cubicBezTo>
                  <a:pt x="26" y="89"/>
                  <a:pt x="26" y="88"/>
                  <a:pt x="26" y="88"/>
                </a:cubicBezTo>
                <a:cubicBezTo>
                  <a:pt x="26" y="89"/>
                  <a:pt x="26" y="89"/>
                  <a:pt x="26" y="89"/>
                </a:cubicBezTo>
                <a:close/>
                <a:moveTo>
                  <a:pt x="32" y="89"/>
                </a:moveTo>
                <a:cubicBezTo>
                  <a:pt x="32" y="90"/>
                  <a:pt x="32" y="90"/>
                  <a:pt x="33" y="90"/>
                </a:cubicBezTo>
                <a:cubicBezTo>
                  <a:pt x="33" y="90"/>
                  <a:pt x="33" y="89"/>
                  <a:pt x="32" y="88"/>
                </a:cubicBezTo>
                <a:cubicBezTo>
                  <a:pt x="32" y="89"/>
                  <a:pt x="32" y="89"/>
                  <a:pt x="32" y="89"/>
                </a:cubicBezTo>
                <a:close/>
                <a:moveTo>
                  <a:pt x="28" y="90"/>
                </a:moveTo>
                <a:cubicBezTo>
                  <a:pt x="28" y="89"/>
                  <a:pt x="28" y="89"/>
                  <a:pt x="28" y="89"/>
                </a:cubicBezTo>
                <a:cubicBezTo>
                  <a:pt x="28" y="89"/>
                  <a:pt x="28" y="89"/>
                  <a:pt x="27" y="89"/>
                </a:cubicBezTo>
                <a:cubicBezTo>
                  <a:pt x="27" y="89"/>
                  <a:pt x="28" y="89"/>
                  <a:pt x="28" y="90"/>
                </a:cubicBezTo>
                <a:close/>
                <a:moveTo>
                  <a:pt x="29" y="90"/>
                </a:moveTo>
                <a:cubicBezTo>
                  <a:pt x="30" y="90"/>
                  <a:pt x="30" y="91"/>
                  <a:pt x="30" y="91"/>
                </a:cubicBezTo>
                <a:cubicBezTo>
                  <a:pt x="31" y="90"/>
                  <a:pt x="31" y="89"/>
                  <a:pt x="30" y="89"/>
                </a:cubicBezTo>
                <a:cubicBezTo>
                  <a:pt x="30" y="89"/>
                  <a:pt x="29" y="89"/>
                  <a:pt x="29" y="90"/>
                </a:cubicBezTo>
                <a:close/>
                <a:moveTo>
                  <a:pt x="25" y="90"/>
                </a:moveTo>
                <a:cubicBezTo>
                  <a:pt x="26" y="90"/>
                  <a:pt x="26" y="89"/>
                  <a:pt x="25" y="89"/>
                </a:cubicBezTo>
                <a:cubicBezTo>
                  <a:pt x="25" y="89"/>
                  <a:pt x="25" y="90"/>
                  <a:pt x="25" y="90"/>
                </a:cubicBezTo>
                <a:close/>
                <a:moveTo>
                  <a:pt x="42" y="90"/>
                </a:moveTo>
                <a:cubicBezTo>
                  <a:pt x="42" y="91"/>
                  <a:pt x="43" y="91"/>
                  <a:pt x="43" y="91"/>
                </a:cubicBezTo>
                <a:cubicBezTo>
                  <a:pt x="44" y="90"/>
                  <a:pt x="43" y="90"/>
                  <a:pt x="43" y="89"/>
                </a:cubicBezTo>
                <a:cubicBezTo>
                  <a:pt x="43" y="89"/>
                  <a:pt x="42" y="89"/>
                  <a:pt x="42" y="90"/>
                </a:cubicBezTo>
                <a:close/>
                <a:moveTo>
                  <a:pt x="37" y="92"/>
                </a:moveTo>
                <a:cubicBezTo>
                  <a:pt x="37" y="91"/>
                  <a:pt x="37" y="91"/>
                  <a:pt x="37" y="90"/>
                </a:cubicBezTo>
                <a:cubicBezTo>
                  <a:pt x="37" y="90"/>
                  <a:pt x="37" y="89"/>
                  <a:pt x="36" y="89"/>
                </a:cubicBezTo>
                <a:cubicBezTo>
                  <a:pt x="36" y="90"/>
                  <a:pt x="36" y="91"/>
                  <a:pt x="37" y="92"/>
                </a:cubicBezTo>
                <a:close/>
                <a:moveTo>
                  <a:pt x="27" y="91"/>
                </a:moveTo>
                <a:cubicBezTo>
                  <a:pt x="28" y="90"/>
                  <a:pt x="27" y="90"/>
                  <a:pt x="27" y="90"/>
                </a:cubicBezTo>
                <a:cubicBezTo>
                  <a:pt x="27" y="90"/>
                  <a:pt x="27" y="90"/>
                  <a:pt x="27" y="91"/>
                </a:cubicBezTo>
                <a:close/>
                <a:moveTo>
                  <a:pt x="41" y="91"/>
                </a:moveTo>
                <a:cubicBezTo>
                  <a:pt x="41" y="90"/>
                  <a:pt x="42" y="90"/>
                  <a:pt x="41" y="90"/>
                </a:cubicBezTo>
                <a:cubicBezTo>
                  <a:pt x="41" y="90"/>
                  <a:pt x="40" y="90"/>
                  <a:pt x="41" y="91"/>
                </a:cubicBezTo>
                <a:close/>
                <a:moveTo>
                  <a:pt x="47" y="92"/>
                </a:moveTo>
                <a:cubicBezTo>
                  <a:pt x="47" y="92"/>
                  <a:pt x="46" y="92"/>
                  <a:pt x="46" y="92"/>
                </a:cubicBezTo>
                <a:cubicBezTo>
                  <a:pt x="47" y="91"/>
                  <a:pt x="47" y="90"/>
                  <a:pt x="46" y="90"/>
                </a:cubicBezTo>
                <a:cubicBezTo>
                  <a:pt x="46" y="90"/>
                  <a:pt x="46" y="91"/>
                  <a:pt x="45" y="92"/>
                </a:cubicBezTo>
                <a:cubicBezTo>
                  <a:pt x="46" y="92"/>
                  <a:pt x="46" y="92"/>
                  <a:pt x="46" y="93"/>
                </a:cubicBezTo>
                <a:cubicBezTo>
                  <a:pt x="47" y="92"/>
                  <a:pt x="47" y="92"/>
                  <a:pt x="47" y="92"/>
                </a:cubicBezTo>
                <a:cubicBezTo>
                  <a:pt x="47" y="93"/>
                  <a:pt x="47" y="95"/>
                  <a:pt x="48" y="96"/>
                </a:cubicBezTo>
                <a:cubicBezTo>
                  <a:pt x="49" y="95"/>
                  <a:pt x="48" y="94"/>
                  <a:pt x="49" y="93"/>
                </a:cubicBezTo>
                <a:cubicBezTo>
                  <a:pt x="48" y="93"/>
                  <a:pt x="49" y="92"/>
                  <a:pt x="48" y="91"/>
                </a:cubicBezTo>
                <a:cubicBezTo>
                  <a:pt x="48" y="91"/>
                  <a:pt x="48" y="91"/>
                  <a:pt x="47" y="92"/>
                </a:cubicBezTo>
                <a:cubicBezTo>
                  <a:pt x="47" y="92"/>
                  <a:pt x="47" y="91"/>
                  <a:pt x="47" y="91"/>
                </a:cubicBezTo>
                <a:cubicBezTo>
                  <a:pt x="47" y="92"/>
                  <a:pt x="47" y="92"/>
                  <a:pt x="47" y="92"/>
                </a:cubicBezTo>
                <a:close/>
                <a:moveTo>
                  <a:pt x="22" y="91"/>
                </a:moveTo>
                <a:cubicBezTo>
                  <a:pt x="22" y="90"/>
                  <a:pt x="22" y="90"/>
                  <a:pt x="22" y="90"/>
                </a:cubicBezTo>
                <a:cubicBezTo>
                  <a:pt x="22" y="90"/>
                  <a:pt x="21" y="90"/>
                  <a:pt x="22" y="91"/>
                </a:cubicBezTo>
                <a:close/>
                <a:moveTo>
                  <a:pt x="23" y="91"/>
                </a:moveTo>
                <a:cubicBezTo>
                  <a:pt x="23" y="91"/>
                  <a:pt x="23" y="91"/>
                  <a:pt x="23" y="91"/>
                </a:cubicBezTo>
                <a:cubicBezTo>
                  <a:pt x="24" y="91"/>
                  <a:pt x="24" y="90"/>
                  <a:pt x="23" y="90"/>
                </a:cubicBezTo>
                <a:cubicBezTo>
                  <a:pt x="23" y="90"/>
                  <a:pt x="23" y="90"/>
                  <a:pt x="23" y="91"/>
                </a:cubicBezTo>
                <a:close/>
                <a:moveTo>
                  <a:pt x="33" y="92"/>
                </a:moveTo>
                <a:cubicBezTo>
                  <a:pt x="34" y="92"/>
                  <a:pt x="34" y="91"/>
                  <a:pt x="34" y="91"/>
                </a:cubicBezTo>
                <a:cubicBezTo>
                  <a:pt x="34" y="91"/>
                  <a:pt x="34" y="90"/>
                  <a:pt x="34" y="90"/>
                </a:cubicBezTo>
                <a:cubicBezTo>
                  <a:pt x="33" y="90"/>
                  <a:pt x="33" y="91"/>
                  <a:pt x="33" y="91"/>
                </a:cubicBezTo>
                <a:cubicBezTo>
                  <a:pt x="33" y="92"/>
                  <a:pt x="34" y="92"/>
                  <a:pt x="33" y="92"/>
                </a:cubicBezTo>
                <a:close/>
                <a:moveTo>
                  <a:pt x="29" y="92"/>
                </a:moveTo>
                <a:cubicBezTo>
                  <a:pt x="30" y="91"/>
                  <a:pt x="29" y="91"/>
                  <a:pt x="29" y="91"/>
                </a:cubicBezTo>
                <a:cubicBezTo>
                  <a:pt x="29" y="91"/>
                  <a:pt x="29" y="91"/>
                  <a:pt x="29" y="92"/>
                </a:cubicBezTo>
                <a:close/>
                <a:moveTo>
                  <a:pt x="31" y="93"/>
                </a:moveTo>
                <a:cubicBezTo>
                  <a:pt x="31" y="92"/>
                  <a:pt x="32" y="92"/>
                  <a:pt x="32" y="91"/>
                </a:cubicBezTo>
                <a:cubicBezTo>
                  <a:pt x="32" y="91"/>
                  <a:pt x="31" y="91"/>
                  <a:pt x="31" y="91"/>
                </a:cubicBezTo>
                <a:cubicBezTo>
                  <a:pt x="30" y="91"/>
                  <a:pt x="30" y="92"/>
                  <a:pt x="31" y="93"/>
                </a:cubicBezTo>
                <a:close/>
                <a:moveTo>
                  <a:pt x="26" y="91"/>
                </a:moveTo>
                <a:cubicBezTo>
                  <a:pt x="26" y="92"/>
                  <a:pt x="26" y="92"/>
                  <a:pt x="26" y="92"/>
                </a:cubicBezTo>
                <a:cubicBezTo>
                  <a:pt x="27" y="92"/>
                  <a:pt x="27" y="91"/>
                  <a:pt x="26" y="91"/>
                </a:cubicBezTo>
                <a:cubicBezTo>
                  <a:pt x="26" y="91"/>
                  <a:pt x="26" y="91"/>
                  <a:pt x="26" y="91"/>
                </a:cubicBezTo>
                <a:close/>
                <a:moveTo>
                  <a:pt x="25" y="91"/>
                </a:moveTo>
                <a:cubicBezTo>
                  <a:pt x="25" y="91"/>
                  <a:pt x="25" y="91"/>
                  <a:pt x="24" y="91"/>
                </a:cubicBezTo>
                <a:cubicBezTo>
                  <a:pt x="24" y="91"/>
                  <a:pt x="24" y="91"/>
                  <a:pt x="25" y="91"/>
                </a:cubicBezTo>
                <a:close/>
                <a:moveTo>
                  <a:pt x="42" y="95"/>
                </a:moveTo>
                <a:cubicBezTo>
                  <a:pt x="42" y="94"/>
                  <a:pt x="43" y="94"/>
                  <a:pt x="43" y="93"/>
                </a:cubicBezTo>
                <a:cubicBezTo>
                  <a:pt x="43" y="92"/>
                  <a:pt x="42" y="91"/>
                  <a:pt x="42" y="91"/>
                </a:cubicBezTo>
                <a:cubicBezTo>
                  <a:pt x="41" y="92"/>
                  <a:pt x="41" y="94"/>
                  <a:pt x="42" y="95"/>
                </a:cubicBezTo>
                <a:close/>
                <a:moveTo>
                  <a:pt x="37" y="93"/>
                </a:moveTo>
                <a:cubicBezTo>
                  <a:pt x="38" y="93"/>
                  <a:pt x="38" y="94"/>
                  <a:pt x="39" y="95"/>
                </a:cubicBezTo>
                <a:cubicBezTo>
                  <a:pt x="39" y="94"/>
                  <a:pt x="39" y="94"/>
                  <a:pt x="39" y="93"/>
                </a:cubicBezTo>
                <a:cubicBezTo>
                  <a:pt x="39" y="93"/>
                  <a:pt x="38" y="92"/>
                  <a:pt x="38" y="91"/>
                </a:cubicBezTo>
                <a:cubicBezTo>
                  <a:pt x="37" y="92"/>
                  <a:pt x="37" y="92"/>
                  <a:pt x="37" y="93"/>
                </a:cubicBezTo>
                <a:close/>
                <a:moveTo>
                  <a:pt x="51" y="93"/>
                </a:moveTo>
                <a:cubicBezTo>
                  <a:pt x="51" y="92"/>
                  <a:pt x="53" y="92"/>
                  <a:pt x="52" y="91"/>
                </a:cubicBezTo>
                <a:cubicBezTo>
                  <a:pt x="52" y="92"/>
                  <a:pt x="51" y="92"/>
                  <a:pt x="51" y="93"/>
                </a:cubicBezTo>
                <a:close/>
                <a:moveTo>
                  <a:pt x="24" y="92"/>
                </a:moveTo>
                <a:cubicBezTo>
                  <a:pt x="24" y="92"/>
                  <a:pt x="24" y="91"/>
                  <a:pt x="24" y="91"/>
                </a:cubicBezTo>
                <a:cubicBezTo>
                  <a:pt x="24" y="92"/>
                  <a:pt x="24" y="92"/>
                  <a:pt x="24" y="92"/>
                </a:cubicBezTo>
                <a:close/>
                <a:moveTo>
                  <a:pt x="22" y="92"/>
                </a:moveTo>
                <a:cubicBezTo>
                  <a:pt x="22" y="92"/>
                  <a:pt x="23" y="92"/>
                  <a:pt x="22" y="92"/>
                </a:cubicBezTo>
                <a:cubicBezTo>
                  <a:pt x="22" y="92"/>
                  <a:pt x="22" y="92"/>
                  <a:pt x="22" y="92"/>
                </a:cubicBezTo>
                <a:close/>
                <a:moveTo>
                  <a:pt x="29" y="93"/>
                </a:moveTo>
                <a:cubicBezTo>
                  <a:pt x="29" y="93"/>
                  <a:pt x="29" y="92"/>
                  <a:pt x="28" y="92"/>
                </a:cubicBezTo>
                <a:cubicBezTo>
                  <a:pt x="28" y="92"/>
                  <a:pt x="28" y="93"/>
                  <a:pt x="29" y="93"/>
                </a:cubicBezTo>
                <a:close/>
                <a:moveTo>
                  <a:pt x="54" y="93"/>
                </a:moveTo>
                <a:cubicBezTo>
                  <a:pt x="55" y="93"/>
                  <a:pt x="54" y="92"/>
                  <a:pt x="54" y="92"/>
                </a:cubicBezTo>
                <a:cubicBezTo>
                  <a:pt x="54" y="92"/>
                  <a:pt x="54" y="93"/>
                  <a:pt x="54" y="93"/>
                </a:cubicBezTo>
                <a:close/>
                <a:moveTo>
                  <a:pt x="35" y="94"/>
                </a:moveTo>
                <a:cubicBezTo>
                  <a:pt x="35" y="93"/>
                  <a:pt x="36" y="93"/>
                  <a:pt x="36" y="93"/>
                </a:cubicBezTo>
                <a:cubicBezTo>
                  <a:pt x="35" y="93"/>
                  <a:pt x="35" y="92"/>
                  <a:pt x="35" y="92"/>
                </a:cubicBezTo>
                <a:cubicBezTo>
                  <a:pt x="34" y="92"/>
                  <a:pt x="34" y="94"/>
                  <a:pt x="35" y="94"/>
                </a:cubicBezTo>
                <a:close/>
                <a:moveTo>
                  <a:pt x="31" y="94"/>
                </a:moveTo>
                <a:cubicBezTo>
                  <a:pt x="32" y="94"/>
                  <a:pt x="32" y="94"/>
                  <a:pt x="32" y="94"/>
                </a:cubicBezTo>
                <a:cubicBezTo>
                  <a:pt x="33" y="94"/>
                  <a:pt x="33" y="93"/>
                  <a:pt x="33" y="93"/>
                </a:cubicBezTo>
                <a:cubicBezTo>
                  <a:pt x="33" y="93"/>
                  <a:pt x="33" y="92"/>
                  <a:pt x="32" y="92"/>
                </a:cubicBezTo>
                <a:cubicBezTo>
                  <a:pt x="32" y="93"/>
                  <a:pt x="32" y="93"/>
                  <a:pt x="31" y="94"/>
                </a:cubicBezTo>
                <a:close/>
                <a:moveTo>
                  <a:pt x="25" y="92"/>
                </a:moveTo>
                <a:cubicBezTo>
                  <a:pt x="25" y="93"/>
                  <a:pt x="26" y="93"/>
                  <a:pt x="25" y="93"/>
                </a:cubicBezTo>
                <a:cubicBezTo>
                  <a:pt x="25" y="93"/>
                  <a:pt x="25" y="93"/>
                  <a:pt x="25" y="93"/>
                </a:cubicBezTo>
                <a:cubicBezTo>
                  <a:pt x="25" y="93"/>
                  <a:pt x="25" y="94"/>
                  <a:pt x="25" y="94"/>
                </a:cubicBezTo>
                <a:cubicBezTo>
                  <a:pt x="26" y="94"/>
                  <a:pt x="26" y="93"/>
                  <a:pt x="26" y="93"/>
                </a:cubicBezTo>
                <a:cubicBezTo>
                  <a:pt x="26" y="93"/>
                  <a:pt x="26" y="92"/>
                  <a:pt x="25" y="92"/>
                </a:cubicBezTo>
                <a:close/>
                <a:moveTo>
                  <a:pt x="31" y="93"/>
                </a:moveTo>
                <a:cubicBezTo>
                  <a:pt x="31" y="93"/>
                  <a:pt x="30" y="93"/>
                  <a:pt x="30" y="92"/>
                </a:cubicBezTo>
                <a:cubicBezTo>
                  <a:pt x="30" y="93"/>
                  <a:pt x="30" y="93"/>
                  <a:pt x="31" y="93"/>
                </a:cubicBezTo>
                <a:close/>
                <a:moveTo>
                  <a:pt x="44" y="93"/>
                </a:moveTo>
                <a:cubicBezTo>
                  <a:pt x="44" y="93"/>
                  <a:pt x="45" y="94"/>
                  <a:pt x="45" y="94"/>
                </a:cubicBezTo>
                <a:cubicBezTo>
                  <a:pt x="46" y="93"/>
                  <a:pt x="45" y="93"/>
                  <a:pt x="45" y="93"/>
                </a:cubicBezTo>
                <a:cubicBezTo>
                  <a:pt x="45" y="93"/>
                  <a:pt x="45" y="93"/>
                  <a:pt x="44" y="93"/>
                </a:cubicBezTo>
                <a:close/>
                <a:moveTo>
                  <a:pt x="28" y="94"/>
                </a:moveTo>
                <a:cubicBezTo>
                  <a:pt x="28" y="94"/>
                  <a:pt x="28" y="93"/>
                  <a:pt x="28" y="93"/>
                </a:cubicBezTo>
                <a:cubicBezTo>
                  <a:pt x="27" y="93"/>
                  <a:pt x="28" y="94"/>
                  <a:pt x="28" y="94"/>
                </a:cubicBezTo>
                <a:close/>
                <a:moveTo>
                  <a:pt x="29" y="94"/>
                </a:moveTo>
                <a:cubicBezTo>
                  <a:pt x="29" y="94"/>
                  <a:pt x="29" y="95"/>
                  <a:pt x="30" y="95"/>
                </a:cubicBezTo>
                <a:cubicBezTo>
                  <a:pt x="30" y="94"/>
                  <a:pt x="30" y="94"/>
                  <a:pt x="30" y="94"/>
                </a:cubicBezTo>
                <a:cubicBezTo>
                  <a:pt x="30" y="94"/>
                  <a:pt x="30" y="93"/>
                  <a:pt x="29" y="93"/>
                </a:cubicBezTo>
                <a:cubicBezTo>
                  <a:pt x="29" y="94"/>
                  <a:pt x="29" y="94"/>
                  <a:pt x="29" y="94"/>
                </a:cubicBezTo>
                <a:close/>
                <a:moveTo>
                  <a:pt x="37" y="97"/>
                </a:moveTo>
                <a:cubicBezTo>
                  <a:pt x="37" y="96"/>
                  <a:pt x="38" y="96"/>
                  <a:pt x="38" y="96"/>
                </a:cubicBezTo>
                <a:cubicBezTo>
                  <a:pt x="37" y="95"/>
                  <a:pt x="37" y="94"/>
                  <a:pt x="36" y="94"/>
                </a:cubicBezTo>
                <a:cubicBezTo>
                  <a:pt x="35" y="95"/>
                  <a:pt x="36" y="96"/>
                  <a:pt x="37" y="97"/>
                </a:cubicBezTo>
                <a:close/>
                <a:moveTo>
                  <a:pt x="33" y="95"/>
                </a:moveTo>
                <a:cubicBezTo>
                  <a:pt x="33" y="96"/>
                  <a:pt x="33" y="96"/>
                  <a:pt x="33" y="96"/>
                </a:cubicBezTo>
                <a:cubicBezTo>
                  <a:pt x="36" y="95"/>
                  <a:pt x="33" y="93"/>
                  <a:pt x="33" y="95"/>
                </a:cubicBezTo>
                <a:close/>
                <a:moveTo>
                  <a:pt x="24" y="96"/>
                </a:moveTo>
                <a:cubicBezTo>
                  <a:pt x="24" y="95"/>
                  <a:pt x="25" y="95"/>
                  <a:pt x="25" y="94"/>
                </a:cubicBezTo>
                <a:cubicBezTo>
                  <a:pt x="25" y="94"/>
                  <a:pt x="25" y="94"/>
                  <a:pt x="24" y="94"/>
                </a:cubicBezTo>
                <a:cubicBezTo>
                  <a:pt x="24" y="95"/>
                  <a:pt x="24" y="95"/>
                  <a:pt x="24" y="96"/>
                </a:cubicBezTo>
                <a:close/>
                <a:moveTo>
                  <a:pt x="27" y="94"/>
                </a:moveTo>
                <a:cubicBezTo>
                  <a:pt x="27" y="95"/>
                  <a:pt x="27" y="95"/>
                  <a:pt x="27" y="95"/>
                </a:cubicBezTo>
                <a:cubicBezTo>
                  <a:pt x="27" y="95"/>
                  <a:pt x="27" y="95"/>
                  <a:pt x="27" y="95"/>
                </a:cubicBezTo>
                <a:cubicBezTo>
                  <a:pt x="27" y="95"/>
                  <a:pt x="27" y="94"/>
                  <a:pt x="27" y="94"/>
                </a:cubicBezTo>
                <a:cubicBezTo>
                  <a:pt x="27" y="94"/>
                  <a:pt x="27" y="94"/>
                  <a:pt x="27" y="95"/>
                </a:cubicBezTo>
                <a:cubicBezTo>
                  <a:pt x="27" y="94"/>
                  <a:pt x="27" y="94"/>
                  <a:pt x="27" y="94"/>
                </a:cubicBezTo>
                <a:close/>
                <a:moveTo>
                  <a:pt x="32" y="95"/>
                </a:moveTo>
                <a:cubicBezTo>
                  <a:pt x="32" y="94"/>
                  <a:pt x="31" y="94"/>
                  <a:pt x="31" y="94"/>
                </a:cubicBezTo>
                <a:cubicBezTo>
                  <a:pt x="32" y="94"/>
                  <a:pt x="31" y="95"/>
                  <a:pt x="32" y="95"/>
                </a:cubicBezTo>
                <a:close/>
                <a:moveTo>
                  <a:pt x="39" y="96"/>
                </a:moveTo>
                <a:cubicBezTo>
                  <a:pt x="39" y="96"/>
                  <a:pt x="39" y="97"/>
                  <a:pt x="40" y="97"/>
                </a:cubicBezTo>
                <a:cubicBezTo>
                  <a:pt x="40" y="96"/>
                  <a:pt x="40" y="95"/>
                  <a:pt x="40" y="94"/>
                </a:cubicBezTo>
                <a:cubicBezTo>
                  <a:pt x="40" y="94"/>
                  <a:pt x="40" y="94"/>
                  <a:pt x="40" y="94"/>
                </a:cubicBezTo>
                <a:cubicBezTo>
                  <a:pt x="39" y="95"/>
                  <a:pt x="39" y="95"/>
                  <a:pt x="39" y="96"/>
                </a:cubicBezTo>
                <a:close/>
                <a:moveTo>
                  <a:pt x="52" y="95"/>
                </a:moveTo>
                <a:cubicBezTo>
                  <a:pt x="52" y="95"/>
                  <a:pt x="52" y="94"/>
                  <a:pt x="52" y="94"/>
                </a:cubicBezTo>
                <a:cubicBezTo>
                  <a:pt x="52" y="94"/>
                  <a:pt x="52" y="95"/>
                  <a:pt x="52" y="95"/>
                </a:cubicBezTo>
                <a:close/>
                <a:moveTo>
                  <a:pt x="46" y="95"/>
                </a:moveTo>
                <a:cubicBezTo>
                  <a:pt x="46" y="95"/>
                  <a:pt x="46" y="96"/>
                  <a:pt x="46" y="96"/>
                </a:cubicBezTo>
                <a:cubicBezTo>
                  <a:pt x="47" y="95"/>
                  <a:pt x="46" y="94"/>
                  <a:pt x="46" y="94"/>
                </a:cubicBezTo>
                <a:cubicBezTo>
                  <a:pt x="46" y="94"/>
                  <a:pt x="46" y="95"/>
                  <a:pt x="46" y="95"/>
                </a:cubicBezTo>
                <a:close/>
                <a:moveTo>
                  <a:pt x="28" y="95"/>
                </a:moveTo>
                <a:cubicBezTo>
                  <a:pt x="29" y="95"/>
                  <a:pt x="29" y="95"/>
                  <a:pt x="29" y="95"/>
                </a:cubicBezTo>
                <a:cubicBezTo>
                  <a:pt x="29" y="95"/>
                  <a:pt x="29" y="95"/>
                  <a:pt x="29" y="95"/>
                </a:cubicBezTo>
                <a:cubicBezTo>
                  <a:pt x="29" y="94"/>
                  <a:pt x="29" y="95"/>
                  <a:pt x="28" y="95"/>
                </a:cubicBezTo>
                <a:close/>
                <a:moveTo>
                  <a:pt x="44" y="95"/>
                </a:moveTo>
                <a:cubicBezTo>
                  <a:pt x="44" y="95"/>
                  <a:pt x="44" y="94"/>
                  <a:pt x="44" y="95"/>
                </a:cubicBezTo>
                <a:cubicBezTo>
                  <a:pt x="44" y="95"/>
                  <a:pt x="44" y="95"/>
                  <a:pt x="44" y="95"/>
                </a:cubicBezTo>
                <a:close/>
                <a:moveTo>
                  <a:pt x="50" y="95"/>
                </a:moveTo>
                <a:cubicBezTo>
                  <a:pt x="50" y="95"/>
                  <a:pt x="50" y="95"/>
                  <a:pt x="50" y="95"/>
                </a:cubicBezTo>
                <a:cubicBezTo>
                  <a:pt x="50" y="95"/>
                  <a:pt x="50" y="94"/>
                  <a:pt x="50" y="95"/>
                </a:cubicBezTo>
                <a:cubicBezTo>
                  <a:pt x="50" y="95"/>
                  <a:pt x="50" y="95"/>
                  <a:pt x="50" y="95"/>
                </a:cubicBezTo>
                <a:close/>
                <a:moveTo>
                  <a:pt x="42" y="96"/>
                </a:moveTo>
                <a:cubicBezTo>
                  <a:pt x="42" y="96"/>
                  <a:pt x="43" y="97"/>
                  <a:pt x="43" y="97"/>
                </a:cubicBezTo>
                <a:cubicBezTo>
                  <a:pt x="43" y="96"/>
                  <a:pt x="43" y="96"/>
                  <a:pt x="43" y="95"/>
                </a:cubicBezTo>
                <a:cubicBezTo>
                  <a:pt x="43" y="95"/>
                  <a:pt x="43" y="96"/>
                  <a:pt x="42" y="96"/>
                </a:cubicBezTo>
                <a:close/>
                <a:moveTo>
                  <a:pt x="31" y="97"/>
                </a:moveTo>
                <a:cubicBezTo>
                  <a:pt x="31" y="97"/>
                  <a:pt x="31" y="95"/>
                  <a:pt x="30" y="95"/>
                </a:cubicBezTo>
                <a:cubicBezTo>
                  <a:pt x="30" y="96"/>
                  <a:pt x="30" y="96"/>
                  <a:pt x="31" y="97"/>
                </a:cubicBezTo>
                <a:close/>
                <a:moveTo>
                  <a:pt x="27" y="96"/>
                </a:moveTo>
                <a:cubicBezTo>
                  <a:pt x="26" y="96"/>
                  <a:pt x="27" y="95"/>
                  <a:pt x="26" y="95"/>
                </a:cubicBezTo>
                <a:cubicBezTo>
                  <a:pt x="26" y="95"/>
                  <a:pt x="27" y="95"/>
                  <a:pt x="26" y="96"/>
                </a:cubicBezTo>
                <a:cubicBezTo>
                  <a:pt x="27" y="96"/>
                  <a:pt x="27" y="96"/>
                  <a:pt x="27" y="96"/>
                </a:cubicBezTo>
                <a:close/>
                <a:moveTo>
                  <a:pt x="54" y="99"/>
                </a:moveTo>
                <a:cubicBezTo>
                  <a:pt x="54" y="98"/>
                  <a:pt x="54" y="97"/>
                  <a:pt x="54" y="95"/>
                </a:cubicBezTo>
                <a:cubicBezTo>
                  <a:pt x="54" y="96"/>
                  <a:pt x="53" y="99"/>
                  <a:pt x="54" y="99"/>
                </a:cubicBezTo>
                <a:close/>
                <a:moveTo>
                  <a:pt x="28" y="97"/>
                </a:moveTo>
                <a:cubicBezTo>
                  <a:pt x="28" y="97"/>
                  <a:pt x="28" y="96"/>
                  <a:pt x="27" y="97"/>
                </a:cubicBezTo>
                <a:cubicBezTo>
                  <a:pt x="28" y="97"/>
                  <a:pt x="28" y="98"/>
                  <a:pt x="28" y="97"/>
                </a:cubicBezTo>
                <a:cubicBezTo>
                  <a:pt x="28" y="97"/>
                  <a:pt x="29" y="97"/>
                  <a:pt x="29" y="96"/>
                </a:cubicBezTo>
                <a:cubicBezTo>
                  <a:pt x="28" y="96"/>
                  <a:pt x="28" y="96"/>
                  <a:pt x="28" y="96"/>
                </a:cubicBezTo>
                <a:cubicBezTo>
                  <a:pt x="28" y="96"/>
                  <a:pt x="28" y="97"/>
                  <a:pt x="28" y="97"/>
                </a:cubicBezTo>
                <a:close/>
                <a:moveTo>
                  <a:pt x="34" y="97"/>
                </a:moveTo>
                <a:cubicBezTo>
                  <a:pt x="34" y="98"/>
                  <a:pt x="35" y="98"/>
                  <a:pt x="35" y="99"/>
                </a:cubicBezTo>
                <a:cubicBezTo>
                  <a:pt x="36" y="99"/>
                  <a:pt x="36" y="98"/>
                  <a:pt x="36" y="98"/>
                </a:cubicBezTo>
                <a:cubicBezTo>
                  <a:pt x="36" y="97"/>
                  <a:pt x="36" y="96"/>
                  <a:pt x="35" y="96"/>
                </a:cubicBezTo>
                <a:cubicBezTo>
                  <a:pt x="35" y="96"/>
                  <a:pt x="34" y="97"/>
                  <a:pt x="34" y="97"/>
                </a:cubicBezTo>
                <a:close/>
                <a:moveTo>
                  <a:pt x="45" y="100"/>
                </a:moveTo>
                <a:cubicBezTo>
                  <a:pt x="46" y="99"/>
                  <a:pt x="46" y="99"/>
                  <a:pt x="46" y="98"/>
                </a:cubicBezTo>
                <a:cubicBezTo>
                  <a:pt x="46" y="97"/>
                  <a:pt x="46" y="96"/>
                  <a:pt x="45" y="96"/>
                </a:cubicBezTo>
                <a:cubicBezTo>
                  <a:pt x="44" y="97"/>
                  <a:pt x="44" y="99"/>
                  <a:pt x="45" y="100"/>
                </a:cubicBezTo>
                <a:close/>
                <a:moveTo>
                  <a:pt x="25" y="98"/>
                </a:moveTo>
                <a:cubicBezTo>
                  <a:pt x="25" y="97"/>
                  <a:pt x="25" y="98"/>
                  <a:pt x="26" y="98"/>
                </a:cubicBezTo>
                <a:cubicBezTo>
                  <a:pt x="26" y="97"/>
                  <a:pt x="26" y="97"/>
                  <a:pt x="26" y="97"/>
                </a:cubicBezTo>
                <a:cubicBezTo>
                  <a:pt x="26" y="95"/>
                  <a:pt x="25" y="97"/>
                  <a:pt x="25" y="98"/>
                </a:cubicBezTo>
                <a:close/>
                <a:moveTo>
                  <a:pt x="51" y="98"/>
                </a:moveTo>
                <a:cubicBezTo>
                  <a:pt x="51" y="98"/>
                  <a:pt x="51" y="98"/>
                  <a:pt x="52" y="98"/>
                </a:cubicBezTo>
                <a:cubicBezTo>
                  <a:pt x="51" y="97"/>
                  <a:pt x="51" y="96"/>
                  <a:pt x="51" y="96"/>
                </a:cubicBezTo>
                <a:cubicBezTo>
                  <a:pt x="51" y="97"/>
                  <a:pt x="51" y="97"/>
                  <a:pt x="51" y="98"/>
                </a:cubicBezTo>
                <a:close/>
                <a:moveTo>
                  <a:pt x="37" y="98"/>
                </a:moveTo>
                <a:cubicBezTo>
                  <a:pt x="38" y="98"/>
                  <a:pt x="38" y="99"/>
                  <a:pt x="39" y="100"/>
                </a:cubicBezTo>
                <a:cubicBezTo>
                  <a:pt x="40" y="99"/>
                  <a:pt x="39" y="97"/>
                  <a:pt x="38" y="97"/>
                </a:cubicBezTo>
                <a:cubicBezTo>
                  <a:pt x="38" y="97"/>
                  <a:pt x="38" y="97"/>
                  <a:pt x="37" y="98"/>
                </a:cubicBezTo>
                <a:close/>
                <a:moveTo>
                  <a:pt x="33" y="98"/>
                </a:moveTo>
                <a:cubicBezTo>
                  <a:pt x="33" y="96"/>
                  <a:pt x="30" y="97"/>
                  <a:pt x="32" y="99"/>
                </a:cubicBezTo>
                <a:cubicBezTo>
                  <a:pt x="32" y="99"/>
                  <a:pt x="33" y="98"/>
                  <a:pt x="33" y="98"/>
                </a:cubicBezTo>
                <a:close/>
                <a:moveTo>
                  <a:pt x="50" y="99"/>
                </a:moveTo>
                <a:cubicBezTo>
                  <a:pt x="50" y="98"/>
                  <a:pt x="50" y="97"/>
                  <a:pt x="50" y="97"/>
                </a:cubicBezTo>
                <a:cubicBezTo>
                  <a:pt x="50" y="97"/>
                  <a:pt x="49" y="98"/>
                  <a:pt x="50" y="99"/>
                </a:cubicBezTo>
                <a:close/>
                <a:moveTo>
                  <a:pt x="41" y="98"/>
                </a:moveTo>
                <a:cubicBezTo>
                  <a:pt x="41" y="99"/>
                  <a:pt x="41" y="99"/>
                  <a:pt x="41" y="99"/>
                </a:cubicBezTo>
                <a:cubicBezTo>
                  <a:pt x="43" y="99"/>
                  <a:pt x="42" y="97"/>
                  <a:pt x="41" y="97"/>
                </a:cubicBezTo>
                <a:cubicBezTo>
                  <a:pt x="42" y="97"/>
                  <a:pt x="41" y="98"/>
                  <a:pt x="41" y="98"/>
                </a:cubicBezTo>
                <a:close/>
                <a:moveTo>
                  <a:pt x="29" y="98"/>
                </a:moveTo>
                <a:cubicBezTo>
                  <a:pt x="28" y="99"/>
                  <a:pt x="29" y="99"/>
                  <a:pt x="29" y="99"/>
                </a:cubicBezTo>
                <a:cubicBezTo>
                  <a:pt x="30" y="99"/>
                  <a:pt x="30" y="98"/>
                  <a:pt x="30" y="98"/>
                </a:cubicBezTo>
                <a:cubicBezTo>
                  <a:pt x="30" y="98"/>
                  <a:pt x="30" y="97"/>
                  <a:pt x="29" y="97"/>
                </a:cubicBezTo>
                <a:cubicBezTo>
                  <a:pt x="29" y="98"/>
                  <a:pt x="29" y="99"/>
                  <a:pt x="29" y="98"/>
                </a:cubicBezTo>
                <a:close/>
                <a:moveTo>
                  <a:pt x="22" y="99"/>
                </a:moveTo>
                <a:cubicBezTo>
                  <a:pt x="22" y="99"/>
                  <a:pt x="23" y="99"/>
                  <a:pt x="23" y="99"/>
                </a:cubicBezTo>
                <a:cubicBezTo>
                  <a:pt x="23" y="98"/>
                  <a:pt x="23" y="98"/>
                  <a:pt x="23" y="97"/>
                </a:cubicBezTo>
                <a:cubicBezTo>
                  <a:pt x="22" y="98"/>
                  <a:pt x="22" y="98"/>
                  <a:pt x="22" y="99"/>
                </a:cubicBezTo>
                <a:close/>
                <a:moveTo>
                  <a:pt x="48" y="98"/>
                </a:moveTo>
                <a:cubicBezTo>
                  <a:pt x="48" y="98"/>
                  <a:pt x="48" y="98"/>
                  <a:pt x="48" y="98"/>
                </a:cubicBezTo>
                <a:cubicBezTo>
                  <a:pt x="49" y="98"/>
                  <a:pt x="48" y="98"/>
                  <a:pt x="48" y="97"/>
                </a:cubicBezTo>
                <a:cubicBezTo>
                  <a:pt x="48" y="97"/>
                  <a:pt x="48" y="98"/>
                  <a:pt x="48" y="98"/>
                </a:cubicBezTo>
                <a:close/>
                <a:moveTo>
                  <a:pt x="26" y="99"/>
                </a:moveTo>
                <a:cubicBezTo>
                  <a:pt x="26" y="99"/>
                  <a:pt x="27" y="99"/>
                  <a:pt x="27" y="100"/>
                </a:cubicBezTo>
                <a:cubicBezTo>
                  <a:pt x="27" y="99"/>
                  <a:pt x="27" y="99"/>
                  <a:pt x="27" y="98"/>
                </a:cubicBezTo>
                <a:cubicBezTo>
                  <a:pt x="27" y="98"/>
                  <a:pt x="27" y="98"/>
                  <a:pt x="27" y="98"/>
                </a:cubicBezTo>
                <a:cubicBezTo>
                  <a:pt x="27" y="98"/>
                  <a:pt x="26" y="98"/>
                  <a:pt x="26" y="99"/>
                </a:cubicBezTo>
                <a:close/>
                <a:moveTo>
                  <a:pt x="4" y="111"/>
                </a:moveTo>
                <a:cubicBezTo>
                  <a:pt x="4" y="111"/>
                  <a:pt x="4" y="111"/>
                  <a:pt x="4" y="110"/>
                </a:cubicBezTo>
                <a:cubicBezTo>
                  <a:pt x="4" y="107"/>
                  <a:pt x="5" y="102"/>
                  <a:pt x="4" y="98"/>
                </a:cubicBezTo>
                <a:cubicBezTo>
                  <a:pt x="3" y="102"/>
                  <a:pt x="4" y="107"/>
                  <a:pt x="4" y="111"/>
                </a:cubicBezTo>
                <a:close/>
                <a:moveTo>
                  <a:pt x="36" y="100"/>
                </a:moveTo>
                <a:cubicBezTo>
                  <a:pt x="36" y="100"/>
                  <a:pt x="36" y="101"/>
                  <a:pt x="36" y="101"/>
                </a:cubicBezTo>
                <a:cubicBezTo>
                  <a:pt x="36" y="101"/>
                  <a:pt x="36" y="101"/>
                  <a:pt x="36" y="101"/>
                </a:cubicBezTo>
                <a:cubicBezTo>
                  <a:pt x="36" y="101"/>
                  <a:pt x="36" y="101"/>
                  <a:pt x="37" y="101"/>
                </a:cubicBezTo>
                <a:cubicBezTo>
                  <a:pt x="36" y="101"/>
                  <a:pt x="37" y="102"/>
                  <a:pt x="37" y="102"/>
                </a:cubicBezTo>
                <a:cubicBezTo>
                  <a:pt x="38" y="102"/>
                  <a:pt x="38" y="101"/>
                  <a:pt x="38" y="100"/>
                </a:cubicBezTo>
                <a:cubicBezTo>
                  <a:pt x="38" y="100"/>
                  <a:pt x="37" y="99"/>
                  <a:pt x="37" y="99"/>
                </a:cubicBezTo>
                <a:cubicBezTo>
                  <a:pt x="36" y="99"/>
                  <a:pt x="36" y="100"/>
                  <a:pt x="36" y="100"/>
                </a:cubicBezTo>
                <a:close/>
                <a:moveTo>
                  <a:pt x="33" y="100"/>
                </a:moveTo>
                <a:cubicBezTo>
                  <a:pt x="33" y="100"/>
                  <a:pt x="33" y="101"/>
                  <a:pt x="34" y="102"/>
                </a:cubicBezTo>
                <a:cubicBezTo>
                  <a:pt x="34" y="101"/>
                  <a:pt x="35" y="101"/>
                  <a:pt x="35" y="100"/>
                </a:cubicBezTo>
                <a:cubicBezTo>
                  <a:pt x="34" y="100"/>
                  <a:pt x="34" y="99"/>
                  <a:pt x="33" y="99"/>
                </a:cubicBezTo>
                <a:cubicBezTo>
                  <a:pt x="33" y="99"/>
                  <a:pt x="33" y="99"/>
                  <a:pt x="33" y="99"/>
                </a:cubicBezTo>
                <a:cubicBezTo>
                  <a:pt x="33" y="99"/>
                  <a:pt x="33" y="99"/>
                  <a:pt x="33" y="100"/>
                </a:cubicBezTo>
                <a:close/>
                <a:moveTo>
                  <a:pt x="31" y="101"/>
                </a:moveTo>
                <a:cubicBezTo>
                  <a:pt x="31" y="101"/>
                  <a:pt x="31" y="100"/>
                  <a:pt x="31" y="100"/>
                </a:cubicBezTo>
                <a:cubicBezTo>
                  <a:pt x="31" y="100"/>
                  <a:pt x="31" y="99"/>
                  <a:pt x="30" y="99"/>
                </a:cubicBezTo>
                <a:cubicBezTo>
                  <a:pt x="30" y="100"/>
                  <a:pt x="30" y="101"/>
                  <a:pt x="31" y="101"/>
                </a:cubicBezTo>
                <a:close/>
                <a:moveTo>
                  <a:pt x="42" y="100"/>
                </a:moveTo>
                <a:cubicBezTo>
                  <a:pt x="42" y="101"/>
                  <a:pt x="43" y="101"/>
                  <a:pt x="43" y="102"/>
                </a:cubicBezTo>
                <a:cubicBezTo>
                  <a:pt x="43" y="101"/>
                  <a:pt x="43" y="99"/>
                  <a:pt x="43" y="99"/>
                </a:cubicBezTo>
                <a:cubicBezTo>
                  <a:pt x="43" y="99"/>
                  <a:pt x="42" y="100"/>
                  <a:pt x="42" y="100"/>
                </a:cubicBezTo>
                <a:close/>
                <a:moveTo>
                  <a:pt x="28" y="101"/>
                </a:moveTo>
                <a:cubicBezTo>
                  <a:pt x="28" y="101"/>
                  <a:pt x="29" y="101"/>
                  <a:pt x="29" y="100"/>
                </a:cubicBezTo>
                <a:cubicBezTo>
                  <a:pt x="29" y="100"/>
                  <a:pt x="28" y="99"/>
                  <a:pt x="28" y="99"/>
                </a:cubicBezTo>
                <a:cubicBezTo>
                  <a:pt x="27" y="100"/>
                  <a:pt x="27" y="101"/>
                  <a:pt x="28" y="101"/>
                </a:cubicBezTo>
                <a:close/>
                <a:moveTo>
                  <a:pt x="51" y="100"/>
                </a:moveTo>
                <a:cubicBezTo>
                  <a:pt x="51" y="101"/>
                  <a:pt x="51" y="101"/>
                  <a:pt x="52" y="101"/>
                </a:cubicBezTo>
                <a:cubicBezTo>
                  <a:pt x="52" y="101"/>
                  <a:pt x="52" y="100"/>
                  <a:pt x="52" y="99"/>
                </a:cubicBezTo>
                <a:cubicBezTo>
                  <a:pt x="51" y="100"/>
                  <a:pt x="51" y="100"/>
                  <a:pt x="51" y="100"/>
                </a:cubicBezTo>
                <a:close/>
                <a:moveTo>
                  <a:pt x="40" y="101"/>
                </a:moveTo>
                <a:cubicBezTo>
                  <a:pt x="40" y="101"/>
                  <a:pt x="40" y="100"/>
                  <a:pt x="40" y="100"/>
                </a:cubicBezTo>
                <a:cubicBezTo>
                  <a:pt x="40" y="100"/>
                  <a:pt x="40" y="100"/>
                  <a:pt x="40" y="100"/>
                </a:cubicBezTo>
                <a:cubicBezTo>
                  <a:pt x="39" y="101"/>
                  <a:pt x="39" y="101"/>
                  <a:pt x="40" y="101"/>
                </a:cubicBezTo>
                <a:close/>
                <a:moveTo>
                  <a:pt x="46" y="101"/>
                </a:moveTo>
                <a:cubicBezTo>
                  <a:pt x="46" y="101"/>
                  <a:pt x="47" y="100"/>
                  <a:pt x="46" y="100"/>
                </a:cubicBezTo>
                <a:cubicBezTo>
                  <a:pt x="46" y="100"/>
                  <a:pt x="45" y="101"/>
                  <a:pt x="46" y="101"/>
                </a:cubicBezTo>
                <a:close/>
                <a:moveTo>
                  <a:pt x="2" y="101"/>
                </a:moveTo>
                <a:cubicBezTo>
                  <a:pt x="2" y="101"/>
                  <a:pt x="3" y="101"/>
                  <a:pt x="2" y="100"/>
                </a:cubicBezTo>
                <a:cubicBezTo>
                  <a:pt x="2" y="100"/>
                  <a:pt x="2" y="100"/>
                  <a:pt x="2" y="100"/>
                </a:cubicBezTo>
                <a:cubicBezTo>
                  <a:pt x="2" y="100"/>
                  <a:pt x="2" y="101"/>
                  <a:pt x="2" y="101"/>
                </a:cubicBezTo>
                <a:close/>
                <a:moveTo>
                  <a:pt x="22" y="103"/>
                </a:moveTo>
                <a:cubicBezTo>
                  <a:pt x="23" y="102"/>
                  <a:pt x="24" y="101"/>
                  <a:pt x="23" y="100"/>
                </a:cubicBezTo>
                <a:cubicBezTo>
                  <a:pt x="22" y="101"/>
                  <a:pt x="22" y="102"/>
                  <a:pt x="22" y="103"/>
                </a:cubicBezTo>
                <a:close/>
                <a:moveTo>
                  <a:pt x="48" y="102"/>
                </a:moveTo>
                <a:cubicBezTo>
                  <a:pt x="48" y="101"/>
                  <a:pt x="48" y="101"/>
                  <a:pt x="48" y="101"/>
                </a:cubicBezTo>
                <a:cubicBezTo>
                  <a:pt x="48" y="102"/>
                  <a:pt x="48" y="102"/>
                  <a:pt x="48" y="102"/>
                </a:cubicBezTo>
                <a:cubicBezTo>
                  <a:pt x="48" y="102"/>
                  <a:pt x="48" y="102"/>
                  <a:pt x="47" y="102"/>
                </a:cubicBezTo>
                <a:cubicBezTo>
                  <a:pt x="47" y="102"/>
                  <a:pt x="47" y="103"/>
                  <a:pt x="48" y="104"/>
                </a:cubicBezTo>
                <a:cubicBezTo>
                  <a:pt x="49" y="104"/>
                  <a:pt x="48" y="102"/>
                  <a:pt x="48" y="101"/>
                </a:cubicBezTo>
                <a:cubicBezTo>
                  <a:pt x="48" y="101"/>
                  <a:pt x="49" y="100"/>
                  <a:pt x="48" y="100"/>
                </a:cubicBezTo>
                <a:cubicBezTo>
                  <a:pt x="48" y="101"/>
                  <a:pt x="47" y="101"/>
                  <a:pt x="48" y="102"/>
                </a:cubicBezTo>
                <a:close/>
                <a:moveTo>
                  <a:pt x="44" y="101"/>
                </a:moveTo>
                <a:cubicBezTo>
                  <a:pt x="44" y="101"/>
                  <a:pt x="44" y="101"/>
                  <a:pt x="44" y="102"/>
                </a:cubicBezTo>
                <a:cubicBezTo>
                  <a:pt x="45" y="101"/>
                  <a:pt x="44" y="101"/>
                  <a:pt x="44" y="100"/>
                </a:cubicBezTo>
                <a:cubicBezTo>
                  <a:pt x="44" y="100"/>
                  <a:pt x="44" y="101"/>
                  <a:pt x="44" y="101"/>
                </a:cubicBezTo>
                <a:close/>
                <a:moveTo>
                  <a:pt x="29" y="103"/>
                </a:moveTo>
                <a:cubicBezTo>
                  <a:pt x="30" y="103"/>
                  <a:pt x="30" y="102"/>
                  <a:pt x="30" y="102"/>
                </a:cubicBezTo>
                <a:cubicBezTo>
                  <a:pt x="30" y="101"/>
                  <a:pt x="30" y="101"/>
                  <a:pt x="29" y="101"/>
                </a:cubicBezTo>
                <a:cubicBezTo>
                  <a:pt x="29" y="102"/>
                  <a:pt x="28" y="103"/>
                  <a:pt x="29" y="103"/>
                </a:cubicBezTo>
                <a:close/>
                <a:moveTo>
                  <a:pt x="33" y="104"/>
                </a:moveTo>
                <a:cubicBezTo>
                  <a:pt x="34" y="103"/>
                  <a:pt x="32" y="101"/>
                  <a:pt x="32" y="101"/>
                </a:cubicBezTo>
                <a:cubicBezTo>
                  <a:pt x="31" y="102"/>
                  <a:pt x="32" y="103"/>
                  <a:pt x="33" y="104"/>
                </a:cubicBezTo>
                <a:close/>
                <a:moveTo>
                  <a:pt x="25" y="102"/>
                </a:moveTo>
                <a:cubicBezTo>
                  <a:pt x="25" y="102"/>
                  <a:pt x="25" y="101"/>
                  <a:pt x="25" y="101"/>
                </a:cubicBezTo>
                <a:cubicBezTo>
                  <a:pt x="25" y="102"/>
                  <a:pt x="25" y="102"/>
                  <a:pt x="25" y="102"/>
                </a:cubicBezTo>
                <a:close/>
                <a:moveTo>
                  <a:pt x="42" y="105"/>
                </a:moveTo>
                <a:cubicBezTo>
                  <a:pt x="42" y="104"/>
                  <a:pt x="43" y="104"/>
                  <a:pt x="43" y="103"/>
                </a:cubicBezTo>
                <a:cubicBezTo>
                  <a:pt x="43" y="103"/>
                  <a:pt x="42" y="102"/>
                  <a:pt x="42" y="101"/>
                </a:cubicBezTo>
                <a:cubicBezTo>
                  <a:pt x="40" y="102"/>
                  <a:pt x="42" y="104"/>
                  <a:pt x="42" y="105"/>
                </a:cubicBezTo>
                <a:close/>
                <a:moveTo>
                  <a:pt x="35" y="103"/>
                </a:moveTo>
                <a:cubicBezTo>
                  <a:pt x="35" y="103"/>
                  <a:pt x="35" y="104"/>
                  <a:pt x="36" y="105"/>
                </a:cubicBezTo>
                <a:cubicBezTo>
                  <a:pt x="36" y="104"/>
                  <a:pt x="36" y="104"/>
                  <a:pt x="37" y="103"/>
                </a:cubicBezTo>
                <a:cubicBezTo>
                  <a:pt x="36" y="103"/>
                  <a:pt x="36" y="102"/>
                  <a:pt x="35" y="101"/>
                </a:cubicBezTo>
                <a:cubicBezTo>
                  <a:pt x="35" y="102"/>
                  <a:pt x="34" y="102"/>
                  <a:pt x="35" y="103"/>
                </a:cubicBezTo>
                <a:close/>
                <a:moveTo>
                  <a:pt x="38" y="103"/>
                </a:moveTo>
                <a:cubicBezTo>
                  <a:pt x="38" y="104"/>
                  <a:pt x="38" y="104"/>
                  <a:pt x="39" y="104"/>
                </a:cubicBezTo>
                <a:cubicBezTo>
                  <a:pt x="39" y="104"/>
                  <a:pt x="40" y="103"/>
                  <a:pt x="40" y="102"/>
                </a:cubicBezTo>
                <a:cubicBezTo>
                  <a:pt x="39" y="102"/>
                  <a:pt x="39" y="102"/>
                  <a:pt x="39" y="101"/>
                </a:cubicBezTo>
                <a:cubicBezTo>
                  <a:pt x="38" y="102"/>
                  <a:pt x="38" y="102"/>
                  <a:pt x="38" y="103"/>
                </a:cubicBezTo>
                <a:close/>
                <a:moveTo>
                  <a:pt x="54" y="105"/>
                </a:moveTo>
                <a:cubicBezTo>
                  <a:pt x="54" y="105"/>
                  <a:pt x="53" y="105"/>
                  <a:pt x="53" y="105"/>
                </a:cubicBezTo>
                <a:cubicBezTo>
                  <a:pt x="54" y="105"/>
                  <a:pt x="54" y="105"/>
                  <a:pt x="54" y="105"/>
                </a:cubicBezTo>
                <a:cubicBezTo>
                  <a:pt x="54" y="104"/>
                  <a:pt x="55" y="102"/>
                  <a:pt x="54" y="101"/>
                </a:cubicBezTo>
                <a:cubicBezTo>
                  <a:pt x="54" y="103"/>
                  <a:pt x="54" y="104"/>
                  <a:pt x="54" y="105"/>
                </a:cubicBezTo>
                <a:close/>
                <a:moveTo>
                  <a:pt x="51" y="103"/>
                </a:moveTo>
                <a:cubicBezTo>
                  <a:pt x="51" y="103"/>
                  <a:pt x="51" y="103"/>
                  <a:pt x="51" y="103"/>
                </a:cubicBezTo>
                <a:cubicBezTo>
                  <a:pt x="51" y="103"/>
                  <a:pt x="52" y="103"/>
                  <a:pt x="52" y="103"/>
                </a:cubicBezTo>
                <a:cubicBezTo>
                  <a:pt x="51" y="103"/>
                  <a:pt x="51" y="102"/>
                  <a:pt x="50" y="102"/>
                </a:cubicBezTo>
                <a:cubicBezTo>
                  <a:pt x="51" y="102"/>
                  <a:pt x="51" y="103"/>
                  <a:pt x="51" y="103"/>
                </a:cubicBezTo>
                <a:close/>
                <a:moveTo>
                  <a:pt x="44" y="104"/>
                </a:moveTo>
                <a:cubicBezTo>
                  <a:pt x="45" y="103"/>
                  <a:pt x="44" y="104"/>
                  <a:pt x="45" y="104"/>
                </a:cubicBezTo>
                <a:cubicBezTo>
                  <a:pt x="45" y="103"/>
                  <a:pt x="46" y="102"/>
                  <a:pt x="45" y="102"/>
                </a:cubicBezTo>
                <a:cubicBezTo>
                  <a:pt x="45" y="103"/>
                  <a:pt x="44" y="103"/>
                  <a:pt x="44" y="104"/>
                </a:cubicBezTo>
                <a:close/>
                <a:moveTo>
                  <a:pt x="3" y="111"/>
                </a:moveTo>
                <a:cubicBezTo>
                  <a:pt x="2" y="109"/>
                  <a:pt x="3" y="105"/>
                  <a:pt x="2" y="102"/>
                </a:cubicBezTo>
                <a:cubicBezTo>
                  <a:pt x="2" y="106"/>
                  <a:pt x="2" y="109"/>
                  <a:pt x="3" y="111"/>
                </a:cubicBezTo>
                <a:close/>
                <a:moveTo>
                  <a:pt x="25" y="103"/>
                </a:moveTo>
                <a:cubicBezTo>
                  <a:pt x="25" y="103"/>
                  <a:pt x="25" y="103"/>
                  <a:pt x="25" y="103"/>
                </a:cubicBezTo>
                <a:cubicBezTo>
                  <a:pt x="25" y="103"/>
                  <a:pt x="24" y="103"/>
                  <a:pt x="24" y="103"/>
                </a:cubicBezTo>
                <a:cubicBezTo>
                  <a:pt x="24" y="103"/>
                  <a:pt x="24" y="103"/>
                  <a:pt x="25" y="103"/>
                </a:cubicBezTo>
                <a:close/>
                <a:moveTo>
                  <a:pt x="30" y="104"/>
                </a:moveTo>
                <a:cubicBezTo>
                  <a:pt x="30" y="105"/>
                  <a:pt x="31" y="105"/>
                  <a:pt x="31" y="106"/>
                </a:cubicBezTo>
                <a:cubicBezTo>
                  <a:pt x="32" y="106"/>
                  <a:pt x="32" y="105"/>
                  <a:pt x="32" y="105"/>
                </a:cubicBezTo>
                <a:cubicBezTo>
                  <a:pt x="32" y="104"/>
                  <a:pt x="31" y="103"/>
                  <a:pt x="31" y="103"/>
                </a:cubicBezTo>
                <a:cubicBezTo>
                  <a:pt x="30" y="103"/>
                  <a:pt x="30" y="104"/>
                  <a:pt x="30" y="104"/>
                </a:cubicBezTo>
                <a:close/>
                <a:moveTo>
                  <a:pt x="25" y="104"/>
                </a:moveTo>
                <a:cubicBezTo>
                  <a:pt x="26" y="104"/>
                  <a:pt x="26" y="105"/>
                  <a:pt x="26" y="105"/>
                </a:cubicBezTo>
                <a:cubicBezTo>
                  <a:pt x="27" y="104"/>
                  <a:pt x="26" y="103"/>
                  <a:pt x="26" y="103"/>
                </a:cubicBezTo>
                <a:cubicBezTo>
                  <a:pt x="26" y="103"/>
                  <a:pt x="25" y="103"/>
                  <a:pt x="25" y="104"/>
                </a:cubicBezTo>
                <a:close/>
                <a:moveTo>
                  <a:pt x="50" y="106"/>
                </a:moveTo>
                <a:cubicBezTo>
                  <a:pt x="49" y="105"/>
                  <a:pt x="50" y="104"/>
                  <a:pt x="49" y="103"/>
                </a:cubicBezTo>
                <a:cubicBezTo>
                  <a:pt x="50" y="104"/>
                  <a:pt x="49" y="105"/>
                  <a:pt x="50" y="106"/>
                </a:cubicBezTo>
                <a:close/>
                <a:moveTo>
                  <a:pt x="45" y="105"/>
                </a:moveTo>
                <a:cubicBezTo>
                  <a:pt x="46" y="105"/>
                  <a:pt x="46" y="106"/>
                  <a:pt x="46" y="106"/>
                </a:cubicBezTo>
                <a:cubicBezTo>
                  <a:pt x="47" y="105"/>
                  <a:pt x="47" y="104"/>
                  <a:pt x="46" y="103"/>
                </a:cubicBezTo>
                <a:cubicBezTo>
                  <a:pt x="46" y="104"/>
                  <a:pt x="45" y="104"/>
                  <a:pt x="45" y="105"/>
                </a:cubicBezTo>
                <a:close/>
                <a:moveTo>
                  <a:pt x="33" y="105"/>
                </a:moveTo>
                <a:cubicBezTo>
                  <a:pt x="34" y="105"/>
                  <a:pt x="34" y="106"/>
                  <a:pt x="35" y="106"/>
                </a:cubicBezTo>
                <a:cubicBezTo>
                  <a:pt x="35" y="106"/>
                  <a:pt x="35" y="106"/>
                  <a:pt x="35" y="105"/>
                </a:cubicBezTo>
                <a:cubicBezTo>
                  <a:pt x="35" y="105"/>
                  <a:pt x="35" y="104"/>
                  <a:pt x="34" y="104"/>
                </a:cubicBezTo>
                <a:cubicBezTo>
                  <a:pt x="34" y="104"/>
                  <a:pt x="33" y="105"/>
                  <a:pt x="33" y="105"/>
                </a:cubicBezTo>
                <a:close/>
                <a:moveTo>
                  <a:pt x="23" y="105"/>
                </a:moveTo>
                <a:cubicBezTo>
                  <a:pt x="23" y="105"/>
                  <a:pt x="23" y="106"/>
                  <a:pt x="23" y="106"/>
                </a:cubicBezTo>
                <a:cubicBezTo>
                  <a:pt x="24" y="105"/>
                  <a:pt x="24" y="105"/>
                  <a:pt x="24" y="104"/>
                </a:cubicBezTo>
                <a:cubicBezTo>
                  <a:pt x="23" y="104"/>
                  <a:pt x="23" y="105"/>
                  <a:pt x="23" y="105"/>
                </a:cubicBezTo>
                <a:close/>
                <a:moveTo>
                  <a:pt x="39" y="105"/>
                </a:moveTo>
                <a:cubicBezTo>
                  <a:pt x="39" y="106"/>
                  <a:pt x="40" y="106"/>
                  <a:pt x="40" y="106"/>
                </a:cubicBezTo>
                <a:cubicBezTo>
                  <a:pt x="40" y="105"/>
                  <a:pt x="40" y="105"/>
                  <a:pt x="40" y="104"/>
                </a:cubicBezTo>
                <a:cubicBezTo>
                  <a:pt x="40" y="104"/>
                  <a:pt x="40" y="104"/>
                  <a:pt x="40" y="104"/>
                </a:cubicBezTo>
                <a:cubicBezTo>
                  <a:pt x="40" y="105"/>
                  <a:pt x="39" y="105"/>
                  <a:pt x="39" y="105"/>
                </a:cubicBezTo>
                <a:close/>
                <a:moveTo>
                  <a:pt x="50" y="105"/>
                </a:moveTo>
                <a:cubicBezTo>
                  <a:pt x="51" y="105"/>
                  <a:pt x="51" y="104"/>
                  <a:pt x="51" y="104"/>
                </a:cubicBezTo>
                <a:cubicBezTo>
                  <a:pt x="51" y="104"/>
                  <a:pt x="50" y="104"/>
                  <a:pt x="50" y="104"/>
                </a:cubicBezTo>
                <a:cubicBezTo>
                  <a:pt x="50" y="104"/>
                  <a:pt x="50" y="104"/>
                  <a:pt x="50" y="105"/>
                </a:cubicBezTo>
                <a:close/>
                <a:moveTo>
                  <a:pt x="36" y="106"/>
                </a:moveTo>
                <a:cubicBezTo>
                  <a:pt x="37" y="106"/>
                  <a:pt x="37" y="106"/>
                  <a:pt x="37" y="107"/>
                </a:cubicBezTo>
                <a:cubicBezTo>
                  <a:pt x="38" y="106"/>
                  <a:pt x="38" y="105"/>
                  <a:pt x="37" y="104"/>
                </a:cubicBezTo>
                <a:cubicBezTo>
                  <a:pt x="37" y="105"/>
                  <a:pt x="37" y="105"/>
                  <a:pt x="36" y="106"/>
                </a:cubicBezTo>
                <a:close/>
                <a:moveTo>
                  <a:pt x="41" y="106"/>
                </a:moveTo>
                <a:cubicBezTo>
                  <a:pt x="41" y="106"/>
                  <a:pt x="41" y="106"/>
                  <a:pt x="42" y="105"/>
                </a:cubicBezTo>
                <a:cubicBezTo>
                  <a:pt x="41" y="105"/>
                  <a:pt x="41" y="105"/>
                  <a:pt x="41" y="105"/>
                </a:cubicBezTo>
                <a:cubicBezTo>
                  <a:pt x="41" y="105"/>
                  <a:pt x="41" y="106"/>
                  <a:pt x="41" y="106"/>
                </a:cubicBezTo>
                <a:close/>
                <a:moveTo>
                  <a:pt x="26" y="106"/>
                </a:moveTo>
                <a:cubicBezTo>
                  <a:pt x="27" y="107"/>
                  <a:pt x="27" y="107"/>
                  <a:pt x="27" y="107"/>
                </a:cubicBezTo>
                <a:cubicBezTo>
                  <a:pt x="27" y="107"/>
                  <a:pt x="28" y="106"/>
                  <a:pt x="28" y="106"/>
                </a:cubicBezTo>
                <a:cubicBezTo>
                  <a:pt x="27" y="106"/>
                  <a:pt x="27" y="105"/>
                  <a:pt x="27" y="105"/>
                </a:cubicBezTo>
                <a:cubicBezTo>
                  <a:pt x="27" y="105"/>
                  <a:pt x="27" y="105"/>
                  <a:pt x="27" y="105"/>
                </a:cubicBezTo>
                <a:cubicBezTo>
                  <a:pt x="27" y="105"/>
                  <a:pt x="26" y="106"/>
                  <a:pt x="26" y="106"/>
                </a:cubicBezTo>
                <a:close/>
                <a:moveTo>
                  <a:pt x="29" y="106"/>
                </a:moveTo>
                <a:cubicBezTo>
                  <a:pt x="30" y="106"/>
                  <a:pt x="29" y="106"/>
                  <a:pt x="29" y="106"/>
                </a:cubicBezTo>
                <a:cubicBezTo>
                  <a:pt x="30" y="106"/>
                  <a:pt x="30" y="107"/>
                  <a:pt x="31" y="108"/>
                </a:cubicBezTo>
                <a:cubicBezTo>
                  <a:pt x="31" y="106"/>
                  <a:pt x="30" y="106"/>
                  <a:pt x="29" y="105"/>
                </a:cubicBezTo>
                <a:cubicBezTo>
                  <a:pt x="29" y="105"/>
                  <a:pt x="29" y="105"/>
                  <a:pt x="29" y="106"/>
                </a:cubicBezTo>
                <a:close/>
                <a:moveTo>
                  <a:pt x="25" y="107"/>
                </a:moveTo>
                <a:cubicBezTo>
                  <a:pt x="25" y="106"/>
                  <a:pt x="25" y="106"/>
                  <a:pt x="25" y="105"/>
                </a:cubicBezTo>
                <a:cubicBezTo>
                  <a:pt x="25" y="106"/>
                  <a:pt x="24" y="107"/>
                  <a:pt x="25" y="107"/>
                </a:cubicBezTo>
                <a:close/>
                <a:moveTo>
                  <a:pt x="44" y="107"/>
                </a:moveTo>
                <a:cubicBezTo>
                  <a:pt x="44" y="108"/>
                  <a:pt x="44" y="108"/>
                  <a:pt x="45" y="109"/>
                </a:cubicBezTo>
                <a:cubicBezTo>
                  <a:pt x="45" y="108"/>
                  <a:pt x="46" y="108"/>
                  <a:pt x="46" y="107"/>
                </a:cubicBezTo>
                <a:cubicBezTo>
                  <a:pt x="45" y="107"/>
                  <a:pt x="45" y="106"/>
                  <a:pt x="45" y="106"/>
                </a:cubicBezTo>
                <a:cubicBezTo>
                  <a:pt x="44" y="106"/>
                  <a:pt x="44" y="106"/>
                  <a:pt x="44" y="107"/>
                </a:cubicBezTo>
                <a:close/>
                <a:moveTo>
                  <a:pt x="32" y="107"/>
                </a:moveTo>
                <a:cubicBezTo>
                  <a:pt x="32" y="108"/>
                  <a:pt x="32" y="108"/>
                  <a:pt x="33" y="109"/>
                </a:cubicBezTo>
                <a:cubicBezTo>
                  <a:pt x="33" y="108"/>
                  <a:pt x="34" y="108"/>
                  <a:pt x="34" y="108"/>
                </a:cubicBezTo>
                <a:cubicBezTo>
                  <a:pt x="34" y="107"/>
                  <a:pt x="33" y="106"/>
                  <a:pt x="33" y="106"/>
                </a:cubicBezTo>
                <a:cubicBezTo>
                  <a:pt x="32" y="106"/>
                  <a:pt x="32" y="107"/>
                  <a:pt x="32" y="107"/>
                </a:cubicBezTo>
                <a:close/>
                <a:moveTo>
                  <a:pt x="48" y="108"/>
                </a:moveTo>
                <a:cubicBezTo>
                  <a:pt x="48" y="107"/>
                  <a:pt x="48" y="106"/>
                  <a:pt x="48" y="106"/>
                </a:cubicBezTo>
                <a:cubicBezTo>
                  <a:pt x="48" y="106"/>
                  <a:pt x="47" y="108"/>
                  <a:pt x="48" y="108"/>
                </a:cubicBezTo>
                <a:close/>
                <a:moveTo>
                  <a:pt x="24" y="107"/>
                </a:moveTo>
                <a:cubicBezTo>
                  <a:pt x="24" y="107"/>
                  <a:pt x="24" y="106"/>
                  <a:pt x="24" y="106"/>
                </a:cubicBezTo>
                <a:cubicBezTo>
                  <a:pt x="24" y="106"/>
                  <a:pt x="24" y="107"/>
                  <a:pt x="24" y="107"/>
                </a:cubicBezTo>
                <a:close/>
                <a:moveTo>
                  <a:pt x="35" y="108"/>
                </a:moveTo>
                <a:cubicBezTo>
                  <a:pt x="36" y="108"/>
                  <a:pt x="36" y="108"/>
                  <a:pt x="36" y="109"/>
                </a:cubicBezTo>
                <a:cubicBezTo>
                  <a:pt x="36" y="109"/>
                  <a:pt x="36" y="108"/>
                  <a:pt x="37" y="108"/>
                </a:cubicBezTo>
                <a:cubicBezTo>
                  <a:pt x="36" y="107"/>
                  <a:pt x="36" y="107"/>
                  <a:pt x="36" y="106"/>
                </a:cubicBezTo>
                <a:cubicBezTo>
                  <a:pt x="36" y="107"/>
                  <a:pt x="35" y="107"/>
                  <a:pt x="35" y="108"/>
                </a:cubicBezTo>
                <a:close/>
                <a:moveTo>
                  <a:pt x="41" y="108"/>
                </a:moveTo>
                <a:cubicBezTo>
                  <a:pt x="41" y="108"/>
                  <a:pt x="41" y="109"/>
                  <a:pt x="42" y="109"/>
                </a:cubicBezTo>
                <a:cubicBezTo>
                  <a:pt x="42" y="108"/>
                  <a:pt x="43" y="108"/>
                  <a:pt x="43" y="107"/>
                </a:cubicBezTo>
                <a:cubicBezTo>
                  <a:pt x="43" y="107"/>
                  <a:pt x="43" y="106"/>
                  <a:pt x="42" y="106"/>
                </a:cubicBezTo>
                <a:cubicBezTo>
                  <a:pt x="42" y="107"/>
                  <a:pt x="41" y="108"/>
                  <a:pt x="41" y="108"/>
                </a:cubicBezTo>
                <a:close/>
                <a:moveTo>
                  <a:pt x="38" y="108"/>
                </a:moveTo>
                <a:cubicBezTo>
                  <a:pt x="38" y="108"/>
                  <a:pt x="38" y="109"/>
                  <a:pt x="39" y="109"/>
                </a:cubicBezTo>
                <a:cubicBezTo>
                  <a:pt x="39" y="109"/>
                  <a:pt x="40" y="109"/>
                  <a:pt x="40" y="108"/>
                </a:cubicBezTo>
                <a:cubicBezTo>
                  <a:pt x="39" y="108"/>
                  <a:pt x="39" y="107"/>
                  <a:pt x="39" y="106"/>
                </a:cubicBezTo>
                <a:cubicBezTo>
                  <a:pt x="38" y="107"/>
                  <a:pt x="38" y="107"/>
                  <a:pt x="38" y="108"/>
                </a:cubicBezTo>
                <a:close/>
                <a:moveTo>
                  <a:pt x="27" y="108"/>
                </a:moveTo>
                <a:cubicBezTo>
                  <a:pt x="28" y="109"/>
                  <a:pt x="29" y="110"/>
                  <a:pt x="29" y="110"/>
                </a:cubicBezTo>
                <a:cubicBezTo>
                  <a:pt x="29" y="110"/>
                  <a:pt x="29" y="109"/>
                  <a:pt x="30" y="109"/>
                </a:cubicBezTo>
                <a:cubicBezTo>
                  <a:pt x="29" y="108"/>
                  <a:pt x="29" y="107"/>
                  <a:pt x="28" y="107"/>
                </a:cubicBezTo>
                <a:cubicBezTo>
                  <a:pt x="28" y="107"/>
                  <a:pt x="28" y="108"/>
                  <a:pt x="27" y="108"/>
                </a:cubicBezTo>
                <a:close/>
                <a:moveTo>
                  <a:pt x="25" y="107"/>
                </a:moveTo>
                <a:cubicBezTo>
                  <a:pt x="25" y="108"/>
                  <a:pt x="25" y="109"/>
                  <a:pt x="26" y="110"/>
                </a:cubicBezTo>
                <a:cubicBezTo>
                  <a:pt x="26" y="109"/>
                  <a:pt x="27" y="108"/>
                  <a:pt x="26" y="107"/>
                </a:cubicBezTo>
                <a:cubicBezTo>
                  <a:pt x="26" y="107"/>
                  <a:pt x="26" y="107"/>
                  <a:pt x="25" y="107"/>
                </a:cubicBezTo>
                <a:close/>
                <a:moveTo>
                  <a:pt x="32" y="110"/>
                </a:moveTo>
                <a:cubicBezTo>
                  <a:pt x="33" y="109"/>
                  <a:pt x="32" y="108"/>
                  <a:pt x="31" y="108"/>
                </a:cubicBezTo>
                <a:cubicBezTo>
                  <a:pt x="31" y="109"/>
                  <a:pt x="32" y="109"/>
                  <a:pt x="32" y="110"/>
                </a:cubicBezTo>
                <a:close/>
                <a:moveTo>
                  <a:pt x="46" y="111"/>
                </a:moveTo>
                <a:cubicBezTo>
                  <a:pt x="47" y="111"/>
                  <a:pt x="47" y="109"/>
                  <a:pt x="46" y="108"/>
                </a:cubicBezTo>
                <a:cubicBezTo>
                  <a:pt x="45" y="108"/>
                  <a:pt x="46" y="111"/>
                  <a:pt x="46" y="111"/>
                </a:cubicBezTo>
                <a:close/>
                <a:moveTo>
                  <a:pt x="52" y="109"/>
                </a:moveTo>
                <a:cubicBezTo>
                  <a:pt x="52" y="109"/>
                  <a:pt x="52" y="108"/>
                  <a:pt x="52" y="108"/>
                </a:cubicBezTo>
                <a:cubicBezTo>
                  <a:pt x="52" y="108"/>
                  <a:pt x="51" y="109"/>
                  <a:pt x="52" y="109"/>
                </a:cubicBezTo>
                <a:close/>
                <a:moveTo>
                  <a:pt x="42" y="109"/>
                </a:moveTo>
                <a:cubicBezTo>
                  <a:pt x="43" y="110"/>
                  <a:pt x="43" y="111"/>
                  <a:pt x="43" y="110"/>
                </a:cubicBezTo>
                <a:cubicBezTo>
                  <a:pt x="43" y="110"/>
                  <a:pt x="44" y="109"/>
                  <a:pt x="43" y="108"/>
                </a:cubicBezTo>
                <a:cubicBezTo>
                  <a:pt x="43" y="109"/>
                  <a:pt x="42" y="109"/>
                  <a:pt x="42" y="109"/>
                </a:cubicBezTo>
                <a:close/>
                <a:moveTo>
                  <a:pt x="35" y="111"/>
                </a:moveTo>
                <a:cubicBezTo>
                  <a:pt x="36" y="111"/>
                  <a:pt x="36" y="109"/>
                  <a:pt x="34" y="108"/>
                </a:cubicBezTo>
                <a:cubicBezTo>
                  <a:pt x="34" y="109"/>
                  <a:pt x="34" y="110"/>
                  <a:pt x="35" y="111"/>
                </a:cubicBezTo>
                <a:close/>
                <a:moveTo>
                  <a:pt x="38" y="111"/>
                </a:moveTo>
                <a:cubicBezTo>
                  <a:pt x="38" y="111"/>
                  <a:pt x="38" y="111"/>
                  <a:pt x="39" y="110"/>
                </a:cubicBezTo>
                <a:cubicBezTo>
                  <a:pt x="38" y="110"/>
                  <a:pt x="38" y="109"/>
                  <a:pt x="37" y="108"/>
                </a:cubicBezTo>
                <a:cubicBezTo>
                  <a:pt x="36" y="109"/>
                  <a:pt x="37" y="111"/>
                  <a:pt x="38" y="111"/>
                </a:cubicBezTo>
                <a:close/>
                <a:moveTo>
                  <a:pt x="53" y="112"/>
                </a:moveTo>
                <a:cubicBezTo>
                  <a:pt x="54" y="111"/>
                  <a:pt x="54" y="112"/>
                  <a:pt x="54" y="112"/>
                </a:cubicBezTo>
                <a:cubicBezTo>
                  <a:pt x="54" y="111"/>
                  <a:pt x="54" y="109"/>
                  <a:pt x="53" y="108"/>
                </a:cubicBezTo>
                <a:cubicBezTo>
                  <a:pt x="53" y="109"/>
                  <a:pt x="53" y="110"/>
                  <a:pt x="53" y="112"/>
                </a:cubicBezTo>
                <a:close/>
                <a:moveTo>
                  <a:pt x="44" y="110"/>
                </a:moveTo>
                <a:cubicBezTo>
                  <a:pt x="44" y="110"/>
                  <a:pt x="44" y="110"/>
                  <a:pt x="44" y="109"/>
                </a:cubicBezTo>
                <a:cubicBezTo>
                  <a:pt x="44" y="109"/>
                  <a:pt x="44" y="109"/>
                  <a:pt x="44" y="109"/>
                </a:cubicBezTo>
                <a:cubicBezTo>
                  <a:pt x="44" y="109"/>
                  <a:pt x="44" y="110"/>
                  <a:pt x="44" y="110"/>
                </a:cubicBezTo>
                <a:close/>
                <a:moveTo>
                  <a:pt x="26" y="110"/>
                </a:moveTo>
                <a:cubicBezTo>
                  <a:pt x="27" y="111"/>
                  <a:pt x="27" y="112"/>
                  <a:pt x="28" y="113"/>
                </a:cubicBezTo>
                <a:cubicBezTo>
                  <a:pt x="29" y="111"/>
                  <a:pt x="28" y="110"/>
                  <a:pt x="27" y="109"/>
                </a:cubicBezTo>
                <a:cubicBezTo>
                  <a:pt x="27" y="109"/>
                  <a:pt x="26" y="110"/>
                  <a:pt x="26" y="110"/>
                </a:cubicBezTo>
                <a:close/>
                <a:moveTo>
                  <a:pt x="50" y="110"/>
                </a:moveTo>
                <a:cubicBezTo>
                  <a:pt x="50" y="110"/>
                  <a:pt x="50" y="110"/>
                  <a:pt x="50" y="109"/>
                </a:cubicBezTo>
                <a:cubicBezTo>
                  <a:pt x="50" y="109"/>
                  <a:pt x="50" y="109"/>
                  <a:pt x="50" y="109"/>
                </a:cubicBezTo>
                <a:cubicBezTo>
                  <a:pt x="50" y="109"/>
                  <a:pt x="50" y="110"/>
                  <a:pt x="50" y="110"/>
                </a:cubicBezTo>
                <a:close/>
                <a:moveTo>
                  <a:pt x="40" y="110"/>
                </a:moveTo>
                <a:cubicBezTo>
                  <a:pt x="40" y="110"/>
                  <a:pt x="40" y="111"/>
                  <a:pt x="40" y="111"/>
                </a:cubicBezTo>
                <a:cubicBezTo>
                  <a:pt x="40" y="111"/>
                  <a:pt x="40" y="110"/>
                  <a:pt x="40" y="110"/>
                </a:cubicBezTo>
                <a:cubicBezTo>
                  <a:pt x="40" y="110"/>
                  <a:pt x="40" y="110"/>
                  <a:pt x="40" y="110"/>
                </a:cubicBezTo>
                <a:close/>
                <a:moveTo>
                  <a:pt x="29" y="111"/>
                </a:moveTo>
                <a:cubicBezTo>
                  <a:pt x="30" y="111"/>
                  <a:pt x="30" y="112"/>
                  <a:pt x="31" y="112"/>
                </a:cubicBezTo>
                <a:cubicBezTo>
                  <a:pt x="32" y="112"/>
                  <a:pt x="31" y="110"/>
                  <a:pt x="31" y="110"/>
                </a:cubicBezTo>
                <a:cubicBezTo>
                  <a:pt x="30" y="110"/>
                  <a:pt x="30" y="110"/>
                  <a:pt x="30" y="110"/>
                </a:cubicBezTo>
                <a:cubicBezTo>
                  <a:pt x="30" y="110"/>
                  <a:pt x="30" y="111"/>
                  <a:pt x="29" y="111"/>
                </a:cubicBezTo>
                <a:close/>
                <a:moveTo>
                  <a:pt x="45" y="113"/>
                </a:moveTo>
                <a:cubicBezTo>
                  <a:pt x="45" y="112"/>
                  <a:pt x="46" y="112"/>
                  <a:pt x="46" y="111"/>
                </a:cubicBezTo>
                <a:cubicBezTo>
                  <a:pt x="45" y="111"/>
                  <a:pt x="45" y="110"/>
                  <a:pt x="45" y="110"/>
                </a:cubicBezTo>
                <a:cubicBezTo>
                  <a:pt x="44" y="111"/>
                  <a:pt x="44" y="112"/>
                  <a:pt x="45" y="113"/>
                </a:cubicBezTo>
                <a:close/>
                <a:moveTo>
                  <a:pt x="42" y="114"/>
                </a:moveTo>
                <a:cubicBezTo>
                  <a:pt x="42" y="113"/>
                  <a:pt x="43" y="113"/>
                  <a:pt x="43" y="112"/>
                </a:cubicBezTo>
                <a:cubicBezTo>
                  <a:pt x="42" y="111"/>
                  <a:pt x="42" y="111"/>
                  <a:pt x="42" y="110"/>
                </a:cubicBezTo>
                <a:cubicBezTo>
                  <a:pt x="40" y="111"/>
                  <a:pt x="41" y="113"/>
                  <a:pt x="42" y="114"/>
                </a:cubicBezTo>
                <a:close/>
                <a:moveTo>
                  <a:pt x="50" y="112"/>
                </a:moveTo>
                <a:cubicBezTo>
                  <a:pt x="50" y="112"/>
                  <a:pt x="51" y="111"/>
                  <a:pt x="50" y="110"/>
                </a:cubicBezTo>
                <a:cubicBezTo>
                  <a:pt x="50" y="111"/>
                  <a:pt x="49" y="112"/>
                  <a:pt x="50" y="112"/>
                </a:cubicBezTo>
                <a:close/>
                <a:moveTo>
                  <a:pt x="24" y="113"/>
                </a:moveTo>
                <a:cubicBezTo>
                  <a:pt x="24" y="113"/>
                  <a:pt x="24" y="111"/>
                  <a:pt x="24" y="111"/>
                </a:cubicBezTo>
                <a:cubicBezTo>
                  <a:pt x="24" y="111"/>
                  <a:pt x="23" y="112"/>
                  <a:pt x="24" y="113"/>
                </a:cubicBezTo>
                <a:close/>
                <a:moveTo>
                  <a:pt x="35" y="112"/>
                </a:moveTo>
                <a:cubicBezTo>
                  <a:pt x="35" y="113"/>
                  <a:pt x="36" y="113"/>
                  <a:pt x="36" y="114"/>
                </a:cubicBezTo>
                <a:cubicBezTo>
                  <a:pt x="37" y="113"/>
                  <a:pt x="37" y="113"/>
                  <a:pt x="37" y="112"/>
                </a:cubicBezTo>
                <a:cubicBezTo>
                  <a:pt x="37" y="112"/>
                  <a:pt x="37" y="111"/>
                  <a:pt x="36" y="111"/>
                </a:cubicBezTo>
                <a:cubicBezTo>
                  <a:pt x="36" y="111"/>
                  <a:pt x="35" y="112"/>
                  <a:pt x="35" y="112"/>
                </a:cubicBezTo>
                <a:close/>
                <a:moveTo>
                  <a:pt x="38" y="112"/>
                </a:moveTo>
                <a:cubicBezTo>
                  <a:pt x="39" y="113"/>
                  <a:pt x="39" y="113"/>
                  <a:pt x="39" y="113"/>
                </a:cubicBezTo>
                <a:cubicBezTo>
                  <a:pt x="40" y="112"/>
                  <a:pt x="40" y="112"/>
                  <a:pt x="39" y="111"/>
                </a:cubicBezTo>
                <a:cubicBezTo>
                  <a:pt x="39" y="112"/>
                  <a:pt x="38" y="112"/>
                  <a:pt x="38" y="112"/>
                </a:cubicBezTo>
                <a:close/>
                <a:moveTo>
                  <a:pt x="52" y="113"/>
                </a:moveTo>
                <a:cubicBezTo>
                  <a:pt x="52" y="113"/>
                  <a:pt x="52" y="111"/>
                  <a:pt x="52" y="111"/>
                </a:cubicBezTo>
                <a:cubicBezTo>
                  <a:pt x="51" y="112"/>
                  <a:pt x="51" y="113"/>
                  <a:pt x="52" y="113"/>
                </a:cubicBezTo>
                <a:close/>
                <a:moveTo>
                  <a:pt x="33" y="112"/>
                </a:moveTo>
                <a:cubicBezTo>
                  <a:pt x="34" y="112"/>
                  <a:pt x="34" y="112"/>
                  <a:pt x="34" y="113"/>
                </a:cubicBezTo>
                <a:cubicBezTo>
                  <a:pt x="34" y="112"/>
                  <a:pt x="34" y="112"/>
                  <a:pt x="34" y="112"/>
                </a:cubicBezTo>
                <a:cubicBezTo>
                  <a:pt x="34" y="112"/>
                  <a:pt x="33" y="112"/>
                  <a:pt x="33" y="112"/>
                </a:cubicBezTo>
                <a:close/>
                <a:moveTo>
                  <a:pt x="46" y="114"/>
                </a:moveTo>
                <a:cubicBezTo>
                  <a:pt x="46" y="113"/>
                  <a:pt x="46" y="113"/>
                  <a:pt x="46" y="112"/>
                </a:cubicBezTo>
                <a:cubicBezTo>
                  <a:pt x="46" y="112"/>
                  <a:pt x="46" y="112"/>
                  <a:pt x="46" y="112"/>
                </a:cubicBezTo>
                <a:cubicBezTo>
                  <a:pt x="46" y="113"/>
                  <a:pt x="45" y="114"/>
                  <a:pt x="46" y="114"/>
                </a:cubicBezTo>
                <a:close/>
                <a:moveTo>
                  <a:pt x="53" y="117"/>
                </a:moveTo>
                <a:cubicBezTo>
                  <a:pt x="54" y="117"/>
                  <a:pt x="54" y="114"/>
                  <a:pt x="54" y="112"/>
                </a:cubicBezTo>
                <a:cubicBezTo>
                  <a:pt x="53" y="114"/>
                  <a:pt x="53" y="116"/>
                  <a:pt x="53" y="117"/>
                </a:cubicBezTo>
                <a:close/>
                <a:moveTo>
                  <a:pt x="29" y="114"/>
                </a:moveTo>
                <a:cubicBezTo>
                  <a:pt x="30" y="114"/>
                  <a:pt x="29" y="113"/>
                  <a:pt x="29" y="112"/>
                </a:cubicBezTo>
                <a:cubicBezTo>
                  <a:pt x="28" y="113"/>
                  <a:pt x="29" y="114"/>
                  <a:pt x="29" y="114"/>
                </a:cubicBezTo>
                <a:close/>
                <a:moveTo>
                  <a:pt x="31" y="114"/>
                </a:moveTo>
                <a:cubicBezTo>
                  <a:pt x="32" y="114"/>
                  <a:pt x="32" y="115"/>
                  <a:pt x="32" y="115"/>
                </a:cubicBezTo>
                <a:cubicBezTo>
                  <a:pt x="33" y="115"/>
                  <a:pt x="33" y="114"/>
                  <a:pt x="33" y="114"/>
                </a:cubicBezTo>
                <a:cubicBezTo>
                  <a:pt x="33" y="114"/>
                  <a:pt x="32" y="113"/>
                  <a:pt x="32" y="113"/>
                </a:cubicBezTo>
                <a:cubicBezTo>
                  <a:pt x="32" y="113"/>
                  <a:pt x="32" y="114"/>
                  <a:pt x="31" y="114"/>
                </a:cubicBezTo>
                <a:close/>
                <a:moveTo>
                  <a:pt x="40" y="115"/>
                </a:moveTo>
                <a:cubicBezTo>
                  <a:pt x="40" y="114"/>
                  <a:pt x="40" y="113"/>
                  <a:pt x="40" y="113"/>
                </a:cubicBezTo>
                <a:cubicBezTo>
                  <a:pt x="40" y="114"/>
                  <a:pt x="39" y="114"/>
                  <a:pt x="40" y="115"/>
                </a:cubicBezTo>
                <a:close/>
                <a:moveTo>
                  <a:pt x="34" y="114"/>
                </a:moveTo>
                <a:cubicBezTo>
                  <a:pt x="35" y="114"/>
                  <a:pt x="35" y="115"/>
                  <a:pt x="36" y="115"/>
                </a:cubicBezTo>
                <a:cubicBezTo>
                  <a:pt x="35" y="114"/>
                  <a:pt x="35" y="113"/>
                  <a:pt x="35" y="113"/>
                </a:cubicBezTo>
                <a:cubicBezTo>
                  <a:pt x="35" y="113"/>
                  <a:pt x="34" y="113"/>
                  <a:pt x="34" y="114"/>
                </a:cubicBezTo>
                <a:close/>
                <a:moveTo>
                  <a:pt x="37" y="115"/>
                </a:moveTo>
                <a:cubicBezTo>
                  <a:pt x="38" y="115"/>
                  <a:pt x="38" y="114"/>
                  <a:pt x="38" y="114"/>
                </a:cubicBezTo>
                <a:cubicBezTo>
                  <a:pt x="38" y="113"/>
                  <a:pt x="38" y="113"/>
                  <a:pt x="38" y="113"/>
                </a:cubicBezTo>
                <a:cubicBezTo>
                  <a:pt x="37" y="114"/>
                  <a:pt x="36" y="114"/>
                  <a:pt x="37" y="115"/>
                </a:cubicBezTo>
                <a:close/>
                <a:moveTo>
                  <a:pt x="50" y="115"/>
                </a:moveTo>
                <a:cubicBezTo>
                  <a:pt x="50" y="115"/>
                  <a:pt x="50" y="115"/>
                  <a:pt x="50" y="115"/>
                </a:cubicBezTo>
                <a:cubicBezTo>
                  <a:pt x="50" y="114"/>
                  <a:pt x="51" y="114"/>
                  <a:pt x="50" y="113"/>
                </a:cubicBezTo>
                <a:cubicBezTo>
                  <a:pt x="50" y="114"/>
                  <a:pt x="49" y="114"/>
                  <a:pt x="50" y="115"/>
                </a:cubicBezTo>
                <a:close/>
                <a:moveTo>
                  <a:pt x="43" y="116"/>
                </a:moveTo>
                <a:cubicBezTo>
                  <a:pt x="43" y="115"/>
                  <a:pt x="43" y="114"/>
                  <a:pt x="43" y="114"/>
                </a:cubicBezTo>
                <a:cubicBezTo>
                  <a:pt x="42" y="114"/>
                  <a:pt x="42" y="115"/>
                  <a:pt x="43" y="116"/>
                </a:cubicBezTo>
                <a:close/>
                <a:moveTo>
                  <a:pt x="46" y="115"/>
                </a:moveTo>
                <a:cubicBezTo>
                  <a:pt x="47" y="115"/>
                  <a:pt x="47" y="114"/>
                  <a:pt x="47" y="114"/>
                </a:cubicBezTo>
                <a:cubicBezTo>
                  <a:pt x="47" y="114"/>
                  <a:pt x="46" y="114"/>
                  <a:pt x="46" y="115"/>
                </a:cubicBezTo>
                <a:close/>
                <a:moveTo>
                  <a:pt x="29" y="116"/>
                </a:moveTo>
                <a:cubicBezTo>
                  <a:pt x="29" y="115"/>
                  <a:pt x="28" y="115"/>
                  <a:pt x="28" y="114"/>
                </a:cubicBezTo>
                <a:cubicBezTo>
                  <a:pt x="28" y="115"/>
                  <a:pt x="28" y="116"/>
                  <a:pt x="29" y="116"/>
                </a:cubicBezTo>
                <a:close/>
                <a:moveTo>
                  <a:pt x="44" y="116"/>
                </a:moveTo>
                <a:cubicBezTo>
                  <a:pt x="44" y="116"/>
                  <a:pt x="45" y="115"/>
                  <a:pt x="45" y="115"/>
                </a:cubicBezTo>
                <a:cubicBezTo>
                  <a:pt x="45" y="115"/>
                  <a:pt x="45" y="114"/>
                  <a:pt x="44" y="114"/>
                </a:cubicBezTo>
                <a:cubicBezTo>
                  <a:pt x="44" y="115"/>
                  <a:pt x="44" y="116"/>
                  <a:pt x="44" y="116"/>
                </a:cubicBezTo>
                <a:close/>
                <a:moveTo>
                  <a:pt x="26" y="116"/>
                </a:moveTo>
                <a:cubicBezTo>
                  <a:pt x="26" y="115"/>
                  <a:pt x="26" y="115"/>
                  <a:pt x="26" y="115"/>
                </a:cubicBezTo>
                <a:cubicBezTo>
                  <a:pt x="26" y="115"/>
                  <a:pt x="26" y="115"/>
                  <a:pt x="25" y="114"/>
                </a:cubicBezTo>
                <a:cubicBezTo>
                  <a:pt x="26" y="115"/>
                  <a:pt x="25" y="115"/>
                  <a:pt x="26" y="116"/>
                </a:cubicBezTo>
                <a:close/>
                <a:moveTo>
                  <a:pt x="41" y="115"/>
                </a:moveTo>
                <a:cubicBezTo>
                  <a:pt x="41" y="115"/>
                  <a:pt x="41" y="116"/>
                  <a:pt x="41" y="116"/>
                </a:cubicBezTo>
                <a:cubicBezTo>
                  <a:pt x="41" y="116"/>
                  <a:pt x="41" y="115"/>
                  <a:pt x="41" y="114"/>
                </a:cubicBezTo>
                <a:cubicBezTo>
                  <a:pt x="41" y="115"/>
                  <a:pt x="41" y="115"/>
                  <a:pt x="41" y="115"/>
                </a:cubicBezTo>
                <a:close/>
                <a:moveTo>
                  <a:pt x="23" y="115"/>
                </a:moveTo>
                <a:cubicBezTo>
                  <a:pt x="23" y="116"/>
                  <a:pt x="23" y="116"/>
                  <a:pt x="24" y="116"/>
                </a:cubicBezTo>
                <a:cubicBezTo>
                  <a:pt x="24" y="116"/>
                  <a:pt x="24" y="115"/>
                  <a:pt x="24" y="115"/>
                </a:cubicBezTo>
                <a:cubicBezTo>
                  <a:pt x="24" y="115"/>
                  <a:pt x="24" y="115"/>
                  <a:pt x="23" y="115"/>
                </a:cubicBezTo>
                <a:close/>
                <a:moveTo>
                  <a:pt x="32" y="116"/>
                </a:moveTo>
                <a:cubicBezTo>
                  <a:pt x="32" y="116"/>
                  <a:pt x="31" y="115"/>
                  <a:pt x="31" y="115"/>
                </a:cubicBezTo>
                <a:cubicBezTo>
                  <a:pt x="31" y="115"/>
                  <a:pt x="31" y="117"/>
                  <a:pt x="32" y="116"/>
                </a:cubicBezTo>
                <a:close/>
                <a:moveTo>
                  <a:pt x="39" y="118"/>
                </a:moveTo>
                <a:cubicBezTo>
                  <a:pt x="40" y="118"/>
                  <a:pt x="40" y="117"/>
                  <a:pt x="40" y="116"/>
                </a:cubicBezTo>
                <a:cubicBezTo>
                  <a:pt x="40" y="116"/>
                  <a:pt x="40" y="115"/>
                  <a:pt x="39" y="115"/>
                </a:cubicBezTo>
                <a:cubicBezTo>
                  <a:pt x="38" y="116"/>
                  <a:pt x="38" y="117"/>
                  <a:pt x="39" y="118"/>
                </a:cubicBezTo>
                <a:close/>
                <a:moveTo>
                  <a:pt x="33" y="116"/>
                </a:moveTo>
                <a:cubicBezTo>
                  <a:pt x="33" y="116"/>
                  <a:pt x="33" y="117"/>
                  <a:pt x="34" y="117"/>
                </a:cubicBezTo>
                <a:cubicBezTo>
                  <a:pt x="34" y="117"/>
                  <a:pt x="34" y="117"/>
                  <a:pt x="34" y="117"/>
                </a:cubicBezTo>
                <a:cubicBezTo>
                  <a:pt x="34" y="116"/>
                  <a:pt x="34" y="116"/>
                  <a:pt x="34" y="115"/>
                </a:cubicBezTo>
                <a:cubicBezTo>
                  <a:pt x="34" y="115"/>
                  <a:pt x="33" y="115"/>
                  <a:pt x="33" y="115"/>
                </a:cubicBezTo>
                <a:cubicBezTo>
                  <a:pt x="33" y="116"/>
                  <a:pt x="33" y="116"/>
                  <a:pt x="33" y="116"/>
                </a:cubicBezTo>
                <a:close/>
                <a:moveTo>
                  <a:pt x="52" y="119"/>
                </a:moveTo>
                <a:cubicBezTo>
                  <a:pt x="53" y="118"/>
                  <a:pt x="52" y="118"/>
                  <a:pt x="53" y="117"/>
                </a:cubicBezTo>
                <a:cubicBezTo>
                  <a:pt x="52" y="117"/>
                  <a:pt x="53" y="116"/>
                  <a:pt x="52" y="115"/>
                </a:cubicBezTo>
                <a:cubicBezTo>
                  <a:pt x="52" y="116"/>
                  <a:pt x="52" y="118"/>
                  <a:pt x="52" y="119"/>
                </a:cubicBezTo>
                <a:close/>
                <a:moveTo>
                  <a:pt x="31" y="117"/>
                </a:moveTo>
                <a:cubicBezTo>
                  <a:pt x="31" y="117"/>
                  <a:pt x="31" y="116"/>
                  <a:pt x="30" y="116"/>
                </a:cubicBezTo>
                <a:cubicBezTo>
                  <a:pt x="30" y="116"/>
                  <a:pt x="31" y="117"/>
                  <a:pt x="31" y="117"/>
                </a:cubicBezTo>
                <a:close/>
                <a:moveTo>
                  <a:pt x="37" y="117"/>
                </a:moveTo>
                <a:cubicBezTo>
                  <a:pt x="37" y="116"/>
                  <a:pt x="37" y="116"/>
                  <a:pt x="36" y="116"/>
                </a:cubicBezTo>
                <a:cubicBezTo>
                  <a:pt x="36" y="116"/>
                  <a:pt x="36" y="116"/>
                  <a:pt x="37" y="117"/>
                </a:cubicBezTo>
                <a:close/>
                <a:moveTo>
                  <a:pt x="41" y="116"/>
                </a:moveTo>
                <a:cubicBezTo>
                  <a:pt x="41" y="117"/>
                  <a:pt x="42" y="117"/>
                  <a:pt x="42" y="117"/>
                </a:cubicBezTo>
                <a:cubicBezTo>
                  <a:pt x="42" y="117"/>
                  <a:pt x="42" y="117"/>
                  <a:pt x="42" y="116"/>
                </a:cubicBezTo>
                <a:cubicBezTo>
                  <a:pt x="42" y="116"/>
                  <a:pt x="42" y="115"/>
                  <a:pt x="42" y="116"/>
                </a:cubicBezTo>
                <a:cubicBezTo>
                  <a:pt x="42" y="116"/>
                  <a:pt x="42" y="116"/>
                  <a:pt x="41" y="116"/>
                </a:cubicBezTo>
                <a:close/>
                <a:moveTo>
                  <a:pt x="28" y="117"/>
                </a:moveTo>
                <a:cubicBezTo>
                  <a:pt x="28" y="116"/>
                  <a:pt x="27" y="116"/>
                  <a:pt x="27" y="116"/>
                </a:cubicBezTo>
                <a:cubicBezTo>
                  <a:pt x="27" y="116"/>
                  <a:pt x="27" y="117"/>
                  <a:pt x="28" y="117"/>
                </a:cubicBezTo>
                <a:close/>
                <a:moveTo>
                  <a:pt x="44" y="118"/>
                </a:moveTo>
                <a:cubicBezTo>
                  <a:pt x="45" y="118"/>
                  <a:pt x="45" y="118"/>
                  <a:pt x="45" y="118"/>
                </a:cubicBezTo>
                <a:cubicBezTo>
                  <a:pt x="45" y="118"/>
                  <a:pt x="46" y="117"/>
                  <a:pt x="46" y="116"/>
                </a:cubicBezTo>
                <a:cubicBezTo>
                  <a:pt x="46" y="116"/>
                  <a:pt x="46" y="116"/>
                  <a:pt x="46" y="116"/>
                </a:cubicBezTo>
                <a:cubicBezTo>
                  <a:pt x="45" y="116"/>
                  <a:pt x="45" y="117"/>
                  <a:pt x="44" y="118"/>
                </a:cubicBezTo>
                <a:close/>
                <a:moveTo>
                  <a:pt x="24" y="120"/>
                </a:moveTo>
                <a:cubicBezTo>
                  <a:pt x="25" y="119"/>
                  <a:pt x="24" y="117"/>
                  <a:pt x="23" y="116"/>
                </a:cubicBezTo>
                <a:cubicBezTo>
                  <a:pt x="23" y="118"/>
                  <a:pt x="23" y="119"/>
                  <a:pt x="24" y="120"/>
                </a:cubicBezTo>
                <a:close/>
                <a:moveTo>
                  <a:pt x="27" y="118"/>
                </a:moveTo>
                <a:cubicBezTo>
                  <a:pt x="28" y="118"/>
                  <a:pt x="27" y="117"/>
                  <a:pt x="27" y="116"/>
                </a:cubicBezTo>
                <a:cubicBezTo>
                  <a:pt x="26" y="117"/>
                  <a:pt x="27" y="117"/>
                  <a:pt x="27" y="118"/>
                </a:cubicBezTo>
                <a:close/>
                <a:moveTo>
                  <a:pt x="33" y="119"/>
                </a:moveTo>
                <a:cubicBezTo>
                  <a:pt x="33" y="119"/>
                  <a:pt x="33" y="119"/>
                  <a:pt x="33" y="118"/>
                </a:cubicBezTo>
                <a:cubicBezTo>
                  <a:pt x="33" y="118"/>
                  <a:pt x="33" y="117"/>
                  <a:pt x="32" y="117"/>
                </a:cubicBezTo>
                <a:cubicBezTo>
                  <a:pt x="32" y="118"/>
                  <a:pt x="33" y="118"/>
                  <a:pt x="33" y="119"/>
                </a:cubicBezTo>
                <a:close/>
                <a:moveTo>
                  <a:pt x="30" y="119"/>
                </a:moveTo>
                <a:cubicBezTo>
                  <a:pt x="30" y="118"/>
                  <a:pt x="30" y="117"/>
                  <a:pt x="29" y="117"/>
                </a:cubicBezTo>
                <a:cubicBezTo>
                  <a:pt x="29" y="117"/>
                  <a:pt x="30" y="119"/>
                  <a:pt x="30" y="119"/>
                </a:cubicBezTo>
                <a:close/>
                <a:moveTo>
                  <a:pt x="43" y="118"/>
                </a:moveTo>
                <a:cubicBezTo>
                  <a:pt x="43" y="118"/>
                  <a:pt x="43" y="117"/>
                  <a:pt x="43" y="117"/>
                </a:cubicBezTo>
                <a:cubicBezTo>
                  <a:pt x="42" y="117"/>
                  <a:pt x="42" y="118"/>
                  <a:pt x="43" y="118"/>
                </a:cubicBezTo>
                <a:close/>
                <a:moveTo>
                  <a:pt x="45" y="119"/>
                </a:moveTo>
                <a:cubicBezTo>
                  <a:pt x="45" y="119"/>
                  <a:pt x="45" y="119"/>
                  <a:pt x="46" y="119"/>
                </a:cubicBezTo>
                <a:cubicBezTo>
                  <a:pt x="46" y="118"/>
                  <a:pt x="47" y="117"/>
                  <a:pt x="46" y="117"/>
                </a:cubicBezTo>
                <a:cubicBezTo>
                  <a:pt x="46" y="118"/>
                  <a:pt x="45" y="118"/>
                  <a:pt x="45" y="119"/>
                </a:cubicBezTo>
                <a:close/>
                <a:moveTo>
                  <a:pt x="38" y="119"/>
                </a:moveTo>
                <a:cubicBezTo>
                  <a:pt x="38" y="119"/>
                  <a:pt x="38" y="119"/>
                  <a:pt x="39" y="119"/>
                </a:cubicBezTo>
                <a:cubicBezTo>
                  <a:pt x="38" y="118"/>
                  <a:pt x="38" y="118"/>
                  <a:pt x="37" y="117"/>
                </a:cubicBezTo>
                <a:cubicBezTo>
                  <a:pt x="37" y="118"/>
                  <a:pt x="38" y="119"/>
                  <a:pt x="38" y="119"/>
                </a:cubicBezTo>
                <a:close/>
                <a:moveTo>
                  <a:pt x="49" y="119"/>
                </a:moveTo>
                <a:cubicBezTo>
                  <a:pt x="50" y="118"/>
                  <a:pt x="50" y="118"/>
                  <a:pt x="50" y="117"/>
                </a:cubicBezTo>
                <a:cubicBezTo>
                  <a:pt x="49" y="118"/>
                  <a:pt x="50" y="117"/>
                  <a:pt x="49" y="117"/>
                </a:cubicBezTo>
                <a:cubicBezTo>
                  <a:pt x="49" y="118"/>
                  <a:pt x="49" y="118"/>
                  <a:pt x="49" y="119"/>
                </a:cubicBezTo>
                <a:close/>
                <a:moveTo>
                  <a:pt x="40" y="120"/>
                </a:moveTo>
                <a:cubicBezTo>
                  <a:pt x="40" y="119"/>
                  <a:pt x="41" y="119"/>
                  <a:pt x="41" y="118"/>
                </a:cubicBezTo>
                <a:cubicBezTo>
                  <a:pt x="41" y="118"/>
                  <a:pt x="41" y="117"/>
                  <a:pt x="41" y="117"/>
                </a:cubicBezTo>
                <a:cubicBezTo>
                  <a:pt x="41" y="118"/>
                  <a:pt x="39" y="119"/>
                  <a:pt x="40" y="120"/>
                </a:cubicBezTo>
                <a:close/>
                <a:moveTo>
                  <a:pt x="35" y="118"/>
                </a:moveTo>
                <a:cubicBezTo>
                  <a:pt x="34" y="119"/>
                  <a:pt x="35" y="119"/>
                  <a:pt x="35" y="119"/>
                </a:cubicBezTo>
                <a:cubicBezTo>
                  <a:pt x="36" y="119"/>
                  <a:pt x="35" y="118"/>
                  <a:pt x="35" y="117"/>
                </a:cubicBezTo>
                <a:cubicBezTo>
                  <a:pt x="35" y="118"/>
                  <a:pt x="35" y="118"/>
                  <a:pt x="35" y="118"/>
                </a:cubicBezTo>
                <a:close/>
                <a:moveTo>
                  <a:pt x="29" y="120"/>
                </a:moveTo>
                <a:cubicBezTo>
                  <a:pt x="29" y="119"/>
                  <a:pt x="29" y="119"/>
                  <a:pt x="29" y="118"/>
                </a:cubicBezTo>
                <a:cubicBezTo>
                  <a:pt x="28" y="119"/>
                  <a:pt x="29" y="120"/>
                  <a:pt x="29" y="120"/>
                </a:cubicBezTo>
                <a:close/>
                <a:moveTo>
                  <a:pt x="47" y="120"/>
                </a:moveTo>
                <a:cubicBezTo>
                  <a:pt x="47" y="120"/>
                  <a:pt x="48" y="119"/>
                  <a:pt x="47" y="118"/>
                </a:cubicBezTo>
                <a:cubicBezTo>
                  <a:pt x="47" y="119"/>
                  <a:pt x="46" y="119"/>
                  <a:pt x="46" y="120"/>
                </a:cubicBezTo>
                <a:cubicBezTo>
                  <a:pt x="46" y="120"/>
                  <a:pt x="47" y="121"/>
                  <a:pt x="47" y="120"/>
                </a:cubicBezTo>
                <a:close/>
                <a:moveTo>
                  <a:pt x="41" y="120"/>
                </a:moveTo>
                <a:cubicBezTo>
                  <a:pt x="41" y="121"/>
                  <a:pt x="41" y="121"/>
                  <a:pt x="41" y="121"/>
                </a:cubicBezTo>
                <a:cubicBezTo>
                  <a:pt x="42" y="121"/>
                  <a:pt x="43" y="119"/>
                  <a:pt x="41" y="119"/>
                </a:cubicBezTo>
                <a:cubicBezTo>
                  <a:pt x="41" y="119"/>
                  <a:pt x="41" y="120"/>
                  <a:pt x="41" y="120"/>
                </a:cubicBezTo>
                <a:close/>
                <a:moveTo>
                  <a:pt x="31" y="119"/>
                </a:moveTo>
                <a:cubicBezTo>
                  <a:pt x="31" y="120"/>
                  <a:pt x="31" y="121"/>
                  <a:pt x="32" y="121"/>
                </a:cubicBezTo>
                <a:cubicBezTo>
                  <a:pt x="32" y="120"/>
                  <a:pt x="32" y="119"/>
                  <a:pt x="31" y="119"/>
                </a:cubicBezTo>
                <a:cubicBezTo>
                  <a:pt x="31" y="119"/>
                  <a:pt x="31" y="119"/>
                  <a:pt x="31" y="119"/>
                </a:cubicBezTo>
                <a:close/>
                <a:moveTo>
                  <a:pt x="28" y="120"/>
                </a:moveTo>
                <a:cubicBezTo>
                  <a:pt x="28" y="120"/>
                  <a:pt x="28" y="121"/>
                  <a:pt x="28" y="122"/>
                </a:cubicBezTo>
                <a:cubicBezTo>
                  <a:pt x="30" y="121"/>
                  <a:pt x="29" y="120"/>
                  <a:pt x="28" y="119"/>
                </a:cubicBezTo>
                <a:cubicBezTo>
                  <a:pt x="28" y="119"/>
                  <a:pt x="28" y="120"/>
                  <a:pt x="28" y="120"/>
                </a:cubicBezTo>
                <a:close/>
                <a:moveTo>
                  <a:pt x="53" y="121"/>
                </a:moveTo>
                <a:cubicBezTo>
                  <a:pt x="54" y="121"/>
                  <a:pt x="54" y="120"/>
                  <a:pt x="54" y="119"/>
                </a:cubicBezTo>
                <a:cubicBezTo>
                  <a:pt x="53" y="120"/>
                  <a:pt x="52" y="121"/>
                  <a:pt x="53" y="121"/>
                </a:cubicBezTo>
                <a:close/>
                <a:moveTo>
                  <a:pt x="37" y="122"/>
                </a:moveTo>
                <a:cubicBezTo>
                  <a:pt x="37" y="122"/>
                  <a:pt x="37" y="122"/>
                  <a:pt x="37" y="121"/>
                </a:cubicBezTo>
                <a:cubicBezTo>
                  <a:pt x="37" y="121"/>
                  <a:pt x="37" y="120"/>
                  <a:pt x="36" y="119"/>
                </a:cubicBezTo>
                <a:cubicBezTo>
                  <a:pt x="35" y="120"/>
                  <a:pt x="36" y="121"/>
                  <a:pt x="37" y="122"/>
                </a:cubicBezTo>
                <a:close/>
                <a:moveTo>
                  <a:pt x="50" y="120"/>
                </a:moveTo>
                <a:cubicBezTo>
                  <a:pt x="50" y="120"/>
                  <a:pt x="50" y="120"/>
                  <a:pt x="50" y="119"/>
                </a:cubicBezTo>
                <a:cubicBezTo>
                  <a:pt x="50" y="119"/>
                  <a:pt x="50" y="120"/>
                  <a:pt x="50" y="120"/>
                </a:cubicBezTo>
                <a:close/>
                <a:moveTo>
                  <a:pt x="34" y="121"/>
                </a:moveTo>
                <a:cubicBezTo>
                  <a:pt x="34" y="120"/>
                  <a:pt x="34" y="120"/>
                  <a:pt x="34" y="119"/>
                </a:cubicBezTo>
                <a:cubicBezTo>
                  <a:pt x="33" y="120"/>
                  <a:pt x="34" y="121"/>
                  <a:pt x="34" y="121"/>
                </a:cubicBezTo>
                <a:close/>
                <a:moveTo>
                  <a:pt x="44" y="120"/>
                </a:moveTo>
                <a:cubicBezTo>
                  <a:pt x="44" y="120"/>
                  <a:pt x="45" y="121"/>
                  <a:pt x="44" y="121"/>
                </a:cubicBezTo>
                <a:cubicBezTo>
                  <a:pt x="45" y="121"/>
                  <a:pt x="45" y="120"/>
                  <a:pt x="45" y="121"/>
                </a:cubicBezTo>
                <a:cubicBezTo>
                  <a:pt x="45" y="120"/>
                  <a:pt x="45" y="120"/>
                  <a:pt x="44" y="119"/>
                </a:cubicBezTo>
                <a:cubicBezTo>
                  <a:pt x="45" y="120"/>
                  <a:pt x="44" y="120"/>
                  <a:pt x="44" y="120"/>
                </a:cubicBezTo>
                <a:close/>
                <a:moveTo>
                  <a:pt x="24" y="121"/>
                </a:moveTo>
                <a:cubicBezTo>
                  <a:pt x="24" y="121"/>
                  <a:pt x="24" y="122"/>
                  <a:pt x="25" y="122"/>
                </a:cubicBezTo>
                <a:cubicBezTo>
                  <a:pt x="25" y="121"/>
                  <a:pt x="26" y="121"/>
                  <a:pt x="25" y="120"/>
                </a:cubicBezTo>
                <a:cubicBezTo>
                  <a:pt x="25" y="120"/>
                  <a:pt x="25" y="120"/>
                  <a:pt x="25" y="120"/>
                </a:cubicBezTo>
                <a:cubicBezTo>
                  <a:pt x="25" y="120"/>
                  <a:pt x="24" y="121"/>
                  <a:pt x="24" y="121"/>
                </a:cubicBezTo>
                <a:close/>
                <a:moveTo>
                  <a:pt x="39" y="121"/>
                </a:moveTo>
                <a:cubicBezTo>
                  <a:pt x="40" y="121"/>
                  <a:pt x="40" y="120"/>
                  <a:pt x="39" y="120"/>
                </a:cubicBezTo>
                <a:cubicBezTo>
                  <a:pt x="39" y="120"/>
                  <a:pt x="39" y="121"/>
                  <a:pt x="39" y="121"/>
                </a:cubicBezTo>
                <a:close/>
                <a:moveTo>
                  <a:pt x="42" y="122"/>
                </a:moveTo>
                <a:cubicBezTo>
                  <a:pt x="42" y="122"/>
                  <a:pt x="42" y="122"/>
                  <a:pt x="42" y="122"/>
                </a:cubicBezTo>
                <a:cubicBezTo>
                  <a:pt x="42" y="122"/>
                  <a:pt x="44" y="121"/>
                  <a:pt x="43" y="120"/>
                </a:cubicBezTo>
                <a:cubicBezTo>
                  <a:pt x="43" y="121"/>
                  <a:pt x="42" y="122"/>
                  <a:pt x="42" y="122"/>
                </a:cubicBezTo>
                <a:close/>
                <a:moveTo>
                  <a:pt x="30" y="122"/>
                </a:moveTo>
                <a:cubicBezTo>
                  <a:pt x="30" y="122"/>
                  <a:pt x="31" y="122"/>
                  <a:pt x="31" y="122"/>
                </a:cubicBezTo>
                <a:cubicBezTo>
                  <a:pt x="31" y="122"/>
                  <a:pt x="30" y="121"/>
                  <a:pt x="30" y="121"/>
                </a:cubicBezTo>
                <a:cubicBezTo>
                  <a:pt x="30" y="121"/>
                  <a:pt x="30" y="122"/>
                  <a:pt x="30" y="122"/>
                </a:cubicBezTo>
                <a:close/>
                <a:moveTo>
                  <a:pt x="45" y="122"/>
                </a:moveTo>
                <a:cubicBezTo>
                  <a:pt x="46" y="122"/>
                  <a:pt x="46" y="121"/>
                  <a:pt x="46" y="121"/>
                </a:cubicBezTo>
                <a:cubicBezTo>
                  <a:pt x="45" y="121"/>
                  <a:pt x="45" y="121"/>
                  <a:pt x="45" y="122"/>
                </a:cubicBezTo>
                <a:close/>
                <a:moveTo>
                  <a:pt x="49" y="123"/>
                </a:moveTo>
                <a:cubicBezTo>
                  <a:pt x="49" y="123"/>
                  <a:pt x="49" y="123"/>
                  <a:pt x="49" y="123"/>
                </a:cubicBezTo>
                <a:cubicBezTo>
                  <a:pt x="49" y="123"/>
                  <a:pt x="49" y="124"/>
                  <a:pt x="49" y="124"/>
                </a:cubicBezTo>
                <a:cubicBezTo>
                  <a:pt x="50" y="124"/>
                  <a:pt x="50" y="122"/>
                  <a:pt x="49" y="121"/>
                </a:cubicBezTo>
                <a:cubicBezTo>
                  <a:pt x="49" y="121"/>
                  <a:pt x="49" y="123"/>
                  <a:pt x="49" y="123"/>
                </a:cubicBezTo>
                <a:cubicBezTo>
                  <a:pt x="49" y="123"/>
                  <a:pt x="49" y="123"/>
                  <a:pt x="49" y="123"/>
                </a:cubicBezTo>
                <a:close/>
                <a:moveTo>
                  <a:pt x="40" y="123"/>
                </a:moveTo>
                <a:cubicBezTo>
                  <a:pt x="41" y="123"/>
                  <a:pt x="40" y="121"/>
                  <a:pt x="40" y="121"/>
                </a:cubicBezTo>
                <a:cubicBezTo>
                  <a:pt x="39" y="122"/>
                  <a:pt x="40" y="122"/>
                  <a:pt x="40" y="123"/>
                </a:cubicBezTo>
                <a:close/>
                <a:moveTo>
                  <a:pt x="32" y="122"/>
                </a:moveTo>
                <a:cubicBezTo>
                  <a:pt x="32" y="122"/>
                  <a:pt x="32" y="122"/>
                  <a:pt x="33" y="123"/>
                </a:cubicBezTo>
                <a:cubicBezTo>
                  <a:pt x="33" y="123"/>
                  <a:pt x="33" y="122"/>
                  <a:pt x="33" y="122"/>
                </a:cubicBezTo>
                <a:cubicBezTo>
                  <a:pt x="33" y="122"/>
                  <a:pt x="33" y="121"/>
                  <a:pt x="32" y="121"/>
                </a:cubicBezTo>
                <a:cubicBezTo>
                  <a:pt x="32" y="121"/>
                  <a:pt x="32" y="122"/>
                  <a:pt x="32" y="122"/>
                </a:cubicBezTo>
                <a:close/>
                <a:moveTo>
                  <a:pt x="35" y="122"/>
                </a:moveTo>
                <a:cubicBezTo>
                  <a:pt x="35" y="122"/>
                  <a:pt x="35" y="124"/>
                  <a:pt x="36" y="124"/>
                </a:cubicBezTo>
                <a:cubicBezTo>
                  <a:pt x="35" y="123"/>
                  <a:pt x="35" y="122"/>
                  <a:pt x="35" y="122"/>
                </a:cubicBezTo>
                <a:cubicBezTo>
                  <a:pt x="35" y="122"/>
                  <a:pt x="35" y="122"/>
                  <a:pt x="35" y="122"/>
                </a:cubicBezTo>
                <a:close/>
                <a:moveTo>
                  <a:pt x="42" y="123"/>
                </a:moveTo>
                <a:cubicBezTo>
                  <a:pt x="43" y="123"/>
                  <a:pt x="43" y="124"/>
                  <a:pt x="43" y="124"/>
                </a:cubicBezTo>
                <a:cubicBezTo>
                  <a:pt x="43" y="123"/>
                  <a:pt x="44" y="122"/>
                  <a:pt x="43" y="122"/>
                </a:cubicBezTo>
                <a:cubicBezTo>
                  <a:pt x="43" y="122"/>
                  <a:pt x="43" y="123"/>
                  <a:pt x="42" y="123"/>
                </a:cubicBezTo>
                <a:close/>
                <a:moveTo>
                  <a:pt x="52" y="122"/>
                </a:moveTo>
                <a:cubicBezTo>
                  <a:pt x="52" y="122"/>
                  <a:pt x="52" y="123"/>
                  <a:pt x="52" y="123"/>
                </a:cubicBezTo>
                <a:cubicBezTo>
                  <a:pt x="52" y="122"/>
                  <a:pt x="53" y="122"/>
                  <a:pt x="52" y="122"/>
                </a:cubicBezTo>
                <a:cubicBezTo>
                  <a:pt x="52" y="122"/>
                  <a:pt x="52" y="122"/>
                  <a:pt x="52" y="122"/>
                </a:cubicBezTo>
                <a:close/>
                <a:moveTo>
                  <a:pt x="46" y="123"/>
                </a:moveTo>
                <a:cubicBezTo>
                  <a:pt x="46" y="123"/>
                  <a:pt x="46" y="124"/>
                  <a:pt x="47" y="124"/>
                </a:cubicBezTo>
                <a:cubicBezTo>
                  <a:pt x="47" y="123"/>
                  <a:pt x="47" y="123"/>
                  <a:pt x="47" y="123"/>
                </a:cubicBezTo>
                <a:cubicBezTo>
                  <a:pt x="47" y="123"/>
                  <a:pt x="47" y="122"/>
                  <a:pt x="47" y="122"/>
                </a:cubicBezTo>
                <a:cubicBezTo>
                  <a:pt x="46" y="122"/>
                  <a:pt x="46" y="122"/>
                  <a:pt x="46" y="123"/>
                </a:cubicBezTo>
                <a:close/>
                <a:moveTo>
                  <a:pt x="30" y="124"/>
                </a:moveTo>
                <a:cubicBezTo>
                  <a:pt x="30" y="123"/>
                  <a:pt x="30" y="122"/>
                  <a:pt x="30" y="122"/>
                </a:cubicBezTo>
                <a:cubicBezTo>
                  <a:pt x="29" y="123"/>
                  <a:pt x="30" y="123"/>
                  <a:pt x="30" y="124"/>
                </a:cubicBezTo>
                <a:close/>
                <a:moveTo>
                  <a:pt x="37" y="123"/>
                </a:moveTo>
                <a:cubicBezTo>
                  <a:pt x="38" y="123"/>
                  <a:pt x="38" y="122"/>
                  <a:pt x="38" y="122"/>
                </a:cubicBezTo>
                <a:cubicBezTo>
                  <a:pt x="38" y="123"/>
                  <a:pt x="37" y="123"/>
                  <a:pt x="37" y="123"/>
                </a:cubicBezTo>
                <a:close/>
                <a:moveTo>
                  <a:pt x="44" y="123"/>
                </a:moveTo>
                <a:cubicBezTo>
                  <a:pt x="45" y="124"/>
                  <a:pt x="45" y="123"/>
                  <a:pt x="45" y="123"/>
                </a:cubicBezTo>
                <a:cubicBezTo>
                  <a:pt x="44" y="123"/>
                  <a:pt x="44" y="123"/>
                  <a:pt x="44" y="123"/>
                </a:cubicBezTo>
                <a:close/>
                <a:moveTo>
                  <a:pt x="26" y="124"/>
                </a:moveTo>
                <a:cubicBezTo>
                  <a:pt x="26" y="124"/>
                  <a:pt x="26" y="124"/>
                  <a:pt x="26" y="123"/>
                </a:cubicBezTo>
                <a:cubicBezTo>
                  <a:pt x="25" y="124"/>
                  <a:pt x="25" y="125"/>
                  <a:pt x="26" y="126"/>
                </a:cubicBezTo>
                <a:cubicBezTo>
                  <a:pt x="26" y="125"/>
                  <a:pt x="28" y="124"/>
                  <a:pt x="26" y="123"/>
                </a:cubicBezTo>
                <a:cubicBezTo>
                  <a:pt x="26" y="124"/>
                  <a:pt x="26" y="124"/>
                  <a:pt x="26" y="124"/>
                </a:cubicBezTo>
                <a:close/>
                <a:moveTo>
                  <a:pt x="32" y="124"/>
                </a:moveTo>
                <a:cubicBezTo>
                  <a:pt x="32" y="124"/>
                  <a:pt x="32" y="123"/>
                  <a:pt x="31" y="123"/>
                </a:cubicBezTo>
                <a:cubicBezTo>
                  <a:pt x="31" y="123"/>
                  <a:pt x="31" y="124"/>
                  <a:pt x="32" y="124"/>
                </a:cubicBezTo>
                <a:close/>
                <a:moveTo>
                  <a:pt x="33" y="124"/>
                </a:moveTo>
                <a:cubicBezTo>
                  <a:pt x="34" y="124"/>
                  <a:pt x="34" y="124"/>
                  <a:pt x="34" y="124"/>
                </a:cubicBezTo>
                <a:cubicBezTo>
                  <a:pt x="34" y="124"/>
                  <a:pt x="34" y="123"/>
                  <a:pt x="34" y="123"/>
                </a:cubicBezTo>
                <a:cubicBezTo>
                  <a:pt x="34" y="124"/>
                  <a:pt x="33" y="124"/>
                  <a:pt x="33" y="124"/>
                </a:cubicBezTo>
                <a:close/>
                <a:moveTo>
                  <a:pt x="41" y="124"/>
                </a:moveTo>
                <a:cubicBezTo>
                  <a:pt x="41" y="124"/>
                  <a:pt x="42" y="123"/>
                  <a:pt x="41" y="123"/>
                </a:cubicBezTo>
                <a:cubicBezTo>
                  <a:pt x="41" y="123"/>
                  <a:pt x="41" y="124"/>
                  <a:pt x="41" y="124"/>
                </a:cubicBezTo>
                <a:close/>
                <a:moveTo>
                  <a:pt x="38" y="124"/>
                </a:moveTo>
                <a:cubicBezTo>
                  <a:pt x="38" y="124"/>
                  <a:pt x="38" y="125"/>
                  <a:pt x="39" y="125"/>
                </a:cubicBezTo>
                <a:cubicBezTo>
                  <a:pt x="39" y="125"/>
                  <a:pt x="39" y="125"/>
                  <a:pt x="39" y="124"/>
                </a:cubicBezTo>
                <a:cubicBezTo>
                  <a:pt x="39" y="124"/>
                  <a:pt x="38" y="123"/>
                  <a:pt x="38" y="124"/>
                </a:cubicBezTo>
                <a:close/>
                <a:moveTo>
                  <a:pt x="44" y="125"/>
                </a:moveTo>
                <a:cubicBezTo>
                  <a:pt x="44" y="125"/>
                  <a:pt x="45" y="125"/>
                  <a:pt x="45" y="125"/>
                </a:cubicBezTo>
                <a:cubicBezTo>
                  <a:pt x="44" y="126"/>
                  <a:pt x="45" y="127"/>
                  <a:pt x="45" y="127"/>
                </a:cubicBezTo>
                <a:cubicBezTo>
                  <a:pt x="46" y="126"/>
                  <a:pt x="46" y="123"/>
                  <a:pt x="44" y="125"/>
                </a:cubicBezTo>
                <a:close/>
                <a:moveTo>
                  <a:pt x="53" y="125"/>
                </a:moveTo>
                <a:cubicBezTo>
                  <a:pt x="54" y="125"/>
                  <a:pt x="54" y="124"/>
                  <a:pt x="54" y="124"/>
                </a:cubicBezTo>
                <a:cubicBezTo>
                  <a:pt x="53" y="124"/>
                  <a:pt x="53" y="125"/>
                  <a:pt x="53" y="125"/>
                </a:cubicBezTo>
                <a:close/>
                <a:moveTo>
                  <a:pt x="28" y="125"/>
                </a:moveTo>
                <a:cubicBezTo>
                  <a:pt x="29" y="125"/>
                  <a:pt x="29" y="124"/>
                  <a:pt x="29" y="124"/>
                </a:cubicBezTo>
                <a:cubicBezTo>
                  <a:pt x="28" y="124"/>
                  <a:pt x="28" y="125"/>
                  <a:pt x="28" y="125"/>
                </a:cubicBezTo>
                <a:close/>
                <a:moveTo>
                  <a:pt x="52" y="125"/>
                </a:moveTo>
                <a:cubicBezTo>
                  <a:pt x="52" y="125"/>
                  <a:pt x="53" y="124"/>
                  <a:pt x="52" y="124"/>
                </a:cubicBezTo>
                <a:cubicBezTo>
                  <a:pt x="52" y="124"/>
                  <a:pt x="52" y="124"/>
                  <a:pt x="52" y="125"/>
                </a:cubicBezTo>
                <a:close/>
                <a:moveTo>
                  <a:pt x="30" y="124"/>
                </a:moveTo>
                <a:cubicBezTo>
                  <a:pt x="30" y="125"/>
                  <a:pt x="31" y="125"/>
                  <a:pt x="31" y="125"/>
                </a:cubicBezTo>
                <a:cubicBezTo>
                  <a:pt x="31" y="125"/>
                  <a:pt x="31" y="124"/>
                  <a:pt x="31" y="124"/>
                </a:cubicBezTo>
                <a:cubicBezTo>
                  <a:pt x="31" y="124"/>
                  <a:pt x="30" y="124"/>
                  <a:pt x="30" y="124"/>
                </a:cubicBezTo>
                <a:close/>
                <a:moveTo>
                  <a:pt x="42" y="125"/>
                </a:moveTo>
                <a:cubicBezTo>
                  <a:pt x="43" y="125"/>
                  <a:pt x="42" y="124"/>
                  <a:pt x="42" y="124"/>
                </a:cubicBezTo>
                <a:cubicBezTo>
                  <a:pt x="41" y="125"/>
                  <a:pt x="42" y="125"/>
                  <a:pt x="42" y="125"/>
                </a:cubicBezTo>
                <a:close/>
                <a:moveTo>
                  <a:pt x="34" y="126"/>
                </a:moveTo>
                <a:cubicBezTo>
                  <a:pt x="35" y="126"/>
                  <a:pt x="35" y="125"/>
                  <a:pt x="35" y="124"/>
                </a:cubicBezTo>
                <a:cubicBezTo>
                  <a:pt x="34" y="125"/>
                  <a:pt x="34" y="126"/>
                  <a:pt x="34" y="126"/>
                </a:cubicBezTo>
                <a:close/>
                <a:moveTo>
                  <a:pt x="29" y="127"/>
                </a:moveTo>
                <a:cubicBezTo>
                  <a:pt x="29" y="127"/>
                  <a:pt x="29" y="128"/>
                  <a:pt x="30" y="128"/>
                </a:cubicBezTo>
                <a:cubicBezTo>
                  <a:pt x="30" y="127"/>
                  <a:pt x="30" y="127"/>
                  <a:pt x="30" y="126"/>
                </a:cubicBezTo>
                <a:cubicBezTo>
                  <a:pt x="30" y="126"/>
                  <a:pt x="30" y="125"/>
                  <a:pt x="30" y="125"/>
                </a:cubicBezTo>
                <a:cubicBezTo>
                  <a:pt x="30" y="126"/>
                  <a:pt x="29" y="126"/>
                  <a:pt x="29" y="127"/>
                </a:cubicBezTo>
                <a:close/>
                <a:moveTo>
                  <a:pt x="24" y="127"/>
                </a:moveTo>
                <a:cubicBezTo>
                  <a:pt x="25" y="127"/>
                  <a:pt x="25" y="127"/>
                  <a:pt x="25" y="127"/>
                </a:cubicBezTo>
                <a:cubicBezTo>
                  <a:pt x="25" y="127"/>
                  <a:pt x="25" y="125"/>
                  <a:pt x="24" y="126"/>
                </a:cubicBezTo>
                <a:cubicBezTo>
                  <a:pt x="25" y="126"/>
                  <a:pt x="24" y="127"/>
                  <a:pt x="24" y="127"/>
                </a:cubicBezTo>
                <a:close/>
                <a:moveTo>
                  <a:pt x="47" y="128"/>
                </a:moveTo>
                <a:cubicBezTo>
                  <a:pt x="47" y="128"/>
                  <a:pt x="47" y="127"/>
                  <a:pt x="48" y="127"/>
                </a:cubicBezTo>
                <a:cubicBezTo>
                  <a:pt x="47" y="126"/>
                  <a:pt x="47" y="126"/>
                  <a:pt x="47" y="126"/>
                </a:cubicBezTo>
                <a:cubicBezTo>
                  <a:pt x="46" y="126"/>
                  <a:pt x="46" y="127"/>
                  <a:pt x="46" y="128"/>
                </a:cubicBezTo>
                <a:cubicBezTo>
                  <a:pt x="46" y="128"/>
                  <a:pt x="46" y="129"/>
                  <a:pt x="46" y="129"/>
                </a:cubicBezTo>
                <a:cubicBezTo>
                  <a:pt x="47" y="128"/>
                  <a:pt x="46" y="128"/>
                  <a:pt x="46" y="128"/>
                </a:cubicBezTo>
                <a:cubicBezTo>
                  <a:pt x="46" y="128"/>
                  <a:pt x="46" y="128"/>
                  <a:pt x="47" y="128"/>
                </a:cubicBezTo>
                <a:close/>
                <a:moveTo>
                  <a:pt x="53" y="127"/>
                </a:moveTo>
                <a:cubicBezTo>
                  <a:pt x="53" y="127"/>
                  <a:pt x="54" y="126"/>
                  <a:pt x="53" y="126"/>
                </a:cubicBezTo>
                <a:cubicBezTo>
                  <a:pt x="53" y="126"/>
                  <a:pt x="53" y="127"/>
                  <a:pt x="53" y="127"/>
                </a:cubicBezTo>
                <a:close/>
                <a:moveTo>
                  <a:pt x="27" y="128"/>
                </a:moveTo>
                <a:cubicBezTo>
                  <a:pt x="27" y="128"/>
                  <a:pt x="27" y="127"/>
                  <a:pt x="28" y="126"/>
                </a:cubicBezTo>
                <a:cubicBezTo>
                  <a:pt x="28" y="126"/>
                  <a:pt x="28" y="126"/>
                  <a:pt x="27" y="126"/>
                </a:cubicBezTo>
                <a:cubicBezTo>
                  <a:pt x="27" y="127"/>
                  <a:pt x="27" y="128"/>
                  <a:pt x="27" y="128"/>
                </a:cubicBezTo>
                <a:close/>
                <a:moveTo>
                  <a:pt x="44" y="129"/>
                </a:moveTo>
                <a:cubicBezTo>
                  <a:pt x="44" y="129"/>
                  <a:pt x="44" y="128"/>
                  <a:pt x="44" y="128"/>
                </a:cubicBezTo>
                <a:cubicBezTo>
                  <a:pt x="44" y="127"/>
                  <a:pt x="44" y="127"/>
                  <a:pt x="43" y="126"/>
                </a:cubicBezTo>
                <a:cubicBezTo>
                  <a:pt x="42" y="127"/>
                  <a:pt x="43" y="128"/>
                  <a:pt x="44" y="129"/>
                </a:cubicBezTo>
                <a:close/>
                <a:moveTo>
                  <a:pt x="40" y="129"/>
                </a:moveTo>
                <a:cubicBezTo>
                  <a:pt x="41" y="128"/>
                  <a:pt x="41" y="128"/>
                  <a:pt x="41" y="127"/>
                </a:cubicBezTo>
                <a:cubicBezTo>
                  <a:pt x="40" y="127"/>
                  <a:pt x="40" y="126"/>
                  <a:pt x="40" y="127"/>
                </a:cubicBezTo>
                <a:cubicBezTo>
                  <a:pt x="40" y="127"/>
                  <a:pt x="40" y="128"/>
                  <a:pt x="40" y="129"/>
                </a:cubicBezTo>
                <a:close/>
                <a:moveTo>
                  <a:pt x="33" y="127"/>
                </a:moveTo>
                <a:cubicBezTo>
                  <a:pt x="33" y="127"/>
                  <a:pt x="33" y="127"/>
                  <a:pt x="33" y="128"/>
                </a:cubicBezTo>
                <a:cubicBezTo>
                  <a:pt x="33" y="127"/>
                  <a:pt x="34" y="127"/>
                  <a:pt x="34" y="127"/>
                </a:cubicBezTo>
                <a:cubicBezTo>
                  <a:pt x="34" y="127"/>
                  <a:pt x="33" y="127"/>
                  <a:pt x="33" y="127"/>
                </a:cubicBezTo>
                <a:close/>
                <a:moveTo>
                  <a:pt x="36" y="127"/>
                </a:moveTo>
                <a:cubicBezTo>
                  <a:pt x="36" y="128"/>
                  <a:pt x="35" y="128"/>
                  <a:pt x="35" y="129"/>
                </a:cubicBezTo>
                <a:cubicBezTo>
                  <a:pt x="35" y="129"/>
                  <a:pt x="35" y="129"/>
                  <a:pt x="35" y="130"/>
                </a:cubicBezTo>
                <a:cubicBezTo>
                  <a:pt x="36" y="129"/>
                  <a:pt x="36" y="129"/>
                  <a:pt x="36" y="128"/>
                </a:cubicBezTo>
                <a:cubicBezTo>
                  <a:pt x="36" y="128"/>
                  <a:pt x="36" y="128"/>
                  <a:pt x="37" y="128"/>
                </a:cubicBezTo>
                <a:cubicBezTo>
                  <a:pt x="37" y="127"/>
                  <a:pt x="36" y="127"/>
                  <a:pt x="36" y="127"/>
                </a:cubicBezTo>
                <a:cubicBezTo>
                  <a:pt x="36" y="127"/>
                  <a:pt x="36" y="127"/>
                  <a:pt x="36" y="127"/>
                </a:cubicBezTo>
                <a:close/>
                <a:moveTo>
                  <a:pt x="22" y="128"/>
                </a:moveTo>
                <a:cubicBezTo>
                  <a:pt x="23" y="128"/>
                  <a:pt x="23" y="128"/>
                  <a:pt x="23" y="129"/>
                </a:cubicBezTo>
                <a:cubicBezTo>
                  <a:pt x="23" y="129"/>
                  <a:pt x="23" y="129"/>
                  <a:pt x="22" y="129"/>
                </a:cubicBezTo>
                <a:cubicBezTo>
                  <a:pt x="23" y="133"/>
                  <a:pt x="22" y="136"/>
                  <a:pt x="23" y="140"/>
                </a:cubicBezTo>
                <a:cubicBezTo>
                  <a:pt x="23" y="140"/>
                  <a:pt x="23" y="140"/>
                  <a:pt x="24" y="140"/>
                </a:cubicBezTo>
                <a:cubicBezTo>
                  <a:pt x="25" y="137"/>
                  <a:pt x="22" y="134"/>
                  <a:pt x="24" y="133"/>
                </a:cubicBezTo>
                <a:cubicBezTo>
                  <a:pt x="24" y="130"/>
                  <a:pt x="24" y="129"/>
                  <a:pt x="24" y="127"/>
                </a:cubicBezTo>
                <a:cubicBezTo>
                  <a:pt x="23" y="127"/>
                  <a:pt x="23" y="128"/>
                  <a:pt x="22" y="128"/>
                </a:cubicBezTo>
                <a:close/>
                <a:moveTo>
                  <a:pt x="53" y="128"/>
                </a:moveTo>
                <a:cubicBezTo>
                  <a:pt x="53" y="128"/>
                  <a:pt x="53" y="128"/>
                  <a:pt x="52" y="127"/>
                </a:cubicBezTo>
                <a:cubicBezTo>
                  <a:pt x="52" y="128"/>
                  <a:pt x="52" y="128"/>
                  <a:pt x="53" y="128"/>
                </a:cubicBezTo>
                <a:close/>
                <a:moveTo>
                  <a:pt x="30" y="129"/>
                </a:moveTo>
                <a:cubicBezTo>
                  <a:pt x="31" y="129"/>
                  <a:pt x="31" y="128"/>
                  <a:pt x="31" y="128"/>
                </a:cubicBezTo>
                <a:cubicBezTo>
                  <a:pt x="31" y="128"/>
                  <a:pt x="31" y="128"/>
                  <a:pt x="31" y="128"/>
                </a:cubicBezTo>
                <a:cubicBezTo>
                  <a:pt x="31" y="128"/>
                  <a:pt x="30" y="129"/>
                  <a:pt x="30" y="129"/>
                </a:cubicBezTo>
                <a:close/>
                <a:moveTo>
                  <a:pt x="33" y="128"/>
                </a:moveTo>
                <a:cubicBezTo>
                  <a:pt x="33" y="128"/>
                  <a:pt x="33" y="128"/>
                  <a:pt x="32" y="128"/>
                </a:cubicBezTo>
                <a:cubicBezTo>
                  <a:pt x="32" y="128"/>
                  <a:pt x="33" y="129"/>
                  <a:pt x="33" y="128"/>
                </a:cubicBezTo>
                <a:close/>
                <a:moveTo>
                  <a:pt x="27" y="129"/>
                </a:moveTo>
                <a:cubicBezTo>
                  <a:pt x="28" y="130"/>
                  <a:pt x="27" y="131"/>
                  <a:pt x="28" y="131"/>
                </a:cubicBezTo>
                <a:cubicBezTo>
                  <a:pt x="28" y="130"/>
                  <a:pt x="29" y="130"/>
                  <a:pt x="29" y="129"/>
                </a:cubicBezTo>
                <a:cubicBezTo>
                  <a:pt x="28" y="129"/>
                  <a:pt x="29" y="128"/>
                  <a:pt x="28" y="128"/>
                </a:cubicBezTo>
                <a:cubicBezTo>
                  <a:pt x="28" y="128"/>
                  <a:pt x="27" y="129"/>
                  <a:pt x="27" y="129"/>
                </a:cubicBezTo>
                <a:close/>
                <a:moveTo>
                  <a:pt x="31" y="131"/>
                </a:moveTo>
                <a:cubicBezTo>
                  <a:pt x="31" y="131"/>
                  <a:pt x="31" y="131"/>
                  <a:pt x="31" y="132"/>
                </a:cubicBezTo>
                <a:cubicBezTo>
                  <a:pt x="31" y="132"/>
                  <a:pt x="31" y="132"/>
                  <a:pt x="32" y="132"/>
                </a:cubicBezTo>
                <a:cubicBezTo>
                  <a:pt x="32" y="132"/>
                  <a:pt x="32" y="131"/>
                  <a:pt x="32" y="131"/>
                </a:cubicBezTo>
                <a:cubicBezTo>
                  <a:pt x="31" y="131"/>
                  <a:pt x="32" y="130"/>
                  <a:pt x="32" y="129"/>
                </a:cubicBezTo>
                <a:cubicBezTo>
                  <a:pt x="32" y="129"/>
                  <a:pt x="32" y="129"/>
                  <a:pt x="32" y="129"/>
                </a:cubicBezTo>
                <a:cubicBezTo>
                  <a:pt x="32" y="130"/>
                  <a:pt x="31" y="130"/>
                  <a:pt x="31" y="131"/>
                </a:cubicBezTo>
                <a:close/>
                <a:moveTo>
                  <a:pt x="45" y="131"/>
                </a:moveTo>
                <a:cubicBezTo>
                  <a:pt x="45" y="130"/>
                  <a:pt x="46" y="130"/>
                  <a:pt x="46" y="129"/>
                </a:cubicBezTo>
                <a:cubicBezTo>
                  <a:pt x="45" y="129"/>
                  <a:pt x="46" y="129"/>
                  <a:pt x="45" y="129"/>
                </a:cubicBezTo>
                <a:cubicBezTo>
                  <a:pt x="45" y="130"/>
                  <a:pt x="44" y="130"/>
                  <a:pt x="45" y="131"/>
                </a:cubicBezTo>
                <a:close/>
                <a:moveTo>
                  <a:pt x="41" y="130"/>
                </a:moveTo>
                <a:cubicBezTo>
                  <a:pt x="42" y="131"/>
                  <a:pt x="42" y="132"/>
                  <a:pt x="43" y="132"/>
                </a:cubicBezTo>
                <a:cubicBezTo>
                  <a:pt x="43" y="132"/>
                  <a:pt x="43" y="131"/>
                  <a:pt x="43" y="131"/>
                </a:cubicBezTo>
                <a:cubicBezTo>
                  <a:pt x="43" y="130"/>
                  <a:pt x="42" y="130"/>
                  <a:pt x="42" y="129"/>
                </a:cubicBezTo>
                <a:cubicBezTo>
                  <a:pt x="41" y="130"/>
                  <a:pt x="41" y="130"/>
                  <a:pt x="41" y="130"/>
                </a:cubicBezTo>
                <a:close/>
                <a:moveTo>
                  <a:pt x="49" y="131"/>
                </a:moveTo>
                <a:cubicBezTo>
                  <a:pt x="49" y="131"/>
                  <a:pt x="49" y="129"/>
                  <a:pt x="49" y="129"/>
                </a:cubicBezTo>
                <a:cubicBezTo>
                  <a:pt x="48" y="130"/>
                  <a:pt x="49" y="130"/>
                  <a:pt x="49" y="131"/>
                </a:cubicBezTo>
                <a:close/>
                <a:moveTo>
                  <a:pt x="27" y="133"/>
                </a:moveTo>
                <a:cubicBezTo>
                  <a:pt x="27" y="132"/>
                  <a:pt x="26" y="131"/>
                  <a:pt x="26" y="131"/>
                </a:cubicBezTo>
                <a:cubicBezTo>
                  <a:pt x="26" y="131"/>
                  <a:pt x="26" y="132"/>
                  <a:pt x="27" y="133"/>
                </a:cubicBezTo>
                <a:close/>
                <a:moveTo>
                  <a:pt x="45" y="132"/>
                </a:moveTo>
                <a:cubicBezTo>
                  <a:pt x="46" y="132"/>
                  <a:pt x="46" y="131"/>
                  <a:pt x="46" y="131"/>
                </a:cubicBezTo>
                <a:cubicBezTo>
                  <a:pt x="46" y="131"/>
                  <a:pt x="45" y="131"/>
                  <a:pt x="45" y="132"/>
                </a:cubicBezTo>
                <a:close/>
                <a:moveTo>
                  <a:pt x="29" y="132"/>
                </a:moveTo>
                <a:cubicBezTo>
                  <a:pt x="29" y="132"/>
                  <a:pt x="30" y="131"/>
                  <a:pt x="29" y="131"/>
                </a:cubicBezTo>
                <a:cubicBezTo>
                  <a:pt x="29" y="132"/>
                  <a:pt x="28" y="132"/>
                  <a:pt x="29" y="132"/>
                </a:cubicBezTo>
                <a:close/>
                <a:moveTo>
                  <a:pt x="30" y="133"/>
                </a:moveTo>
                <a:cubicBezTo>
                  <a:pt x="31" y="133"/>
                  <a:pt x="31" y="133"/>
                  <a:pt x="31" y="133"/>
                </a:cubicBezTo>
                <a:cubicBezTo>
                  <a:pt x="31" y="132"/>
                  <a:pt x="31" y="131"/>
                  <a:pt x="30" y="131"/>
                </a:cubicBezTo>
                <a:cubicBezTo>
                  <a:pt x="30" y="132"/>
                  <a:pt x="30" y="132"/>
                  <a:pt x="30" y="133"/>
                </a:cubicBezTo>
                <a:close/>
                <a:moveTo>
                  <a:pt x="33" y="135"/>
                </a:moveTo>
                <a:cubicBezTo>
                  <a:pt x="33" y="135"/>
                  <a:pt x="33" y="134"/>
                  <a:pt x="34" y="134"/>
                </a:cubicBezTo>
                <a:cubicBezTo>
                  <a:pt x="35" y="133"/>
                  <a:pt x="35" y="132"/>
                  <a:pt x="33" y="131"/>
                </a:cubicBezTo>
                <a:cubicBezTo>
                  <a:pt x="33" y="132"/>
                  <a:pt x="32" y="132"/>
                  <a:pt x="32" y="132"/>
                </a:cubicBezTo>
                <a:cubicBezTo>
                  <a:pt x="33" y="133"/>
                  <a:pt x="32" y="134"/>
                  <a:pt x="33" y="135"/>
                </a:cubicBezTo>
                <a:close/>
                <a:moveTo>
                  <a:pt x="41" y="134"/>
                </a:moveTo>
                <a:cubicBezTo>
                  <a:pt x="41" y="134"/>
                  <a:pt x="41" y="133"/>
                  <a:pt x="41" y="133"/>
                </a:cubicBezTo>
                <a:cubicBezTo>
                  <a:pt x="41" y="133"/>
                  <a:pt x="41" y="132"/>
                  <a:pt x="40" y="131"/>
                </a:cubicBezTo>
                <a:cubicBezTo>
                  <a:pt x="40" y="132"/>
                  <a:pt x="41" y="133"/>
                  <a:pt x="41" y="134"/>
                </a:cubicBezTo>
                <a:close/>
                <a:moveTo>
                  <a:pt x="47" y="134"/>
                </a:moveTo>
                <a:cubicBezTo>
                  <a:pt x="48" y="134"/>
                  <a:pt x="48" y="132"/>
                  <a:pt x="47" y="132"/>
                </a:cubicBezTo>
                <a:cubicBezTo>
                  <a:pt x="47" y="133"/>
                  <a:pt x="46" y="134"/>
                  <a:pt x="47" y="134"/>
                </a:cubicBezTo>
                <a:close/>
                <a:moveTo>
                  <a:pt x="5" y="134"/>
                </a:moveTo>
                <a:cubicBezTo>
                  <a:pt x="4" y="134"/>
                  <a:pt x="5" y="133"/>
                  <a:pt x="4" y="132"/>
                </a:cubicBezTo>
                <a:cubicBezTo>
                  <a:pt x="4" y="133"/>
                  <a:pt x="4" y="134"/>
                  <a:pt x="5" y="134"/>
                </a:cubicBezTo>
                <a:close/>
                <a:moveTo>
                  <a:pt x="25" y="136"/>
                </a:moveTo>
                <a:cubicBezTo>
                  <a:pt x="26" y="135"/>
                  <a:pt x="26" y="133"/>
                  <a:pt x="25" y="133"/>
                </a:cubicBezTo>
                <a:cubicBezTo>
                  <a:pt x="25" y="133"/>
                  <a:pt x="24" y="135"/>
                  <a:pt x="25" y="136"/>
                </a:cubicBezTo>
                <a:close/>
                <a:moveTo>
                  <a:pt x="30" y="134"/>
                </a:moveTo>
                <a:cubicBezTo>
                  <a:pt x="30" y="134"/>
                  <a:pt x="30" y="133"/>
                  <a:pt x="29" y="133"/>
                </a:cubicBezTo>
                <a:cubicBezTo>
                  <a:pt x="29" y="133"/>
                  <a:pt x="29" y="134"/>
                  <a:pt x="30" y="134"/>
                </a:cubicBezTo>
                <a:close/>
                <a:moveTo>
                  <a:pt x="44" y="134"/>
                </a:moveTo>
                <a:cubicBezTo>
                  <a:pt x="44" y="134"/>
                  <a:pt x="44" y="134"/>
                  <a:pt x="44" y="135"/>
                </a:cubicBezTo>
                <a:cubicBezTo>
                  <a:pt x="44" y="134"/>
                  <a:pt x="45" y="133"/>
                  <a:pt x="44" y="133"/>
                </a:cubicBezTo>
                <a:cubicBezTo>
                  <a:pt x="44" y="134"/>
                  <a:pt x="44" y="134"/>
                  <a:pt x="44" y="134"/>
                </a:cubicBezTo>
                <a:close/>
                <a:moveTo>
                  <a:pt x="31" y="137"/>
                </a:moveTo>
                <a:cubicBezTo>
                  <a:pt x="32" y="136"/>
                  <a:pt x="32" y="136"/>
                  <a:pt x="32" y="135"/>
                </a:cubicBezTo>
                <a:cubicBezTo>
                  <a:pt x="32" y="135"/>
                  <a:pt x="32" y="134"/>
                  <a:pt x="32" y="134"/>
                </a:cubicBezTo>
                <a:cubicBezTo>
                  <a:pt x="31" y="135"/>
                  <a:pt x="31" y="135"/>
                  <a:pt x="31" y="137"/>
                </a:cubicBezTo>
                <a:close/>
                <a:moveTo>
                  <a:pt x="52" y="137"/>
                </a:moveTo>
                <a:cubicBezTo>
                  <a:pt x="53" y="137"/>
                  <a:pt x="53" y="137"/>
                  <a:pt x="53" y="137"/>
                </a:cubicBezTo>
                <a:cubicBezTo>
                  <a:pt x="53" y="137"/>
                  <a:pt x="54" y="137"/>
                  <a:pt x="54" y="137"/>
                </a:cubicBezTo>
                <a:cubicBezTo>
                  <a:pt x="54" y="136"/>
                  <a:pt x="54" y="136"/>
                  <a:pt x="54" y="135"/>
                </a:cubicBezTo>
                <a:cubicBezTo>
                  <a:pt x="53" y="136"/>
                  <a:pt x="53" y="134"/>
                  <a:pt x="53" y="134"/>
                </a:cubicBezTo>
                <a:cubicBezTo>
                  <a:pt x="52" y="135"/>
                  <a:pt x="52" y="136"/>
                  <a:pt x="52" y="137"/>
                </a:cubicBezTo>
                <a:close/>
                <a:moveTo>
                  <a:pt x="6" y="137"/>
                </a:moveTo>
                <a:cubicBezTo>
                  <a:pt x="6" y="136"/>
                  <a:pt x="6" y="135"/>
                  <a:pt x="6" y="134"/>
                </a:cubicBezTo>
                <a:cubicBezTo>
                  <a:pt x="6" y="136"/>
                  <a:pt x="6" y="137"/>
                  <a:pt x="6" y="137"/>
                </a:cubicBezTo>
                <a:close/>
                <a:moveTo>
                  <a:pt x="45" y="136"/>
                </a:moveTo>
                <a:cubicBezTo>
                  <a:pt x="45" y="137"/>
                  <a:pt x="45" y="137"/>
                  <a:pt x="46" y="137"/>
                </a:cubicBezTo>
                <a:cubicBezTo>
                  <a:pt x="46" y="136"/>
                  <a:pt x="46" y="135"/>
                  <a:pt x="45" y="135"/>
                </a:cubicBezTo>
                <a:cubicBezTo>
                  <a:pt x="46" y="136"/>
                  <a:pt x="45" y="136"/>
                  <a:pt x="45" y="136"/>
                </a:cubicBezTo>
                <a:close/>
                <a:moveTo>
                  <a:pt x="28" y="136"/>
                </a:moveTo>
                <a:cubicBezTo>
                  <a:pt x="28" y="136"/>
                  <a:pt x="28" y="136"/>
                  <a:pt x="28" y="136"/>
                </a:cubicBezTo>
                <a:cubicBezTo>
                  <a:pt x="28" y="136"/>
                  <a:pt x="28" y="135"/>
                  <a:pt x="27" y="135"/>
                </a:cubicBezTo>
                <a:cubicBezTo>
                  <a:pt x="27" y="136"/>
                  <a:pt x="28" y="136"/>
                  <a:pt x="28" y="136"/>
                </a:cubicBezTo>
                <a:close/>
                <a:moveTo>
                  <a:pt x="5" y="137"/>
                </a:moveTo>
                <a:cubicBezTo>
                  <a:pt x="5" y="137"/>
                  <a:pt x="4" y="136"/>
                  <a:pt x="5" y="136"/>
                </a:cubicBezTo>
                <a:cubicBezTo>
                  <a:pt x="5" y="136"/>
                  <a:pt x="5" y="136"/>
                  <a:pt x="5" y="135"/>
                </a:cubicBezTo>
                <a:cubicBezTo>
                  <a:pt x="5" y="136"/>
                  <a:pt x="5" y="135"/>
                  <a:pt x="4" y="135"/>
                </a:cubicBezTo>
                <a:cubicBezTo>
                  <a:pt x="4" y="136"/>
                  <a:pt x="4" y="137"/>
                  <a:pt x="5" y="137"/>
                </a:cubicBezTo>
                <a:close/>
                <a:moveTo>
                  <a:pt x="30" y="140"/>
                </a:moveTo>
                <a:cubicBezTo>
                  <a:pt x="31" y="138"/>
                  <a:pt x="32" y="137"/>
                  <a:pt x="33" y="136"/>
                </a:cubicBezTo>
                <a:cubicBezTo>
                  <a:pt x="32" y="137"/>
                  <a:pt x="30" y="138"/>
                  <a:pt x="30" y="140"/>
                </a:cubicBezTo>
                <a:close/>
                <a:moveTo>
                  <a:pt x="25" y="137"/>
                </a:moveTo>
                <a:cubicBezTo>
                  <a:pt x="26" y="137"/>
                  <a:pt x="26" y="136"/>
                  <a:pt x="26" y="136"/>
                </a:cubicBezTo>
                <a:cubicBezTo>
                  <a:pt x="26" y="137"/>
                  <a:pt x="25" y="137"/>
                  <a:pt x="25" y="137"/>
                </a:cubicBezTo>
                <a:close/>
                <a:moveTo>
                  <a:pt x="2" y="141"/>
                </a:moveTo>
                <a:cubicBezTo>
                  <a:pt x="2" y="139"/>
                  <a:pt x="2" y="138"/>
                  <a:pt x="2" y="137"/>
                </a:cubicBezTo>
                <a:cubicBezTo>
                  <a:pt x="2" y="138"/>
                  <a:pt x="1" y="140"/>
                  <a:pt x="2" y="141"/>
                </a:cubicBezTo>
                <a:close/>
                <a:moveTo>
                  <a:pt x="30" y="141"/>
                </a:moveTo>
                <a:cubicBezTo>
                  <a:pt x="30" y="141"/>
                  <a:pt x="31" y="141"/>
                  <a:pt x="31" y="142"/>
                </a:cubicBezTo>
                <a:cubicBezTo>
                  <a:pt x="31" y="141"/>
                  <a:pt x="32" y="140"/>
                  <a:pt x="33" y="141"/>
                </a:cubicBezTo>
                <a:cubicBezTo>
                  <a:pt x="33" y="140"/>
                  <a:pt x="33" y="138"/>
                  <a:pt x="33" y="137"/>
                </a:cubicBezTo>
                <a:cubicBezTo>
                  <a:pt x="32" y="138"/>
                  <a:pt x="31" y="140"/>
                  <a:pt x="30" y="141"/>
                </a:cubicBezTo>
                <a:close/>
                <a:moveTo>
                  <a:pt x="26" y="139"/>
                </a:moveTo>
                <a:cubicBezTo>
                  <a:pt x="26" y="138"/>
                  <a:pt x="27" y="138"/>
                  <a:pt x="27" y="137"/>
                </a:cubicBezTo>
                <a:cubicBezTo>
                  <a:pt x="27" y="137"/>
                  <a:pt x="27" y="137"/>
                  <a:pt x="27" y="137"/>
                </a:cubicBezTo>
                <a:cubicBezTo>
                  <a:pt x="26" y="138"/>
                  <a:pt x="26" y="138"/>
                  <a:pt x="26" y="139"/>
                </a:cubicBezTo>
                <a:close/>
                <a:moveTo>
                  <a:pt x="42" y="138"/>
                </a:moveTo>
                <a:cubicBezTo>
                  <a:pt x="43" y="139"/>
                  <a:pt x="43" y="138"/>
                  <a:pt x="43" y="138"/>
                </a:cubicBezTo>
                <a:cubicBezTo>
                  <a:pt x="44" y="139"/>
                  <a:pt x="44" y="142"/>
                  <a:pt x="45" y="142"/>
                </a:cubicBezTo>
                <a:cubicBezTo>
                  <a:pt x="45" y="143"/>
                  <a:pt x="46" y="144"/>
                  <a:pt x="46" y="145"/>
                </a:cubicBezTo>
                <a:cubicBezTo>
                  <a:pt x="47" y="144"/>
                  <a:pt x="45" y="142"/>
                  <a:pt x="45" y="141"/>
                </a:cubicBezTo>
                <a:cubicBezTo>
                  <a:pt x="44" y="141"/>
                  <a:pt x="44" y="141"/>
                  <a:pt x="44" y="140"/>
                </a:cubicBezTo>
                <a:cubicBezTo>
                  <a:pt x="44" y="139"/>
                  <a:pt x="43" y="138"/>
                  <a:pt x="42" y="137"/>
                </a:cubicBezTo>
                <a:cubicBezTo>
                  <a:pt x="42" y="138"/>
                  <a:pt x="43" y="138"/>
                  <a:pt x="42" y="138"/>
                </a:cubicBezTo>
                <a:close/>
                <a:moveTo>
                  <a:pt x="5" y="140"/>
                </a:moveTo>
                <a:cubicBezTo>
                  <a:pt x="5" y="138"/>
                  <a:pt x="5" y="138"/>
                  <a:pt x="5" y="137"/>
                </a:cubicBezTo>
                <a:cubicBezTo>
                  <a:pt x="5" y="138"/>
                  <a:pt x="5" y="137"/>
                  <a:pt x="4" y="137"/>
                </a:cubicBezTo>
                <a:cubicBezTo>
                  <a:pt x="4" y="138"/>
                  <a:pt x="4" y="139"/>
                  <a:pt x="5" y="140"/>
                </a:cubicBezTo>
                <a:close/>
                <a:moveTo>
                  <a:pt x="46" y="138"/>
                </a:moveTo>
                <a:cubicBezTo>
                  <a:pt x="46" y="139"/>
                  <a:pt x="47" y="139"/>
                  <a:pt x="47" y="140"/>
                </a:cubicBezTo>
                <a:cubicBezTo>
                  <a:pt x="47" y="139"/>
                  <a:pt x="47" y="138"/>
                  <a:pt x="47" y="137"/>
                </a:cubicBezTo>
                <a:cubicBezTo>
                  <a:pt x="47" y="138"/>
                  <a:pt x="46" y="138"/>
                  <a:pt x="46" y="138"/>
                </a:cubicBezTo>
                <a:close/>
                <a:moveTo>
                  <a:pt x="29" y="138"/>
                </a:moveTo>
                <a:cubicBezTo>
                  <a:pt x="30" y="138"/>
                  <a:pt x="30" y="138"/>
                  <a:pt x="30" y="138"/>
                </a:cubicBezTo>
                <a:cubicBezTo>
                  <a:pt x="30" y="138"/>
                  <a:pt x="30" y="138"/>
                  <a:pt x="29" y="137"/>
                </a:cubicBezTo>
                <a:cubicBezTo>
                  <a:pt x="29" y="138"/>
                  <a:pt x="30" y="138"/>
                  <a:pt x="29" y="138"/>
                </a:cubicBezTo>
                <a:close/>
                <a:moveTo>
                  <a:pt x="52" y="143"/>
                </a:moveTo>
                <a:cubicBezTo>
                  <a:pt x="53" y="143"/>
                  <a:pt x="53" y="142"/>
                  <a:pt x="54" y="142"/>
                </a:cubicBezTo>
                <a:cubicBezTo>
                  <a:pt x="54" y="141"/>
                  <a:pt x="54" y="139"/>
                  <a:pt x="54" y="138"/>
                </a:cubicBezTo>
                <a:cubicBezTo>
                  <a:pt x="53" y="139"/>
                  <a:pt x="52" y="141"/>
                  <a:pt x="52" y="143"/>
                </a:cubicBezTo>
                <a:close/>
                <a:moveTo>
                  <a:pt x="29" y="139"/>
                </a:moveTo>
                <a:cubicBezTo>
                  <a:pt x="29" y="139"/>
                  <a:pt x="29" y="139"/>
                  <a:pt x="29" y="138"/>
                </a:cubicBezTo>
                <a:cubicBezTo>
                  <a:pt x="28" y="139"/>
                  <a:pt x="29" y="139"/>
                  <a:pt x="29" y="139"/>
                </a:cubicBezTo>
                <a:close/>
                <a:moveTo>
                  <a:pt x="51" y="140"/>
                </a:moveTo>
                <a:cubicBezTo>
                  <a:pt x="52" y="140"/>
                  <a:pt x="52" y="139"/>
                  <a:pt x="51" y="139"/>
                </a:cubicBezTo>
                <a:cubicBezTo>
                  <a:pt x="51" y="139"/>
                  <a:pt x="51" y="139"/>
                  <a:pt x="51" y="140"/>
                </a:cubicBezTo>
                <a:close/>
                <a:moveTo>
                  <a:pt x="7" y="144"/>
                </a:moveTo>
                <a:cubicBezTo>
                  <a:pt x="8" y="143"/>
                  <a:pt x="7" y="140"/>
                  <a:pt x="7" y="139"/>
                </a:cubicBezTo>
                <a:cubicBezTo>
                  <a:pt x="7" y="140"/>
                  <a:pt x="6" y="143"/>
                  <a:pt x="7" y="144"/>
                </a:cubicBezTo>
                <a:close/>
                <a:moveTo>
                  <a:pt x="26" y="140"/>
                </a:moveTo>
                <a:cubicBezTo>
                  <a:pt x="27" y="140"/>
                  <a:pt x="27" y="140"/>
                  <a:pt x="27" y="139"/>
                </a:cubicBezTo>
                <a:cubicBezTo>
                  <a:pt x="27" y="139"/>
                  <a:pt x="27" y="139"/>
                  <a:pt x="27" y="139"/>
                </a:cubicBezTo>
                <a:cubicBezTo>
                  <a:pt x="27" y="139"/>
                  <a:pt x="26" y="139"/>
                  <a:pt x="26" y="140"/>
                </a:cubicBezTo>
                <a:close/>
                <a:moveTo>
                  <a:pt x="5" y="141"/>
                </a:moveTo>
                <a:cubicBezTo>
                  <a:pt x="5" y="141"/>
                  <a:pt x="5" y="140"/>
                  <a:pt x="5" y="140"/>
                </a:cubicBezTo>
                <a:cubicBezTo>
                  <a:pt x="5" y="140"/>
                  <a:pt x="4" y="141"/>
                  <a:pt x="5" y="141"/>
                </a:cubicBezTo>
                <a:close/>
                <a:moveTo>
                  <a:pt x="3" y="149"/>
                </a:moveTo>
                <a:cubicBezTo>
                  <a:pt x="4" y="149"/>
                  <a:pt x="4" y="148"/>
                  <a:pt x="4" y="147"/>
                </a:cubicBezTo>
                <a:cubicBezTo>
                  <a:pt x="4" y="148"/>
                  <a:pt x="4" y="149"/>
                  <a:pt x="4" y="150"/>
                </a:cubicBezTo>
                <a:cubicBezTo>
                  <a:pt x="5" y="148"/>
                  <a:pt x="5" y="147"/>
                  <a:pt x="6" y="146"/>
                </a:cubicBezTo>
                <a:cubicBezTo>
                  <a:pt x="5" y="146"/>
                  <a:pt x="5" y="147"/>
                  <a:pt x="5" y="147"/>
                </a:cubicBezTo>
                <a:cubicBezTo>
                  <a:pt x="4" y="146"/>
                  <a:pt x="4" y="147"/>
                  <a:pt x="4" y="147"/>
                </a:cubicBezTo>
                <a:cubicBezTo>
                  <a:pt x="3" y="145"/>
                  <a:pt x="4" y="142"/>
                  <a:pt x="3" y="140"/>
                </a:cubicBezTo>
                <a:cubicBezTo>
                  <a:pt x="3" y="143"/>
                  <a:pt x="3" y="146"/>
                  <a:pt x="3" y="149"/>
                </a:cubicBezTo>
                <a:close/>
                <a:moveTo>
                  <a:pt x="22" y="146"/>
                </a:moveTo>
                <a:cubicBezTo>
                  <a:pt x="24" y="146"/>
                  <a:pt x="24" y="143"/>
                  <a:pt x="23" y="142"/>
                </a:cubicBezTo>
                <a:cubicBezTo>
                  <a:pt x="23" y="142"/>
                  <a:pt x="23" y="141"/>
                  <a:pt x="23" y="140"/>
                </a:cubicBezTo>
                <a:cubicBezTo>
                  <a:pt x="22" y="143"/>
                  <a:pt x="23" y="144"/>
                  <a:pt x="22" y="146"/>
                </a:cubicBezTo>
                <a:close/>
                <a:moveTo>
                  <a:pt x="27" y="141"/>
                </a:moveTo>
                <a:cubicBezTo>
                  <a:pt x="27" y="141"/>
                  <a:pt x="27" y="142"/>
                  <a:pt x="27" y="142"/>
                </a:cubicBezTo>
                <a:cubicBezTo>
                  <a:pt x="27" y="142"/>
                  <a:pt x="28" y="142"/>
                  <a:pt x="28" y="142"/>
                </a:cubicBezTo>
                <a:cubicBezTo>
                  <a:pt x="28" y="141"/>
                  <a:pt x="28" y="140"/>
                  <a:pt x="27" y="140"/>
                </a:cubicBezTo>
                <a:cubicBezTo>
                  <a:pt x="27" y="141"/>
                  <a:pt x="27" y="141"/>
                  <a:pt x="27" y="141"/>
                </a:cubicBezTo>
                <a:close/>
                <a:moveTo>
                  <a:pt x="49" y="143"/>
                </a:moveTo>
                <a:cubicBezTo>
                  <a:pt x="50" y="142"/>
                  <a:pt x="50" y="141"/>
                  <a:pt x="50" y="140"/>
                </a:cubicBezTo>
                <a:cubicBezTo>
                  <a:pt x="49" y="141"/>
                  <a:pt x="49" y="142"/>
                  <a:pt x="49" y="143"/>
                </a:cubicBezTo>
                <a:close/>
                <a:moveTo>
                  <a:pt x="44" y="147"/>
                </a:moveTo>
                <a:cubicBezTo>
                  <a:pt x="45" y="148"/>
                  <a:pt x="45" y="150"/>
                  <a:pt x="46" y="151"/>
                </a:cubicBezTo>
                <a:cubicBezTo>
                  <a:pt x="45" y="149"/>
                  <a:pt x="45" y="147"/>
                  <a:pt x="44" y="145"/>
                </a:cubicBezTo>
                <a:cubicBezTo>
                  <a:pt x="45" y="145"/>
                  <a:pt x="45" y="145"/>
                  <a:pt x="45" y="145"/>
                </a:cubicBezTo>
                <a:cubicBezTo>
                  <a:pt x="44" y="144"/>
                  <a:pt x="44" y="142"/>
                  <a:pt x="43" y="141"/>
                </a:cubicBezTo>
                <a:cubicBezTo>
                  <a:pt x="43" y="142"/>
                  <a:pt x="44" y="144"/>
                  <a:pt x="43" y="146"/>
                </a:cubicBezTo>
                <a:cubicBezTo>
                  <a:pt x="44" y="146"/>
                  <a:pt x="44" y="147"/>
                  <a:pt x="44" y="147"/>
                </a:cubicBezTo>
                <a:close/>
                <a:moveTo>
                  <a:pt x="25" y="143"/>
                </a:moveTo>
                <a:cubicBezTo>
                  <a:pt x="25" y="143"/>
                  <a:pt x="25" y="142"/>
                  <a:pt x="26" y="142"/>
                </a:cubicBezTo>
                <a:cubicBezTo>
                  <a:pt x="25" y="142"/>
                  <a:pt x="26" y="141"/>
                  <a:pt x="25" y="141"/>
                </a:cubicBezTo>
                <a:cubicBezTo>
                  <a:pt x="25" y="142"/>
                  <a:pt x="24" y="142"/>
                  <a:pt x="25" y="143"/>
                </a:cubicBezTo>
                <a:close/>
                <a:moveTo>
                  <a:pt x="29" y="142"/>
                </a:moveTo>
                <a:cubicBezTo>
                  <a:pt x="29" y="142"/>
                  <a:pt x="29" y="141"/>
                  <a:pt x="29" y="141"/>
                </a:cubicBezTo>
                <a:cubicBezTo>
                  <a:pt x="29" y="141"/>
                  <a:pt x="29" y="142"/>
                  <a:pt x="29" y="142"/>
                </a:cubicBezTo>
                <a:close/>
                <a:moveTo>
                  <a:pt x="32" y="145"/>
                </a:moveTo>
                <a:cubicBezTo>
                  <a:pt x="32" y="144"/>
                  <a:pt x="32" y="142"/>
                  <a:pt x="32" y="142"/>
                </a:cubicBezTo>
                <a:cubicBezTo>
                  <a:pt x="32" y="143"/>
                  <a:pt x="31" y="143"/>
                  <a:pt x="32" y="145"/>
                </a:cubicBezTo>
                <a:close/>
                <a:moveTo>
                  <a:pt x="27" y="143"/>
                </a:moveTo>
                <a:cubicBezTo>
                  <a:pt x="28" y="143"/>
                  <a:pt x="28" y="143"/>
                  <a:pt x="28" y="143"/>
                </a:cubicBezTo>
                <a:cubicBezTo>
                  <a:pt x="28" y="143"/>
                  <a:pt x="28" y="143"/>
                  <a:pt x="28" y="142"/>
                </a:cubicBezTo>
                <a:cubicBezTo>
                  <a:pt x="28" y="142"/>
                  <a:pt x="28" y="142"/>
                  <a:pt x="28" y="142"/>
                </a:cubicBezTo>
                <a:cubicBezTo>
                  <a:pt x="28" y="142"/>
                  <a:pt x="28" y="143"/>
                  <a:pt x="27" y="143"/>
                </a:cubicBezTo>
                <a:close/>
                <a:moveTo>
                  <a:pt x="29" y="143"/>
                </a:moveTo>
                <a:cubicBezTo>
                  <a:pt x="29" y="143"/>
                  <a:pt x="30" y="142"/>
                  <a:pt x="29" y="142"/>
                </a:cubicBezTo>
                <a:cubicBezTo>
                  <a:pt x="29" y="143"/>
                  <a:pt x="29" y="143"/>
                  <a:pt x="29" y="143"/>
                </a:cubicBezTo>
                <a:close/>
                <a:moveTo>
                  <a:pt x="51" y="143"/>
                </a:moveTo>
                <a:cubicBezTo>
                  <a:pt x="51" y="143"/>
                  <a:pt x="51" y="144"/>
                  <a:pt x="51" y="145"/>
                </a:cubicBezTo>
                <a:cubicBezTo>
                  <a:pt x="51" y="145"/>
                  <a:pt x="51" y="144"/>
                  <a:pt x="52" y="144"/>
                </a:cubicBezTo>
                <a:cubicBezTo>
                  <a:pt x="51" y="144"/>
                  <a:pt x="52" y="143"/>
                  <a:pt x="51" y="142"/>
                </a:cubicBezTo>
                <a:cubicBezTo>
                  <a:pt x="51" y="143"/>
                  <a:pt x="51" y="143"/>
                  <a:pt x="51" y="143"/>
                </a:cubicBezTo>
                <a:close/>
                <a:moveTo>
                  <a:pt x="25" y="144"/>
                </a:moveTo>
                <a:cubicBezTo>
                  <a:pt x="26" y="144"/>
                  <a:pt x="27" y="143"/>
                  <a:pt x="26" y="143"/>
                </a:cubicBezTo>
                <a:cubicBezTo>
                  <a:pt x="26" y="143"/>
                  <a:pt x="25" y="144"/>
                  <a:pt x="25" y="144"/>
                </a:cubicBezTo>
                <a:close/>
                <a:moveTo>
                  <a:pt x="52" y="148"/>
                </a:moveTo>
                <a:cubicBezTo>
                  <a:pt x="53" y="147"/>
                  <a:pt x="54" y="145"/>
                  <a:pt x="54" y="143"/>
                </a:cubicBezTo>
                <a:cubicBezTo>
                  <a:pt x="53" y="145"/>
                  <a:pt x="52" y="147"/>
                  <a:pt x="52" y="148"/>
                </a:cubicBezTo>
                <a:close/>
                <a:moveTo>
                  <a:pt x="26" y="146"/>
                </a:moveTo>
                <a:cubicBezTo>
                  <a:pt x="26" y="146"/>
                  <a:pt x="27" y="145"/>
                  <a:pt x="27" y="145"/>
                </a:cubicBezTo>
                <a:cubicBezTo>
                  <a:pt x="27" y="145"/>
                  <a:pt x="27" y="145"/>
                  <a:pt x="26" y="144"/>
                </a:cubicBezTo>
                <a:cubicBezTo>
                  <a:pt x="26" y="145"/>
                  <a:pt x="25" y="145"/>
                  <a:pt x="26" y="146"/>
                </a:cubicBezTo>
                <a:close/>
                <a:moveTo>
                  <a:pt x="30" y="148"/>
                </a:moveTo>
                <a:cubicBezTo>
                  <a:pt x="30" y="148"/>
                  <a:pt x="30" y="148"/>
                  <a:pt x="29" y="148"/>
                </a:cubicBezTo>
                <a:cubicBezTo>
                  <a:pt x="29" y="148"/>
                  <a:pt x="29" y="148"/>
                  <a:pt x="29" y="149"/>
                </a:cubicBezTo>
                <a:cubicBezTo>
                  <a:pt x="29" y="149"/>
                  <a:pt x="29" y="150"/>
                  <a:pt x="29" y="151"/>
                </a:cubicBezTo>
                <a:cubicBezTo>
                  <a:pt x="30" y="149"/>
                  <a:pt x="32" y="148"/>
                  <a:pt x="32" y="146"/>
                </a:cubicBezTo>
                <a:cubicBezTo>
                  <a:pt x="31" y="146"/>
                  <a:pt x="31" y="145"/>
                  <a:pt x="30" y="145"/>
                </a:cubicBezTo>
                <a:cubicBezTo>
                  <a:pt x="30" y="146"/>
                  <a:pt x="31" y="148"/>
                  <a:pt x="30" y="148"/>
                </a:cubicBezTo>
                <a:close/>
                <a:moveTo>
                  <a:pt x="27" y="147"/>
                </a:moveTo>
                <a:cubicBezTo>
                  <a:pt x="27" y="147"/>
                  <a:pt x="28" y="146"/>
                  <a:pt x="27" y="146"/>
                </a:cubicBezTo>
                <a:cubicBezTo>
                  <a:pt x="27" y="146"/>
                  <a:pt x="26" y="147"/>
                  <a:pt x="27" y="147"/>
                </a:cubicBezTo>
                <a:close/>
                <a:moveTo>
                  <a:pt x="28" y="147"/>
                </a:moveTo>
                <a:cubicBezTo>
                  <a:pt x="29" y="147"/>
                  <a:pt x="28" y="146"/>
                  <a:pt x="28" y="146"/>
                </a:cubicBezTo>
                <a:cubicBezTo>
                  <a:pt x="28" y="147"/>
                  <a:pt x="28" y="147"/>
                  <a:pt x="28" y="147"/>
                </a:cubicBezTo>
                <a:close/>
                <a:moveTo>
                  <a:pt x="27" y="149"/>
                </a:moveTo>
                <a:cubicBezTo>
                  <a:pt x="28" y="149"/>
                  <a:pt x="28" y="147"/>
                  <a:pt x="27" y="147"/>
                </a:cubicBezTo>
                <a:cubicBezTo>
                  <a:pt x="27" y="148"/>
                  <a:pt x="27" y="149"/>
                  <a:pt x="27" y="149"/>
                </a:cubicBezTo>
                <a:close/>
                <a:moveTo>
                  <a:pt x="52" y="149"/>
                </a:moveTo>
                <a:cubicBezTo>
                  <a:pt x="52" y="149"/>
                  <a:pt x="52" y="148"/>
                  <a:pt x="51" y="148"/>
                </a:cubicBezTo>
                <a:cubicBezTo>
                  <a:pt x="51" y="148"/>
                  <a:pt x="51" y="149"/>
                  <a:pt x="52" y="149"/>
                </a:cubicBezTo>
                <a:close/>
                <a:moveTo>
                  <a:pt x="52" y="151"/>
                </a:moveTo>
                <a:cubicBezTo>
                  <a:pt x="53" y="151"/>
                  <a:pt x="53" y="150"/>
                  <a:pt x="54" y="151"/>
                </a:cubicBezTo>
                <a:cubicBezTo>
                  <a:pt x="53" y="150"/>
                  <a:pt x="54" y="148"/>
                  <a:pt x="53" y="148"/>
                </a:cubicBezTo>
                <a:cubicBezTo>
                  <a:pt x="53" y="149"/>
                  <a:pt x="52" y="150"/>
                  <a:pt x="52" y="151"/>
                </a:cubicBezTo>
                <a:close/>
                <a:moveTo>
                  <a:pt x="24" y="150"/>
                </a:moveTo>
                <a:cubicBezTo>
                  <a:pt x="24" y="150"/>
                  <a:pt x="24" y="149"/>
                  <a:pt x="23" y="149"/>
                </a:cubicBezTo>
                <a:cubicBezTo>
                  <a:pt x="23" y="150"/>
                  <a:pt x="23" y="150"/>
                  <a:pt x="24" y="150"/>
                </a:cubicBezTo>
                <a:close/>
                <a:moveTo>
                  <a:pt x="23" y="152"/>
                </a:moveTo>
                <a:cubicBezTo>
                  <a:pt x="23" y="152"/>
                  <a:pt x="22" y="152"/>
                  <a:pt x="22" y="152"/>
                </a:cubicBezTo>
                <a:cubicBezTo>
                  <a:pt x="22" y="152"/>
                  <a:pt x="22" y="153"/>
                  <a:pt x="23" y="153"/>
                </a:cubicBezTo>
                <a:cubicBezTo>
                  <a:pt x="23" y="152"/>
                  <a:pt x="23" y="151"/>
                  <a:pt x="23" y="149"/>
                </a:cubicBezTo>
                <a:cubicBezTo>
                  <a:pt x="23" y="149"/>
                  <a:pt x="23" y="149"/>
                  <a:pt x="23" y="149"/>
                </a:cubicBezTo>
                <a:cubicBezTo>
                  <a:pt x="22" y="150"/>
                  <a:pt x="22" y="151"/>
                  <a:pt x="23" y="152"/>
                </a:cubicBezTo>
                <a:close/>
                <a:moveTo>
                  <a:pt x="26" y="150"/>
                </a:moveTo>
                <a:cubicBezTo>
                  <a:pt x="26" y="149"/>
                  <a:pt x="26" y="151"/>
                  <a:pt x="27" y="151"/>
                </a:cubicBezTo>
                <a:cubicBezTo>
                  <a:pt x="27" y="150"/>
                  <a:pt x="26" y="150"/>
                  <a:pt x="26" y="150"/>
                </a:cubicBezTo>
                <a:close/>
                <a:moveTo>
                  <a:pt x="30" y="154"/>
                </a:moveTo>
                <a:cubicBezTo>
                  <a:pt x="31" y="153"/>
                  <a:pt x="31" y="151"/>
                  <a:pt x="31" y="149"/>
                </a:cubicBezTo>
                <a:cubicBezTo>
                  <a:pt x="30" y="151"/>
                  <a:pt x="29" y="152"/>
                  <a:pt x="30" y="154"/>
                </a:cubicBezTo>
                <a:close/>
                <a:moveTo>
                  <a:pt x="28" y="150"/>
                </a:moveTo>
                <a:cubicBezTo>
                  <a:pt x="28" y="151"/>
                  <a:pt x="28" y="152"/>
                  <a:pt x="29" y="152"/>
                </a:cubicBezTo>
                <a:cubicBezTo>
                  <a:pt x="29" y="151"/>
                  <a:pt x="29" y="150"/>
                  <a:pt x="28" y="150"/>
                </a:cubicBezTo>
                <a:cubicBezTo>
                  <a:pt x="28" y="150"/>
                  <a:pt x="28" y="150"/>
                  <a:pt x="28" y="150"/>
                </a:cubicBezTo>
                <a:close/>
                <a:moveTo>
                  <a:pt x="26" y="152"/>
                </a:moveTo>
                <a:cubicBezTo>
                  <a:pt x="26" y="152"/>
                  <a:pt x="26" y="151"/>
                  <a:pt x="26" y="150"/>
                </a:cubicBezTo>
                <a:cubicBezTo>
                  <a:pt x="25" y="151"/>
                  <a:pt x="25" y="152"/>
                  <a:pt x="26" y="152"/>
                </a:cubicBezTo>
                <a:close/>
                <a:moveTo>
                  <a:pt x="47" y="151"/>
                </a:moveTo>
                <a:cubicBezTo>
                  <a:pt x="47" y="151"/>
                  <a:pt x="47" y="150"/>
                  <a:pt x="47" y="151"/>
                </a:cubicBezTo>
                <a:cubicBezTo>
                  <a:pt x="47" y="151"/>
                  <a:pt x="47" y="151"/>
                  <a:pt x="47" y="151"/>
                </a:cubicBezTo>
                <a:close/>
                <a:moveTo>
                  <a:pt x="52" y="152"/>
                </a:moveTo>
                <a:cubicBezTo>
                  <a:pt x="52" y="152"/>
                  <a:pt x="52" y="151"/>
                  <a:pt x="52" y="151"/>
                </a:cubicBezTo>
                <a:cubicBezTo>
                  <a:pt x="51" y="152"/>
                  <a:pt x="51" y="152"/>
                  <a:pt x="52" y="152"/>
                </a:cubicBezTo>
                <a:close/>
                <a:moveTo>
                  <a:pt x="53" y="153"/>
                </a:moveTo>
                <a:cubicBezTo>
                  <a:pt x="53" y="153"/>
                  <a:pt x="53" y="153"/>
                  <a:pt x="52" y="153"/>
                </a:cubicBezTo>
                <a:cubicBezTo>
                  <a:pt x="52" y="154"/>
                  <a:pt x="53" y="154"/>
                  <a:pt x="52" y="155"/>
                </a:cubicBezTo>
                <a:cubicBezTo>
                  <a:pt x="52" y="155"/>
                  <a:pt x="52" y="155"/>
                  <a:pt x="52" y="155"/>
                </a:cubicBezTo>
                <a:cubicBezTo>
                  <a:pt x="51" y="155"/>
                  <a:pt x="51" y="156"/>
                  <a:pt x="52" y="157"/>
                </a:cubicBezTo>
                <a:cubicBezTo>
                  <a:pt x="53" y="155"/>
                  <a:pt x="54" y="154"/>
                  <a:pt x="53" y="151"/>
                </a:cubicBezTo>
                <a:cubicBezTo>
                  <a:pt x="53" y="152"/>
                  <a:pt x="53" y="152"/>
                  <a:pt x="53" y="153"/>
                </a:cubicBezTo>
                <a:close/>
                <a:moveTo>
                  <a:pt x="27" y="153"/>
                </a:moveTo>
                <a:cubicBezTo>
                  <a:pt x="28" y="153"/>
                  <a:pt x="27" y="152"/>
                  <a:pt x="27" y="152"/>
                </a:cubicBezTo>
                <a:cubicBezTo>
                  <a:pt x="27" y="152"/>
                  <a:pt x="28" y="152"/>
                  <a:pt x="27" y="153"/>
                </a:cubicBezTo>
                <a:close/>
                <a:moveTo>
                  <a:pt x="49" y="153"/>
                </a:moveTo>
                <a:cubicBezTo>
                  <a:pt x="49" y="152"/>
                  <a:pt x="49" y="152"/>
                  <a:pt x="49" y="152"/>
                </a:cubicBezTo>
                <a:cubicBezTo>
                  <a:pt x="49" y="152"/>
                  <a:pt x="49" y="152"/>
                  <a:pt x="49" y="152"/>
                </a:cubicBezTo>
                <a:cubicBezTo>
                  <a:pt x="49" y="152"/>
                  <a:pt x="49" y="153"/>
                  <a:pt x="49" y="153"/>
                </a:cubicBezTo>
                <a:close/>
                <a:moveTo>
                  <a:pt x="25" y="153"/>
                </a:moveTo>
                <a:cubicBezTo>
                  <a:pt x="25" y="153"/>
                  <a:pt x="25" y="152"/>
                  <a:pt x="25" y="152"/>
                </a:cubicBezTo>
                <a:cubicBezTo>
                  <a:pt x="25" y="153"/>
                  <a:pt x="25" y="153"/>
                  <a:pt x="25" y="153"/>
                </a:cubicBezTo>
                <a:close/>
                <a:moveTo>
                  <a:pt x="44" y="153"/>
                </a:moveTo>
                <a:cubicBezTo>
                  <a:pt x="45" y="153"/>
                  <a:pt x="45" y="152"/>
                  <a:pt x="44" y="152"/>
                </a:cubicBezTo>
                <a:cubicBezTo>
                  <a:pt x="44" y="153"/>
                  <a:pt x="44" y="153"/>
                  <a:pt x="44" y="153"/>
                </a:cubicBezTo>
                <a:close/>
                <a:moveTo>
                  <a:pt x="27" y="155"/>
                </a:moveTo>
                <a:cubicBezTo>
                  <a:pt x="27" y="154"/>
                  <a:pt x="27" y="153"/>
                  <a:pt x="27" y="153"/>
                </a:cubicBezTo>
                <a:cubicBezTo>
                  <a:pt x="26" y="153"/>
                  <a:pt x="27" y="154"/>
                  <a:pt x="27" y="155"/>
                </a:cubicBezTo>
                <a:close/>
                <a:moveTo>
                  <a:pt x="24" y="153"/>
                </a:moveTo>
                <a:cubicBezTo>
                  <a:pt x="23" y="154"/>
                  <a:pt x="23" y="154"/>
                  <a:pt x="22" y="153"/>
                </a:cubicBezTo>
                <a:cubicBezTo>
                  <a:pt x="22" y="156"/>
                  <a:pt x="22" y="158"/>
                  <a:pt x="22" y="160"/>
                </a:cubicBezTo>
                <a:cubicBezTo>
                  <a:pt x="23" y="158"/>
                  <a:pt x="25" y="156"/>
                  <a:pt x="24" y="153"/>
                </a:cubicBezTo>
                <a:close/>
                <a:moveTo>
                  <a:pt x="30" y="155"/>
                </a:moveTo>
                <a:cubicBezTo>
                  <a:pt x="30" y="154"/>
                  <a:pt x="30" y="153"/>
                  <a:pt x="29" y="153"/>
                </a:cubicBezTo>
                <a:cubicBezTo>
                  <a:pt x="29" y="154"/>
                  <a:pt x="29" y="154"/>
                  <a:pt x="30" y="155"/>
                </a:cubicBezTo>
                <a:close/>
                <a:moveTo>
                  <a:pt x="4" y="155"/>
                </a:moveTo>
                <a:cubicBezTo>
                  <a:pt x="5" y="155"/>
                  <a:pt x="5" y="154"/>
                  <a:pt x="4" y="154"/>
                </a:cubicBezTo>
                <a:cubicBezTo>
                  <a:pt x="4" y="155"/>
                  <a:pt x="4" y="155"/>
                  <a:pt x="4" y="155"/>
                </a:cubicBezTo>
                <a:close/>
                <a:moveTo>
                  <a:pt x="26" y="156"/>
                </a:moveTo>
                <a:cubicBezTo>
                  <a:pt x="26" y="155"/>
                  <a:pt x="26" y="154"/>
                  <a:pt x="26" y="154"/>
                </a:cubicBezTo>
                <a:cubicBezTo>
                  <a:pt x="26" y="155"/>
                  <a:pt x="26" y="155"/>
                  <a:pt x="26" y="156"/>
                </a:cubicBezTo>
                <a:close/>
                <a:moveTo>
                  <a:pt x="29" y="156"/>
                </a:moveTo>
                <a:cubicBezTo>
                  <a:pt x="29" y="156"/>
                  <a:pt x="29" y="155"/>
                  <a:pt x="28" y="155"/>
                </a:cubicBezTo>
                <a:cubicBezTo>
                  <a:pt x="28" y="155"/>
                  <a:pt x="29" y="155"/>
                  <a:pt x="29" y="156"/>
                </a:cubicBezTo>
                <a:close/>
                <a:moveTo>
                  <a:pt x="45" y="157"/>
                </a:moveTo>
                <a:cubicBezTo>
                  <a:pt x="44" y="158"/>
                  <a:pt x="45" y="157"/>
                  <a:pt x="45" y="157"/>
                </a:cubicBezTo>
                <a:cubicBezTo>
                  <a:pt x="45" y="156"/>
                  <a:pt x="46" y="156"/>
                  <a:pt x="46" y="155"/>
                </a:cubicBezTo>
                <a:cubicBezTo>
                  <a:pt x="45" y="155"/>
                  <a:pt x="45" y="156"/>
                  <a:pt x="45" y="156"/>
                </a:cubicBezTo>
                <a:cubicBezTo>
                  <a:pt x="45" y="156"/>
                  <a:pt x="45" y="157"/>
                  <a:pt x="45" y="157"/>
                </a:cubicBezTo>
                <a:close/>
                <a:moveTo>
                  <a:pt x="25" y="157"/>
                </a:moveTo>
                <a:cubicBezTo>
                  <a:pt x="25" y="157"/>
                  <a:pt x="25" y="157"/>
                  <a:pt x="26" y="156"/>
                </a:cubicBezTo>
                <a:cubicBezTo>
                  <a:pt x="25" y="156"/>
                  <a:pt x="25" y="156"/>
                  <a:pt x="25" y="156"/>
                </a:cubicBezTo>
                <a:cubicBezTo>
                  <a:pt x="24" y="156"/>
                  <a:pt x="25" y="157"/>
                  <a:pt x="25" y="157"/>
                </a:cubicBezTo>
                <a:close/>
                <a:moveTo>
                  <a:pt x="28" y="157"/>
                </a:moveTo>
                <a:cubicBezTo>
                  <a:pt x="28" y="157"/>
                  <a:pt x="28" y="156"/>
                  <a:pt x="28" y="156"/>
                </a:cubicBezTo>
                <a:cubicBezTo>
                  <a:pt x="28" y="156"/>
                  <a:pt x="28" y="157"/>
                  <a:pt x="28" y="157"/>
                </a:cubicBezTo>
                <a:close/>
                <a:moveTo>
                  <a:pt x="49" y="157"/>
                </a:moveTo>
                <a:cubicBezTo>
                  <a:pt x="49" y="157"/>
                  <a:pt x="49" y="156"/>
                  <a:pt x="49" y="156"/>
                </a:cubicBezTo>
                <a:cubicBezTo>
                  <a:pt x="49" y="156"/>
                  <a:pt x="49" y="156"/>
                  <a:pt x="49" y="156"/>
                </a:cubicBezTo>
                <a:cubicBezTo>
                  <a:pt x="49" y="156"/>
                  <a:pt x="49" y="156"/>
                  <a:pt x="49" y="157"/>
                </a:cubicBezTo>
                <a:close/>
                <a:moveTo>
                  <a:pt x="29" y="157"/>
                </a:moveTo>
                <a:cubicBezTo>
                  <a:pt x="29" y="157"/>
                  <a:pt x="30" y="157"/>
                  <a:pt x="29" y="157"/>
                </a:cubicBezTo>
                <a:cubicBezTo>
                  <a:pt x="29" y="157"/>
                  <a:pt x="29" y="157"/>
                  <a:pt x="29" y="157"/>
                </a:cubicBezTo>
                <a:close/>
                <a:moveTo>
                  <a:pt x="52" y="158"/>
                </a:moveTo>
                <a:cubicBezTo>
                  <a:pt x="52" y="158"/>
                  <a:pt x="53" y="157"/>
                  <a:pt x="52" y="157"/>
                </a:cubicBezTo>
                <a:cubicBezTo>
                  <a:pt x="52" y="157"/>
                  <a:pt x="52" y="158"/>
                  <a:pt x="52" y="158"/>
                </a:cubicBezTo>
                <a:close/>
                <a:moveTo>
                  <a:pt x="27" y="159"/>
                </a:moveTo>
                <a:cubicBezTo>
                  <a:pt x="27" y="158"/>
                  <a:pt x="27" y="157"/>
                  <a:pt x="27" y="157"/>
                </a:cubicBezTo>
                <a:cubicBezTo>
                  <a:pt x="27" y="158"/>
                  <a:pt x="27" y="159"/>
                  <a:pt x="27" y="159"/>
                </a:cubicBezTo>
                <a:close/>
                <a:moveTo>
                  <a:pt x="45" y="159"/>
                </a:moveTo>
                <a:cubicBezTo>
                  <a:pt x="45" y="159"/>
                  <a:pt x="45" y="160"/>
                  <a:pt x="45" y="161"/>
                </a:cubicBezTo>
                <a:cubicBezTo>
                  <a:pt x="46" y="160"/>
                  <a:pt x="47" y="158"/>
                  <a:pt x="47" y="157"/>
                </a:cubicBezTo>
                <a:cubicBezTo>
                  <a:pt x="46" y="158"/>
                  <a:pt x="46" y="159"/>
                  <a:pt x="45" y="159"/>
                </a:cubicBezTo>
                <a:close/>
                <a:moveTo>
                  <a:pt x="29" y="159"/>
                </a:moveTo>
                <a:cubicBezTo>
                  <a:pt x="30" y="159"/>
                  <a:pt x="30" y="159"/>
                  <a:pt x="30" y="159"/>
                </a:cubicBezTo>
                <a:cubicBezTo>
                  <a:pt x="30" y="159"/>
                  <a:pt x="31" y="158"/>
                  <a:pt x="30" y="158"/>
                </a:cubicBezTo>
                <a:cubicBezTo>
                  <a:pt x="30" y="158"/>
                  <a:pt x="30" y="158"/>
                  <a:pt x="29" y="159"/>
                </a:cubicBezTo>
                <a:close/>
                <a:moveTo>
                  <a:pt x="52" y="160"/>
                </a:moveTo>
                <a:cubicBezTo>
                  <a:pt x="52" y="160"/>
                  <a:pt x="52" y="160"/>
                  <a:pt x="52" y="160"/>
                </a:cubicBezTo>
                <a:cubicBezTo>
                  <a:pt x="52" y="161"/>
                  <a:pt x="52" y="161"/>
                  <a:pt x="52" y="161"/>
                </a:cubicBezTo>
                <a:cubicBezTo>
                  <a:pt x="52" y="161"/>
                  <a:pt x="53" y="161"/>
                  <a:pt x="53" y="161"/>
                </a:cubicBezTo>
                <a:cubicBezTo>
                  <a:pt x="53" y="159"/>
                  <a:pt x="53" y="159"/>
                  <a:pt x="53" y="158"/>
                </a:cubicBezTo>
                <a:cubicBezTo>
                  <a:pt x="53" y="159"/>
                  <a:pt x="52" y="159"/>
                  <a:pt x="52" y="160"/>
                </a:cubicBezTo>
                <a:close/>
                <a:moveTo>
                  <a:pt x="26" y="159"/>
                </a:moveTo>
                <a:cubicBezTo>
                  <a:pt x="26" y="159"/>
                  <a:pt x="26" y="160"/>
                  <a:pt x="26" y="160"/>
                </a:cubicBezTo>
                <a:cubicBezTo>
                  <a:pt x="27" y="160"/>
                  <a:pt x="27" y="159"/>
                  <a:pt x="26" y="159"/>
                </a:cubicBezTo>
                <a:cubicBezTo>
                  <a:pt x="26" y="159"/>
                  <a:pt x="26" y="159"/>
                  <a:pt x="26" y="159"/>
                </a:cubicBezTo>
                <a:close/>
                <a:moveTo>
                  <a:pt x="47" y="160"/>
                </a:moveTo>
                <a:cubicBezTo>
                  <a:pt x="48" y="160"/>
                  <a:pt x="48" y="159"/>
                  <a:pt x="48" y="159"/>
                </a:cubicBezTo>
                <a:cubicBezTo>
                  <a:pt x="47" y="159"/>
                  <a:pt x="47" y="160"/>
                  <a:pt x="47" y="160"/>
                </a:cubicBezTo>
                <a:close/>
                <a:moveTo>
                  <a:pt x="23" y="160"/>
                </a:moveTo>
                <a:cubicBezTo>
                  <a:pt x="23" y="160"/>
                  <a:pt x="24" y="159"/>
                  <a:pt x="24" y="159"/>
                </a:cubicBezTo>
                <a:cubicBezTo>
                  <a:pt x="23" y="160"/>
                  <a:pt x="23" y="160"/>
                  <a:pt x="23" y="160"/>
                </a:cubicBezTo>
                <a:close/>
                <a:moveTo>
                  <a:pt x="25" y="162"/>
                </a:moveTo>
                <a:cubicBezTo>
                  <a:pt x="26" y="161"/>
                  <a:pt x="25" y="161"/>
                  <a:pt x="25" y="161"/>
                </a:cubicBezTo>
                <a:cubicBezTo>
                  <a:pt x="25" y="161"/>
                  <a:pt x="25" y="161"/>
                  <a:pt x="25" y="162"/>
                </a:cubicBezTo>
                <a:close/>
                <a:moveTo>
                  <a:pt x="27" y="162"/>
                </a:moveTo>
                <a:cubicBezTo>
                  <a:pt x="27" y="161"/>
                  <a:pt x="27" y="161"/>
                  <a:pt x="27" y="161"/>
                </a:cubicBezTo>
                <a:cubicBezTo>
                  <a:pt x="27" y="161"/>
                  <a:pt x="26" y="161"/>
                  <a:pt x="27" y="162"/>
                </a:cubicBezTo>
                <a:close/>
                <a:moveTo>
                  <a:pt x="29" y="162"/>
                </a:moveTo>
                <a:cubicBezTo>
                  <a:pt x="29" y="161"/>
                  <a:pt x="29" y="161"/>
                  <a:pt x="29" y="161"/>
                </a:cubicBezTo>
                <a:cubicBezTo>
                  <a:pt x="29" y="161"/>
                  <a:pt x="29" y="161"/>
                  <a:pt x="28" y="161"/>
                </a:cubicBezTo>
                <a:cubicBezTo>
                  <a:pt x="28" y="161"/>
                  <a:pt x="28" y="161"/>
                  <a:pt x="29" y="162"/>
                </a:cubicBezTo>
                <a:close/>
                <a:moveTo>
                  <a:pt x="27" y="163"/>
                </a:moveTo>
                <a:cubicBezTo>
                  <a:pt x="28" y="163"/>
                  <a:pt x="28" y="163"/>
                  <a:pt x="28" y="162"/>
                </a:cubicBezTo>
                <a:cubicBezTo>
                  <a:pt x="28" y="162"/>
                  <a:pt x="28" y="162"/>
                  <a:pt x="27" y="162"/>
                </a:cubicBezTo>
                <a:cubicBezTo>
                  <a:pt x="27" y="162"/>
                  <a:pt x="27" y="163"/>
                  <a:pt x="27" y="163"/>
                </a:cubicBezTo>
                <a:close/>
                <a:moveTo>
                  <a:pt x="29" y="162"/>
                </a:moveTo>
                <a:cubicBezTo>
                  <a:pt x="29" y="162"/>
                  <a:pt x="29" y="162"/>
                  <a:pt x="29" y="162"/>
                </a:cubicBezTo>
                <a:cubicBezTo>
                  <a:pt x="29" y="163"/>
                  <a:pt x="29" y="163"/>
                  <a:pt x="29" y="163"/>
                </a:cubicBezTo>
                <a:cubicBezTo>
                  <a:pt x="29" y="163"/>
                  <a:pt x="30" y="162"/>
                  <a:pt x="29" y="162"/>
                </a:cubicBezTo>
                <a:cubicBezTo>
                  <a:pt x="29" y="162"/>
                  <a:pt x="29" y="162"/>
                  <a:pt x="29" y="162"/>
                </a:cubicBezTo>
                <a:close/>
                <a:moveTo>
                  <a:pt x="45" y="164"/>
                </a:moveTo>
                <a:cubicBezTo>
                  <a:pt x="46" y="164"/>
                  <a:pt x="46" y="163"/>
                  <a:pt x="46" y="162"/>
                </a:cubicBezTo>
                <a:cubicBezTo>
                  <a:pt x="46" y="162"/>
                  <a:pt x="46" y="162"/>
                  <a:pt x="46" y="162"/>
                </a:cubicBezTo>
                <a:cubicBezTo>
                  <a:pt x="45" y="162"/>
                  <a:pt x="45" y="163"/>
                  <a:pt x="45" y="164"/>
                </a:cubicBezTo>
                <a:close/>
                <a:moveTo>
                  <a:pt x="49" y="163"/>
                </a:moveTo>
                <a:cubicBezTo>
                  <a:pt x="49" y="163"/>
                  <a:pt x="49" y="162"/>
                  <a:pt x="49" y="162"/>
                </a:cubicBezTo>
                <a:cubicBezTo>
                  <a:pt x="49" y="162"/>
                  <a:pt x="49" y="163"/>
                  <a:pt x="49" y="163"/>
                </a:cubicBezTo>
                <a:close/>
                <a:moveTo>
                  <a:pt x="23" y="162"/>
                </a:moveTo>
                <a:cubicBezTo>
                  <a:pt x="22" y="163"/>
                  <a:pt x="22" y="163"/>
                  <a:pt x="22" y="163"/>
                </a:cubicBezTo>
                <a:cubicBezTo>
                  <a:pt x="22" y="165"/>
                  <a:pt x="22" y="167"/>
                  <a:pt x="22" y="169"/>
                </a:cubicBezTo>
                <a:cubicBezTo>
                  <a:pt x="22" y="169"/>
                  <a:pt x="23" y="168"/>
                  <a:pt x="23" y="167"/>
                </a:cubicBezTo>
                <a:cubicBezTo>
                  <a:pt x="22" y="168"/>
                  <a:pt x="22" y="167"/>
                  <a:pt x="22" y="167"/>
                </a:cubicBezTo>
                <a:cubicBezTo>
                  <a:pt x="22" y="165"/>
                  <a:pt x="24" y="163"/>
                  <a:pt x="23" y="162"/>
                </a:cubicBezTo>
                <a:close/>
                <a:moveTo>
                  <a:pt x="47" y="163"/>
                </a:moveTo>
                <a:cubicBezTo>
                  <a:pt x="48" y="163"/>
                  <a:pt x="47" y="163"/>
                  <a:pt x="47" y="163"/>
                </a:cubicBezTo>
                <a:cubicBezTo>
                  <a:pt x="47" y="163"/>
                  <a:pt x="47" y="163"/>
                  <a:pt x="47" y="163"/>
                </a:cubicBezTo>
                <a:close/>
                <a:moveTo>
                  <a:pt x="28" y="165"/>
                </a:moveTo>
                <a:cubicBezTo>
                  <a:pt x="29" y="164"/>
                  <a:pt x="29" y="164"/>
                  <a:pt x="28" y="163"/>
                </a:cubicBezTo>
                <a:cubicBezTo>
                  <a:pt x="28" y="164"/>
                  <a:pt x="27" y="165"/>
                  <a:pt x="28" y="165"/>
                </a:cubicBezTo>
                <a:close/>
                <a:moveTo>
                  <a:pt x="48" y="165"/>
                </a:moveTo>
                <a:cubicBezTo>
                  <a:pt x="48" y="165"/>
                  <a:pt x="48" y="164"/>
                  <a:pt x="48" y="164"/>
                </a:cubicBezTo>
                <a:cubicBezTo>
                  <a:pt x="47" y="164"/>
                  <a:pt x="47" y="165"/>
                  <a:pt x="48" y="165"/>
                </a:cubicBezTo>
                <a:close/>
                <a:moveTo>
                  <a:pt x="26" y="165"/>
                </a:moveTo>
                <a:cubicBezTo>
                  <a:pt x="27" y="164"/>
                  <a:pt x="27" y="164"/>
                  <a:pt x="26" y="164"/>
                </a:cubicBezTo>
                <a:cubicBezTo>
                  <a:pt x="26" y="164"/>
                  <a:pt x="26" y="164"/>
                  <a:pt x="26" y="165"/>
                </a:cubicBezTo>
                <a:close/>
                <a:moveTo>
                  <a:pt x="46" y="166"/>
                </a:moveTo>
                <a:cubicBezTo>
                  <a:pt x="46" y="167"/>
                  <a:pt x="46" y="167"/>
                  <a:pt x="46" y="168"/>
                </a:cubicBezTo>
                <a:cubicBezTo>
                  <a:pt x="47" y="167"/>
                  <a:pt x="48" y="166"/>
                  <a:pt x="47" y="165"/>
                </a:cubicBezTo>
                <a:cubicBezTo>
                  <a:pt x="47" y="165"/>
                  <a:pt x="46" y="166"/>
                  <a:pt x="46" y="166"/>
                </a:cubicBezTo>
                <a:close/>
                <a:moveTo>
                  <a:pt x="25" y="166"/>
                </a:moveTo>
                <a:cubicBezTo>
                  <a:pt x="26" y="166"/>
                  <a:pt x="26" y="166"/>
                  <a:pt x="26" y="165"/>
                </a:cubicBezTo>
                <a:cubicBezTo>
                  <a:pt x="25" y="165"/>
                  <a:pt x="26" y="166"/>
                  <a:pt x="25" y="166"/>
                </a:cubicBezTo>
                <a:close/>
                <a:moveTo>
                  <a:pt x="27" y="167"/>
                </a:moveTo>
                <a:cubicBezTo>
                  <a:pt x="28" y="166"/>
                  <a:pt x="27" y="165"/>
                  <a:pt x="27" y="165"/>
                </a:cubicBezTo>
                <a:cubicBezTo>
                  <a:pt x="26" y="165"/>
                  <a:pt x="27" y="166"/>
                  <a:pt x="27" y="167"/>
                </a:cubicBezTo>
                <a:close/>
                <a:moveTo>
                  <a:pt x="29" y="168"/>
                </a:moveTo>
                <a:cubicBezTo>
                  <a:pt x="29" y="167"/>
                  <a:pt x="29" y="166"/>
                  <a:pt x="29" y="166"/>
                </a:cubicBezTo>
                <a:cubicBezTo>
                  <a:pt x="28" y="166"/>
                  <a:pt x="29" y="167"/>
                  <a:pt x="29" y="168"/>
                </a:cubicBezTo>
                <a:close/>
                <a:moveTo>
                  <a:pt x="50" y="167"/>
                </a:moveTo>
                <a:cubicBezTo>
                  <a:pt x="50" y="167"/>
                  <a:pt x="50" y="166"/>
                  <a:pt x="50" y="166"/>
                </a:cubicBezTo>
                <a:cubicBezTo>
                  <a:pt x="49" y="166"/>
                  <a:pt x="50" y="166"/>
                  <a:pt x="50" y="167"/>
                </a:cubicBezTo>
                <a:close/>
                <a:moveTo>
                  <a:pt x="48" y="167"/>
                </a:moveTo>
                <a:cubicBezTo>
                  <a:pt x="49" y="167"/>
                  <a:pt x="49" y="166"/>
                  <a:pt x="48" y="166"/>
                </a:cubicBezTo>
                <a:cubicBezTo>
                  <a:pt x="49" y="166"/>
                  <a:pt x="48" y="166"/>
                  <a:pt x="48" y="167"/>
                </a:cubicBezTo>
                <a:close/>
                <a:moveTo>
                  <a:pt x="26" y="168"/>
                </a:moveTo>
                <a:cubicBezTo>
                  <a:pt x="27" y="168"/>
                  <a:pt x="26" y="167"/>
                  <a:pt x="26" y="166"/>
                </a:cubicBezTo>
                <a:cubicBezTo>
                  <a:pt x="26" y="167"/>
                  <a:pt x="26" y="168"/>
                  <a:pt x="26" y="168"/>
                </a:cubicBezTo>
                <a:close/>
                <a:moveTo>
                  <a:pt x="52" y="168"/>
                </a:moveTo>
                <a:cubicBezTo>
                  <a:pt x="52" y="168"/>
                  <a:pt x="52" y="168"/>
                  <a:pt x="52" y="167"/>
                </a:cubicBezTo>
                <a:cubicBezTo>
                  <a:pt x="52" y="167"/>
                  <a:pt x="52" y="167"/>
                  <a:pt x="52" y="166"/>
                </a:cubicBezTo>
                <a:cubicBezTo>
                  <a:pt x="52" y="167"/>
                  <a:pt x="52" y="167"/>
                  <a:pt x="52" y="168"/>
                </a:cubicBezTo>
                <a:close/>
                <a:moveTo>
                  <a:pt x="28" y="170"/>
                </a:moveTo>
                <a:cubicBezTo>
                  <a:pt x="28" y="170"/>
                  <a:pt x="29" y="169"/>
                  <a:pt x="29" y="169"/>
                </a:cubicBezTo>
                <a:cubicBezTo>
                  <a:pt x="28" y="168"/>
                  <a:pt x="28" y="168"/>
                  <a:pt x="28" y="167"/>
                </a:cubicBezTo>
                <a:cubicBezTo>
                  <a:pt x="27" y="168"/>
                  <a:pt x="28" y="169"/>
                  <a:pt x="28" y="170"/>
                </a:cubicBezTo>
                <a:close/>
                <a:moveTo>
                  <a:pt x="47" y="168"/>
                </a:moveTo>
                <a:cubicBezTo>
                  <a:pt x="48" y="168"/>
                  <a:pt x="48" y="168"/>
                  <a:pt x="48" y="167"/>
                </a:cubicBezTo>
                <a:cubicBezTo>
                  <a:pt x="48" y="168"/>
                  <a:pt x="47" y="168"/>
                  <a:pt x="47" y="168"/>
                </a:cubicBezTo>
                <a:close/>
                <a:moveTo>
                  <a:pt x="49" y="169"/>
                </a:moveTo>
                <a:cubicBezTo>
                  <a:pt x="50" y="168"/>
                  <a:pt x="50" y="168"/>
                  <a:pt x="49" y="167"/>
                </a:cubicBezTo>
                <a:cubicBezTo>
                  <a:pt x="49" y="168"/>
                  <a:pt x="49" y="168"/>
                  <a:pt x="49" y="169"/>
                </a:cubicBezTo>
                <a:close/>
                <a:moveTo>
                  <a:pt x="26" y="169"/>
                </a:moveTo>
                <a:cubicBezTo>
                  <a:pt x="26" y="169"/>
                  <a:pt x="25" y="168"/>
                  <a:pt x="25" y="168"/>
                </a:cubicBezTo>
                <a:cubicBezTo>
                  <a:pt x="25" y="169"/>
                  <a:pt x="25" y="169"/>
                  <a:pt x="26" y="169"/>
                </a:cubicBezTo>
                <a:close/>
                <a:moveTo>
                  <a:pt x="48" y="170"/>
                </a:moveTo>
                <a:cubicBezTo>
                  <a:pt x="49" y="170"/>
                  <a:pt x="48" y="169"/>
                  <a:pt x="48" y="169"/>
                </a:cubicBezTo>
                <a:cubicBezTo>
                  <a:pt x="48" y="169"/>
                  <a:pt x="48" y="169"/>
                  <a:pt x="48" y="168"/>
                </a:cubicBezTo>
                <a:cubicBezTo>
                  <a:pt x="48" y="169"/>
                  <a:pt x="49" y="169"/>
                  <a:pt x="48" y="170"/>
                </a:cubicBezTo>
                <a:close/>
                <a:moveTo>
                  <a:pt x="22" y="171"/>
                </a:moveTo>
                <a:cubicBezTo>
                  <a:pt x="23" y="171"/>
                  <a:pt x="24" y="170"/>
                  <a:pt x="23" y="169"/>
                </a:cubicBezTo>
                <a:cubicBezTo>
                  <a:pt x="23" y="170"/>
                  <a:pt x="22" y="171"/>
                  <a:pt x="22" y="171"/>
                </a:cubicBezTo>
                <a:close/>
                <a:moveTo>
                  <a:pt x="49" y="170"/>
                </a:moveTo>
                <a:cubicBezTo>
                  <a:pt x="50" y="171"/>
                  <a:pt x="50" y="171"/>
                  <a:pt x="50" y="171"/>
                </a:cubicBezTo>
                <a:cubicBezTo>
                  <a:pt x="50" y="170"/>
                  <a:pt x="51" y="170"/>
                  <a:pt x="50" y="169"/>
                </a:cubicBezTo>
                <a:cubicBezTo>
                  <a:pt x="50" y="170"/>
                  <a:pt x="50" y="170"/>
                  <a:pt x="49" y="170"/>
                </a:cubicBezTo>
                <a:close/>
                <a:moveTo>
                  <a:pt x="48" y="172"/>
                </a:moveTo>
                <a:cubicBezTo>
                  <a:pt x="48" y="171"/>
                  <a:pt x="48" y="171"/>
                  <a:pt x="48" y="171"/>
                </a:cubicBezTo>
                <a:cubicBezTo>
                  <a:pt x="48" y="171"/>
                  <a:pt x="48" y="170"/>
                  <a:pt x="47" y="170"/>
                </a:cubicBezTo>
                <a:cubicBezTo>
                  <a:pt x="47" y="170"/>
                  <a:pt x="47" y="171"/>
                  <a:pt x="48" y="172"/>
                </a:cubicBezTo>
                <a:close/>
                <a:moveTo>
                  <a:pt x="26" y="172"/>
                </a:moveTo>
                <a:cubicBezTo>
                  <a:pt x="27" y="171"/>
                  <a:pt x="27" y="170"/>
                  <a:pt x="26" y="170"/>
                </a:cubicBezTo>
                <a:cubicBezTo>
                  <a:pt x="26" y="171"/>
                  <a:pt x="26" y="171"/>
                  <a:pt x="26" y="172"/>
                </a:cubicBezTo>
                <a:close/>
                <a:moveTo>
                  <a:pt x="46" y="174"/>
                </a:moveTo>
                <a:cubicBezTo>
                  <a:pt x="47" y="173"/>
                  <a:pt x="47" y="171"/>
                  <a:pt x="46" y="171"/>
                </a:cubicBezTo>
                <a:cubicBezTo>
                  <a:pt x="46" y="171"/>
                  <a:pt x="46" y="173"/>
                  <a:pt x="46" y="174"/>
                </a:cubicBezTo>
                <a:close/>
                <a:moveTo>
                  <a:pt x="22" y="173"/>
                </a:moveTo>
                <a:cubicBezTo>
                  <a:pt x="22" y="174"/>
                  <a:pt x="22" y="175"/>
                  <a:pt x="22" y="176"/>
                </a:cubicBezTo>
                <a:cubicBezTo>
                  <a:pt x="23" y="175"/>
                  <a:pt x="22" y="173"/>
                  <a:pt x="23" y="173"/>
                </a:cubicBezTo>
                <a:cubicBezTo>
                  <a:pt x="23" y="172"/>
                  <a:pt x="23" y="173"/>
                  <a:pt x="24" y="173"/>
                </a:cubicBezTo>
                <a:cubicBezTo>
                  <a:pt x="24" y="172"/>
                  <a:pt x="24" y="172"/>
                  <a:pt x="24" y="172"/>
                </a:cubicBezTo>
                <a:cubicBezTo>
                  <a:pt x="24" y="171"/>
                  <a:pt x="24" y="171"/>
                  <a:pt x="24" y="171"/>
                </a:cubicBezTo>
                <a:cubicBezTo>
                  <a:pt x="23" y="172"/>
                  <a:pt x="22" y="172"/>
                  <a:pt x="22" y="173"/>
                </a:cubicBezTo>
                <a:close/>
                <a:moveTo>
                  <a:pt x="51" y="174"/>
                </a:moveTo>
                <a:cubicBezTo>
                  <a:pt x="52" y="173"/>
                  <a:pt x="52" y="172"/>
                  <a:pt x="51" y="172"/>
                </a:cubicBezTo>
                <a:cubicBezTo>
                  <a:pt x="51" y="173"/>
                  <a:pt x="51" y="173"/>
                  <a:pt x="51" y="174"/>
                </a:cubicBezTo>
                <a:close/>
                <a:moveTo>
                  <a:pt x="28" y="175"/>
                </a:moveTo>
                <a:cubicBezTo>
                  <a:pt x="28" y="174"/>
                  <a:pt x="28" y="175"/>
                  <a:pt x="29" y="175"/>
                </a:cubicBezTo>
                <a:cubicBezTo>
                  <a:pt x="29" y="174"/>
                  <a:pt x="29" y="173"/>
                  <a:pt x="29" y="172"/>
                </a:cubicBezTo>
                <a:cubicBezTo>
                  <a:pt x="29" y="173"/>
                  <a:pt x="28" y="174"/>
                  <a:pt x="28" y="175"/>
                </a:cubicBezTo>
                <a:close/>
                <a:moveTo>
                  <a:pt x="48" y="173"/>
                </a:moveTo>
                <a:cubicBezTo>
                  <a:pt x="48" y="173"/>
                  <a:pt x="48" y="174"/>
                  <a:pt x="48" y="174"/>
                </a:cubicBezTo>
                <a:cubicBezTo>
                  <a:pt x="48" y="173"/>
                  <a:pt x="49" y="173"/>
                  <a:pt x="48" y="172"/>
                </a:cubicBezTo>
                <a:cubicBezTo>
                  <a:pt x="48" y="173"/>
                  <a:pt x="48" y="173"/>
                  <a:pt x="48" y="173"/>
                </a:cubicBezTo>
                <a:close/>
                <a:moveTo>
                  <a:pt x="27" y="174"/>
                </a:moveTo>
                <a:cubicBezTo>
                  <a:pt x="27" y="174"/>
                  <a:pt x="28" y="173"/>
                  <a:pt x="27" y="172"/>
                </a:cubicBezTo>
                <a:cubicBezTo>
                  <a:pt x="27" y="173"/>
                  <a:pt x="27" y="173"/>
                  <a:pt x="27" y="174"/>
                </a:cubicBezTo>
                <a:close/>
                <a:moveTo>
                  <a:pt x="47" y="176"/>
                </a:moveTo>
                <a:cubicBezTo>
                  <a:pt x="47" y="176"/>
                  <a:pt x="47" y="175"/>
                  <a:pt x="48" y="175"/>
                </a:cubicBezTo>
                <a:cubicBezTo>
                  <a:pt x="48" y="175"/>
                  <a:pt x="48" y="174"/>
                  <a:pt x="48" y="174"/>
                </a:cubicBezTo>
                <a:cubicBezTo>
                  <a:pt x="47" y="175"/>
                  <a:pt x="47" y="175"/>
                  <a:pt x="47" y="176"/>
                </a:cubicBezTo>
                <a:close/>
                <a:moveTo>
                  <a:pt x="24" y="175"/>
                </a:moveTo>
                <a:cubicBezTo>
                  <a:pt x="24" y="175"/>
                  <a:pt x="25" y="174"/>
                  <a:pt x="24" y="174"/>
                </a:cubicBezTo>
                <a:cubicBezTo>
                  <a:pt x="24" y="174"/>
                  <a:pt x="24" y="175"/>
                  <a:pt x="24" y="175"/>
                </a:cubicBezTo>
                <a:close/>
                <a:moveTo>
                  <a:pt x="49" y="177"/>
                </a:moveTo>
                <a:cubicBezTo>
                  <a:pt x="50" y="177"/>
                  <a:pt x="50" y="175"/>
                  <a:pt x="50" y="175"/>
                </a:cubicBezTo>
                <a:cubicBezTo>
                  <a:pt x="49" y="175"/>
                  <a:pt x="49" y="176"/>
                  <a:pt x="49" y="177"/>
                </a:cubicBezTo>
                <a:close/>
                <a:moveTo>
                  <a:pt x="52" y="177"/>
                </a:moveTo>
                <a:cubicBezTo>
                  <a:pt x="52" y="177"/>
                  <a:pt x="52" y="176"/>
                  <a:pt x="52" y="175"/>
                </a:cubicBezTo>
                <a:cubicBezTo>
                  <a:pt x="52" y="176"/>
                  <a:pt x="51" y="177"/>
                  <a:pt x="52" y="177"/>
                </a:cubicBezTo>
                <a:close/>
                <a:moveTo>
                  <a:pt x="25" y="177"/>
                </a:moveTo>
                <a:cubicBezTo>
                  <a:pt x="25" y="177"/>
                  <a:pt x="26" y="176"/>
                  <a:pt x="25" y="176"/>
                </a:cubicBezTo>
                <a:cubicBezTo>
                  <a:pt x="25" y="176"/>
                  <a:pt x="25" y="177"/>
                  <a:pt x="25" y="177"/>
                </a:cubicBezTo>
                <a:close/>
                <a:moveTo>
                  <a:pt x="23" y="178"/>
                </a:moveTo>
                <a:cubicBezTo>
                  <a:pt x="23" y="178"/>
                  <a:pt x="23" y="177"/>
                  <a:pt x="23" y="177"/>
                </a:cubicBezTo>
                <a:cubicBezTo>
                  <a:pt x="23" y="177"/>
                  <a:pt x="23" y="177"/>
                  <a:pt x="23" y="178"/>
                </a:cubicBezTo>
                <a:close/>
                <a:moveTo>
                  <a:pt x="47" y="178"/>
                </a:moveTo>
                <a:cubicBezTo>
                  <a:pt x="47" y="178"/>
                  <a:pt x="47" y="177"/>
                  <a:pt x="47" y="177"/>
                </a:cubicBezTo>
                <a:cubicBezTo>
                  <a:pt x="47" y="177"/>
                  <a:pt x="47" y="177"/>
                  <a:pt x="47" y="178"/>
                </a:cubicBezTo>
                <a:close/>
                <a:moveTo>
                  <a:pt x="27" y="178"/>
                </a:moveTo>
                <a:cubicBezTo>
                  <a:pt x="27" y="178"/>
                  <a:pt x="27" y="178"/>
                  <a:pt x="27" y="177"/>
                </a:cubicBezTo>
                <a:cubicBezTo>
                  <a:pt x="26" y="178"/>
                  <a:pt x="27" y="178"/>
                  <a:pt x="27" y="178"/>
                </a:cubicBezTo>
                <a:close/>
                <a:moveTo>
                  <a:pt x="26" y="178"/>
                </a:moveTo>
                <a:cubicBezTo>
                  <a:pt x="26" y="178"/>
                  <a:pt x="26" y="178"/>
                  <a:pt x="26" y="178"/>
                </a:cubicBezTo>
                <a:cubicBezTo>
                  <a:pt x="26" y="178"/>
                  <a:pt x="25" y="178"/>
                  <a:pt x="26" y="178"/>
                </a:cubicBezTo>
                <a:close/>
                <a:moveTo>
                  <a:pt x="24" y="180"/>
                </a:moveTo>
                <a:cubicBezTo>
                  <a:pt x="24" y="179"/>
                  <a:pt x="24" y="179"/>
                  <a:pt x="23" y="178"/>
                </a:cubicBezTo>
                <a:cubicBezTo>
                  <a:pt x="23" y="179"/>
                  <a:pt x="23" y="180"/>
                  <a:pt x="24" y="180"/>
                </a:cubicBezTo>
                <a:close/>
                <a:moveTo>
                  <a:pt x="26" y="180"/>
                </a:moveTo>
                <a:cubicBezTo>
                  <a:pt x="26" y="180"/>
                  <a:pt x="26" y="179"/>
                  <a:pt x="27" y="179"/>
                </a:cubicBezTo>
                <a:cubicBezTo>
                  <a:pt x="26" y="179"/>
                  <a:pt x="26" y="179"/>
                  <a:pt x="26" y="178"/>
                </a:cubicBezTo>
                <a:cubicBezTo>
                  <a:pt x="26" y="179"/>
                  <a:pt x="26" y="179"/>
                  <a:pt x="26" y="180"/>
                </a:cubicBezTo>
                <a:close/>
                <a:moveTo>
                  <a:pt x="47" y="181"/>
                </a:moveTo>
                <a:cubicBezTo>
                  <a:pt x="48" y="181"/>
                  <a:pt x="49" y="179"/>
                  <a:pt x="48" y="178"/>
                </a:cubicBezTo>
                <a:cubicBezTo>
                  <a:pt x="47" y="179"/>
                  <a:pt x="47" y="180"/>
                  <a:pt x="47" y="181"/>
                </a:cubicBezTo>
                <a:close/>
                <a:moveTo>
                  <a:pt x="27" y="180"/>
                </a:moveTo>
                <a:cubicBezTo>
                  <a:pt x="28" y="180"/>
                  <a:pt x="28" y="181"/>
                  <a:pt x="28" y="181"/>
                </a:cubicBezTo>
                <a:cubicBezTo>
                  <a:pt x="28" y="180"/>
                  <a:pt x="28" y="180"/>
                  <a:pt x="28" y="180"/>
                </a:cubicBezTo>
                <a:cubicBezTo>
                  <a:pt x="28" y="179"/>
                  <a:pt x="28" y="179"/>
                  <a:pt x="28" y="179"/>
                </a:cubicBezTo>
                <a:cubicBezTo>
                  <a:pt x="28" y="179"/>
                  <a:pt x="27" y="179"/>
                  <a:pt x="27" y="180"/>
                </a:cubicBezTo>
                <a:close/>
                <a:moveTo>
                  <a:pt x="25" y="181"/>
                </a:moveTo>
                <a:cubicBezTo>
                  <a:pt x="26" y="181"/>
                  <a:pt x="26" y="180"/>
                  <a:pt x="25" y="180"/>
                </a:cubicBezTo>
                <a:cubicBezTo>
                  <a:pt x="25" y="180"/>
                  <a:pt x="25" y="181"/>
                  <a:pt x="25" y="181"/>
                </a:cubicBezTo>
                <a:close/>
                <a:moveTo>
                  <a:pt x="52" y="183"/>
                </a:moveTo>
                <a:cubicBezTo>
                  <a:pt x="52" y="182"/>
                  <a:pt x="52" y="181"/>
                  <a:pt x="51" y="180"/>
                </a:cubicBezTo>
                <a:cubicBezTo>
                  <a:pt x="51" y="181"/>
                  <a:pt x="51" y="182"/>
                  <a:pt x="52" y="183"/>
                </a:cubicBezTo>
                <a:close/>
                <a:moveTo>
                  <a:pt x="26" y="182"/>
                </a:moveTo>
                <a:cubicBezTo>
                  <a:pt x="26" y="183"/>
                  <a:pt x="26" y="184"/>
                  <a:pt x="27" y="184"/>
                </a:cubicBezTo>
                <a:cubicBezTo>
                  <a:pt x="27" y="183"/>
                  <a:pt x="27" y="182"/>
                  <a:pt x="26" y="182"/>
                </a:cubicBezTo>
                <a:cubicBezTo>
                  <a:pt x="26" y="182"/>
                  <a:pt x="26" y="182"/>
                  <a:pt x="26" y="182"/>
                </a:cubicBezTo>
                <a:close/>
                <a:moveTo>
                  <a:pt x="47" y="184"/>
                </a:moveTo>
                <a:cubicBezTo>
                  <a:pt x="47" y="184"/>
                  <a:pt x="48" y="183"/>
                  <a:pt x="47" y="183"/>
                </a:cubicBezTo>
                <a:cubicBezTo>
                  <a:pt x="47" y="183"/>
                  <a:pt x="47" y="183"/>
                  <a:pt x="47" y="184"/>
                </a:cubicBezTo>
                <a:close/>
                <a:moveTo>
                  <a:pt x="51" y="185"/>
                </a:moveTo>
                <a:cubicBezTo>
                  <a:pt x="50" y="184"/>
                  <a:pt x="51" y="183"/>
                  <a:pt x="50" y="183"/>
                </a:cubicBezTo>
                <a:cubicBezTo>
                  <a:pt x="50" y="184"/>
                  <a:pt x="50" y="184"/>
                  <a:pt x="51" y="185"/>
                </a:cubicBezTo>
                <a:close/>
                <a:moveTo>
                  <a:pt x="27" y="185"/>
                </a:moveTo>
                <a:cubicBezTo>
                  <a:pt x="27" y="185"/>
                  <a:pt x="27" y="185"/>
                  <a:pt x="27" y="185"/>
                </a:cubicBezTo>
                <a:cubicBezTo>
                  <a:pt x="27" y="185"/>
                  <a:pt x="28" y="185"/>
                  <a:pt x="28" y="184"/>
                </a:cubicBezTo>
                <a:cubicBezTo>
                  <a:pt x="27" y="184"/>
                  <a:pt x="27" y="184"/>
                  <a:pt x="27" y="184"/>
                </a:cubicBezTo>
                <a:cubicBezTo>
                  <a:pt x="27" y="184"/>
                  <a:pt x="27" y="184"/>
                  <a:pt x="27" y="185"/>
                </a:cubicBezTo>
                <a:close/>
                <a:moveTo>
                  <a:pt x="23" y="185"/>
                </a:moveTo>
                <a:cubicBezTo>
                  <a:pt x="24" y="185"/>
                  <a:pt x="24" y="184"/>
                  <a:pt x="23" y="184"/>
                </a:cubicBezTo>
                <a:cubicBezTo>
                  <a:pt x="23" y="184"/>
                  <a:pt x="23" y="185"/>
                  <a:pt x="23" y="185"/>
                </a:cubicBezTo>
                <a:close/>
                <a:moveTo>
                  <a:pt x="25" y="186"/>
                </a:moveTo>
                <a:cubicBezTo>
                  <a:pt x="25" y="186"/>
                  <a:pt x="25" y="185"/>
                  <a:pt x="25" y="185"/>
                </a:cubicBezTo>
                <a:cubicBezTo>
                  <a:pt x="25" y="185"/>
                  <a:pt x="25" y="186"/>
                  <a:pt x="25" y="186"/>
                </a:cubicBezTo>
                <a:close/>
                <a:moveTo>
                  <a:pt x="50" y="185"/>
                </a:moveTo>
                <a:cubicBezTo>
                  <a:pt x="50" y="185"/>
                  <a:pt x="50" y="185"/>
                  <a:pt x="50" y="185"/>
                </a:cubicBezTo>
                <a:cubicBezTo>
                  <a:pt x="50" y="185"/>
                  <a:pt x="51" y="185"/>
                  <a:pt x="50" y="185"/>
                </a:cubicBezTo>
                <a:cubicBezTo>
                  <a:pt x="50" y="185"/>
                  <a:pt x="50" y="185"/>
                  <a:pt x="50" y="185"/>
                </a:cubicBezTo>
                <a:close/>
                <a:moveTo>
                  <a:pt x="49" y="187"/>
                </a:moveTo>
                <a:cubicBezTo>
                  <a:pt x="50" y="186"/>
                  <a:pt x="49" y="186"/>
                  <a:pt x="49" y="186"/>
                </a:cubicBezTo>
                <a:cubicBezTo>
                  <a:pt x="49" y="186"/>
                  <a:pt x="49" y="187"/>
                  <a:pt x="49" y="187"/>
                </a:cubicBezTo>
                <a:close/>
                <a:moveTo>
                  <a:pt x="47" y="187"/>
                </a:moveTo>
                <a:cubicBezTo>
                  <a:pt x="48" y="187"/>
                  <a:pt x="48" y="186"/>
                  <a:pt x="48" y="186"/>
                </a:cubicBezTo>
                <a:cubicBezTo>
                  <a:pt x="47" y="186"/>
                  <a:pt x="47" y="186"/>
                  <a:pt x="47" y="187"/>
                </a:cubicBezTo>
                <a:close/>
                <a:moveTo>
                  <a:pt x="26" y="188"/>
                </a:moveTo>
                <a:cubicBezTo>
                  <a:pt x="26" y="188"/>
                  <a:pt x="26" y="187"/>
                  <a:pt x="25" y="187"/>
                </a:cubicBezTo>
                <a:cubicBezTo>
                  <a:pt x="25" y="187"/>
                  <a:pt x="26" y="188"/>
                  <a:pt x="26" y="188"/>
                </a:cubicBezTo>
                <a:close/>
                <a:moveTo>
                  <a:pt x="48" y="188"/>
                </a:moveTo>
                <a:cubicBezTo>
                  <a:pt x="49" y="188"/>
                  <a:pt x="49" y="187"/>
                  <a:pt x="48" y="187"/>
                </a:cubicBezTo>
                <a:cubicBezTo>
                  <a:pt x="48" y="187"/>
                  <a:pt x="48" y="188"/>
                  <a:pt x="48" y="188"/>
                </a:cubicBezTo>
                <a:close/>
                <a:moveTo>
                  <a:pt x="50" y="190"/>
                </a:moveTo>
                <a:cubicBezTo>
                  <a:pt x="50" y="189"/>
                  <a:pt x="51" y="189"/>
                  <a:pt x="50" y="188"/>
                </a:cubicBezTo>
                <a:cubicBezTo>
                  <a:pt x="50" y="189"/>
                  <a:pt x="49" y="189"/>
                  <a:pt x="50" y="190"/>
                </a:cubicBezTo>
                <a:close/>
                <a:moveTo>
                  <a:pt x="25" y="190"/>
                </a:moveTo>
                <a:cubicBezTo>
                  <a:pt x="25" y="189"/>
                  <a:pt x="25" y="188"/>
                  <a:pt x="24" y="189"/>
                </a:cubicBezTo>
                <a:cubicBezTo>
                  <a:pt x="25" y="189"/>
                  <a:pt x="24" y="190"/>
                  <a:pt x="25" y="190"/>
                </a:cubicBezTo>
                <a:close/>
                <a:moveTo>
                  <a:pt x="27" y="190"/>
                </a:moveTo>
                <a:cubicBezTo>
                  <a:pt x="27" y="189"/>
                  <a:pt x="27" y="189"/>
                  <a:pt x="26" y="188"/>
                </a:cubicBezTo>
                <a:cubicBezTo>
                  <a:pt x="26" y="189"/>
                  <a:pt x="26" y="190"/>
                  <a:pt x="27" y="190"/>
                </a:cubicBezTo>
                <a:close/>
                <a:moveTo>
                  <a:pt x="22" y="191"/>
                </a:moveTo>
                <a:cubicBezTo>
                  <a:pt x="22" y="191"/>
                  <a:pt x="23" y="190"/>
                  <a:pt x="22" y="190"/>
                </a:cubicBezTo>
                <a:cubicBezTo>
                  <a:pt x="22" y="190"/>
                  <a:pt x="22" y="191"/>
                  <a:pt x="22" y="191"/>
                </a:cubicBezTo>
                <a:close/>
                <a:moveTo>
                  <a:pt x="51" y="194"/>
                </a:moveTo>
                <a:cubicBezTo>
                  <a:pt x="52" y="194"/>
                  <a:pt x="52" y="194"/>
                  <a:pt x="53" y="194"/>
                </a:cubicBezTo>
                <a:cubicBezTo>
                  <a:pt x="53" y="194"/>
                  <a:pt x="53" y="194"/>
                  <a:pt x="53" y="194"/>
                </a:cubicBezTo>
                <a:cubicBezTo>
                  <a:pt x="53" y="194"/>
                  <a:pt x="52" y="194"/>
                  <a:pt x="52" y="194"/>
                </a:cubicBezTo>
                <a:cubicBezTo>
                  <a:pt x="52" y="192"/>
                  <a:pt x="51" y="191"/>
                  <a:pt x="51" y="190"/>
                </a:cubicBezTo>
                <a:cubicBezTo>
                  <a:pt x="50" y="192"/>
                  <a:pt x="51" y="193"/>
                  <a:pt x="51" y="194"/>
                </a:cubicBezTo>
                <a:close/>
                <a:moveTo>
                  <a:pt x="25" y="191"/>
                </a:moveTo>
                <a:cubicBezTo>
                  <a:pt x="25" y="191"/>
                  <a:pt x="25" y="192"/>
                  <a:pt x="25" y="192"/>
                </a:cubicBezTo>
                <a:cubicBezTo>
                  <a:pt x="26" y="192"/>
                  <a:pt x="26" y="191"/>
                  <a:pt x="25" y="191"/>
                </a:cubicBezTo>
                <a:cubicBezTo>
                  <a:pt x="25" y="191"/>
                  <a:pt x="25" y="191"/>
                  <a:pt x="25" y="191"/>
                </a:cubicBezTo>
                <a:close/>
                <a:moveTo>
                  <a:pt x="47" y="196"/>
                </a:moveTo>
                <a:cubicBezTo>
                  <a:pt x="48" y="195"/>
                  <a:pt x="47" y="193"/>
                  <a:pt x="47" y="192"/>
                </a:cubicBezTo>
                <a:cubicBezTo>
                  <a:pt x="47" y="193"/>
                  <a:pt x="47" y="195"/>
                  <a:pt x="47" y="196"/>
                </a:cubicBezTo>
                <a:close/>
                <a:moveTo>
                  <a:pt x="26" y="194"/>
                </a:moveTo>
                <a:cubicBezTo>
                  <a:pt x="26" y="194"/>
                  <a:pt x="27" y="194"/>
                  <a:pt x="27" y="194"/>
                </a:cubicBezTo>
                <a:cubicBezTo>
                  <a:pt x="27" y="193"/>
                  <a:pt x="27" y="193"/>
                  <a:pt x="26" y="193"/>
                </a:cubicBezTo>
                <a:cubicBezTo>
                  <a:pt x="26" y="193"/>
                  <a:pt x="26" y="194"/>
                  <a:pt x="26" y="194"/>
                </a:cubicBezTo>
                <a:close/>
                <a:moveTo>
                  <a:pt x="28" y="193"/>
                </a:moveTo>
                <a:cubicBezTo>
                  <a:pt x="28" y="193"/>
                  <a:pt x="28" y="193"/>
                  <a:pt x="28" y="193"/>
                </a:cubicBezTo>
                <a:cubicBezTo>
                  <a:pt x="28" y="193"/>
                  <a:pt x="28" y="193"/>
                  <a:pt x="28" y="193"/>
                </a:cubicBezTo>
                <a:cubicBezTo>
                  <a:pt x="28" y="193"/>
                  <a:pt x="28" y="193"/>
                  <a:pt x="28" y="193"/>
                </a:cubicBezTo>
                <a:close/>
                <a:moveTo>
                  <a:pt x="27" y="196"/>
                </a:moveTo>
                <a:cubicBezTo>
                  <a:pt x="27" y="196"/>
                  <a:pt x="28" y="195"/>
                  <a:pt x="27" y="195"/>
                </a:cubicBezTo>
                <a:cubicBezTo>
                  <a:pt x="27" y="195"/>
                  <a:pt x="26" y="196"/>
                  <a:pt x="27" y="196"/>
                </a:cubicBezTo>
                <a:close/>
                <a:moveTo>
                  <a:pt x="24" y="197"/>
                </a:moveTo>
                <a:cubicBezTo>
                  <a:pt x="25" y="197"/>
                  <a:pt x="25" y="196"/>
                  <a:pt x="24" y="196"/>
                </a:cubicBezTo>
                <a:cubicBezTo>
                  <a:pt x="24" y="197"/>
                  <a:pt x="24" y="197"/>
                  <a:pt x="24" y="197"/>
                </a:cubicBezTo>
                <a:close/>
                <a:moveTo>
                  <a:pt x="53" y="197"/>
                </a:moveTo>
                <a:cubicBezTo>
                  <a:pt x="53" y="197"/>
                  <a:pt x="53" y="198"/>
                  <a:pt x="54" y="197"/>
                </a:cubicBezTo>
                <a:cubicBezTo>
                  <a:pt x="53" y="197"/>
                  <a:pt x="53" y="196"/>
                  <a:pt x="53" y="196"/>
                </a:cubicBezTo>
                <a:cubicBezTo>
                  <a:pt x="53" y="197"/>
                  <a:pt x="53" y="197"/>
                  <a:pt x="53" y="197"/>
                </a:cubicBezTo>
                <a:close/>
                <a:moveTo>
                  <a:pt x="50" y="198"/>
                </a:moveTo>
                <a:cubicBezTo>
                  <a:pt x="50" y="197"/>
                  <a:pt x="50" y="197"/>
                  <a:pt x="50" y="196"/>
                </a:cubicBezTo>
                <a:cubicBezTo>
                  <a:pt x="50" y="196"/>
                  <a:pt x="50" y="196"/>
                  <a:pt x="50" y="196"/>
                </a:cubicBezTo>
                <a:cubicBezTo>
                  <a:pt x="50" y="197"/>
                  <a:pt x="49" y="197"/>
                  <a:pt x="50" y="198"/>
                </a:cubicBezTo>
                <a:close/>
                <a:moveTo>
                  <a:pt x="47" y="198"/>
                </a:moveTo>
                <a:cubicBezTo>
                  <a:pt x="48" y="198"/>
                  <a:pt x="47" y="197"/>
                  <a:pt x="48" y="198"/>
                </a:cubicBezTo>
                <a:cubicBezTo>
                  <a:pt x="48" y="197"/>
                  <a:pt x="48" y="197"/>
                  <a:pt x="48" y="197"/>
                </a:cubicBezTo>
                <a:cubicBezTo>
                  <a:pt x="47" y="197"/>
                  <a:pt x="47" y="197"/>
                  <a:pt x="47" y="198"/>
                </a:cubicBezTo>
                <a:close/>
                <a:moveTo>
                  <a:pt x="25" y="199"/>
                </a:moveTo>
                <a:cubicBezTo>
                  <a:pt x="25" y="199"/>
                  <a:pt x="25" y="199"/>
                  <a:pt x="25" y="199"/>
                </a:cubicBezTo>
                <a:cubicBezTo>
                  <a:pt x="25" y="199"/>
                  <a:pt x="25" y="198"/>
                  <a:pt x="25" y="198"/>
                </a:cubicBezTo>
                <a:cubicBezTo>
                  <a:pt x="25" y="198"/>
                  <a:pt x="24" y="198"/>
                  <a:pt x="25" y="199"/>
                </a:cubicBezTo>
                <a:close/>
                <a:moveTo>
                  <a:pt x="54" y="199"/>
                </a:moveTo>
                <a:cubicBezTo>
                  <a:pt x="54" y="199"/>
                  <a:pt x="54" y="200"/>
                  <a:pt x="55" y="200"/>
                </a:cubicBezTo>
                <a:cubicBezTo>
                  <a:pt x="55" y="200"/>
                  <a:pt x="55" y="200"/>
                  <a:pt x="56" y="199"/>
                </a:cubicBezTo>
                <a:cubicBezTo>
                  <a:pt x="55" y="199"/>
                  <a:pt x="55" y="198"/>
                  <a:pt x="54" y="198"/>
                </a:cubicBezTo>
                <a:cubicBezTo>
                  <a:pt x="54" y="198"/>
                  <a:pt x="54" y="199"/>
                  <a:pt x="54" y="199"/>
                </a:cubicBezTo>
                <a:close/>
                <a:moveTo>
                  <a:pt x="51" y="200"/>
                </a:moveTo>
                <a:cubicBezTo>
                  <a:pt x="51" y="200"/>
                  <a:pt x="52" y="200"/>
                  <a:pt x="52" y="199"/>
                </a:cubicBezTo>
                <a:cubicBezTo>
                  <a:pt x="52" y="199"/>
                  <a:pt x="51" y="199"/>
                  <a:pt x="51" y="199"/>
                </a:cubicBezTo>
                <a:cubicBezTo>
                  <a:pt x="51" y="199"/>
                  <a:pt x="52" y="199"/>
                  <a:pt x="51" y="199"/>
                </a:cubicBezTo>
                <a:cubicBezTo>
                  <a:pt x="51" y="199"/>
                  <a:pt x="50" y="200"/>
                  <a:pt x="51" y="200"/>
                </a:cubicBezTo>
                <a:close/>
                <a:moveTo>
                  <a:pt x="45" y="201"/>
                </a:moveTo>
                <a:cubicBezTo>
                  <a:pt x="45" y="200"/>
                  <a:pt x="46" y="200"/>
                  <a:pt x="46" y="199"/>
                </a:cubicBezTo>
                <a:cubicBezTo>
                  <a:pt x="46" y="200"/>
                  <a:pt x="45" y="201"/>
                  <a:pt x="45" y="201"/>
                </a:cubicBezTo>
                <a:close/>
                <a:moveTo>
                  <a:pt x="54" y="202"/>
                </a:moveTo>
                <a:cubicBezTo>
                  <a:pt x="54" y="202"/>
                  <a:pt x="54" y="201"/>
                  <a:pt x="54" y="201"/>
                </a:cubicBezTo>
                <a:cubicBezTo>
                  <a:pt x="54" y="201"/>
                  <a:pt x="54" y="200"/>
                  <a:pt x="53" y="200"/>
                </a:cubicBezTo>
                <a:cubicBezTo>
                  <a:pt x="53" y="200"/>
                  <a:pt x="53" y="202"/>
                  <a:pt x="54" y="202"/>
                </a:cubicBezTo>
                <a:close/>
                <a:moveTo>
                  <a:pt x="22" y="202"/>
                </a:moveTo>
                <a:cubicBezTo>
                  <a:pt x="22" y="202"/>
                  <a:pt x="23" y="201"/>
                  <a:pt x="23" y="202"/>
                </a:cubicBezTo>
                <a:cubicBezTo>
                  <a:pt x="23" y="201"/>
                  <a:pt x="23" y="201"/>
                  <a:pt x="23" y="200"/>
                </a:cubicBezTo>
                <a:cubicBezTo>
                  <a:pt x="22" y="200"/>
                  <a:pt x="22" y="200"/>
                  <a:pt x="22" y="200"/>
                </a:cubicBezTo>
                <a:cubicBezTo>
                  <a:pt x="22" y="201"/>
                  <a:pt x="21" y="202"/>
                  <a:pt x="22" y="202"/>
                </a:cubicBezTo>
                <a:close/>
                <a:moveTo>
                  <a:pt x="48" y="201"/>
                </a:moveTo>
                <a:cubicBezTo>
                  <a:pt x="49" y="201"/>
                  <a:pt x="49" y="201"/>
                  <a:pt x="49" y="200"/>
                </a:cubicBezTo>
                <a:cubicBezTo>
                  <a:pt x="49" y="201"/>
                  <a:pt x="48" y="201"/>
                  <a:pt x="48" y="201"/>
                </a:cubicBezTo>
                <a:close/>
                <a:moveTo>
                  <a:pt x="18" y="201"/>
                </a:moveTo>
                <a:cubicBezTo>
                  <a:pt x="18" y="201"/>
                  <a:pt x="18" y="202"/>
                  <a:pt x="18" y="202"/>
                </a:cubicBezTo>
                <a:cubicBezTo>
                  <a:pt x="18" y="201"/>
                  <a:pt x="19" y="201"/>
                  <a:pt x="19" y="201"/>
                </a:cubicBezTo>
                <a:cubicBezTo>
                  <a:pt x="18" y="201"/>
                  <a:pt x="18" y="201"/>
                  <a:pt x="18" y="201"/>
                </a:cubicBezTo>
                <a:close/>
                <a:moveTo>
                  <a:pt x="57" y="203"/>
                </a:moveTo>
                <a:cubicBezTo>
                  <a:pt x="57" y="202"/>
                  <a:pt x="56" y="202"/>
                  <a:pt x="56" y="201"/>
                </a:cubicBezTo>
                <a:cubicBezTo>
                  <a:pt x="55" y="202"/>
                  <a:pt x="56" y="203"/>
                  <a:pt x="57" y="203"/>
                </a:cubicBezTo>
                <a:close/>
                <a:moveTo>
                  <a:pt x="19" y="203"/>
                </a:moveTo>
                <a:cubicBezTo>
                  <a:pt x="20" y="203"/>
                  <a:pt x="20" y="202"/>
                  <a:pt x="20" y="202"/>
                </a:cubicBezTo>
                <a:cubicBezTo>
                  <a:pt x="20" y="202"/>
                  <a:pt x="20" y="201"/>
                  <a:pt x="20" y="201"/>
                </a:cubicBezTo>
                <a:cubicBezTo>
                  <a:pt x="20" y="202"/>
                  <a:pt x="19" y="202"/>
                  <a:pt x="19" y="203"/>
                </a:cubicBezTo>
                <a:close/>
                <a:moveTo>
                  <a:pt x="27" y="203"/>
                </a:moveTo>
                <a:cubicBezTo>
                  <a:pt x="28" y="203"/>
                  <a:pt x="28" y="203"/>
                  <a:pt x="28" y="203"/>
                </a:cubicBezTo>
                <a:cubicBezTo>
                  <a:pt x="28" y="202"/>
                  <a:pt x="28" y="202"/>
                  <a:pt x="27" y="201"/>
                </a:cubicBezTo>
                <a:cubicBezTo>
                  <a:pt x="27" y="202"/>
                  <a:pt x="28" y="202"/>
                  <a:pt x="27" y="203"/>
                </a:cubicBezTo>
                <a:close/>
                <a:moveTo>
                  <a:pt x="16" y="202"/>
                </a:moveTo>
                <a:cubicBezTo>
                  <a:pt x="16" y="202"/>
                  <a:pt x="16" y="202"/>
                  <a:pt x="16" y="202"/>
                </a:cubicBezTo>
                <a:cubicBezTo>
                  <a:pt x="16" y="202"/>
                  <a:pt x="16" y="202"/>
                  <a:pt x="15" y="202"/>
                </a:cubicBezTo>
                <a:cubicBezTo>
                  <a:pt x="15" y="203"/>
                  <a:pt x="15" y="203"/>
                  <a:pt x="15" y="204"/>
                </a:cubicBezTo>
                <a:cubicBezTo>
                  <a:pt x="15" y="204"/>
                  <a:pt x="16" y="203"/>
                  <a:pt x="17" y="204"/>
                </a:cubicBezTo>
                <a:cubicBezTo>
                  <a:pt x="17" y="203"/>
                  <a:pt x="16" y="202"/>
                  <a:pt x="17" y="201"/>
                </a:cubicBezTo>
                <a:cubicBezTo>
                  <a:pt x="16" y="202"/>
                  <a:pt x="16" y="201"/>
                  <a:pt x="16" y="202"/>
                </a:cubicBezTo>
                <a:close/>
                <a:moveTo>
                  <a:pt x="53" y="202"/>
                </a:moveTo>
                <a:cubicBezTo>
                  <a:pt x="52" y="202"/>
                  <a:pt x="53" y="201"/>
                  <a:pt x="52" y="202"/>
                </a:cubicBezTo>
                <a:cubicBezTo>
                  <a:pt x="52" y="202"/>
                  <a:pt x="52" y="202"/>
                  <a:pt x="53" y="202"/>
                </a:cubicBezTo>
                <a:close/>
                <a:moveTo>
                  <a:pt x="49" y="202"/>
                </a:moveTo>
                <a:cubicBezTo>
                  <a:pt x="49" y="202"/>
                  <a:pt x="49" y="203"/>
                  <a:pt x="49" y="203"/>
                </a:cubicBezTo>
                <a:cubicBezTo>
                  <a:pt x="50" y="203"/>
                  <a:pt x="50" y="202"/>
                  <a:pt x="50" y="202"/>
                </a:cubicBezTo>
                <a:cubicBezTo>
                  <a:pt x="49" y="202"/>
                  <a:pt x="49" y="202"/>
                  <a:pt x="49" y="202"/>
                </a:cubicBezTo>
                <a:cubicBezTo>
                  <a:pt x="49" y="202"/>
                  <a:pt x="49" y="202"/>
                  <a:pt x="49" y="202"/>
                </a:cubicBezTo>
                <a:close/>
                <a:moveTo>
                  <a:pt x="46" y="204"/>
                </a:moveTo>
                <a:cubicBezTo>
                  <a:pt x="46" y="203"/>
                  <a:pt x="47" y="202"/>
                  <a:pt x="46" y="202"/>
                </a:cubicBezTo>
                <a:cubicBezTo>
                  <a:pt x="46" y="202"/>
                  <a:pt x="45" y="203"/>
                  <a:pt x="46" y="204"/>
                </a:cubicBezTo>
                <a:close/>
                <a:moveTo>
                  <a:pt x="23" y="202"/>
                </a:moveTo>
                <a:cubicBezTo>
                  <a:pt x="23" y="203"/>
                  <a:pt x="22" y="203"/>
                  <a:pt x="23" y="204"/>
                </a:cubicBezTo>
                <a:cubicBezTo>
                  <a:pt x="23" y="203"/>
                  <a:pt x="23" y="203"/>
                  <a:pt x="24" y="202"/>
                </a:cubicBezTo>
                <a:cubicBezTo>
                  <a:pt x="23" y="202"/>
                  <a:pt x="23" y="202"/>
                  <a:pt x="23" y="202"/>
                </a:cubicBezTo>
                <a:close/>
                <a:moveTo>
                  <a:pt x="54" y="205"/>
                </a:moveTo>
                <a:cubicBezTo>
                  <a:pt x="53" y="205"/>
                  <a:pt x="53" y="206"/>
                  <a:pt x="53" y="206"/>
                </a:cubicBezTo>
                <a:cubicBezTo>
                  <a:pt x="54" y="206"/>
                  <a:pt x="55" y="205"/>
                  <a:pt x="56" y="204"/>
                </a:cubicBezTo>
                <a:cubicBezTo>
                  <a:pt x="56" y="203"/>
                  <a:pt x="55" y="203"/>
                  <a:pt x="55" y="203"/>
                </a:cubicBezTo>
                <a:cubicBezTo>
                  <a:pt x="55" y="203"/>
                  <a:pt x="54" y="204"/>
                  <a:pt x="54" y="205"/>
                </a:cubicBezTo>
                <a:close/>
                <a:moveTo>
                  <a:pt x="26" y="203"/>
                </a:moveTo>
                <a:cubicBezTo>
                  <a:pt x="27" y="203"/>
                  <a:pt x="26" y="203"/>
                  <a:pt x="26" y="204"/>
                </a:cubicBezTo>
                <a:cubicBezTo>
                  <a:pt x="27" y="203"/>
                  <a:pt x="27" y="204"/>
                  <a:pt x="27" y="204"/>
                </a:cubicBezTo>
                <a:cubicBezTo>
                  <a:pt x="27" y="204"/>
                  <a:pt x="27" y="203"/>
                  <a:pt x="27" y="203"/>
                </a:cubicBezTo>
                <a:cubicBezTo>
                  <a:pt x="27" y="203"/>
                  <a:pt x="27" y="203"/>
                  <a:pt x="27" y="203"/>
                </a:cubicBezTo>
                <a:cubicBezTo>
                  <a:pt x="27" y="203"/>
                  <a:pt x="27" y="203"/>
                  <a:pt x="26" y="203"/>
                </a:cubicBezTo>
                <a:close/>
                <a:moveTo>
                  <a:pt x="51" y="203"/>
                </a:moveTo>
                <a:cubicBezTo>
                  <a:pt x="51" y="204"/>
                  <a:pt x="51" y="204"/>
                  <a:pt x="51" y="204"/>
                </a:cubicBezTo>
                <a:cubicBezTo>
                  <a:pt x="52" y="205"/>
                  <a:pt x="52" y="204"/>
                  <a:pt x="52" y="204"/>
                </a:cubicBezTo>
                <a:cubicBezTo>
                  <a:pt x="52" y="203"/>
                  <a:pt x="52" y="203"/>
                  <a:pt x="51" y="203"/>
                </a:cubicBezTo>
                <a:cubicBezTo>
                  <a:pt x="51" y="203"/>
                  <a:pt x="51" y="203"/>
                  <a:pt x="51" y="203"/>
                </a:cubicBezTo>
                <a:close/>
                <a:moveTo>
                  <a:pt x="19" y="204"/>
                </a:moveTo>
                <a:cubicBezTo>
                  <a:pt x="19" y="204"/>
                  <a:pt x="20" y="205"/>
                  <a:pt x="20" y="205"/>
                </a:cubicBezTo>
                <a:cubicBezTo>
                  <a:pt x="20" y="204"/>
                  <a:pt x="21" y="204"/>
                  <a:pt x="21" y="203"/>
                </a:cubicBezTo>
                <a:cubicBezTo>
                  <a:pt x="20" y="203"/>
                  <a:pt x="20" y="204"/>
                  <a:pt x="19" y="204"/>
                </a:cubicBezTo>
                <a:close/>
                <a:moveTo>
                  <a:pt x="48" y="205"/>
                </a:moveTo>
                <a:cubicBezTo>
                  <a:pt x="48" y="204"/>
                  <a:pt x="49" y="204"/>
                  <a:pt x="48" y="203"/>
                </a:cubicBezTo>
                <a:cubicBezTo>
                  <a:pt x="48" y="204"/>
                  <a:pt x="47" y="204"/>
                  <a:pt x="48" y="205"/>
                </a:cubicBezTo>
                <a:close/>
                <a:moveTo>
                  <a:pt x="57" y="207"/>
                </a:moveTo>
                <a:cubicBezTo>
                  <a:pt x="58" y="206"/>
                  <a:pt x="59" y="205"/>
                  <a:pt x="59" y="204"/>
                </a:cubicBezTo>
                <a:cubicBezTo>
                  <a:pt x="58" y="204"/>
                  <a:pt x="58" y="205"/>
                  <a:pt x="58" y="205"/>
                </a:cubicBezTo>
                <a:cubicBezTo>
                  <a:pt x="57" y="205"/>
                  <a:pt x="57" y="207"/>
                  <a:pt x="57" y="207"/>
                </a:cubicBezTo>
                <a:close/>
                <a:moveTo>
                  <a:pt x="10" y="206"/>
                </a:moveTo>
                <a:cubicBezTo>
                  <a:pt x="11" y="206"/>
                  <a:pt x="11" y="205"/>
                  <a:pt x="12" y="205"/>
                </a:cubicBezTo>
                <a:cubicBezTo>
                  <a:pt x="12" y="205"/>
                  <a:pt x="14" y="204"/>
                  <a:pt x="13" y="204"/>
                </a:cubicBezTo>
                <a:cubicBezTo>
                  <a:pt x="12" y="204"/>
                  <a:pt x="11" y="205"/>
                  <a:pt x="10" y="206"/>
                </a:cubicBezTo>
                <a:close/>
                <a:moveTo>
                  <a:pt x="23" y="205"/>
                </a:moveTo>
                <a:cubicBezTo>
                  <a:pt x="24" y="205"/>
                  <a:pt x="24" y="204"/>
                  <a:pt x="24" y="204"/>
                </a:cubicBezTo>
                <a:cubicBezTo>
                  <a:pt x="23" y="204"/>
                  <a:pt x="23" y="204"/>
                  <a:pt x="23" y="205"/>
                </a:cubicBezTo>
                <a:close/>
                <a:moveTo>
                  <a:pt x="46" y="204"/>
                </a:moveTo>
                <a:cubicBezTo>
                  <a:pt x="46" y="204"/>
                  <a:pt x="46" y="204"/>
                  <a:pt x="46" y="204"/>
                </a:cubicBezTo>
                <a:cubicBezTo>
                  <a:pt x="46" y="204"/>
                  <a:pt x="45" y="205"/>
                  <a:pt x="46" y="205"/>
                </a:cubicBezTo>
                <a:cubicBezTo>
                  <a:pt x="46" y="205"/>
                  <a:pt x="47" y="204"/>
                  <a:pt x="47" y="204"/>
                </a:cubicBezTo>
                <a:cubicBezTo>
                  <a:pt x="47" y="204"/>
                  <a:pt x="47" y="204"/>
                  <a:pt x="46" y="204"/>
                </a:cubicBezTo>
                <a:cubicBezTo>
                  <a:pt x="46" y="204"/>
                  <a:pt x="46" y="204"/>
                  <a:pt x="46" y="204"/>
                </a:cubicBezTo>
                <a:close/>
                <a:moveTo>
                  <a:pt x="13" y="205"/>
                </a:moveTo>
                <a:cubicBezTo>
                  <a:pt x="14" y="205"/>
                  <a:pt x="14" y="205"/>
                  <a:pt x="14" y="205"/>
                </a:cubicBezTo>
                <a:cubicBezTo>
                  <a:pt x="14" y="205"/>
                  <a:pt x="14" y="204"/>
                  <a:pt x="14" y="204"/>
                </a:cubicBezTo>
                <a:cubicBezTo>
                  <a:pt x="14" y="204"/>
                  <a:pt x="13" y="204"/>
                  <a:pt x="13" y="205"/>
                </a:cubicBezTo>
                <a:close/>
                <a:moveTo>
                  <a:pt x="51" y="206"/>
                </a:moveTo>
                <a:cubicBezTo>
                  <a:pt x="51" y="206"/>
                  <a:pt x="51" y="206"/>
                  <a:pt x="52" y="206"/>
                </a:cubicBezTo>
                <a:cubicBezTo>
                  <a:pt x="52" y="206"/>
                  <a:pt x="52" y="205"/>
                  <a:pt x="53" y="204"/>
                </a:cubicBezTo>
                <a:cubicBezTo>
                  <a:pt x="52" y="204"/>
                  <a:pt x="51" y="206"/>
                  <a:pt x="51" y="206"/>
                </a:cubicBezTo>
                <a:close/>
                <a:moveTo>
                  <a:pt x="55" y="205"/>
                </a:moveTo>
                <a:cubicBezTo>
                  <a:pt x="55" y="205"/>
                  <a:pt x="56" y="205"/>
                  <a:pt x="55" y="205"/>
                </a:cubicBezTo>
                <a:cubicBezTo>
                  <a:pt x="54" y="205"/>
                  <a:pt x="54" y="207"/>
                  <a:pt x="54" y="207"/>
                </a:cubicBezTo>
                <a:cubicBezTo>
                  <a:pt x="54" y="207"/>
                  <a:pt x="54" y="208"/>
                  <a:pt x="55" y="208"/>
                </a:cubicBezTo>
                <a:cubicBezTo>
                  <a:pt x="56" y="207"/>
                  <a:pt x="58" y="203"/>
                  <a:pt x="55" y="205"/>
                </a:cubicBezTo>
                <a:close/>
                <a:moveTo>
                  <a:pt x="16" y="205"/>
                </a:moveTo>
                <a:cubicBezTo>
                  <a:pt x="16" y="205"/>
                  <a:pt x="16" y="205"/>
                  <a:pt x="17" y="205"/>
                </a:cubicBezTo>
                <a:cubicBezTo>
                  <a:pt x="17" y="205"/>
                  <a:pt x="17" y="205"/>
                  <a:pt x="17" y="204"/>
                </a:cubicBezTo>
                <a:cubicBezTo>
                  <a:pt x="17" y="205"/>
                  <a:pt x="16" y="204"/>
                  <a:pt x="16" y="205"/>
                </a:cubicBezTo>
                <a:close/>
                <a:moveTo>
                  <a:pt x="25" y="207"/>
                </a:moveTo>
                <a:cubicBezTo>
                  <a:pt x="27" y="207"/>
                  <a:pt x="26" y="205"/>
                  <a:pt x="25" y="205"/>
                </a:cubicBezTo>
                <a:cubicBezTo>
                  <a:pt x="25" y="205"/>
                  <a:pt x="26" y="207"/>
                  <a:pt x="25" y="207"/>
                </a:cubicBezTo>
                <a:close/>
                <a:moveTo>
                  <a:pt x="29" y="207"/>
                </a:moveTo>
                <a:cubicBezTo>
                  <a:pt x="30" y="209"/>
                  <a:pt x="31" y="206"/>
                  <a:pt x="31" y="204"/>
                </a:cubicBezTo>
                <a:cubicBezTo>
                  <a:pt x="30" y="205"/>
                  <a:pt x="29" y="206"/>
                  <a:pt x="29" y="207"/>
                </a:cubicBezTo>
                <a:close/>
                <a:moveTo>
                  <a:pt x="19" y="207"/>
                </a:moveTo>
                <a:cubicBezTo>
                  <a:pt x="19" y="207"/>
                  <a:pt x="19" y="206"/>
                  <a:pt x="19" y="206"/>
                </a:cubicBezTo>
                <a:cubicBezTo>
                  <a:pt x="19" y="206"/>
                  <a:pt x="19" y="205"/>
                  <a:pt x="18" y="205"/>
                </a:cubicBezTo>
                <a:cubicBezTo>
                  <a:pt x="18" y="205"/>
                  <a:pt x="18" y="206"/>
                  <a:pt x="19" y="207"/>
                </a:cubicBezTo>
                <a:close/>
                <a:moveTo>
                  <a:pt x="43" y="206"/>
                </a:moveTo>
                <a:cubicBezTo>
                  <a:pt x="44" y="206"/>
                  <a:pt x="45" y="205"/>
                  <a:pt x="44" y="205"/>
                </a:cubicBezTo>
                <a:cubicBezTo>
                  <a:pt x="44" y="205"/>
                  <a:pt x="44" y="206"/>
                  <a:pt x="43" y="206"/>
                </a:cubicBezTo>
                <a:close/>
                <a:moveTo>
                  <a:pt x="48" y="208"/>
                </a:moveTo>
                <a:cubicBezTo>
                  <a:pt x="48" y="207"/>
                  <a:pt x="48" y="207"/>
                  <a:pt x="48" y="207"/>
                </a:cubicBezTo>
                <a:cubicBezTo>
                  <a:pt x="48" y="206"/>
                  <a:pt x="49" y="206"/>
                  <a:pt x="49" y="205"/>
                </a:cubicBezTo>
                <a:cubicBezTo>
                  <a:pt x="48" y="205"/>
                  <a:pt x="48" y="206"/>
                  <a:pt x="48" y="208"/>
                </a:cubicBezTo>
                <a:close/>
                <a:moveTo>
                  <a:pt x="21" y="206"/>
                </a:moveTo>
                <a:cubicBezTo>
                  <a:pt x="21" y="206"/>
                  <a:pt x="22" y="205"/>
                  <a:pt x="21" y="205"/>
                </a:cubicBezTo>
                <a:cubicBezTo>
                  <a:pt x="21" y="205"/>
                  <a:pt x="21" y="206"/>
                  <a:pt x="21" y="206"/>
                </a:cubicBezTo>
                <a:close/>
                <a:moveTo>
                  <a:pt x="18" y="207"/>
                </a:moveTo>
                <a:cubicBezTo>
                  <a:pt x="18" y="207"/>
                  <a:pt x="18" y="206"/>
                  <a:pt x="17" y="206"/>
                </a:cubicBezTo>
                <a:cubicBezTo>
                  <a:pt x="17" y="206"/>
                  <a:pt x="17" y="207"/>
                  <a:pt x="18" y="207"/>
                </a:cubicBezTo>
                <a:close/>
                <a:moveTo>
                  <a:pt x="44" y="207"/>
                </a:moveTo>
                <a:cubicBezTo>
                  <a:pt x="44" y="208"/>
                  <a:pt x="46" y="208"/>
                  <a:pt x="47" y="208"/>
                </a:cubicBezTo>
                <a:cubicBezTo>
                  <a:pt x="47" y="207"/>
                  <a:pt x="46" y="207"/>
                  <a:pt x="46" y="208"/>
                </a:cubicBezTo>
                <a:cubicBezTo>
                  <a:pt x="45" y="207"/>
                  <a:pt x="46" y="206"/>
                  <a:pt x="45" y="206"/>
                </a:cubicBezTo>
                <a:cubicBezTo>
                  <a:pt x="44" y="206"/>
                  <a:pt x="44" y="207"/>
                  <a:pt x="44" y="207"/>
                </a:cubicBezTo>
                <a:close/>
                <a:moveTo>
                  <a:pt x="31" y="208"/>
                </a:moveTo>
                <a:cubicBezTo>
                  <a:pt x="31" y="209"/>
                  <a:pt x="30" y="209"/>
                  <a:pt x="30" y="210"/>
                </a:cubicBezTo>
                <a:cubicBezTo>
                  <a:pt x="31" y="210"/>
                  <a:pt x="32" y="210"/>
                  <a:pt x="33" y="210"/>
                </a:cubicBezTo>
                <a:cubicBezTo>
                  <a:pt x="33" y="209"/>
                  <a:pt x="33" y="207"/>
                  <a:pt x="33" y="206"/>
                </a:cubicBezTo>
                <a:cubicBezTo>
                  <a:pt x="32" y="207"/>
                  <a:pt x="32" y="209"/>
                  <a:pt x="31" y="208"/>
                </a:cubicBezTo>
                <a:close/>
                <a:moveTo>
                  <a:pt x="22" y="210"/>
                </a:moveTo>
                <a:cubicBezTo>
                  <a:pt x="23" y="209"/>
                  <a:pt x="24" y="208"/>
                  <a:pt x="25" y="207"/>
                </a:cubicBezTo>
                <a:cubicBezTo>
                  <a:pt x="25" y="207"/>
                  <a:pt x="24" y="207"/>
                  <a:pt x="24" y="207"/>
                </a:cubicBezTo>
                <a:cubicBezTo>
                  <a:pt x="23" y="208"/>
                  <a:pt x="22" y="209"/>
                  <a:pt x="22" y="210"/>
                </a:cubicBezTo>
                <a:close/>
                <a:moveTo>
                  <a:pt x="27" y="208"/>
                </a:moveTo>
                <a:cubicBezTo>
                  <a:pt x="27" y="208"/>
                  <a:pt x="27" y="208"/>
                  <a:pt x="27" y="207"/>
                </a:cubicBezTo>
                <a:cubicBezTo>
                  <a:pt x="27" y="207"/>
                  <a:pt x="27" y="207"/>
                  <a:pt x="27" y="207"/>
                </a:cubicBezTo>
                <a:cubicBezTo>
                  <a:pt x="27" y="207"/>
                  <a:pt x="26" y="208"/>
                  <a:pt x="27" y="208"/>
                </a:cubicBezTo>
                <a:close/>
                <a:moveTo>
                  <a:pt x="16" y="208"/>
                </a:moveTo>
                <a:cubicBezTo>
                  <a:pt x="16" y="208"/>
                  <a:pt x="17" y="208"/>
                  <a:pt x="17" y="208"/>
                </a:cubicBezTo>
                <a:cubicBezTo>
                  <a:pt x="17" y="208"/>
                  <a:pt x="16" y="207"/>
                  <a:pt x="16" y="207"/>
                </a:cubicBezTo>
                <a:cubicBezTo>
                  <a:pt x="16" y="208"/>
                  <a:pt x="16" y="208"/>
                  <a:pt x="16" y="208"/>
                </a:cubicBezTo>
                <a:close/>
                <a:moveTo>
                  <a:pt x="21" y="209"/>
                </a:moveTo>
                <a:cubicBezTo>
                  <a:pt x="21" y="207"/>
                  <a:pt x="19" y="209"/>
                  <a:pt x="19" y="210"/>
                </a:cubicBezTo>
                <a:cubicBezTo>
                  <a:pt x="20" y="210"/>
                  <a:pt x="22" y="210"/>
                  <a:pt x="21" y="209"/>
                </a:cubicBezTo>
                <a:close/>
                <a:moveTo>
                  <a:pt x="28" y="209"/>
                </a:moveTo>
                <a:cubicBezTo>
                  <a:pt x="28" y="209"/>
                  <a:pt x="28" y="209"/>
                  <a:pt x="29" y="209"/>
                </a:cubicBezTo>
                <a:cubicBezTo>
                  <a:pt x="29" y="208"/>
                  <a:pt x="28" y="208"/>
                  <a:pt x="28" y="209"/>
                </a:cubicBezTo>
                <a:close/>
                <a:moveTo>
                  <a:pt x="14" y="212"/>
                </a:moveTo>
                <a:cubicBezTo>
                  <a:pt x="15" y="212"/>
                  <a:pt x="15" y="211"/>
                  <a:pt x="16" y="210"/>
                </a:cubicBezTo>
                <a:cubicBezTo>
                  <a:pt x="16" y="210"/>
                  <a:pt x="16" y="210"/>
                  <a:pt x="15" y="209"/>
                </a:cubicBezTo>
                <a:cubicBezTo>
                  <a:pt x="15" y="210"/>
                  <a:pt x="14" y="211"/>
                  <a:pt x="14" y="21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32" name="Group 8"/>
          <p:cNvGrpSpPr>
            <a:grpSpLocks noChangeAspect="1"/>
          </p:cNvGrpSpPr>
          <p:nvPr/>
        </p:nvGrpSpPr>
        <p:grpSpPr bwMode="auto">
          <a:xfrm>
            <a:off x="8309716" y="3456916"/>
            <a:ext cx="1155700" cy="2827338"/>
            <a:chOff x="3720" y="1563"/>
            <a:chExt cx="728" cy="1781"/>
          </a:xfrm>
          <a:solidFill>
            <a:srgbClr val="FFC000"/>
          </a:solidFill>
        </p:grpSpPr>
        <p:sp>
          <p:nvSpPr>
            <p:cNvPr id="33" name="Freeform 9"/>
            <p:cNvSpPr/>
            <p:nvPr/>
          </p:nvSpPr>
          <p:spPr bwMode="auto">
            <a:xfrm>
              <a:off x="4405" y="1985"/>
              <a:ext cx="8" cy="17"/>
            </a:xfrm>
            <a:custGeom>
              <a:avLst/>
              <a:gdLst>
                <a:gd name="T0" fmla="*/ 0 w 1"/>
                <a:gd name="T1" fmla="*/ 0 h 2"/>
                <a:gd name="T2" fmla="*/ 1 w 1"/>
                <a:gd name="T3" fmla="*/ 0 h 2"/>
                <a:gd name="T4" fmla="*/ 0 w 1"/>
                <a:gd name="T5" fmla="*/ 2 h 2"/>
                <a:gd name="T6" fmla="*/ 0 w 1"/>
                <a:gd name="T7" fmla="*/ 0 h 2"/>
              </a:gdLst>
              <a:ahLst/>
              <a:cxnLst>
                <a:cxn ang="0">
                  <a:pos x="T0" y="T1"/>
                </a:cxn>
                <a:cxn ang="0">
                  <a:pos x="T2" y="T3"/>
                </a:cxn>
                <a:cxn ang="0">
                  <a:pos x="T4" y="T5"/>
                </a:cxn>
                <a:cxn ang="0">
                  <a:pos x="T6" y="T7"/>
                </a:cxn>
              </a:cxnLst>
              <a:rect l="0" t="0" r="r" b="b"/>
              <a:pathLst>
                <a:path w="1" h="2">
                  <a:moveTo>
                    <a:pt x="0" y="0"/>
                  </a:moveTo>
                  <a:cubicBezTo>
                    <a:pt x="1" y="0"/>
                    <a:pt x="1" y="0"/>
                    <a:pt x="1" y="0"/>
                  </a:cubicBezTo>
                  <a:cubicBezTo>
                    <a:pt x="0" y="0"/>
                    <a:pt x="1" y="1"/>
                    <a:pt x="0" y="2"/>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4879C"/>
                </a:solidFill>
              </a:endParaRPr>
            </a:p>
          </p:txBody>
        </p:sp>
        <p:sp>
          <p:nvSpPr>
            <p:cNvPr id="34" name="Freeform 10"/>
            <p:cNvSpPr>
              <a:spLocks noEditPoints="1"/>
            </p:cNvSpPr>
            <p:nvPr/>
          </p:nvSpPr>
          <p:spPr bwMode="auto">
            <a:xfrm>
              <a:off x="3931" y="1563"/>
              <a:ext cx="298" cy="379"/>
            </a:xfrm>
            <a:custGeom>
              <a:avLst/>
              <a:gdLst>
                <a:gd name="T0" fmla="*/ 4 w 34"/>
                <a:gd name="T1" fmla="*/ 34 h 44"/>
                <a:gd name="T2" fmla="*/ 26 w 34"/>
                <a:gd name="T3" fmla="*/ 5 h 44"/>
                <a:gd name="T4" fmla="*/ 14 w 34"/>
                <a:gd name="T5" fmla="*/ 6 h 44"/>
                <a:gd name="T6" fmla="*/ 17 w 34"/>
                <a:gd name="T7" fmla="*/ 4 h 44"/>
                <a:gd name="T8" fmla="*/ 7 w 34"/>
                <a:gd name="T9" fmla="*/ 13 h 44"/>
                <a:gd name="T10" fmla="*/ 22 w 34"/>
                <a:gd name="T11" fmla="*/ 8 h 44"/>
                <a:gd name="T12" fmla="*/ 17 w 34"/>
                <a:gd name="T13" fmla="*/ 6 h 44"/>
                <a:gd name="T14" fmla="*/ 17 w 34"/>
                <a:gd name="T15" fmla="*/ 8 h 44"/>
                <a:gd name="T16" fmla="*/ 15 w 34"/>
                <a:gd name="T17" fmla="*/ 8 h 44"/>
                <a:gd name="T18" fmla="*/ 19 w 34"/>
                <a:gd name="T19" fmla="*/ 9 h 44"/>
                <a:gd name="T20" fmla="*/ 27 w 34"/>
                <a:gd name="T21" fmla="*/ 12 h 44"/>
                <a:gd name="T22" fmla="*/ 31 w 34"/>
                <a:gd name="T23" fmla="*/ 29 h 44"/>
                <a:gd name="T24" fmla="*/ 21 w 34"/>
                <a:gd name="T25" fmla="*/ 11 h 44"/>
                <a:gd name="T26" fmla="*/ 17 w 34"/>
                <a:gd name="T27" fmla="*/ 12 h 44"/>
                <a:gd name="T28" fmla="*/ 20 w 34"/>
                <a:gd name="T29" fmla="*/ 12 h 44"/>
                <a:gd name="T30" fmla="*/ 15 w 34"/>
                <a:gd name="T31" fmla="*/ 15 h 44"/>
                <a:gd name="T32" fmla="*/ 11 w 34"/>
                <a:gd name="T33" fmla="*/ 15 h 44"/>
                <a:gd name="T34" fmla="*/ 17 w 34"/>
                <a:gd name="T35" fmla="*/ 16 h 44"/>
                <a:gd name="T36" fmla="*/ 29 w 34"/>
                <a:gd name="T37" fmla="*/ 17 h 44"/>
                <a:gd name="T38" fmla="*/ 27 w 34"/>
                <a:gd name="T39" fmla="*/ 18 h 44"/>
                <a:gd name="T40" fmla="*/ 20 w 34"/>
                <a:gd name="T41" fmla="*/ 18 h 44"/>
                <a:gd name="T42" fmla="*/ 15 w 34"/>
                <a:gd name="T43" fmla="*/ 17 h 44"/>
                <a:gd name="T44" fmla="*/ 12 w 34"/>
                <a:gd name="T45" fmla="*/ 20 h 44"/>
                <a:gd name="T46" fmla="*/ 19 w 34"/>
                <a:gd name="T47" fmla="*/ 18 h 44"/>
                <a:gd name="T48" fmla="*/ 22 w 34"/>
                <a:gd name="T49" fmla="*/ 20 h 44"/>
                <a:gd name="T50" fmla="*/ 15 w 34"/>
                <a:gd name="T51" fmla="*/ 21 h 44"/>
                <a:gd name="T52" fmla="*/ 8 w 34"/>
                <a:gd name="T53" fmla="*/ 20 h 44"/>
                <a:gd name="T54" fmla="*/ 16 w 34"/>
                <a:gd name="T55" fmla="*/ 21 h 44"/>
                <a:gd name="T56" fmla="*/ 1 w 34"/>
                <a:gd name="T57" fmla="*/ 23 h 44"/>
                <a:gd name="T58" fmla="*/ 4 w 34"/>
                <a:gd name="T59" fmla="*/ 21 h 44"/>
                <a:gd name="T60" fmla="*/ 8 w 34"/>
                <a:gd name="T61" fmla="*/ 23 h 44"/>
                <a:gd name="T62" fmla="*/ 28 w 34"/>
                <a:gd name="T63" fmla="*/ 22 h 44"/>
                <a:gd name="T64" fmla="*/ 25 w 34"/>
                <a:gd name="T65" fmla="*/ 24 h 44"/>
                <a:gd name="T66" fmla="*/ 29 w 34"/>
                <a:gd name="T67" fmla="*/ 24 h 44"/>
                <a:gd name="T68" fmla="*/ 18 w 34"/>
                <a:gd name="T69" fmla="*/ 24 h 44"/>
                <a:gd name="T70" fmla="*/ 21 w 34"/>
                <a:gd name="T71" fmla="*/ 25 h 44"/>
                <a:gd name="T72" fmla="*/ 19 w 34"/>
                <a:gd name="T73" fmla="*/ 26 h 44"/>
                <a:gd name="T74" fmla="*/ 8 w 34"/>
                <a:gd name="T75" fmla="*/ 25 h 44"/>
                <a:gd name="T76" fmla="*/ 24 w 34"/>
                <a:gd name="T77" fmla="*/ 26 h 44"/>
                <a:gd name="T78" fmla="*/ 22 w 34"/>
                <a:gd name="T79" fmla="*/ 27 h 44"/>
                <a:gd name="T80" fmla="*/ 13 w 34"/>
                <a:gd name="T81" fmla="*/ 27 h 44"/>
                <a:gd name="T82" fmla="*/ 19 w 34"/>
                <a:gd name="T83" fmla="*/ 29 h 44"/>
                <a:gd name="T84" fmla="*/ 27 w 34"/>
                <a:gd name="T85" fmla="*/ 29 h 44"/>
                <a:gd name="T86" fmla="*/ 29 w 34"/>
                <a:gd name="T87" fmla="*/ 29 h 44"/>
                <a:gd name="T88" fmla="*/ 21 w 34"/>
                <a:gd name="T89" fmla="*/ 30 h 44"/>
                <a:gd name="T90" fmla="*/ 6 w 34"/>
                <a:gd name="T91" fmla="*/ 31 h 44"/>
                <a:gd name="T92" fmla="*/ 8 w 34"/>
                <a:gd name="T93" fmla="*/ 30 h 44"/>
                <a:gd name="T94" fmla="*/ 12 w 34"/>
                <a:gd name="T95" fmla="*/ 31 h 44"/>
                <a:gd name="T96" fmla="*/ 17 w 34"/>
                <a:gd name="T97" fmla="*/ 32 h 44"/>
                <a:gd name="T98" fmla="*/ 21 w 34"/>
                <a:gd name="T99" fmla="*/ 32 h 44"/>
                <a:gd name="T100" fmla="*/ 21 w 34"/>
                <a:gd name="T101" fmla="*/ 32 h 44"/>
                <a:gd name="T102" fmla="*/ 14 w 34"/>
                <a:gd name="T103" fmla="*/ 33 h 44"/>
                <a:gd name="T104" fmla="*/ 17 w 34"/>
                <a:gd name="T105" fmla="*/ 35 h 44"/>
                <a:gd name="T106" fmla="*/ 23 w 34"/>
                <a:gd name="T107" fmla="*/ 34 h 44"/>
                <a:gd name="T108" fmla="*/ 14 w 34"/>
                <a:gd name="T109" fmla="*/ 35 h 44"/>
                <a:gd name="T110" fmla="*/ 12 w 34"/>
                <a:gd name="T111" fmla="*/ 36 h 44"/>
                <a:gd name="T112" fmla="*/ 19 w 34"/>
                <a:gd name="T113" fmla="*/ 38 h 44"/>
                <a:gd name="T114" fmla="*/ 21 w 34"/>
                <a:gd name="T115" fmla="*/ 37 h 44"/>
                <a:gd name="T116" fmla="*/ 24 w 34"/>
                <a:gd name="T117"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 h="44">
                  <a:moveTo>
                    <a:pt x="24" y="42"/>
                  </a:moveTo>
                  <a:cubicBezTo>
                    <a:pt x="24" y="42"/>
                    <a:pt x="24" y="42"/>
                    <a:pt x="25" y="42"/>
                  </a:cubicBezTo>
                  <a:cubicBezTo>
                    <a:pt x="24" y="42"/>
                    <a:pt x="24" y="42"/>
                    <a:pt x="23" y="43"/>
                  </a:cubicBezTo>
                  <a:cubicBezTo>
                    <a:pt x="23" y="43"/>
                    <a:pt x="23" y="42"/>
                    <a:pt x="23" y="42"/>
                  </a:cubicBezTo>
                  <a:cubicBezTo>
                    <a:pt x="21" y="42"/>
                    <a:pt x="18" y="44"/>
                    <a:pt x="16" y="44"/>
                  </a:cubicBezTo>
                  <a:cubicBezTo>
                    <a:pt x="14" y="44"/>
                    <a:pt x="13" y="42"/>
                    <a:pt x="12" y="41"/>
                  </a:cubicBezTo>
                  <a:cubicBezTo>
                    <a:pt x="11" y="42"/>
                    <a:pt x="10" y="41"/>
                    <a:pt x="10" y="41"/>
                  </a:cubicBezTo>
                  <a:cubicBezTo>
                    <a:pt x="9" y="40"/>
                    <a:pt x="8" y="39"/>
                    <a:pt x="7" y="38"/>
                  </a:cubicBezTo>
                  <a:cubicBezTo>
                    <a:pt x="5" y="37"/>
                    <a:pt x="5" y="36"/>
                    <a:pt x="4" y="34"/>
                  </a:cubicBezTo>
                  <a:cubicBezTo>
                    <a:pt x="2" y="32"/>
                    <a:pt x="1" y="29"/>
                    <a:pt x="0" y="26"/>
                  </a:cubicBezTo>
                  <a:cubicBezTo>
                    <a:pt x="0" y="19"/>
                    <a:pt x="0" y="10"/>
                    <a:pt x="5" y="6"/>
                  </a:cubicBezTo>
                  <a:cubicBezTo>
                    <a:pt x="6" y="6"/>
                    <a:pt x="6" y="6"/>
                    <a:pt x="6" y="6"/>
                  </a:cubicBezTo>
                  <a:cubicBezTo>
                    <a:pt x="6" y="6"/>
                    <a:pt x="6" y="5"/>
                    <a:pt x="7" y="5"/>
                  </a:cubicBezTo>
                  <a:cubicBezTo>
                    <a:pt x="8" y="4"/>
                    <a:pt x="10" y="3"/>
                    <a:pt x="11" y="1"/>
                  </a:cubicBezTo>
                  <a:cubicBezTo>
                    <a:pt x="14" y="0"/>
                    <a:pt x="18" y="0"/>
                    <a:pt x="20" y="2"/>
                  </a:cubicBezTo>
                  <a:cubicBezTo>
                    <a:pt x="21" y="1"/>
                    <a:pt x="22" y="4"/>
                    <a:pt x="24" y="4"/>
                  </a:cubicBezTo>
                  <a:cubicBezTo>
                    <a:pt x="24" y="4"/>
                    <a:pt x="25" y="4"/>
                    <a:pt x="25" y="5"/>
                  </a:cubicBezTo>
                  <a:cubicBezTo>
                    <a:pt x="26" y="5"/>
                    <a:pt x="26" y="5"/>
                    <a:pt x="26" y="5"/>
                  </a:cubicBezTo>
                  <a:cubicBezTo>
                    <a:pt x="30" y="9"/>
                    <a:pt x="33" y="13"/>
                    <a:pt x="33" y="21"/>
                  </a:cubicBezTo>
                  <a:cubicBezTo>
                    <a:pt x="34" y="21"/>
                    <a:pt x="33" y="21"/>
                    <a:pt x="33" y="21"/>
                  </a:cubicBezTo>
                  <a:cubicBezTo>
                    <a:pt x="34" y="27"/>
                    <a:pt x="33" y="33"/>
                    <a:pt x="29" y="37"/>
                  </a:cubicBezTo>
                  <a:cubicBezTo>
                    <a:pt x="28" y="38"/>
                    <a:pt x="27" y="39"/>
                    <a:pt x="26" y="40"/>
                  </a:cubicBezTo>
                  <a:cubicBezTo>
                    <a:pt x="26" y="41"/>
                    <a:pt x="25" y="41"/>
                    <a:pt x="25" y="42"/>
                  </a:cubicBezTo>
                  <a:cubicBezTo>
                    <a:pt x="25" y="41"/>
                    <a:pt x="24" y="42"/>
                    <a:pt x="24" y="42"/>
                  </a:cubicBezTo>
                  <a:close/>
                  <a:moveTo>
                    <a:pt x="14" y="6"/>
                  </a:moveTo>
                  <a:cubicBezTo>
                    <a:pt x="14" y="5"/>
                    <a:pt x="15" y="4"/>
                    <a:pt x="16" y="3"/>
                  </a:cubicBezTo>
                  <a:cubicBezTo>
                    <a:pt x="14" y="3"/>
                    <a:pt x="14" y="5"/>
                    <a:pt x="14" y="6"/>
                  </a:cubicBezTo>
                  <a:close/>
                  <a:moveTo>
                    <a:pt x="18" y="6"/>
                  </a:moveTo>
                  <a:cubicBezTo>
                    <a:pt x="19" y="5"/>
                    <a:pt x="19" y="5"/>
                    <a:pt x="20" y="4"/>
                  </a:cubicBezTo>
                  <a:cubicBezTo>
                    <a:pt x="20" y="4"/>
                    <a:pt x="20" y="5"/>
                    <a:pt x="20" y="5"/>
                  </a:cubicBezTo>
                  <a:cubicBezTo>
                    <a:pt x="20" y="5"/>
                    <a:pt x="20" y="5"/>
                    <a:pt x="20" y="6"/>
                  </a:cubicBezTo>
                  <a:cubicBezTo>
                    <a:pt x="21" y="5"/>
                    <a:pt x="21" y="6"/>
                    <a:pt x="21" y="6"/>
                  </a:cubicBezTo>
                  <a:cubicBezTo>
                    <a:pt x="22" y="6"/>
                    <a:pt x="22" y="5"/>
                    <a:pt x="22" y="4"/>
                  </a:cubicBezTo>
                  <a:cubicBezTo>
                    <a:pt x="22" y="4"/>
                    <a:pt x="21" y="4"/>
                    <a:pt x="20" y="3"/>
                  </a:cubicBezTo>
                  <a:cubicBezTo>
                    <a:pt x="20" y="4"/>
                    <a:pt x="18" y="4"/>
                    <a:pt x="18" y="6"/>
                  </a:cubicBezTo>
                  <a:close/>
                  <a:moveTo>
                    <a:pt x="17" y="4"/>
                  </a:moveTo>
                  <a:cubicBezTo>
                    <a:pt x="17" y="4"/>
                    <a:pt x="18" y="4"/>
                    <a:pt x="17" y="3"/>
                  </a:cubicBezTo>
                  <a:cubicBezTo>
                    <a:pt x="17" y="4"/>
                    <a:pt x="17" y="4"/>
                    <a:pt x="17" y="4"/>
                  </a:cubicBezTo>
                  <a:close/>
                  <a:moveTo>
                    <a:pt x="10" y="4"/>
                  </a:moveTo>
                  <a:cubicBezTo>
                    <a:pt x="10" y="4"/>
                    <a:pt x="10" y="4"/>
                    <a:pt x="10" y="4"/>
                  </a:cubicBezTo>
                  <a:cubicBezTo>
                    <a:pt x="10" y="4"/>
                    <a:pt x="10" y="4"/>
                    <a:pt x="10" y="4"/>
                  </a:cubicBezTo>
                  <a:close/>
                  <a:moveTo>
                    <a:pt x="16" y="5"/>
                  </a:moveTo>
                  <a:cubicBezTo>
                    <a:pt x="16" y="5"/>
                    <a:pt x="17" y="4"/>
                    <a:pt x="17" y="4"/>
                  </a:cubicBezTo>
                  <a:cubicBezTo>
                    <a:pt x="16" y="5"/>
                    <a:pt x="16" y="5"/>
                    <a:pt x="16" y="5"/>
                  </a:cubicBezTo>
                  <a:close/>
                  <a:moveTo>
                    <a:pt x="7" y="13"/>
                  </a:moveTo>
                  <a:cubicBezTo>
                    <a:pt x="8" y="10"/>
                    <a:pt x="9" y="8"/>
                    <a:pt x="10" y="6"/>
                  </a:cubicBezTo>
                  <a:cubicBezTo>
                    <a:pt x="9" y="7"/>
                    <a:pt x="7" y="10"/>
                    <a:pt x="7" y="13"/>
                  </a:cubicBezTo>
                  <a:close/>
                  <a:moveTo>
                    <a:pt x="3" y="14"/>
                  </a:moveTo>
                  <a:cubicBezTo>
                    <a:pt x="4" y="11"/>
                    <a:pt x="5" y="9"/>
                    <a:pt x="7" y="6"/>
                  </a:cubicBezTo>
                  <a:cubicBezTo>
                    <a:pt x="7" y="6"/>
                    <a:pt x="7" y="6"/>
                    <a:pt x="7" y="6"/>
                  </a:cubicBezTo>
                  <a:cubicBezTo>
                    <a:pt x="4" y="8"/>
                    <a:pt x="2" y="10"/>
                    <a:pt x="3" y="14"/>
                  </a:cubicBezTo>
                  <a:close/>
                  <a:moveTo>
                    <a:pt x="22" y="8"/>
                  </a:moveTo>
                  <a:cubicBezTo>
                    <a:pt x="23" y="7"/>
                    <a:pt x="23" y="7"/>
                    <a:pt x="23" y="6"/>
                  </a:cubicBezTo>
                  <a:cubicBezTo>
                    <a:pt x="23" y="6"/>
                    <a:pt x="22" y="7"/>
                    <a:pt x="22" y="8"/>
                  </a:cubicBezTo>
                  <a:close/>
                  <a:moveTo>
                    <a:pt x="23" y="9"/>
                  </a:moveTo>
                  <a:cubicBezTo>
                    <a:pt x="24" y="9"/>
                    <a:pt x="24" y="7"/>
                    <a:pt x="26" y="7"/>
                  </a:cubicBezTo>
                  <a:cubicBezTo>
                    <a:pt x="26" y="7"/>
                    <a:pt x="25" y="6"/>
                    <a:pt x="25" y="6"/>
                  </a:cubicBezTo>
                  <a:cubicBezTo>
                    <a:pt x="24" y="7"/>
                    <a:pt x="24" y="8"/>
                    <a:pt x="23" y="9"/>
                  </a:cubicBezTo>
                  <a:close/>
                  <a:moveTo>
                    <a:pt x="13" y="8"/>
                  </a:moveTo>
                  <a:cubicBezTo>
                    <a:pt x="14" y="8"/>
                    <a:pt x="14" y="7"/>
                    <a:pt x="14" y="6"/>
                  </a:cubicBezTo>
                  <a:cubicBezTo>
                    <a:pt x="14" y="7"/>
                    <a:pt x="13" y="8"/>
                    <a:pt x="13" y="8"/>
                  </a:cubicBezTo>
                  <a:close/>
                  <a:moveTo>
                    <a:pt x="17" y="8"/>
                  </a:moveTo>
                  <a:cubicBezTo>
                    <a:pt x="17" y="7"/>
                    <a:pt x="18" y="7"/>
                    <a:pt x="17" y="6"/>
                  </a:cubicBezTo>
                  <a:cubicBezTo>
                    <a:pt x="17" y="7"/>
                    <a:pt x="16" y="7"/>
                    <a:pt x="17" y="8"/>
                  </a:cubicBezTo>
                  <a:close/>
                  <a:moveTo>
                    <a:pt x="19" y="7"/>
                  </a:moveTo>
                  <a:cubicBezTo>
                    <a:pt x="20" y="7"/>
                    <a:pt x="19" y="8"/>
                    <a:pt x="20" y="8"/>
                  </a:cubicBezTo>
                  <a:cubicBezTo>
                    <a:pt x="20" y="7"/>
                    <a:pt x="20" y="7"/>
                    <a:pt x="20" y="6"/>
                  </a:cubicBezTo>
                  <a:cubicBezTo>
                    <a:pt x="20" y="7"/>
                    <a:pt x="19" y="7"/>
                    <a:pt x="19" y="7"/>
                  </a:cubicBezTo>
                  <a:close/>
                  <a:moveTo>
                    <a:pt x="17" y="8"/>
                  </a:moveTo>
                  <a:cubicBezTo>
                    <a:pt x="17" y="9"/>
                    <a:pt x="17" y="9"/>
                    <a:pt x="17" y="9"/>
                  </a:cubicBezTo>
                  <a:cubicBezTo>
                    <a:pt x="18" y="9"/>
                    <a:pt x="18" y="8"/>
                    <a:pt x="17" y="7"/>
                  </a:cubicBezTo>
                  <a:cubicBezTo>
                    <a:pt x="17" y="7"/>
                    <a:pt x="17" y="8"/>
                    <a:pt x="17" y="8"/>
                  </a:cubicBezTo>
                  <a:close/>
                  <a:moveTo>
                    <a:pt x="24" y="11"/>
                  </a:moveTo>
                  <a:cubicBezTo>
                    <a:pt x="25" y="11"/>
                    <a:pt x="25" y="11"/>
                    <a:pt x="25" y="11"/>
                  </a:cubicBezTo>
                  <a:cubicBezTo>
                    <a:pt x="26" y="11"/>
                    <a:pt x="26" y="10"/>
                    <a:pt x="26" y="9"/>
                  </a:cubicBezTo>
                  <a:cubicBezTo>
                    <a:pt x="26" y="9"/>
                    <a:pt x="27" y="9"/>
                    <a:pt x="27" y="9"/>
                  </a:cubicBezTo>
                  <a:cubicBezTo>
                    <a:pt x="27" y="9"/>
                    <a:pt x="26" y="8"/>
                    <a:pt x="26" y="8"/>
                  </a:cubicBezTo>
                  <a:cubicBezTo>
                    <a:pt x="25" y="9"/>
                    <a:pt x="25" y="9"/>
                    <a:pt x="24" y="11"/>
                  </a:cubicBezTo>
                  <a:close/>
                  <a:moveTo>
                    <a:pt x="14" y="9"/>
                  </a:moveTo>
                  <a:cubicBezTo>
                    <a:pt x="14" y="9"/>
                    <a:pt x="14" y="10"/>
                    <a:pt x="14" y="10"/>
                  </a:cubicBezTo>
                  <a:cubicBezTo>
                    <a:pt x="14" y="9"/>
                    <a:pt x="15" y="9"/>
                    <a:pt x="15" y="8"/>
                  </a:cubicBezTo>
                  <a:cubicBezTo>
                    <a:pt x="14" y="8"/>
                    <a:pt x="14" y="9"/>
                    <a:pt x="14" y="9"/>
                  </a:cubicBezTo>
                  <a:close/>
                  <a:moveTo>
                    <a:pt x="10" y="10"/>
                  </a:moveTo>
                  <a:cubicBezTo>
                    <a:pt x="10" y="10"/>
                    <a:pt x="11" y="10"/>
                    <a:pt x="11" y="9"/>
                  </a:cubicBezTo>
                  <a:cubicBezTo>
                    <a:pt x="10" y="9"/>
                    <a:pt x="10" y="10"/>
                    <a:pt x="10" y="10"/>
                  </a:cubicBezTo>
                  <a:close/>
                  <a:moveTo>
                    <a:pt x="17" y="10"/>
                  </a:moveTo>
                  <a:cubicBezTo>
                    <a:pt x="17" y="10"/>
                    <a:pt x="16" y="9"/>
                    <a:pt x="16" y="9"/>
                  </a:cubicBezTo>
                  <a:cubicBezTo>
                    <a:pt x="16" y="10"/>
                    <a:pt x="16" y="11"/>
                    <a:pt x="17" y="10"/>
                  </a:cubicBezTo>
                  <a:close/>
                  <a:moveTo>
                    <a:pt x="20" y="10"/>
                  </a:moveTo>
                  <a:cubicBezTo>
                    <a:pt x="20" y="10"/>
                    <a:pt x="20" y="9"/>
                    <a:pt x="19" y="9"/>
                  </a:cubicBezTo>
                  <a:cubicBezTo>
                    <a:pt x="19" y="10"/>
                    <a:pt x="20" y="10"/>
                    <a:pt x="20" y="10"/>
                  </a:cubicBezTo>
                  <a:close/>
                  <a:moveTo>
                    <a:pt x="15" y="11"/>
                  </a:moveTo>
                  <a:cubicBezTo>
                    <a:pt x="15" y="11"/>
                    <a:pt x="15" y="12"/>
                    <a:pt x="16" y="12"/>
                  </a:cubicBezTo>
                  <a:cubicBezTo>
                    <a:pt x="16" y="11"/>
                    <a:pt x="16" y="10"/>
                    <a:pt x="15" y="10"/>
                  </a:cubicBezTo>
                  <a:cubicBezTo>
                    <a:pt x="15" y="10"/>
                    <a:pt x="15" y="11"/>
                    <a:pt x="15" y="11"/>
                  </a:cubicBezTo>
                  <a:close/>
                  <a:moveTo>
                    <a:pt x="19" y="12"/>
                  </a:moveTo>
                  <a:cubicBezTo>
                    <a:pt x="20" y="11"/>
                    <a:pt x="19" y="10"/>
                    <a:pt x="19" y="10"/>
                  </a:cubicBezTo>
                  <a:cubicBezTo>
                    <a:pt x="18" y="11"/>
                    <a:pt x="18" y="11"/>
                    <a:pt x="19" y="12"/>
                  </a:cubicBezTo>
                  <a:close/>
                  <a:moveTo>
                    <a:pt x="27" y="12"/>
                  </a:moveTo>
                  <a:cubicBezTo>
                    <a:pt x="27" y="12"/>
                    <a:pt x="28" y="12"/>
                    <a:pt x="28" y="12"/>
                  </a:cubicBezTo>
                  <a:cubicBezTo>
                    <a:pt x="27" y="13"/>
                    <a:pt x="28" y="15"/>
                    <a:pt x="29" y="16"/>
                  </a:cubicBezTo>
                  <a:cubicBezTo>
                    <a:pt x="28" y="15"/>
                    <a:pt x="29" y="14"/>
                    <a:pt x="29" y="14"/>
                  </a:cubicBezTo>
                  <a:cubicBezTo>
                    <a:pt x="29" y="13"/>
                    <a:pt x="28" y="11"/>
                    <a:pt x="27" y="10"/>
                  </a:cubicBezTo>
                  <a:cubicBezTo>
                    <a:pt x="27" y="11"/>
                    <a:pt x="27" y="11"/>
                    <a:pt x="27" y="12"/>
                  </a:cubicBezTo>
                  <a:close/>
                  <a:moveTo>
                    <a:pt x="31" y="15"/>
                  </a:moveTo>
                  <a:cubicBezTo>
                    <a:pt x="31" y="16"/>
                    <a:pt x="31" y="16"/>
                    <a:pt x="31" y="17"/>
                  </a:cubicBezTo>
                  <a:cubicBezTo>
                    <a:pt x="31" y="18"/>
                    <a:pt x="31" y="20"/>
                    <a:pt x="32" y="21"/>
                  </a:cubicBezTo>
                  <a:cubicBezTo>
                    <a:pt x="31" y="23"/>
                    <a:pt x="32" y="26"/>
                    <a:pt x="31" y="29"/>
                  </a:cubicBezTo>
                  <a:cubicBezTo>
                    <a:pt x="31" y="29"/>
                    <a:pt x="30" y="30"/>
                    <a:pt x="30" y="30"/>
                  </a:cubicBezTo>
                  <a:cubicBezTo>
                    <a:pt x="30" y="31"/>
                    <a:pt x="30" y="31"/>
                    <a:pt x="30" y="32"/>
                  </a:cubicBezTo>
                  <a:cubicBezTo>
                    <a:pt x="29" y="34"/>
                    <a:pt x="27" y="36"/>
                    <a:pt x="27" y="38"/>
                  </a:cubicBezTo>
                  <a:cubicBezTo>
                    <a:pt x="31" y="36"/>
                    <a:pt x="32" y="30"/>
                    <a:pt x="33" y="24"/>
                  </a:cubicBezTo>
                  <a:cubicBezTo>
                    <a:pt x="33" y="19"/>
                    <a:pt x="32" y="13"/>
                    <a:pt x="29" y="10"/>
                  </a:cubicBezTo>
                  <a:cubicBezTo>
                    <a:pt x="29" y="12"/>
                    <a:pt x="30" y="13"/>
                    <a:pt x="31" y="15"/>
                  </a:cubicBezTo>
                  <a:close/>
                  <a:moveTo>
                    <a:pt x="21" y="12"/>
                  </a:moveTo>
                  <a:cubicBezTo>
                    <a:pt x="21" y="12"/>
                    <a:pt x="21" y="12"/>
                    <a:pt x="21" y="11"/>
                  </a:cubicBezTo>
                  <a:cubicBezTo>
                    <a:pt x="21" y="11"/>
                    <a:pt x="21" y="11"/>
                    <a:pt x="21" y="11"/>
                  </a:cubicBezTo>
                  <a:cubicBezTo>
                    <a:pt x="21" y="11"/>
                    <a:pt x="21" y="12"/>
                    <a:pt x="21" y="12"/>
                  </a:cubicBezTo>
                  <a:close/>
                  <a:moveTo>
                    <a:pt x="13" y="12"/>
                  </a:moveTo>
                  <a:cubicBezTo>
                    <a:pt x="13" y="12"/>
                    <a:pt x="13" y="11"/>
                    <a:pt x="12" y="11"/>
                  </a:cubicBezTo>
                  <a:cubicBezTo>
                    <a:pt x="12" y="12"/>
                    <a:pt x="12" y="12"/>
                    <a:pt x="13" y="12"/>
                  </a:cubicBezTo>
                  <a:close/>
                  <a:moveTo>
                    <a:pt x="17" y="12"/>
                  </a:moveTo>
                  <a:cubicBezTo>
                    <a:pt x="18" y="12"/>
                    <a:pt x="18" y="13"/>
                    <a:pt x="18" y="13"/>
                  </a:cubicBezTo>
                  <a:cubicBezTo>
                    <a:pt x="19" y="13"/>
                    <a:pt x="18" y="12"/>
                    <a:pt x="17" y="12"/>
                  </a:cubicBezTo>
                  <a:cubicBezTo>
                    <a:pt x="17" y="12"/>
                    <a:pt x="18" y="12"/>
                    <a:pt x="18" y="11"/>
                  </a:cubicBezTo>
                  <a:cubicBezTo>
                    <a:pt x="17" y="11"/>
                    <a:pt x="17" y="12"/>
                    <a:pt x="17" y="12"/>
                  </a:cubicBezTo>
                  <a:close/>
                  <a:moveTo>
                    <a:pt x="24" y="13"/>
                  </a:moveTo>
                  <a:cubicBezTo>
                    <a:pt x="25" y="12"/>
                    <a:pt x="24" y="12"/>
                    <a:pt x="24" y="11"/>
                  </a:cubicBezTo>
                  <a:cubicBezTo>
                    <a:pt x="23" y="12"/>
                    <a:pt x="24" y="12"/>
                    <a:pt x="24" y="13"/>
                  </a:cubicBezTo>
                  <a:close/>
                  <a:moveTo>
                    <a:pt x="15" y="14"/>
                  </a:moveTo>
                  <a:cubicBezTo>
                    <a:pt x="15" y="13"/>
                    <a:pt x="15" y="12"/>
                    <a:pt x="14" y="12"/>
                  </a:cubicBezTo>
                  <a:cubicBezTo>
                    <a:pt x="14" y="12"/>
                    <a:pt x="15" y="13"/>
                    <a:pt x="15" y="14"/>
                  </a:cubicBezTo>
                  <a:close/>
                  <a:moveTo>
                    <a:pt x="20" y="13"/>
                  </a:moveTo>
                  <a:cubicBezTo>
                    <a:pt x="20" y="13"/>
                    <a:pt x="20" y="13"/>
                    <a:pt x="20" y="13"/>
                  </a:cubicBezTo>
                  <a:cubicBezTo>
                    <a:pt x="21" y="13"/>
                    <a:pt x="20" y="12"/>
                    <a:pt x="20" y="12"/>
                  </a:cubicBezTo>
                  <a:cubicBezTo>
                    <a:pt x="20" y="12"/>
                    <a:pt x="20" y="12"/>
                    <a:pt x="20" y="13"/>
                  </a:cubicBezTo>
                  <a:close/>
                  <a:moveTo>
                    <a:pt x="10" y="13"/>
                  </a:moveTo>
                  <a:cubicBezTo>
                    <a:pt x="10" y="13"/>
                    <a:pt x="10" y="13"/>
                    <a:pt x="10" y="13"/>
                  </a:cubicBezTo>
                  <a:cubicBezTo>
                    <a:pt x="10" y="13"/>
                    <a:pt x="10" y="13"/>
                    <a:pt x="10" y="13"/>
                  </a:cubicBezTo>
                  <a:cubicBezTo>
                    <a:pt x="10" y="13"/>
                    <a:pt x="11" y="12"/>
                    <a:pt x="11" y="12"/>
                  </a:cubicBezTo>
                  <a:cubicBezTo>
                    <a:pt x="11" y="12"/>
                    <a:pt x="10" y="12"/>
                    <a:pt x="10" y="13"/>
                  </a:cubicBezTo>
                  <a:close/>
                  <a:moveTo>
                    <a:pt x="15" y="15"/>
                  </a:moveTo>
                  <a:cubicBezTo>
                    <a:pt x="15" y="14"/>
                    <a:pt x="14" y="13"/>
                    <a:pt x="14" y="13"/>
                  </a:cubicBezTo>
                  <a:cubicBezTo>
                    <a:pt x="13" y="14"/>
                    <a:pt x="14" y="15"/>
                    <a:pt x="15" y="15"/>
                  </a:cubicBezTo>
                  <a:close/>
                  <a:moveTo>
                    <a:pt x="18" y="14"/>
                  </a:moveTo>
                  <a:cubicBezTo>
                    <a:pt x="17" y="14"/>
                    <a:pt x="17" y="13"/>
                    <a:pt x="17" y="13"/>
                  </a:cubicBezTo>
                  <a:cubicBezTo>
                    <a:pt x="17" y="13"/>
                    <a:pt x="17" y="13"/>
                    <a:pt x="17" y="14"/>
                  </a:cubicBezTo>
                  <a:cubicBezTo>
                    <a:pt x="17" y="14"/>
                    <a:pt x="17" y="14"/>
                    <a:pt x="18" y="14"/>
                  </a:cubicBezTo>
                  <a:close/>
                  <a:moveTo>
                    <a:pt x="22" y="14"/>
                  </a:moveTo>
                  <a:cubicBezTo>
                    <a:pt x="22" y="14"/>
                    <a:pt x="22" y="15"/>
                    <a:pt x="23" y="15"/>
                  </a:cubicBezTo>
                  <a:cubicBezTo>
                    <a:pt x="23" y="14"/>
                    <a:pt x="23" y="14"/>
                    <a:pt x="23" y="13"/>
                  </a:cubicBezTo>
                  <a:cubicBezTo>
                    <a:pt x="23" y="14"/>
                    <a:pt x="23" y="14"/>
                    <a:pt x="22" y="14"/>
                  </a:cubicBezTo>
                  <a:close/>
                  <a:moveTo>
                    <a:pt x="11" y="15"/>
                  </a:moveTo>
                  <a:cubicBezTo>
                    <a:pt x="12" y="15"/>
                    <a:pt x="12" y="14"/>
                    <a:pt x="12" y="14"/>
                  </a:cubicBezTo>
                  <a:cubicBezTo>
                    <a:pt x="12" y="14"/>
                    <a:pt x="12" y="14"/>
                    <a:pt x="11" y="14"/>
                  </a:cubicBezTo>
                  <a:cubicBezTo>
                    <a:pt x="11" y="14"/>
                    <a:pt x="11" y="14"/>
                    <a:pt x="11" y="15"/>
                  </a:cubicBezTo>
                  <a:close/>
                  <a:moveTo>
                    <a:pt x="19" y="15"/>
                  </a:moveTo>
                  <a:cubicBezTo>
                    <a:pt x="19" y="15"/>
                    <a:pt x="19" y="15"/>
                    <a:pt x="20" y="15"/>
                  </a:cubicBezTo>
                  <a:cubicBezTo>
                    <a:pt x="20" y="15"/>
                    <a:pt x="20" y="14"/>
                    <a:pt x="19" y="14"/>
                  </a:cubicBezTo>
                  <a:cubicBezTo>
                    <a:pt x="19" y="14"/>
                    <a:pt x="19" y="15"/>
                    <a:pt x="19" y="15"/>
                  </a:cubicBezTo>
                  <a:close/>
                  <a:moveTo>
                    <a:pt x="17" y="16"/>
                  </a:moveTo>
                  <a:cubicBezTo>
                    <a:pt x="17" y="16"/>
                    <a:pt x="17" y="16"/>
                    <a:pt x="17" y="16"/>
                  </a:cubicBezTo>
                  <a:cubicBezTo>
                    <a:pt x="17" y="15"/>
                    <a:pt x="17" y="15"/>
                    <a:pt x="16" y="14"/>
                  </a:cubicBezTo>
                  <a:cubicBezTo>
                    <a:pt x="16" y="15"/>
                    <a:pt x="16" y="16"/>
                    <a:pt x="17" y="16"/>
                  </a:cubicBezTo>
                  <a:close/>
                  <a:moveTo>
                    <a:pt x="22" y="15"/>
                  </a:moveTo>
                  <a:cubicBezTo>
                    <a:pt x="22" y="15"/>
                    <a:pt x="22" y="16"/>
                    <a:pt x="22" y="16"/>
                  </a:cubicBezTo>
                  <a:cubicBezTo>
                    <a:pt x="23" y="16"/>
                    <a:pt x="22" y="15"/>
                    <a:pt x="22" y="15"/>
                  </a:cubicBezTo>
                  <a:close/>
                  <a:moveTo>
                    <a:pt x="13" y="18"/>
                  </a:moveTo>
                  <a:cubicBezTo>
                    <a:pt x="14" y="17"/>
                    <a:pt x="13" y="16"/>
                    <a:pt x="12" y="15"/>
                  </a:cubicBezTo>
                  <a:cubicBezTo>
                    <a:pt x="12" y="16"/>
                    <a:pt x="13" y="17"/>
                    <a:pt x="13" y="18"/>
                  </a:cubicBezTo>
                  <a:close/>
                  <a:moveTo>
                    <a:pt x="29" y="17"/>
                  </a:moveTo>
                  <a:cubicBezTo>
                    <a:pt x="30" y="17"/>
                    <a:pt x="31" y="16"/>
                    <a:pt x="30" y="15"/>
                  </a:cubicBezTo>
                  <a:cubicBezTo>
                    <a:pt x="29" y="16"/>
                    <a:pt x="29" y="17"/>
                    <a:pt x="29" y="17"/>
                  </a:cubicBezTo>
                  <a:close/>
                  <a:moveTo>
                    <a:pt x="2" y="18"/>
                  </a:moveTo>
                  <a:cubicBezTo>
                    <a:pt x="2" y="18"/>
                    <a:pt x="2" y="16"/>
                    <a:pt x="2" y="16"/>
                  </a:cubicBezTo>
                  <a:cubicBezTo>
                    <a:pt x="2" y="17"/>
                    <a:pt x="1" y="18"/>
                    <a:pt x="2" y="18"/>
                  </a:cubicBezTo>
                  <a:close/>
                  <a:moveTo>
                    <a:pt x="17" y="17"/>
                  </a:moveTo>
                  <a:cubicBezTo>
                    <a:pt x="17" y="17"/>
                    <a:pt x="16" y="16"/>
                    <a:pt x="16" y="16"/>
                  </a:cubicBezTo>
                  <a:cubicBezTo>
                    <a:pt x="15" y="16"/>
                    <a:pt x="16" y="17"/>
                    <a:pt x="17" y="17"/>
                  </a:cubicBezTo>
                  <a:close/>
                  <a:moveTo>
                    <a:pt x="27" y="18"/>
                  </a:moveTo>
                  <a:cubicBezTo>
                    <a:pt x="28" y="17"/>
                    <a:pt x="27" y="16"/>
                    <a:pt x="27" y="16"/>
                  </a:cubicBezTo>
                  <a:cubicBezTo>
                    <a:pt x="27" y="16"/>
                    <a:pt x="27" y="17"/>
                    <a:pt x="27" y="18"/>
                  </a:cubicBezTo>
                  <a:close/>
                  <a:moveTo>
                    <a:pt x="24" y="18"/>
                  </a:moveTo>
                  <a:cubicBezTo>
                    <a:pt x="25" y="17"/>
                    <a:pt x="25" y="16"/>
                    <a:pt x="24" y="16"/>
                  </a:cubicBezTo>
                  <a:cubicBezTo>
                    <a:pt x="24" y="16"/>
                    <a:pt x="24" y="17"/>
                    <a:pt x="24" y="18"/>
                  </a:cubicBezTo>
                  <a:close/>
                  <a:moveTo>
                    <a:pt x="9" y="18"/>
                  </a:moveTo>
                  <a:cubicBezTo>
                    <a:pt x="10" y="18"/>
                    <a:pt x="11" y="17"/>
                    <a:pt x="11" y="16"/>
                  </a:cubicBezTo>
                  <a:cubicBezTo>
                    <a:pt x="10" y="16"/>
                    <a:pt x="9" y="17"/>
                    <a:pt x="9" y="18"/>
                  </a:cubicBezTo>
                  <a:close/>
                  <a:moveTo>
                    <a:pt x="20" y="18"/>
                  </a:moveTo>
                  <a:cubicBezTo>
                    <a:pt x="21" y="17"/>
                    <a:pt x="21" y="18"/>
                    <a:pt x="21" y="18"/>
                  </a:cubicBezTo>
                  <a:cubicBezTo>
                    <a:pt x="21" y="17"/>
                    <a:pt x="22" y="16"/>
                    <a:pt x="21" y="16"/>
                  </a:cubicBezTo>
                  <a:cubicBezTo>
                    <a:pt x="21" y="17"/>
                    <a:pt x="20" y="17"/>
                    <a:pt x="20" y="18"/>
                  </a:cubicBezTo>
                  <a:close/>
                  <a:moveTo>
                    <a:pt x="18" y="18"/>
                  </a:moveTo>
                  <a:cubicBezTo>
                    <a:pt x="18" y="18"/>
                    <a:pt x="18" y="17"/>
                    <a:pt x="18" y="17"/>
                  </a:cubicBezTo>
                  <a:cubicBezTo>
                    <a:pt x="18" y="17"/>
                    <a:pt x="18" y="16"/>
                    <a:pt x="18" y="17"/>
                  </a:cubicBezTo>
                  <a:cubicBezTo>
                    <a:pt x="18" y="17"/>
                    <a:pt x="17" y="17"/>
                    <a:pt x="18" y="18"/>
                  </a:cubicBezTo>
                  <a:close/>
                  <a:moveTo>
                    <a:pt x="16" y="18"/>
                  </a:moveTo>
                  <a:cubicBezTo>
                    <a:pt x="16" y="18"/>
                    <a:pt x="15" y="17"/>
                    <a:pt x="15" y="17"/>
                  </a:cubicBezTo>
                  <a:cubicBezTo>
                    <a:pt x="15" y="17"/>
                    <a:pt x="15" y="18"/>
                    <a:pt x="16" y="18"/>
                  </a:cubicBezTo>
                  <a:close/>
                  <a:moveTo>
                    <a:pt x="24" y="18"/>
                  </a:moveTo>
                  <a:cubicBezTo>
                    <a:pt x="24" y="18"/>
                    <a:pt x="24" y="17"/>
                    <a:pt x="23" y="17"/>
                  </a:cubicBezTo>
                  <a:cubicBezTo>
                    <a:pt x="23" y="18"/>
                    <a:pt x="24" y="18"/>
                    <a:pt x="24" y="18"/>
                  </a:cubicBezTo>
                  <a:close/>
                  <a:moveTo>
                    <a:pt x="26" y="20"/>
                  </a:moveTo>
                  <a:cubicBezTo>
                    <a:pt x="26" y="20"/>
                    <a:pt x="27" y="19"/>
                    <a:pt x="27" y="19"/>
                  </a:cubicBezTo>
                  <a:cubicBezTo>
                    <a:pt x="26" y="19"/>
                    <a:pt x="26" y="18"/>
                    <a:pt x="25" y="17"/>
                  </a:cubicBezTo>
                  <a:cubicBezTo>
                    <a:pt x="24" y="18"/>
                    <a:pt x="26" y="20"/>
                    <a:pt x="26" y="20"/>
                  </a:cubicBezTo>
                  <a:close/>
                  <a:moveTo>
                    <a:pt x="12" y="20"/>
                  </a:moveTo>
                  <a:cubicBezTo>
                    <a:pt x="12" y="20"/>
                    <a:pt x="12" y="20"/>
                    <a:pt x="12" y="19"/>
                  </a:cubicBezTo>
                  <a:cubicBezTo>
                    <a:pt x="12" y="19"/>
                    <a:pt x="12" y="18"/>
                    <a:pt x="11" y="18"/>
                  </a:cubicBezTo>
                  <a:cubicBezTo>
                    <a:pt x="10" y="18"/>
                    <a:pt x="11" y="20"/>
                    <a:pt x="12" y="20"/>
                  </a:cubicBezTo>
                  <a:close/>
                  <a:moveTo>
                    <a:pt x="14" y="19"/>
                  </a:moveTo>
                  <a:cubicBezTo>
                    <a:pt x="15" y="19"/>
                    <a:pt x="15" y="21"/>
                    <a:pt x="16" y="19"/>
                  </a:cubicBezTo>
                  <a:cubicBezTo>
                    <a:pt x="15" y="19"/>
                    <a:pt x="15" y="18"/>
                    <a:pt x="14" y="18"/>
                  </a:cubicBezTo>
                  <a:cubicBezTo>
                    <a:pt x="14" y="18"/>
                    <a:pt x="14" y="18"/>
                    <a:pt x="14" y="19"/>
                  </a:cubicBezTo>
                  <a:close/>
                  <a:moveTo>
                    <a:pt x="18" y="19"/>
                  </a:moveTo>
                  <a:cubicBezTo>
                    <a:pt x="19" y="19"/>
                    <a:pt x="19" y="18"/>
                    <a:pt x="19" y="18"/>
                  </a:cubicBezTo>
                  <a:cubicBezTo>
                    <a:pt x="19" y="18"/>
                    <a:pt x="19" y="19"/>
                    <a:pt x="18" y="19"/>
                  </a:cubicBezTo>
                  <a:close/>
                  <a:moveTo>
                    <a:pt x="17" y="19"/>
                  </a:moveTo>
                  <a:cubicBezTo>
                    <a:pt x="17" y="18"/>
                    <a:pt x="17" y="18"/>
                    <a:pt x="17" y="18"/>
                  </a:cubicBezTo>
                  <a:cubicBezTo>
                    <a:pt x="17" y="18"/>
                    <a:pt x="17" y="19"/>
                    <a:pt x="17" y="19"/>
                  </a:cubicBezTo>
                  <a:close/>
                  <a:moveTo>
                    <a:pt x="22" y="20"/>
                  </a:moveTo>
                  <a:cubicBezTo>
                    <a:pt x="22" y="20"/>
                    <a:pt x="22" y="21"/>
                    <a:pt x="23" y="21"/>
                  </a:cubicBezTo>
                  <a:cubicBezTo>
                    <a:pt x="23" y="20"/>
                    <a:pt x="23" y="20"/>
                    <a:pt x="24" y="19"/>
                  </a:cubicBezTo>
                  <a:cubicBezTo>
                    <a:pt x="23" y="19"/>
                    <a:pt x="23" y="19"/>
                    <a:pt x="23" y="18"/>
                  </a:cubicBezTo>
                  <a:cubicBezTo>
                    <a:pt x="23" y="19"/>
                    <a:pt x="22" y="19"/>
                    <a:pt x="22" y="20"/>
                  </a:cubicBezTo>
                  <a:close/>
                  <a:moveTo>
                    <a:pt x="19" y="20"/>
                  </a:moveTo>
                  <a:cubicBezTo>
                    <a:pt x="20" y="20"/>
                    <a:pt x="20" y="20"/>
                    <a:pt x="20" y="20"/>
                  </a:cubicBezTo>
                  <a:cubicBezTo>
                    <a:pt x="20" y="20"/>
                    <a:pt x="20" y="20"/>
                    <a:pt x="20" y="19"/>
                  </a:cubicBezTo>
                  <a:cubicBezTo>
                    <a:pt x="20" y="19"/>
                    <a:pt x="20" y="19"/>
                    <a:pt x="20" y="19"/>
                  </a:cubicBezTo>
                  <a:cubicBezTo>
                    <a:pt x="20" y="19"/>
                    <a:pt x="19" y="20"/>
                    <a:pt x="19" y="20"/>
                  </a:cubicBezTo>
                  <a:close/>
                  <a:moveTo>
                    <a:pt x="17" y="20"/>
                  </a:moveTo>
                  <a:cubicBezTo>
                    <a:pt x="17" y="20"/>
                    <a:pt x="17" y="19"/>
                    <a:pt x="17" y="19"/>
                  </a:cubicBezTo>
                  <a:cubicBezTo>
                    <a:pt x="16" y="20"/>
                    <a:pt x="17" y="20"/>
                    <a:pt x="17" y="20"/>
                  </a:cubicBezTo>
                  <a:close/>
                  <a:moveTo>
                    <a:pt x="15" y="21"/>
                  </a:moveTo>
                  <a:cubicBezTo>
                    <a:pt x="14" y="20"/>
                    <a:pt x="14" y="20"/>
                    <a:pt x="13" y="19"/>
                  </a:cubicBezTo>
                  <a:cubicBezTo>
                    <a:pt x="14" y="20"/>
                    <a:pt x="14" y="21"/>
                    <a:pt x="15" y="21"/>
                  </a:cubicBezTo>
                  <a:close/>
                  <a:moveTo>
                    <a:pt x="20" y="21"/>
                  </a:moveTo>
                  <a:cubicBezTo>
                    <a:pt x="20" y="21"/>
                    <a:pt x="21" y="20"/>
                    <a:pt x="21" y="20"/>
                  </a:cubicBezTo>
                  <a:cubicBezTo>
                    <a:pt x="21" y="20"/>
                    <a:pt x="21" y="20"/>
                    <a:pt x="20" y="20"/>
                  </a:cubicBezTo>
                  <a:cubicBezTo>
                    <a:pt x="20" y="20"/>
                    <a:pt x="20" y="21"/>
                    <a:pt x="20" y="21"/>
                  </a:cubicBezTo>
                  <a:close/>
                  <a:moveTo>
                    <a:pt x="8" y="21"/>
                  </a:moveTo>
                  <a:cubicBezTo>
                    <a:pt x="8" y="21"/>
                    <a:pt x="8" y="21"/>
                    <a:pt x="9" y="21"/>
                  </a:cubicBezTo>
                  <a:cubicBezTo>
                    <a:pt x="8" y="20"/>
                    <a:pt x="8" y="20"/>
                    <a:pt x="8" y="20"/>
                  </a:cubicBezTo>
                  <a:cubicBezTo>
                    <a:pt x="8" y="20"/>
                    <a:pt x="8" y="21"/>
                    <a:pt x="8" y="21"/>
                  </a:cubicBezTo>
                  <a:close/>
                  <a:moveTo>
                    <a:pt x="12" y="21"/>
                  </a:moveTo>
                  <a:cubicBezTo>
                    <a:pt x="13" y="22"/>
                    <a:pt x="13" y="22"/>
                    <a:pt x="14" y="23"/>
                  </a:cubicBezTo>
                  <a:cubicBezTo>
                    <a:pt x="14" y="22"/>
                    <a:pt x="14" y="22"/>
                    <a:pt x="14" y="22"/>
                  </a:cubicBezTo>
                  <a:cubicBezTo>
                    <a:pt x="14" y="21"/>
                    <a:pt x="14" y="20"/>
                    <a:pt x="13" y="20"/>
                  </a:cubicBezTo>
                  <a:cubicBezTo>
                    <a:pt x="13" y="21"/>
                    <a:pt x="12" y="21"/>
                    <a:pt x="12" y="21"/>
                  </a:cubicBezTo>
                  <a:close/>
                  <a:moveTo>
                    <a:pt x="16" y="21"/>
                  </a:moveTo>
                  <a:cubicBezTo>
                    <a:pt x="17" y="21"/>
                    <a:pt x="17" y="20"/>
                    <a:pt x="16" y="20"/>
                  </a:cubicBezTo>
                  <a:cubicBezTo>
                    <a:pt x="16" y="21"/>
                    <a:pt x="16" y="21"/>
                    <a:pt x="16" y="21"/>
                  </a:cubicBezTo>
                  <a:close/>
                  <a:moveTo>
                    <a:pt x="28" y="22"/>
                  </a:moveTo>
                  <a:cubicBezTo>
                    <a:pt x="27" y="21"/>
                    <a:pt x="27" y="21"/>
                    <a:pt x="27" y="20"/>
                  </a:cubicBezTo>
                  <a:cubicBezTo>
                    <a:pt x="27" y="20"/>
                    <a:pt x="27" y="20"/>
                    <a:pt x="27" y="20"/>
                  </a:cubicBezTo>
                  <a:cubicBezTo>
                    <a:pt x="27" y="21"/>
                    <a:pt x="27" y="22"/>
                    <a:pt x="28" y="22"/>
                  </a:cubicBezTo>
                  <a:close/>
                  <a:moveTo>
                    <a:pt x="11" y="21"/>
                  </a:moveTo>
                  <a:cubicBezTo>
                    <a:pt x="11" y="21"/>
                    <a:pt x="11" y="21"/>
                    <a:pt x="11" y="21"/>
                  </a:cubicBezTo>
                  <a:cubicBezTo>
                    <a:pt x="11" y="21"/>
                    <a:pt x="11" y="20"/>
                    <a:pt x="10" y="20"/>
                  </a:cubicBezTo>
                  <a:cubicBezTo>
                    <a:pt x="10" y="21"/>
                    <a:pt x="11" y="22"/>
                    <a:pt x="11" y="21"/>
                  </a:cubicBezTo>
                  <a:close/>
                  <a:moveTo>
                    <a:pt x="1" y="23"/>
                  </a:moveTo>
                  <a:cubicBezTo>
                    <a:pt x="2" y="23"/>
                    <a:pt x="2" y="21"/>
                    <a:pt x="1" y="20"/>
                  </a:cubicBezTo>
                  <a:cubicBezTo>
                    <a:pt x="1" y="22"/>
                    <a:pt x="1" y="22"/>
                    <a:pt x="1" y="23"/>
                  </a:cubicBezTo>
                  <a:close/>
                  <a:moveTo>
                    <a:pt x="24" y="22"/>
                  </a:moveTo>
                  <a:cubicBezTo>
                    <a:pt x="24" y="22"/>
                    <a:pt x="24" y="23"/>
                    <a:pt x="24" y="23"/>
                  </a:cubicBezTo>
                  <a:cubicBezTo>
                    <a:pt x="25" y="23"/>
                    <a:pt x="25" y="22"/>
                    <a:pt x="25" y="22"/>
                  </a:cubicBezTo>
                  <a:cubicBezTo>
                    <a:pt x="25" y="21"/>
                    <a:pt x="25" y="21"/>
                    <a:pt x="24" y="20"/>
                  </a:cubicBezTo>
                  <a:cubicBezTo>
                    <a:pt x="24" y="21"/>
                    <a:pt x="24" y="21"/>
                    <a:pt x="24" y="22"/>
                  </a:cubicBezTo>
                  <a:close/>
                  <a:moveTo>
                    <a:pt x="4" y="22"/>
                  </a:moveTo>
                  <a:cubicBezTo>
                    <a:pt x="4" y="22"/>
                    <a:pt x="4" y="21"/>
                    <a:pt x="4" y="21"/>
                  </a:cubicBezTo>
                  <a:cubicBezTo>
                    <a:pt x="4" y="21"/>
                    <a:pt x="4" y="21"/>
                    <a:pt x="4" y="22"/>
                  </a:cubicBezTo>
                  <a:close/>
                  <a:moveTo>
                    <a:pt x="21" y="22"/>
                  </a:moveTo>
                  <a:cubicBezTo>
                    <a:pt x="21" y="23"/>
                    <a:pt x="21" y="23"/>
                    <a:pt x="22" y="23"/>
                  </a:cubicBezTo>
                  <a:cubicBezTo>
                    <a:pt x="22" y="23"/>
                    <a:pt x="22" y="23"/>
                    <a:pt x="22" y="22"/>
                  </a:cubicBezTo>
                  <a:cubicBezTo>
                    <a:pt x="22" y="22"/>
                    <a:pt x="22" y="21"/>
                    <a:pt x="21" y="21"/>
                  </a:cubicBezTo>
                  <a:cubicBezTo>
                    <a:pt x="21" y="21"/>
                    <a:pt x="21" y="22"/>
                    <a:pt x="21" y="22"/>
                  </a:cubicBezTo>
                  <a:close/>
                  <a:moveTo>
                    <a:pt x="8" y="23"/>
                  </a:moveTo>
                  <a:cubicBezTo>
                    <a:pt x="8" y="22"/>
                    <a:pt x="8" y="22"/>
                    <a:pt x="7" y="22"/>
                  </a:cubicBezTo>
                  <a:cubicBezTo>
                    <a:pt x="7" y="22"/>
                    <a:pt x="7" y="23"/>
                    <a:pt x="8" y="23"/>
                  </a:cubicBezTo>
                  <a:close/>
                  <a:moveTo>
                    <a:pt x="9" y="24"/>
                  </a:moveTo>
                  <a:cubicBezTo>
                    <a:pt x="10" y="24"/>
                    <a:pt x="10" y="23"/>
                    <a:pt x="10" y="23"/>
                  </a:cubicBezTo>
                  <a:cubicBezTo>
                    <a:pt x="10" y="22"/>
                    <a:pt x="10" y="22"/>
                    <a:pt x="9" y="22"/>
                  </a:cubicBezTo>
                  <a:cubicBezTo>
                    <a:pt x="9" y="23"/>
                    <a:pt x="9" y="23"/>
                    <a:pt x="9" y="24"/>
                  </a:cubicBezTo>
                  <a:close/>
                  <a:moveTo>
                    <a:pt x="16" y="23"/>
                  </a:moveTo>
                  <a:cubicBezTo>
                    <a:pt x="16" y="22"/>
                    <a:pt x="16" y="22"/>
                    <a:pt x="15" y="22"/>
                  </a:cubicBezTo>
                  <a:cubicBezTo>
                    <a:pt x="15" y="22"/>
                    <a:pt x="15" y="22"/>
                    <a:pt x="16" y="23"/>
                  </a:cubicBezTo>
                  <a:close/>
                  <a:moveTo>
                    <a:pt x="29" y="23"/>
                  </a:moveTo>
                  <a:cubicBezTo>
                    <a:pt x="29" y="23"/>
                    <a:pt x="29" y="22"/>
                    <a:pt x="28" y="22"/>
                  </a:cubicBezTo>
                  <a:cubicBezTo>
                    <a:pt x="28" y="23"/>
                    <a:pt x="28" y="23"/>
                    <a:pt x="29" y="23"/>
                  </a:cubicBezTo>
                  <a:close/>
                  <a:moveTo>
                    <a:pt x="17" y="23"/>
                  </a:moveTo>
                  <a:cubicBezTo>
                    <a:pt x="18" y="24"/>
                    <a:pt x="19" y="23"/>
                    <a:pt x="18" y="23"/>
                  </a:cubicBezTo>
                  <a:cubicBezTo>
                    <a:pt x="18" y="23"/>
                    <a:pt x="18" y="23"/>
                    <a:pt x="17" y="23"/>
                  </a:cubicBezTo>
                  <a:close/>
                  <a:moveTo>
                    <a:pt x="25" y="24"/>
                  </a:moveTo>
                  <a:cubicBezTo>
                    <a:pt x="25" y="24"/>
                    <a:pt x="25" y="25"/>
                    <a:pt x="26" y="25"/>
                  </a:cubicBezTo>
                  <a:cubicBezTo>
                    <a:pt x="26" y="25"/>
                    <a:pt x="26" y="24"/>
                    <a:pt x="27" y="24"/>
                  </a:cubicBezTo>
                  <a:cubicBezTo>
                    <a:pt x="26" y="23"/>
                    <a:pt x="26" y="23"/>
                    <a:pt x="26" y="23"/>
                  </a:cubicBezTo>
                  <a:cubicBezTo>
                    <a:pt x="25" y="23"/>
                    <a:pt x="25" y="24"/>
                    <a:pt x="25" y="24"/>
                  </a:cubicBezTo>
                  <a:close/>
                  <a:moveTo>
                    <a:pt x="15" y="24"/>
                  </a:moveTo>
                  <a:cubicBezTo>
                    <a:pt x="15" y="24"/>
                    <a:pt x="16" y="23"/>
                    <a:pt x="15" y="23"/>
                  </a:cubicBezTo>
                  <a:cubicBezTo>
                    <a:pt x="15" y="23"/>
                    <a:pt x="14" y="24"/>
                    <a:pt x="15" y="24"/>
                  </a:cubicBezTo>
                  <a:close/>
                  <a:moveTo>
                    <a:pt x="7" y="24"/>
                  </a:moveTo>
                  <a:cubicBezTo>
                    <a:pt x="7" y="24"/>
                    <a:pt x="7" y="23"/>
                    <a:pt x="6" y="23"/>
                  </a:cubicBezTo>
                  <a:cubicBezTo>
                    <a:pt x="6" y="24"/>
                    <a:pt x="7" y="24"/>
                    <a:pt x="7" y="24"/>
                  </a:cubicBezTo>
                  <a:close/>
                  <a:moveTo>
                    <a:pt x="29" y="24"/>
                  </a:moveTo>
                  <a:cubicBezTo>
                    <a:pt x="29" y="24"/>
                    <a:pt x="29" y="24"/>
                    <a:pt x="30" y="23"/>
                  </a:cubicBezTo>
                  <a:cubicBezTo>
                    <a:pt x="29" y="23"/>
                    <a:pt x="28" y="24"/>
                    <a:pt x="29" y="24"/>
                  </a:cubicBezTo>
                  <a:close/>
                  <a:moveTo>
                    <a:pt x="22" y="24"/>
                  </a:moveTo>
                  <a:cubicBezTo>
                    <a:pt x="23" y="24"/>
                    <a:pt x="23" y="25"/>
                    <a:pt x="23" y="25"/>
                  </a:cubicBezTo>
                  <a:cubicBezTo>
                    <a:pt x="24" y="24"/>
                    <a:pt x="24" y="23"/>
                    <a:pt x="23" y="23"/>
                  </a:cubicBezTo>
                  <a:cubicBezTo>
                    <a:pt x="22" y="23"/>
                    <a:pt x="23" y="24"/>
                    <a:pt x="22" y="24"/>
                  </a:cubicBezTo>
                  <a:close/>
                  <a:moveTo>
                    <a:pt x="8" y="25"/>
                  </a:moveTo>
                  <a:cubicBezTo>
                    <a:pt x="9" y="24"/>
                    <a:pt x="9" y="25"/>
                    <a:pt x="9" y="25"/>
                  </a:cubicBezTo>
                  <a:cubicBezTo>
                    <a:pt x="9" y="24"/>
                    <a:pt x="9" y="24"/>
                    <a:pt x="8" y="23"/>
                  </a:cubicBezTo>
                  <a:cubicBezTo>
                    <a:pt x="8" y="24"/>
                    <a:pt x="8" y="24"/>
                    <a:pt x="8" y="25"/>
                  </a:cubicBezTo>
                  <a:close/>
                  <a:moveTo>
                    <a:pt x="18" y="24"/>
                  </a:moveTo>
                  <a:cubicBezTo>
                    <a:pt x="19" y="24"/>
                    <a:pt x="19" y="24"/>
                    <a:pt x="19" y="24"/>
                  </a:cubicBezTo>
                  <a:cubicBezTo>
                    <a:pt x="19" y="24"/>
                    <a:pt x="18" y="24"/>
                    <a:pt x="18" y="24"/>
                  </a:cubicBezTo>
                  <a:cubicBezTo>
                    <a:pt x="18" y="24"/>
                    <a:pt x="18" y="24"/>
                    <a:pt x="18" y="24"/>
                  </a:cubicBezTo>
                  <a:close/>
                  <a:moveTo>
                    <a:pt x="4" y="30"/>
                  </a:moveTo>
                  <a:cubicBezTo>
                    <a:pt x="3" y="28"/>
                    <a:pt x="3" y="25"/>
                    <a:pt x="2" y="24"/>
                  </a:cubicBezTo>
                  <a:cubicBezTo>
                    <a:pt x="2" y="26"/>
                    <a:pt x="3" y="29"/>
                    <a:pt x="4" y="30"/>
                  </a:cubicBezTo>
                  <a:close/>
                  <a:moveTo>
                    <a:pt x="21" y="25"/>
                  </a:moveTo>
                  <a:cubicBezTo>
                    <a:pt x="20" y="25"/>
                    <a:pt x="20" y="24"/>
                    <a:pt x="20" y="24"/>
                  </a:cubicBezTo>
                  <a:cubicBezTo>
                    <a:pt x="20" y="24"/>
                    <a:pt x="20" y="25"/>
                    <a:pt x="21" y="25"/>
                  </a:cubicBezTo>
                  <a:close/>
                  <a:moveTo>
                    <a:pt x="11" y="27"/>
                  </a:moveTo>
                  <a:cubicBezTo>
                    <a:pt x="12" y="26"/>
                    <a:pt x="12" y="26"/>
                    <a:pt x="12" y="25"/>
                  </a:cubicBezTo>
                  <a:cubicBezTo>
                    <a:pt x="12" y="25"/>
                    <a:pt x="12" y="24"/>
                    <a:pt x="11" y="24"/>
                  </a:cubicBezTo>
                  <a:cubicBezTo>
                    <a:pt x="10" y="25"/>
                    <a:pt x="10" y="26"/>
                    <a:pt x="11" y="27"/>
                  </a:cubicBezTo>
                  <a:close/>
                  <a:moveTo>
                    <a:pt x="14" y="25"/>
                  </a:moveTo>
                  <a:cubicBezTo>
                    <a:pt x="14" y="25"/>
                    <a:pt x="14" y="25"/>
                    <a:pt x="14" y="25"/>
                  </a:cubicBezTo>
                  <a:cubicBezTo>
                    <a:pt x="14" y="25"/>
                    <a:pt x="14" y="25"/>
                    <a:pt x="14" y="25"/>
                  </a:cubicBezTo>
                  <a:cubicBezTo>
                    <a:pt x="14" y="25"/>
                    <a:pt x="14" y="25"/>
                    <a:pt x="14" y="25"/>
                  </a:cubicBezTo>
                  <a:close/>
                  <a:moveTo>
                    <a:pt x="19" y="26"/>
                  </a:moveTo>
                  <a:cubicBezTo>
                    <a:pt x="20" y="26"/>
                    <a:pt x="20" y="27"/>
                    <a:pt x="20" y="26"/>
                  </a:cubicBezTo>
                  <a:cubicBezTo>
                    <a:pt x="21" y="26"/>
                    <a:pt x="20" y="25"/>
                    <a:pt x="20" y="25"/>
                  </a:cubicBezTo>
                  <a:cubicBezTo>
                    <a:pt x="19" y="25"/>
                    <a:pt x="19" y="25"/>
                    <a:pt x="19" y="26"/>
                  </a:cubicBezTo>
                  <a:close/>
                  <a:moveTo>
                    <a:pt x="27" y="27"/>
                  </a:moveTo>
                  <a:cubicBezTo>
                    <a:pt x="27" y="27"/>
                    <a:pt x="27" y="27"/>
                    <a:pt x="27" y="27"/>
                  </a:cubicBezTo>
                  <a:cubicBezTo>
                    <a:pt x="27" y="26"/>
                    <a:pt x="28" y="26"/>
                    <a:pt x="27" y="25"/>
                  </a:cubicBezTo>
                  <a:cubicBezTo>
                    <a:pt x="27" y="25"/>
                    <a:pt x="26" y="26"/>
                    <a:pt x="27" y="27"/>
                  </a:cubicBezTo>
                  <a:close/>
                  <a:moveTo>
                    <a:pt x="8" y="27"/>
                  </a:moveTo>
                  <a:cubicBezTo>
                    <a:pt x="9" y="26"/>
                    <a:pt x="8" y="25"/>
                    <a:pt x="8" y="25"/>
                  </a:cubicBezTo>
                  <a:cubicBezTo>
                    <a:pt x="7" y="26"/>
                    <a:pt x="8" y="26"/>
                    <a:pt x="8" y="27"/>
                  </a:cubicBezTo>
                  <a:close/>
                  <a:moveTo>
                    <a:pt x="16" y="26"/>
                  </a:moveTo>
                  <a:cubicBezTo>
                    <a:pt x="17" y="26"/>
                    <a:pt x="17" y="25"/>
                    <a:pt x="17" y="25"/>
                  </a:cubicBezTo>
                  <a:cubicBezTo>
                    <a:pt x="17" y="25"/>
                    <a:pt x="16" y="26"/>
                    <a:pt x="16" y="26"/>
                  </a:cubicBezTo>
                  <a:close/>
                  <a:moveTo>
                    <a:pt x="24" y="27"/>
                  </a:moveTo>
                  <a:cubicBezTo>
                    <a:pt x="24" y="27"/>
                    <a:pt x="24" y="27"/>
                    <a:pt x="25" y="27"/>
                  </a:cubicBezTo>
                  <a:cubicBezTo>
                    <a:pt x="25" y="27"/>
                    <a:pt x="25" y="27"/>
                    <a:pt x="25" y="26"/>
                  </a:cubicBezTo>
                  <a:cubicBezTo>
                    <a:pt x="25" y="26"/>
                    <a:pt x="25" y="26"/>
                    <a:pt x="25" y="25"/>
                  </a:cubicBezTo>
                  <a:cubicBezTo>
                    <a:pt x="24" y="25"/>
                    <a:pt x="24" y="26"/>
                    <a:pt x="24" y="26"/>
                  </a:cubicBezTo>
                  <a:cubicBezTo>
                    <a:pt x="24" y="26"/>
                    <a:pt x="25" y="26"/>
                    <a:pt x="25" y="26"/>
                  </a:cubicBezTo>
                  <a:cubicBezTo>
                    <a:pt x="24" y="26"/>
                    <a:pt x="24" y="26"/>
                    <a:pt x="24" y="27"/>
                  </a:cubicBezTo>
                  <a:close/>
                  <a:moveTo>
                    <a:pt x="17" y="27"/>
                  </a:moveTo>
                  <a:cubicBezTo>
                    <a:pt x="17" y="27"/>
                    <a:pt x="17" y="27"/>
                    <a:pt x="18" y="26"/>
                  </a:cubicBezTo>
                  <a:cubicBezTo>
                    <a:pt x="17" y="26"/>
                    <a:pt x="17" y="26"/>
                    <a:pt x="17" y="26"/>
                  </a:cubicBezTo>
                  <a:cubicBezTo>
                    <a:pt x="17" y="26"/>
                    <a:pt x="17" y="27"/>
                    <a:pt x="17" y="27"/>
                  </a:cubicBezTo>
                  <a:close/>
                  <a:moveTo>
                    <a:pt x="22" y="27"/>
                  </a:moveTo>
                  <a:cubicBezTo>
                    <a:pt x="22" y="27"/>
                    <a:pt x="22" y="26"/>
                    <a:pt x="22" y="26"/>
                  </a:cubicBezTo>
                  <a:cubicBezTo>
                    <a:pt x="22" y="27"/>
                    <a:pt x="22" y="27"/>
                    <a:pt x="22" y="27"/>
                  </a:cubicBezTo>
                  <a:close/>
                  <a:moveTo>
                    <a:pt x="5" y="28"/>
                  </a:moveTo>
                  <a:cubicBezTo>
                    <a:pt x="5" y="27"/>
                    <a:pt x="5" y="27"/>
                    <a:pt x="4" y="26"/>
                  </a:cubicBezTo>
                  <a:cubicBezTo>
                    <a:pt x="5" y="27"/>
                    <a:pt x="5" y="28"/>
                    <a:pt x="5" y="28"/>
                  </a:cubicBezTo>
                  <a:close/>
                  <a:moveTo>
                    <a:pt x="7" y="27"/>
                  </a:moveTo>
                  <a:cubicBezTo>
                    <a:pt x="7" y="27"/>
                    <a:pt x="8" y="28"/>
                    <a:pt x="8" y="27"/>
                  </a:cubicBezTo>
                  <a:cubicBezTo>
                    <a:pt x="8" y="27"/>
                    <a:pt x="8" y="26"/>
                    <a:pt x="7" y="26"/>
                  </a:cubicBezTo>
                  <a:cubicBezTo>
                    <a:pt x="7" y="27"/>
                    <a:pt x="7" y="27"/>
                    <a:pt x="7" y="27"/>
                  </a:cubicBezTo>
                  <a:close/>
                  <a:moveTo>
                    <a:pt x="13" y="29"/>
                  </a:moveTo>
                  <a:cubicBezTo>
                    <a:pt x="13" y="28"/>
                    <a:pt x="14" y="28"/>
                    <a:pt x="13" y="27"/>
                  </a:cubicBezTo>
                  <a:cubicBezTo>
                    <a:pt x="13" y="27"/>
                    <a:pt x="13" y="27"/>
                    <a:pt x="13" y="27"/>
                  </a:cubicBezTo>
                  <a:cubicBezTo>
                    <a:pt x="13" y="27"/>
                    <a:pt x="12" y="28"/>
                    <a:pt x="13" y="29"/>
                  </a:cubicBezTo>
                  <a:close/>
                  <a:moveTo>
                    <a:pt x="20" y="28"/>
                  </a:moveTo>
                  <a:cubicBezTo>
                    <a:pt x="20" y="27"/>
                    <a:pt x="19" y="27"/>
                    <a:pt x="19" y="27"/>
                  </a:cubicBezTo>
                  <a:cubicBezTo>
                    <a:pt x="19" y="27"/>
                    <a:pt x="19" y="28"/>
                    <a:pt x="20" y="28"/>
                  </a:cubicBezTo>
                  <a:close/>
                  <a:moveTo>
                    <a:pt x="22" y="28"/>
                  </a:moveTo>
                  <a:cubicBezTo>
                    <a:pt x="22" y="28"/>
                    <a:pt x="21" y="27"/>
                    <a:pt x="21" y="27"/>
                  </a:cubicBezTo>
                  <a:cubicBezTo>
                    <a:pt x="21" y="28"/>
                    <a:pt x="21" y="28"/>
                    <a:pt x="22" y="28"/>
                  </a:cubicBezTo>
                  <a:close/>
                  <a:moveTo>
                    <a:pt x="19" y="29"/>
                  </a:moveTo>
                  <a:cubicBezTo>
                    <a:pt x="19" y="29"/>
                    <a:pt x="19" y="29"/>
                    <a:pt x="19" y="29"/>
                  </a:cubicBezTo>
                  <a:cubicBezTo>
                    <a:pt x="19" y="28"/>
                    <a:pt x="19" y="27"/>
                    <a:pt x="18" y="27"/>
                  </a:cubicBezTo>
                  <a:cubicBezTo>
                    <a:pt x="18" y="28"/>
                    <a:pt x="18" y="29"/>
                    <a:pt x="19" y="29"/>
                  </a:cubicBezTo>
                  <a:close/>
                  <a:moveTo>
                    <a:pt x="10" y="29"/>
                  </a:moveTo>
                  <a:cubicBezTo>
                    <a:pt x="10" y="29"/>
                    <a:pt x="10" y="29"/>
                    <a:pt x="10" y="29"/>
                  </a:cubicBezTo>
                  <a:cubicBezTo>
                    <a:pt x="10" y="28"/>
                    <a:pt x="10" y="28"/>
                    <a:pt x="10" y="27"/>
                  </a:cubicBezTo>
                  <a:cubicBezTo>
                    <a:pt x="9" y="28"/>
                    <a:pt x="10" y="29"/>
                    <a:pt x="10" y="29"/>
                  </a:cubicBezTo>
                  <a:close/>
                  <a:moveTo>
                    <a:pt x="26" y="30"/>
                  </a:moveTo>
                  <a:cubicBezTo>
                    <a:pt x="27" y="29"/>
                    <a:pt x="27" y="29"/>
                    <a:pt x="27" y="29"/>
                  </a:cubicBezTo>
                  <a:cubicBezTo>
                    <a:pt x="27" y="28"/>
                    <a:pt x="26" y="28"/>
                    <a:pt x="26" y="27"/>
                  </a:cubicBezTo>
                  <a:cubicBezTo>
                    <a:pt x="25" y="28"/>
                    <a:pt x="25" y="29"/>
                    <a:pt x="26" y="30"/>
                  </a:cubicBezTo>
                  <a:close/>
                  <a:moveTo>
                    <a:pt x="16" y="29"/>
                  </a:moveTo>
                  <a:cubicBezTo>
                    <a:pt x="16" y="29"/>
                    <a:pt x="17" y="28"/>
                    <a:pt x="16" y="28"/>
                  </a:cubicBezTo>
                  <a:cubicBezTo>
                    <a:pt x="16" y="28"/>
                    <a:pt x="16" y="28"/>
                    <a:pt x="16" y="29"/>
                  </a:cubicBezTo>
                  <a:close/>
                  <a:moveTo>
                    <a:pt x="29" y="29"/>
                  </a:moveTo>
                  <a:cubicBezTo>
                    <a:pt x="30" y="29"/>
                    <a:pt x="29" y="28"/>
                    <a:pt x="30" y="28"/>
                  </a:cubicBezTo>
                  <a:cubicBezTo>
                    <a:pt x="29" y="28"/>
                    <a:pt x="30" y="28"/>
                    <a:pt x="29" y="28"/>
                  </a:cubicBezTo>
                  <a:cubicBezTo>
                    <a:pt x="29" y="29"/>
                    <a:pt x="28" y="29"/>
                    <a:pt x="29" y="29"/>
                  </a:cubicBezTo>
                  <a:close/>
                  <a:moveTo>
                    <a:pt x="7" y="29"/>
                  </a:moveTo>
                  <a:cubicBezTo>
                    <a:pt x="8" y="29"/>
                    <a:pt x="7" y="28"/>
                    <a:pt x="7" y="28"/>
                  </a:cubicBezTo>
                  <a:cubicBezTo>
                    <a:pt x="7" y="28"/>
                    <a:pt x="7" y="28"/>
                    <a:pt x="7" y="29"/>
                  </a:cubicBezTo>
                  <a:close/>
                  <a:moveTo>
                    <a:pt x="24" y="29"/>
                  </a:moveTo>
                  <a:cubicBezTo>
                    <a:pt x="24" y="29"/>
                    <a:pt x="24" y="29"/>
                    <a:pt x="23" y="28"/>
                  </a:cubicBezTo>
                  <a:cubicBezTo>
                    <a:pt x="23" y="29"/>
                    <a:pt x="23" y="29"/>
                    <a:pt x="24" y="29"/>
                  </a:cubicBezTo>
                  <a:close/>
                  <a:moveTo>
                    <a:pt x="21" y="30"/>
                  </a:moveTo>
                  <a:cubicBezTo>
                    <a:pt x="21" y="29"/>
                    <a:pt x="21" y="28"/>
                    <a:pt x="20" y="29"/>
                  </a:cubicBezTo>
                  <a:cubicBezTo>
                    <a:pt x="20" y="29"/>
                    <a:pt x="21" y="29"/>
                    <a:pt x="21" y="30"/>
                  </a:cubicBezTo>
                  <a:close/>
                  <a:moveTo>
                    <a:pt x="18" y="31"/>
                  </a:moveTo>
                  <a:cubicBezTo>
                    <a:pt x="18" y="31"/>
                    <a:pt x="18" y="31"/>
                    <a:pt x="18" y="31"/>
                  </a:cubicBezTo>
                  <a:cubicBezTo>
                    <a:pt x="18" y="30"/>
                    <a:pt x="18" y="29"/>
                    <a:pt x="17" y="29"/>
                  </a:cubicBezTo>
                  <a:cubicBezTo>
                    <a:pt x="17" y="30"/>
                    <a:pt x="17" y="30"/>
                    <a:pt x="18" y="31"/>
                  </a:cubicBezTo>
                  <a:close/>
                  <a:moveTo>
                    <a:pt x="15" y="32"/>
                  </a:moveTo>
                  <a:cubicBezTo>
                    <a:pt x="15" y="31"/>
                    <a:pt x="15" y="31"/>
                    <a:pt x="16" y="30"/>
                  </a:cubicBezTo>
                  <a:cubicBezTo>
                    <a:pt x="15" y="30"/>
                    <a:pt x="15" y="29"/>
                    <a:pt x="15" y="29"/>
                  </a:cubicBezTo>
                  <a:cubicBezTo>
                    <a:pt x="15" y="30"/>
                    <a:pt x="14" y="31"/>
                    <a:pt x="15" y="32"/>
                  </a:cubicBezTo>
                  <a:close/>
                  <a:moveTo>
                    <a:pt x="6" y="31"/>
                  </a:moveTo>
                  <a:cubicBezTo>
                    <a:pt x="6" y="31"/>
                    <a:pt x="6" y="30"/>
                    <a:pt x="6" y="30"/>
                  </a:cubicBezTo>
                  <a:cubicBezTo>
                    <a:pt x="5" y="30"/>
                    <a:pt x="5" y="31"/>
                    <a:pt x="6" y="31"/>
                  </a:cubicBezTo>
                  <a:close/>
                  <a:moveTo>
                    <a:pt x="23" y="30"/>
                  </a:moveTo>
                  <a:cubicBezTo>
                    <a:pt x="23" y="30"/>
                    <a:pt x="23" y="30"/>
                    <a:pt x="23" y="30"/>
                  </a:cubicBezTo>
                  <a:cubicBezTo>
                    <a:pt x="23" y="30"/>
                    <a:pt x="23" y="30"/>
                    <a:pt x="23" y="30"/>
                  </a:cubicBezTo>
                  <a:cubicBezTo>
                    <a:pt x="23" y="30"/>
                    <a:pt x="23" y="30"/>
                    <a:pt x="23" y="30"/>
                  </a:cubicBezTo>
                  <a:close/>
                  <a:moveTo>
                    <a:pt x="9" y="31"/>
                  </a:moveTo>
                  <a:cubicBezTo>
                    <a:pt x="9" y="31"/>
                    <a:pt x="9" y="31"/>
                    <a:pt x="9" y="30"/>
                  </a:cubicBezTo>
                  <a:cubicBezTo>
                    <a:pt x="9" y="30"/>
                    <a:pt x="9" y="30"/>
                    <a:pt x="8" y="30"/>
                  </a:cubicBezTo>
                  <a:cubicBezTo>
                    <a:pt x="8" y="30"/>
                    <a:pt x="8" y="31"/>
                    <a:pt x="9" y="31"/>
                  </a:cubicBezTo>
                  <a:close/>
                  <a:moveTo>
                    <a:pt x="20" y="30"/>
                  </a:moveTo>
                  <a:cubicBezTo>
                    <a:pt x="20" y="30"/>
                    <a:pt x="20" y="30"/>
                    <a:pt x="20" y="30"/>
                  </a:cubicBezTo>
                  <a:cubicBezTo>
                    <a:pt x="20" y="30"/>
                    <a:pt x="20" y="31"/>
                    <a:pt x="20" y="31"/>
                  </a:cubicBezTo>
                  <a:cubicBezTo>
                    <a:pt x="20" y="30"/>
                    <a:pt x="20" y="30"/>
                    <a:pt x="20" y="30"/>
                  </a:cubicBezTo>
                  <a:cubicBezTo>
                    <a:pt x="20" y="30"/>
                    <a:pt x="20" y="30"/>
                    <a:pt x="20" y="30"/>
                  </a:cubicBezTo>
                  <a:close/>
                  <a:moveTo>
                    <a:pt x="12" y="31"/>
                  </a:moveTo>
                  <a:cubicBezTo>
                    <a:pt x="12" y="31"/>
                    <a:pt x="12" y="30"/>
                    <a:pt x="11" y="30"/>
                  </a:cubicBezTo>
                  <a:cubicBezTo>
                    <a:pt x="11" y="30"/>
                    <a:pt x="11" y="31"/>
                    <a:pt x="12" y="31"/>
                  </a:cubicBezTo>
                  <a:close/>
                  <a:moveTo>
                    <a:pt x="25" y="31"/>
                  </a:moveTo>
                  <a:cubicBezTo>
                    <a:pt x="26" y="31"/>
                    <a:pt x="25" y="30"/>
                    <a:pt x="24" y="30"/>
                  </a:cubicBezTo>
                  <a:cubicBezTo>
                    <a:pt x="24" y="31"/>
                    <a:pt x="25" y="31"/>
                    <a:pt x="25" y="31"/>
                  </a:cubicBezTo>
                  <a:close/>
                  <a:moveTo>
                    <a:pt x="28" y="33"/>
                  </a:moveTo>
                  <a:cubicBezTo>
                    <a:pt x="28" y="32"/>
                    <a:pt x="29" y="32"/>
                    <a:pt x="29" y="31"/>
                  </a:cubicBezTo>
                  <a:cubicBezTo>
                    <a:pt x="28" y="31"/>
                    <a:pt x="28" y="32"/>
                    <a:pt x="28" y="33"/>
                  </a:cubicBezTo>
                  <a:close/>
                  <a:moveTo>
                    <a:pt x="15" y="33"/>
                  </a:moveTo>
                  <a:cubicBezTo>
                    <a:pt x="16" y="33"/>
                    <a:pt x="16" y="33"/>
                    <a:pt x="16" y="34"/>
                  </a:cubicBezTo>
                  <a:cubicBezTo>
                    <a:pt x="17" y="33"/>
                    <a:pt x="17" y="33"/>
                    <a:pt x="17" y="32"/>
                  </a:cubicBezTo>
                  <a:cubicBezTo>
                    <a:pt x="17" y="32"/>
                    <a:pt x="17" y="31"/>
                    <a:pt x="16" y="31"/>
                  </a:cubicBezTo>
                  <a:cubicBezTo>
                    <a:pt x="16" y="31"/>
                    <a:pt x="16" y="32"/>
                    <a:pt x="15" y="33"/>
                  </a:cubicBezTo>
                  <a:close/>
                  <a:moveTo>
                    <a:pt x="22" y="31"/>
                  </a:moveTo>
                  <a:cubicBezTo>
                    <a:pt x="22" y="31"/>
                    <a:pt x="22" y="32"/>
                    <a:pt x="22" y="32"/>
                  </a:cubicBezTo>
                  <a:cubicBezTo>
                    <a:pt x="22" y="31"/>
                    <a:pt x="23" y="31"/>
                    <a:pt x="22" y="31"/>
                  </a:cubicBezTo>
                  <a:cubicBezTo>
                    <a:pt x="22" y="31"/>
                    <a:pt x="22" y="31"/>
                    <a:pt x="22" y="31"/>
                  </a:cubicBezTo>
                  <a:close/>
                  <a:moveTo>
                    <a:pt x="21" y="32"/>
                  </a:moveTo>
                  <a:cubicBezTo>
                    <a:pt x="21" y="32"/>
                    <a:pt x="21" y="31"/>
                    <a:pt x="21" y="31"/>
                  </a:cubicBezTo>
                  <a:cubicBezTo>
                    <a:pt x="21" y="31"/>
                    <a:pt x="21" y="32"/>
                    <a:pt x="21" y="32"/>
                  </a:cubicBezTo>
                  <a:close/>
                  <a:moveTo>
                    <a:pt x="19" y="32"/>
                  </a:moveTo>
                  <a:cubicBezTo>
                    <a:pt x="19" y="32"/>
                    <a:pt x="19" y="31"/>
                    <a:pt x="19" y="31"/>
                  </a:cubicBezTo>
                  <a:cubicBezTo>
                    <a:pt x="19" y="31"/>
                    <a:pt x="19" y="32"/>
                    <a:pt x="19" y="32"/>
                  </a:cubicBezTo>
                  <a:close/>
                  <a:moveTo>
                    <a:pt x="10" y="34"/>
                  </a:moveTo>
                  <a:cubicBezTo>
                    <a:pt x="11" y="33"/>
                    <a:pt x="11" y="33"/>
                    <a:pt x="11" y="33"/>
                  </a:cubicBezTo>
                  <a:cubicBezTo>
                    <a:pt x="11" y="32"/>
                    <a:pt x="11" y="32"/>
                    <a:pt x="10" y="32"/>
                  </a:cubicBezTo>
                  <a:cubicBezTo>
                    <a:pt x="10" y="32"/>
                    <a:pt x="9" y="34"/>
                    <a:pt x="10" y="34"/>
                  </a:cubicBezTo>
                  <a:close/>
                  <a:moveTo>
                    <a:pt x="22" y="33"/>
                  </a:moveTo>
                  <a:cubicBezTo>
                    <a:pt x="22" y="32"/>
                    <a:pt x="22" y="32"/>
                    <a:pt x="21" y="32"/>
                  </a:cubicBezTo>
                  <a:cubicBezTo>
                    <a:pt x="21" y="32"/>
                    <a:pt x="21" y="33"/>
                    <a:pt x="22" y="33"/>
                  </a:cubicBezTo>
                  <a:close/>
                  <a:moveTo>
                    <a:pt x="23" y="33"/>
                  </a:moveTo>
                  <a:cubicBezTo>
                    <a:pt x="23" y="33"/>
                    <a:pt x="23" y="33"/>
                    <a:pt x="24" y="33"/>
                  </a:cubicBezTo>
                  <a:cubicBezTo>
                    <a:pt x="24" y="33"/>
                    <a:pt x="24" y="33"/>
                    <a:pt x="24" y="33"/>
                  </a:cubicBezTo>
                  <a:cubicBezTo>
                    <a:pt x="24" y="33"/>
                    <a:pt x="24" y="32"/>
                    <a:pt x="23" y="32"/>
                  </a:cubicBezTo>
                  <a:cubicBezTo>
                    <a:pt x="23" y="32"/>
                    <a:pt x="23" y="32"/>
                    <a:pt x="23" y="33"/>
                  </a:cubicBezTo>
                  <a:close/>
                  <a:moveTo>
                    <a:pt x="13" y="34"/>
                  </a:moveTo>
                  <a:cubicBezTo>
                    <a:pt x="14" y="34"/>
                    <a:pt x="14" y="33"/>
                    <a:pt x="14" y="33"/>
                  </a:cubicBezTo>
                  <a:cubicBezTo>
                    <a:pt x="14" y="33"/>
                    <a:pt x="14" y="32"/>
                    <a:pt x="14" y="33"/>
                  </a:cubicBezTo>
                  <a:cubicBezTo>
                    <a:pt x="13" y="33"/>
                    <a:pt x="13" y="33"/>
                    <a:pt x="13" y="34"/>
                  </a:cubicBezTo>
                  <a:close/>
                  <a:moveTo>
                    <a:pt x="20" y="33"/>
                  </a:moveTo>
                  <a:cubicBezTo>
                    <a:pt x="20" y="33"/>
                    <a:pt x="20" y="33"/>
                    <a:pt x="20" y="33"/>
                  </a:cubicBezTo>
                  <a:cubicBezTo>
                    <a:pt x="20" y="33"/>
                    <a:pt x="20" y="33"/>
                    <a:pt x="20" y="33"/>
                  </a:cubicBezTo>
                  <a:close/>
                  <a:moveTo>
                    <a:pt x="17" y="35"/>
                  </a:moveTo>
                  <a:cubicBezTo>
                    <a:pt x="17" y="35"/>
                    <a:pt x="17" y="36"/>
                    <a:pt x="17" y="36"/>
                  </a:cubicBezTo>
                  <a:cubicBezTo>
                    <a:pt x="18" y="35"/>
                    <a:pt x="18" y="34"/>
                    <a:pt x="18" y="33"/>
                  </a:cubicBezTo>
                  <a:cubicBezTo>
                    <a:pt x="18" y="33"/>
                    <a:pt x="18" y="33"/>
                    <a:pt x="18" y="33"/>
                  </a:cubicBezTo>
                  <a:cubicBezTo>
                    <a:pt x="18" y="34"/>
                    <a:pt x="17" y="34"/>
                    <a:pt x="17" y="35"/>
                  </a:cubicBezTo>
                  <a:close/>
                  <a:moveTo>
                    <a:pt x="25" y="36"/>
                  </a:moveTo>
                  <a:cubicBezTo>
                    <a:pt x="26" y="35"/>
                    <a:pt x="27" y="34"/>
                    <a:pt x="26" y="33"/>
                  </a:cubicBezTo>
                  <a:cubicBezTo>
                    <a:pt x="26" y="34"/>
                    <a:pt x="25" y="35"/>
                    <a:pt x="25" y="36"/>
                  </a:cubicBezTo>
                  <a:close/>
                  <a:moveTo>
                    <a:pt x="21" y="34"/>
                  </a:moveTo>
                  <a:cubicBezTo>
                    <a:pt x="21" y="34"/>
                    <a:pt x="21" y="33"/>
                    <a:pt x="21" y="33"/>
                  </a:cubicBezTo>
                  <a:cubicBezTo>
                    <a:pt x="21" y="34"/>
                    <a:pt x="20" y="34"/>
                    <a:pt x="21" y="34"/>
                  </a:cubicBezTo>
                  <a:close/>
                  <a:moveTo>
                    <a:pt x="23" y="34"/>
                  </a:moveTo>
                  <a:cubicBezTo>
                    <a:pt x="23" y="34"/>
                    <a:pt x="23" y="33"/>
                    <a:pt x="22" y="33"/>
                  </a:cubicBezTo>
                  <a:cubicBezTo>
                    <a:pt x="22" y="34"/>
                    <a:pt x="23" y="34"/>
                    <a:pt x="23" y="34"/>
                  </a:cubicBezTo>
                  <a:close/>
                  <a:moveTo>
                    <a:pt x="8" y="34"/>
                  </a:moveTo>
                  <a:cubicBezTo>
                    <a:pt x="9" y="34"/>
                    <a:pt x="9" y="34"/>
                    <a:pt x="9" y="34"/>
                  </a:cubicBezTo>
                  <a:cubicBezTo>
                    <a:pt x="8" y="34"/>
                    <a:pt x="9" y="34"/>
                    <a:pt x="8" y="34"/>
                  </a:cubicBezTo>
                  <a:close/>
                  <a:moveTo>
                    <a:pt x="14" y="35"/>
                  </a:moveTo>
                  <a:cubicBezTo>
                    <a:pt x="14" y="35"/>
                    <a:pt x="14" y="35"/>
                    <a:pt x="14" y="35"/>
                  </a:cubicBezTo>
                  <a:cubicBezTo>
                    <a:pt x="13" y="37"/>
                    <a:pt x="12" y="38"/>
                    <a:pt x="14" y="39"/>
                  </a:cubicBezTo>
                  <a:cubicBezTo>
                    <a:pt x="14" y="37"/>
                    <a:pt x="15" y="36"/>
                    <a:pt x="16" y="35"/>
                  </a:cubicBezTo>
                  <a:cubicBezTo>
                    <a:pt x="15" y="35"/>
                    <a:pt x="15" y="34"/>
                    <a:pt x="15" y="34"/>
                  </a:cubicBezTo>
                  <a:cubicBezTo>
                    <a:pt x="14" y="34"/>
                    <a:pt x="15" y="35"/>
                    <a:pt x="14" y="35"/>
                  </a:cubicBezTo>
                  <a:close/>
                  <a:moveTo>
                    <a:pt x="9" y="36"/>
                  </a:moveTo>
                  <a:cubicBezTo>
                    <a:pt x="10" y="35"/>
                    <a:pt x="10" y="34"/>
                    <a:pt x="9" y="34"/>
                  </a:cubicBezTo>
                  <a:cubicBezTo>
                    <a:pt x="8" y="35"/>
                    <a:pt x="9" y="36"/>
                    <a:pt x="9" y="36"/>
                  </a:cubicBezTo>
                  <a:close/>
                  <a:moveTo>
                    <a:pt x="12" y="37"/>
                  </a:moveTo>
                  <a:cubicBezTo>
                    <a:pt x="12" y="37"/>
                    <a:pt x="12" y="37"/>
                    <a:pt x="12" y="37"/>
                  </a:cubicBezTo>
                  <a:cubicBezTo>
                    <a:pt x="12" y="37"/>
                    <a:pt x="12" y="37"/>
                    <a:pt x="12" y="37"/>
                  </a:cubicBezTo>
                  <a:cubicBezTo>
                    <a:pt x="12" y="36"/>
                    <a:pt x="13" y="35"/>
                    <a:pt x="13" y="35"/>
                  </a:cubicBezTo>
                  <a:cubicBezTo>
                    <a:pt x="13" y="35"/>
                    <a:pt x="13" y="34"/>
                    <a:pt x="13" y="34"/>
                  </a:cubicBezTo>
                  <a:cubicBezTo>
                    <a:pt x="12" y="35"/>
                    <a:pt x="12" y="35"/>
                    <a:pt x="12" y="36"/>
                  </a:cubicBezTo>
                  <a:cubicBezTo>
                    <a:pt x="12" y="36"/>
                    <a:pt x="12" y="36"/>
                    <a:pt x="12" y="37"/>
                  </a:cubicBezTo>
                  <a:cubicBezTo>
                    <a:pt x="12" y="36"/>
                    <a:pt x="12" y="36"/>
                    <a:pt x="12" y="37"/>
                  </a:cubicBezTo>
                  <a:close/>
                  <a:moveTo>
                    <a:pt x="22" y="36"/>
                  </a:moveTo>
                  <a:cubicBezTo>
                    <a:pt x="22" y="36"/>
                    <a:pt x="22" y="35"/>
                    <a:pt x="22" y="35"/>
                  </a:cubicBezTo>
                  <a:cubicBezTo>
                    <a:pt x="21" y="35"/>
                    <a:pt x="22" y="35"/>
                    <a:pt x="22" y="36"/>
                  </a:cubicBezTo>
                  <a:close/>
                  <a:moveTo>
                    <a:pt x="19" y="38"/>
                  </a:moveTo>
                  <a:cubicBezTo>
                    <a:pt x="19" y="37"/>
                    <a:pt x="20" y="36"/>
                    <a:pt x="20" y="35"/>
                  </a:cubicBezTo>
                  <a:cubicBezTo>
                    <a:pt x="20" y="35"/>
                    <a:pt x="20" y="35"/>
                    <a:pt x="20" y="35"/>
                  </a:cubicBezTo>
                  <a:cubicBezTo>
                    <a:pt x="19" y="36"/>
                    <a:pt x="18" y="37"/>
                    <a:pt x="19" y="38"/>
                  </a:cubicBezTo>
                  <a:close/>
                  <a:moveTo>
                    <a:pt x="14" y="39"/>
                  </a:moveTo>
                  <a:cubicBezTo>
                    <a:pt x="15" y="40"/>
                    <a:pt x="16" y="40"/>
                    <a:pt x="18" y="40"/>
                  </a:cubicBezTo>
                  <a:cubicBezTo>
                    <a:pt x="18" y="40"/>
                    <a:pt x="18" y="39"/>
                    <a:pt x="18" y="38"/>
                  </a:cubicBezTo>
                  <a:cubicBezTo>
                    <a:pt x="18" y="38"/>
                    <a:pt x="18" y="39"/>
                    <a:pt x="17" y="39"/>
                  </a:cubicBezTo>
                  <a:cubicBezTo>
                    <a:pt x="17" y="39"/>
                    <a:pt x="16" y="39"/>
                    <a:pt x="16" y="38"/>
                  </a:cubicBezTo>
                  <a:cubicBezTo>
                    <a:pt x="17" y="38"/>
                    <a:pt x="17" y="36"/>
                    <a:pt x="16" y="36"/>
                  </a:cubicBezTo>
                  <a:cubicBezTo>
                    <a:pt x="16" y="37"/>
                    <a:pt x="15" y="38"/>
                    <a:pt x="14" y="39"/>
                  </a:cubicBezTo>
                  <a:close/>
                  <a:moveTo>
                    <a:pt x="20" y="39"/>
                  </a:moveTo>
                  <a:cubicBezTo>
                    <a:pt x="20" y="38"/>
                    <a:pt x="21" y="38"/>
                    <a:pt x="21" y="37"/>
                  </a:cubicBezTo>
                  <a:cubicBezTo>
                    <a:pt x="21" y="37"/>
                    <a:pt x="21" y="36"/>
                    <a:pt x="21" y="36"/>
                  </a:cubicBezTo>
                  <a:cubicBezTo>
                    <a:pt x="20" y="37"/>
                    <a:pt x="19" y="38"/>
                    <a:pt x="20" y="39"/>
                  </a:cubicBezTo>
                  <a:close/>
                  <a:moveTo>
                    <a:pt x="23" y="39"/>
                  </a:moveTo>
                  <a:cubicBezTo>
                    <a:pt x="22" y="39"/>
                    <a:pt x="22" y="38"/>
                    <a:pt x="21" y="38"/>
                  </a:cubicBezTo>
                  <a:cubicBezTo>
                    <a:pt x="21" y="38"/>
                    <a:pt x="21" y="39"/>
                    <a:pt x="20" y="40"/>
                  </a:cubicBezTo>
                  <a:cubicBezTo>
                    <a:pt x="22" y="39"/>
                    <a:pt x="24" y="39"/>
                    <a:pt x="25" y="37"/>
                  </a:cubicBezTo>
                  <a:cubicBezTo>
                    <a:pt x="24" y="37"/>
                    <a:pt x="23" y="38"/>
                    <a:pt x="23" y="39"/>
                  </a:cubicBezTo>
                  <a:close/>
                  <a:moveTo>
                    <a:pt x="22" y="41"/>
                  </a:moveTo>
                  <a:cubicBezTo>
                    <a:pt x="23" y="41"/>
                    <a:pt x="24" y="40"/>
                    <a:pt x="24" y="39"/>
                  </a:cubicBezTo>
                  <a:cubicBezTo>
                    <a:pt x="23" y="40"/>
                    <a:pt x="23" y="40"/>
                    <a:pt x="22" y="41"/>
                  </a:cubicBezTo>
                  <a:close/>
                  <a:moveTo>
                    <a:pt x="16" y="42"/>
                  </a:moveTo>
                  <a:cubicBezTo>
                    <a:pt x="14" y="41"/>
                    <a:pt x="13" y="40"/>
                    <a:pt x="11" y="40"/>
                  </a:cubicBezTo>
                  <a:cubicBezTo>
                    <a:pt x="13" y="41"/>
                    <a:pt x="14" y="42"/>
                    <a:pt x="16" y="42"/>
                  </a:cubicBezTo>
                  <a:close/>
                  <a:moveTo>
                    <a:pt x="16" y="43"/>
                  </a:moveTo>
                  <a:cubicBezTo>
                    <a:pt x="16" y="43"/>
                    <a:pt x="15" y="42"/>
                    <a:pt x="15" y="43"/>
                  </a:cubicBezTo>
                  <a:cubicBezTo>
                    <a:pt x="15" y="43"/>
                    <a:pt x="16" y="43"/>
                    <a:pt x="16"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4879C"/>
                </a:solidFill>
              </a:endParaRPr>
            </a:p>
          </p:txBody>
        </p:sp>
        <p:sp>
          <p:nvSpPr>
            <p:cNvPr id="35" name="Freeform 11"/>
            <p:cNvSpPr>
              <a:spLocks noEditPoints="1"/>
            </p:cNvSpPr>
            <p:nvPr/>
          </p:nvSpPr>
          <p:spPr bwMode="auto">
            <a:xfrm>
              <a:off x="3720" y="1701"/>
              <a:ext cx="728" cy="1643"/>
            </a:xfrm>
            <a:custGeom>
              <a:avLst/>
              <a:gdLst>
                <a:gd name="T0" fmla="*/ 43 w 83"/>
                <a:gd name="T1" fmla="*/ 174 h 191"/>
                <a:gd name="T2" fmla="*/ 23 w 83"/>
                <a:gd name="T3" fmla="*/ 32 h 191"/>
                <a:gd name="T4" fmla="*/ 79 w 83"/>
                <a:gd name="T5" fmla="*/ 13 h 191"/>
                <a:gd name="T6" fmla="*/ 64 w 83"/>
                <a:gd name="T7" fmla="*/ 165 h 191"/>
                <a:gd name="T8" fmla="*/ 56 w 83"/>
                <a:gd name="T9" fmla="*/ 34 h 191"/>
                <a:gd name="T10" fmla="*/ 43 w 83"/>
                <a:gd name="T11" fmla="*/ 32 h 191"/>
                <a:gd name="T12" fmla="*/ 45 w 83"/>
                <a:gd name="T13" fmla="*/ 36 h 191"/>
                <a:gd name="T14" fmla="*/ 39 w 83"/>
                <a:gd name="T15" fmla="*/ 37 h 191"/>
                <a:gd name="T16" fmla="*/ 27 w 83"/>
                <a:gd name="T17" fmla="*/ 40 h 191"/>
                <a:gd name="T18" fmla="*/ 36 w 83"/>
                <a:gd name="T19" fmla="*/ 40 h 191"/>
                <a:gd name="T20" fmla="*/ 57 w 83"/>
                <a:gd name="T21" fmla="*/ 40 h 191"/>
                <a:gd name="T22" fmla="*/ 25 w 83"/>
                <a:gd name="T23" fmla="*/ 42 h 191"/>
                <a:gd name="T24" fmla="*/ 33 w 83"/>
                <a:gd name="T25" fmla="*/ 42 h 191"/>
                <a:gd name="T26" fmla="*/ 51 w 83"/>
                <a:gd name="T27" fmla="*/ 45 h 191"/>
                <a:gd name="T28" fmla="*/ 46 w 83"/>
                <a:gd name="T29" fmla="*/ 48 h 191"/>
                <a:gd name="T30" fmla="*/ 55 w 83"/>
                <a:gd name="T31" fmla="*/ 47 h 191"/>
                <a:gd name="T32" fmla="*/ 75 w 83"/>
                <a:gd name="T33" fmla="*/ 48 h 191"/>
                <a:gd name="T34" fmla="*/ 51 w 83"/>
                <a:gd name="T35" fmla="*/ 50 h 191"/>
                <a:gd name="T36" fmla="*/ 34 w 83"/>
                <a:gd name="T37" fmla="*/ 54 h 191"/>
                <a:gd name="T38" fmla="*/ 46 w 83"/>
                <a:gd name="T39" fmla="*/ 54 h 191"/>
                <a:gd name="T40" fmla="*/ 42 w 83"/>
                <a:gd name="T41" fmla="*/ 56 h 191"/>
                <a:gd name="T42" fmla="*/ 55 w 83"/>
                <a:gd name="T43" fmla="*/ 58 h 191"/>
                <a:gd name="T44" fmla="*/ 40 w 83"/>
                <a:gd name="T45" fmla="*/ 61 h 191"/>
                <a:gd name="T46" fmla="*/ 52 w 83"/>
                <a:gd name="T47" fmla="*/ 63 h 191"/>
                <a:gd name="T48" fmla="*/ 39 w 83"/>
                <a:gd name="T49" fmla="*/ 64 h 191"/>
                <a:gd name="T50" fmla="*/ 33 w 83"/>
                <a:gd name="T51" fmla="*/ 66 h 191"/>
                <a:gd name="T52" fmla="*/ 32 w 83"/>
                <a:gd name="T53" fmla="*/ 67 h 191"/>
                <a:gd name="T54" fmla="*/ 42 w 83"/>
                <a:gd name="T55" fmla="*/ 70 h 191"/>
                <a:gd name="T56" fmla="*/ 41 w 83"/>
                <a:gd name="T57" fmla="*/ 73 h 191"/>
                <a:gd name="T58" fmla="*/ 55 w 83"/>
                <a:gd name="T59" fmla="*/ 73 h 191"/>
                <a:gd name="T60" fmla="*/ 47 w 83"/>
                <a:gd name="T61" fmla="*/ 76 h 191"/>
                <a:gd name="T62" fmla="*/ 43 w 83"/>
                <a:gd name="T63" fmla="*/ 77 h 191"/>
                <a:gd name="T64" fmla="*/ 35 w 83"/>
                <a:gd name="T65" fmla="*/ 79 h 191"/>
                <a:gd name="T66" fmla="*/ 45 w 83"/>
                <a:gd name="T67" fmla="*/ 80 h 191"/>
                <a:gd name="T68" fmla="*/ 42 w 83"/>
                <a:gd name="T69" fmla="*/ 82 h 191"/>
                <a:gd name="T70" fmla="*/ 31 w 83"/>
                <a:gd name="T71" fmla="*/ 84 h 191"/>
                <a:gd name="T72" fmla="*/ 33 w 83"/>
                <a:gd name="T73" fmla="*/ 87 h 191"/>
                <a:gd name="T74" fmla="*/ 48 w 83"/>
                <a:gd name="T75" fmla="*/ 89 h 191"/>
                <a:gd name="T76" fmla="*/ 54 w 83"/>
                <a:gd name="T77" fmla="*/ 93 h 191"/>
                <a:gd name="T78" fmla="*/ 40 w 83"/>
                <a:gd name="T79" fmla="*/ 93 h 191"/>
                <a:gd name="T80" fmla="*/ 36 w 83"/>
                <a:gd name="T81" fmla="*/ 95 h 191"/>
                <a:gd name="T82" fmla="*/ 43 w 83"/>
                <a:gd name="T83" fmla="*/ 97 h 191"/>
                <a:gd name="T84" fmla="*/ 41 w 83"/>
                <a:gd name="T85" fmla="*/ 99 h 191"/>
                <a:gd name="T86" fmla="*/ 46 w 83"/>
                <a:gd name="T87" fmla="*/ 101 h 191"/>
                <a:gd name="T88" fmla="*/ 57 w 83"/>
                <a:gd name="T89" fmla="*/ 102 h 191"/>
                <a:gd name="T90" fmla="*/ 57 w 83"/>
                <a:gd name="T91" fmla="*/ 105 h 191"/>
                <a:gd name="T92" fmla="*/ 57 w 83"/>
                <a:gd name="T93" fmla="*/ 108 h 191"/>
                <a:gd name="T94" fmla="*/ 55 w 83"/>
                <a:gd name="T95" fmla="*/ 111 h 191"/>
                <a:gd name="T96" fmla="*/ 38 w 83"/>
                <a:gd name="T97" fmla="*/ 115 h 191"/>
                <a:gd name="T98" fmla="*/ 53 w 83"/>
                <a:gd name="T99" fmla="*/ 120 h 191"/>
                <a:gd name="T100" fmla="*/ 38 w 83"/>
                <a:gd name="T101" fmla="*/ 125 h 191"/>
                <a:gd name="T102" fmla="*/ 57 w 83"/>
                <a:gd name="T103" fmla="*/ 130 h 191"/>
                <a:gd name="T104" fmla="*/ 37 w 83"/>
                <a:gd name="T105" fmla="*/ 137 h 191"/>
                <a:gd name="T106" fmla="*/ 41 w 83"/>
                <a:gd name="T107" fmla="*/ 142 h 191"/>
                <a:gd name="T108" fmla="*/ 56 w 83"/>
                <a:gd name="T109" fmla="*/ 150 h 191"/>
                <a:gd name="T110" fmla="*/ 58 w 83"/>
                <a:gd name="T111" fmla="*/ 156 h 191"/>
                <a:gd name="T112" fmla="*/ 62 w 83"/>
                <a:gd name="T113" fmla="*/ 160 h 191"/>
                <a:gd name="T114" fmla="*/ 40 w 83"/>
                <a:gd name="T115" fmla="*/ 169 h 191"/>
                <a:gd name="T116" fmla="*/ 42 w 83"/>
                <a:gd name="T117" fmla="*/ 177 h 191"/>
                <a:gd name="T118" fmla="*/ 62 w 83"/>
                <a:gd name="T119" fmla="*/ 179 h 191"/>
                <a:gd name="T120" fmla="*/ 65 w 83"/>
                <a:gd name="T121" fmla="*/ 182 h 191"/>
                <a:gd name="T122" fmla="*/ 45 w 83"/>
                <a:gd name="T123" fmla="*/ 184 h 191"/>
                <a:gd name="T124" fmla="*/ 63 w 83"/>
                <a:gd name="T125" fmla="*/ 18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 h="191">
                  <a:moveTo>
                    <a:pt x="56" y="186"/>
                  </a:moveTo>
                  <a:cubicBezTo>
                    <a:pt x="56" y="187"/>
                    <a:pt x="55" y="188"/>
                    <a:pt x="53" y="188"/>
                  </a:cubicBezTo>
                  <a:cubicBezTo>
                    <a:pt x="53" y="189"/>
                    <a:pt x="53" y="189"/>
                    <a:pt x="53" y="189"/>
                  </a:cubicBezTo>
                  <a:cubicBezTo>
                    <a:pt x="51" y="189"/>
                    <a:pt x="51" y="187"/>
                    <a:pt x="50" y="186"/>
                  </a:cubicBezTo>
                  <a:cubicBezTo>
                    <a:pt x="50" y="185"/>
                    <a:pt x="51" y="185"/>
                    <a:pt x="51" y="185"/>
                  </a:cubicBezTo>
                  <a:cubicBezTo>
                    <a:pt x="50" y="184"/>
                    <a:pt x="50" y="183"/>
                    <a:pt x="50" y="182"/>
                  </a:cubicBezTo>
                  <a:cubicBezTo>
                    <a:pt x="50" y="182"/>
                    <a:pt x="50" y="182"/>
                    <a:pt x="50" y="182"/>
                  </a:cubicBezTo>
                  <a:cubicBezTo>
                    <a:pt x="51" y="182"/>
                    <a:pt x="51" y="182"/>
                    <a:pt x="52" y="183"/>
                  </a:cubicBezTo>
                  <a:cubicBezTo>
                    <a:pt x="52" y="182"/>
                    <a:pt x="51" y="182"/>
                    <a:pt x="51" y="182"/>
                  </a:cubicBezTo>
                  <a:cubicBezTo>
                    <a:pt x="51" y="181"/>
                    <a:pt x="51" y="180"/>
                    <a:pt x="51" y="180"/>
                  </a:cubicBezTo>
                  <a:cubicBezTo>
                    <a:pt x="52" y="176"/>
                    <a:pt x="55" y="175"/>
                    <a:pt x="57" y="173"/>
                  </a:cubicBezTo>
                  <a:cubicBezTo>
                    <a:pt x="57" y="172"/>
                    <a:pt x="57" y="172"/>
                    <a:pt x="58" y="171"/>
                  </a:cubicBezTo>
                  <a:cubicBezTo>
                    <a:pt x="57" y="170"/>
                    <a:pt x="58" y="168"/>
                    <a:pt x="57" y="168"/>
                  </a:cubicBezTo>
                  <a:cubicBezTo>
                    <a:pt x="58" y="164"/>
                    <a:pt x="56" y="161"/>
                    <a:pt x="57" y="157"/>
                  </a:cubicBezTo>
                  <a:cubicBezTo>
                    <a:pt x="56" y="157"/>
                    <a:pt x="56" y="157"/>
                    <a:pt x="56" y="157"/>
                  </a:cubicBezTo>
                  <a:cubicBezTo>
                    <a:pt x="57" y="154"/>
                    <a:pt x="56" y="151"/>
                    <a:pt x="55" y="149"/>
                  </a:cubicBezTo>
                  <a:cubicBezTo>
                    <a:pt x="55" y="149"/>
                    <a:pt x="55" y="150"/>
                    <a:pt x="54" y="150"/>
                  </a:cubicBezTo>
                  <a:cubicBezTo>
                    <a:pt x="54" y="148"/>
                    <a:pt x="55" y="147"/>
                    <a:pt x="55" y="146"/>
                  </a:cubicBezTo>
                  <a:cubicBezTo>
                    <a:pt x="55" y="145"/>
                    <a:pt x="55" y="144"/>
                    <a:pt x="55" y="144"/>
                  </a:cubicBezTo>
                  <a:cubicBezTo>
                    <a:pt x="54" y="144"/>
                    <a:pt x="54" y="144"/>
                    <a:pt x="54" y="144"/>
                  </a:cubicBezTo>
                  <a:cubicBezTo>
                    <a:pt x="54" y="142"/>
                    <a:pt x="55" y="140"/>
                    <a:pt x="54" y="138"/>
                  </a:cubicBezTo>
                  <a:cubicBezTo>
                    <a:pt x="54" y="133"/>
                    <a:pt x="53" y="128"/>
                    <a:pt x="52" y="124"/>
                  </a:cubicBezTo>
                  <a:cubicBezTo>
                    <a:pt x="52" y="124"/>
                    <a:pt x="52" y="123"/>
                    <a:pt x="51" y="123"/>
                  </a:cubicBezTo>
                  <a:cubicBezTo>
                    <a:pt x="53" y="120"/>
                    <a:pt x="50" y="117"/>
                    <a:pt x="51" y="113"/>
                  </a:cubicBezTo>
                  <a:cubicBezTo>
                    <a:pt x="50" y="113"/>
                    <a:pt x="50" y="113"/>
                    <a:pt x="49" y="113"/>
                  </a:cubicBezTo>
                  <a:cubicBezTo>
                    <a:pt x="49" y="112"/>
                    <a:pt x="50" y="111"/>
                    <a:pt x="50" y="111"/>
                  </a:cubicBezTo>
                  <a:cubicBezTo>
                    <a:pt x="50" y="110"/>
                    <a:pt x="50" y="110"/>
                    <a:pt x="50" y="109"/>
                  </a:cubicBezTo>
                  <a:cubicBezTo>
                    <a:pt x="50" y="109"/>
                    <a:pt x="51" y="109"/>
                    <a:pt x="50" y="108"/>
                  </a:cubicBezTo>
                  <a:cubicBezTo>
                    <a:pt x="50" y="108"/>
                    <a:pt x="50" y="109"/>
                    <a:pt x="49" y="109"/>
                  </a:cubicBezTo>
                  <a:cubicBezTo>
                    <a:pt x="48" y="108"/>
                    <a:pt x="47" y="108"/>
                    <a:pt x="47" y="107"/>
                  </a:cubicBezTo>
                  <a:cubicBezTo>
                    <a:pt x="46" y="108"/>
                    <a:pt x="46" y="108"/>
                    <a:pt x="46" y="109"/>
                  </a:cubicBezTo>
                  <a:cubicBezTo>
                    <a:pt x="46" y="109"/>
                    <a:pt x="46" y="109"/>
                    <a:pt x="46" y="109"/>
                  </a:cubicBezTo>
                  <a:cubicBezTo>
                    <a:pt x="43" y="113"/>
                    <a:pt x="43" y="118"/>
                    <a:pt x="42" y="124"/>
                  </a:cubicBezTo>
                  <a:cubicBezTo>
                    <a:pt x="43" y="125"/>
                    <a:pt x="42" y="126"/>
                    <a:pt x="42" y="127"/>
                  </a:cubicBezTo>
                  <a:cubicBezTo>
                    <a:pt x="41" y="128"/>
                    <a:pt x="42" y="130"/>
                    <a:pt x="42" y="131"/>
                  </a:cubicBezTo>
                  <a:cubicBezTo>
                    <a:pt x="41" y="136"/>
                    <a:pt x="42" y="141"/>
                    <a:pt x="42" y="147"/>
                  </a:cubicBezTo>
                  <a:cubicBezTo>
                    <a:pt x="42" y="147"/>
                    <a:pt x="43" y="146"/>
                    <a:pt x="43" y="147"/>
                  </a:cubicBezTo>
                  <a:cubicBezTo>
                    <a:pt x="43" y="148"/>
                    <a:pt x="42" y="148"/>
                    <a:pt x="42" y="149"/>
                  </a:cubicBezTo>
                  <a:cubicBezTo>
                    <a:pt x="42" y="150"/>
                    <a:pt x="42" y="150"/>
                    <a:pt x="42" y="150"/>
                  </a:cubicBezTo>
                  <a:cubicBezTo>
                    <a:pt x="42" y="151"/>
                    <a:pt x="42" y="153"/>
                    <a:pt x="42" y="154"/>
                  </a:cubicBezTo>
                  <a:cubicBezTo>
                    <a:pt x="42" y="155"/>
                    <a:pt x="43" y="156"/>
                    <a:pt x="43" y="157"/>
                  </a:cubicBezTo>
                  <a:cubicBezTo>
                    <a:pt x="42" y="157"/>
                    <a:pt x="43" y="157"/>
                    <a:pt x="42" y="157"/>
                  </a:cubicBezTo>
                  <a:cubicBezTo>
                    <a:pt x="42" y="159"/>
                    <a:pt x="44" y="160"/>
                    <a:pt x="44" y="162"/>
                  </a:cubicBezTo>
                  <a:cubicBezTo>
                    <a:pt x="43" y="162"/>
                    <a:pt x="43" y="162"/>
                    <a:pt x="42" y="162"/>
                  </a:cubicBezTo>
                  <a:cubicBezTo>
                    <a:pt x="43" y="165"/>
                    <a:pt x="42" y="169"/>
                    <a:pt x="43" y="171"/>
                  </a:cubicBezTo>
                  <a:cubicBezTo>
                    <a:pt x="43" y="172"/>
                    <a:pt x="44" y="173"/>
                    <a:pt x="43" y="174"/>
                  </a:cubicBezTo>
                  <a:cubicBezTo>
                    <a:pt x="43" y="174"/>
                    <a:pt x="43" y="174"/>
                    <a:pt x="43" y="174"/>
                  </a:cubicBezTo>
                  <a:cubicBezTo>
                    <a:pt x="42" y="174"/>
                    <a:pt x="43" y="173"/>
                    <a:pt x="42" y="173"/>
                  </a:cubicBezTo>
                  <a:cubicBezTo>
                    <a:pt x="41" y="173"/>
                    <a:pt x="43" y="174"/>
                    <a:pt x="43" y="175"/>
                  </a:cubicBezTo>
                  <a:cubicBezTo>
                    <a:pt x="44" y="175"/>
                    <a:pt x="45" y="176"/>
                    <a:pt x="46" y="176"/>
                  </a:cubicBezTo>
                  <a:cubicBezTo>
                    <a:pt x="47" y="177"/>
                    <a:pt x="48" y="177"/>
                    <a:pt x="48" y="178"/>
                  </a:cubicBezTo>
                  <a:cubicBezTo>
                    <a:pt x="48" y="179"/>
                    <a:pt x="48" y="181"/>
                    <a:pt x="48" y="182"/>
                  </a:cubicBezTo>
                  <a:cubicBezTo>
                    <a:pt x="48" y="182"/>
                    <a:pt x="48" y="182"/>
                    <a:pt x="49" y="182"/>
                  </a:cubicBezTo>
                  <a:cubicBezTo>
                    <a:pt x="48" y="183"/>
                    <a:pt x="48" y="183"/>
                    <a:pt x="48" y="183"/>
                  </a:cubicBezTo>
                  <a:cubicBezTo>
                    <a:pt x="48" y="184"/>
                    <a:pt x="49" y="184"/>
                    <a:pt x="49" y="184"/>
                  </a:cubicBezTo>
                  <a:cubicBezTo>
                    <a:pt x="49" y="185"/>
                    <a:pt x="50" y="185"/>
                    <a:pt x="50" y="185"/>
                  </a:cubicBezTo>
                  <a:cubicBezTo>
                    <a:pt x="49" y="186"/>
                    <a:pt x="48" y="185"/>
                    <a:pt x="48" y="184"/>
                  </a:cubicBezTo>
                  <a:cubicBezTo>
                    <a:pt x="47" y="185"/>
                    <a:pt x="48" y="186"/>
                    <a:pt x="48" y="187"/>
                  </a:cubicBezTo>
                  <a:cubicBezTo>
                    <a:pt x="46" y="187"/>
                    <a:pt x="46" y="186"/>
                    <a:pt x="45" y="186"/>
                  </a:cubicBezTo>
                  <a:cubicBezTo>
                    <a:pt x="44" y="187"/>
                    <a:pt x="45" y="188"/>
                    <a:pt x="47" y="188"/>
                  </a:cubicBezTo>
                  <a:cubicBezTo>
                    <a:pt x="47" y="190"/>
                    <a:pt x="43" y="189"/>
                    <a:pt x="41" y="189"/>
                  </a:cubicBezTo>
                  <a:cubicBezTo>
                    <a:pt x="38" y="189"/>
                    <a:pt x="35" y="191"/>
                    <a:pt x="33" y="190"/>
                  </a:cubicBezTo>
                  <a:cubicBezTo>
                    <a:pt x="32" y="190"/>
                    <a:pt x="32" y="190"/>
                    <a:pt x="32" y="190"/>
                  </a:cubicBezTo>
                  <a:cubicBezTo>
                    <a:pt x="31" y="189"/>
                    <a:pt x="31" y="189"/>
                    <a:pt x="30" y="188"/>
                  </a:cubicBezTo>
                  <a:cubicBezTo>
                    <a:pt x="30" y="188"/>
                    <a:pt x="30" y="188"/>
                    <a:pt x="30" y="187"/>
                  </a:cubicBezTo>
                  <a:cubicBezTo>
                    <a:pt x="29" y="187"/>
                    <a:pt x="28" y="185"/>
                    <a:pt x="29" y="184"/>
                  </a:cubicBezTo>
                  <a:cubicBezTo>
                    <a:pt x="30" y="185"/>
                    <a:pt x="30" y="185"/>
                    <a:pt x="30" y="186"/>
                  </a:cubicBezTo>
                  <a:cubicBezTo>
                    <a:pt x="30" y="185"/>
                    <a:pt x="29" y="184"/>
                    <a:pt x="29" y="182"/>
                  </a:cubicBezTo>
                  <a:cubicBezTo>
                    <a:pt x="30" y="182"/>
                    <a:pt x="31" y="181"/>
                    <a:pt x="31" y="180"/>
                  </a:cubicBezTo>
                  <a:cubicBezTo>
                    <a:pt x="33" y="179"/>
                    <a:pt x="35" y="177"/>
                    <a:pt x="37" y="175"/>
                  </a:cubicBezTo>
                  <a:cubicBezTo>
                    <a:pt x="37" y="174"/>
                    <a:pt x="37" y="173"/>
                    <a:pt x="37" y="173"/>
                  </a:cubicBezTo>
                  <a:cubicBezTo>
                    <a:pt x="37" y="172"/>
                    <a:pt x="37" y="172"/>
                    <a:pt x="37" y="172"/>
                  </a:cubicBezTo>
                  <a:cubicBezTo>
                    <a:pt x="37" y="171"/>
                    <a:pt x="37" y="171"/>
                    <a:pt x="37" y="170"/>
                  </a:cubicBezTo>
                  <a:cubicBezTo>
                    <a:pt x="36" y="162"/>
                    <a:pt x="36" y="153"/>
                    <a:pt x="35" y="144"/>
                  </a:cubicBezTo>
                  <a:cubicBezTo>
                    <a:pt x="35" y="139"/>
                    <a:pt x="35" y="135"/>
                    <a:pt x="34" y="129"/>
                  </a:cubicBezTo>
                  <a:cubicBezTo>
                    <a:pt x="34" y="127"/>
                    <a:pt x="34" y="125"/>
                    <a:pt x="34" y="124"/>
                  </a:cubicBezTo>
                  <a:cubicBezTo>
                    <a:pt x="33" y="119"/>
                    <a:pt x="32" y="115"/>
                    <a:pt x="32" y="111"/>
                  </a:cubicBezTo>
                  <a:cubicBezTo>
                    <a:pt x="32" y="111"/>
                    <a:pt x="32" y="112"/>
                    <a:pt x="31" y="111"/>
                  </a:cubicBezTo>
                  <a:cubicBezTo>
                    <a:pt x="31" y="111"/>
                    <a:pt x="31" y="110"/>
                    <a:pt x="32" y="110"/>
                  </a:cubicBezTo>
                  <a:cubicBezTo>
                    <a:pt x="30" y="107"/>
                    <a:pt x="27" y="104"/>
                    <a:pt x="25" y="103"/>
                  </a:cubicBezTo>
                  <a:cubicBezTo>
                    <a:pt x="24" y="101"/>
                    <a:pt x="23" y="99"/>
                    <a:pt x="22" y="98"/>
                  </a:cubicBezTo>
                  <a:cubicBezTo>
                    <a:pt x="23" y="95"/>
                    <a:pt x="24" y="92"/>
                    <a:pt x="24" y="88"/>
                  </a:cubicBezTo>
                  <a:cubicBezTo>
                    <a:pt x="18" y="82"/>
                    <a:pt x="13" y="74"/>
                    <a:pt x="6" y="69"/>
                  </a:cubicBezTo>
                  <a:cubicBezTo>
                    <a:pt x="5" y="67"/>
                    <a:pt x="3" y="67"/>
                    <a:pt x="2" y="66"/>
                  </a:cubicBezTo>
                  <a:cubicBezTo>
                    <a:pt x="1" y="66"/>
                    <a:pt x="1" y="66"/>
                    <a:pt x="1" y="66"/>
                  </a:cubicBezTo>
                  <a:cubicBezTo>
                    <a:pt x="0" y="66"/>
                    <a:pt x="0" y="66"/>
                    <a:pt x="0" y="66"/>
                  </a:cubicBezTo>
                  <a:cubicBezTo>
                    <a:pt x="0" y="65"/>
                    <a:pt x="2" y="64"/>
                    <a:pt x="2" y="63"/>
                  </a:cubicBezTo>
                  <a:cubicBezTo>
                    <a:pt x="2" y="63"/>
                    <a:pt x="2" y="63"/>
                    <a:pt x="2" y="62"/>
                  </a:cubicBezTo>
                  <a:cubicBezTo>
                    <a:pt x="3" y="62"/>
                    <a:pt x="2" y="61"/>
                    <a:pt x="3" y="61"/>
                  </a:cubicBezTo>
                  <a:cubicBezTo>
                    <a:pt x="6" y="53"/>
                    <a:pt x="12" y="48"/>
                    <a:pt x="17" y="42"/>
                  </a:cubicBezTo>
                  <a:cubicBezTo>
                    <a:pt x="19" y="39"/>
                    <a:pt x="20" y="37"/>
                    <a:pt x="22" y="34"/>
                  </a:cubicBezTo>
                  <a:cubicBezTo>
                    <a:pt x="22" y="33"/>
                    <a:pt x="23" y="32"/>
                    <a:pt x="23" y="32"/>
                  </a:cubicBezTo>
                  <a:cubicBezTo>
                    <a:pt x="24" y="31"/>
                    <a:pt x="23" y="31"/>
                    <a:pt x="23" y="31"/>
                  </a:cubicBezTo>
                  <a:cubicBezTo>
                    <a:pt x="24" y="30"/>
                    <a:pt x="24" y="30"/>
                    <a:pt x="25" y="29"/>
                  </a:cubicBezTo>
                  <a:cubicBezTo>
                    <a:pt x="27" y="30"/>
                    <a:pt x="28" y="29"/>
                    <a:pt x="31" y="29"/>
                  </a:cubicBezTo>
                  <a:cubicBezTo>
                    <a:pt x="32" y="30"/>
                    <a:pt x="33" y="29"/>
                    <a:pt x="35" y="30"/>
                  </a:cubicBezTo>
                  <a:cubicBezTo>
                    <a:pt x="35" y="30"/>
                    <a:pt x="35" y="30"/>
                    <a:pt x="35" y="30"/>
                  </a:cubicBezTo>
                  <a:cubicBezTo>
                    <a:pt x="37" y="30"/>
                    <a:pt x="39" y="31"/>
                    <a:pt x="40" y="30"/>
                  </a:cubicBezTo>
                  <a:cubicBezTo>
                    <a:pt x="41" y="30"/>
                    <a:pt x="40" y="30"/>
                    <a:pt x="41" y="31"/>
                  </a:cubicBezTo>
                  <a:cubicBezTo>
                    <a:pt x="47" y="31"/>
                    <a:pt x="50" y="29"/>
                    <a:pt x="56" y="28"/>
                  </a:cubicBezTo>
                  <a:cubicBezTo>
                    <a:pt x="56" y="27"/>
                    <a:pt x="55" y="27"/>
                    <a:pt x="55" y="26"/>
                  </a:cubicBezTo>
                  <a:cubicBezTo>
                    <a:pt x="56" y="26"/>
                    <a:pt x="56" y="27"/>
                    <a:pt x="56" y="27"/>
                  </a:cubicBezTo>
                  <a:cubicBezTo>
                    <a:pt x="57" y="28"/>
                    <a:pt x="58" y="29"/>
                    <a:pt x="58" y="30"/>
                  </a:cubicBezTo>
                  <a:cubicBezTo>
                    <a:pt x="59" y="30"/>
                    <a:pt x="59" y="32"/>
                    <a:pt x="60" y="32"/>
                  </a:cubicBezTo>
                  <a:cubicBezTo>
                    <a:pt x="60" y="32"/>
                    <a:pt x="60" y="31"/>
                    <a:pt x="61" y="31"/>
                  </a:cubicBezTo>
                  <a:cubicBezTo>
                    <a:pt x="61" y="31"/>
                    <a:pt x="61" y="32"/>
                    <a:pt x="62" y="32"/>
                  </a:cubicBezTo>
                  <a:cubicBezTo>
                    <a:pt x="62" y="32"/>
                    <a:pt x="61" y="32"/>
                    <a:pt x="62" y="33"/>
                  </a:cubicBezTo>
                  <a:cubicBezTo>
                    <a:pt x="62" y="33"/>
                    <a:pt x="62" y="34"/>
                    <a:pt x="62" y="34"/>
                  </a:cubicBezTo>
                  <a:cubicBezTo>
                    <a:pt x="63" y="38"/>
                    <a:pt x="64" y="41"/>
                    <a:pt x="65" y="44"/>
                  </a:cubicBezTo>
                  <a:cubicBezTo>
                    <a:pt x="65" y="42"/>
                    <a:pt x="65" y="41"/>
                    <a:pt x="65" y="39"/>
                  </a:cubicBezTo>
                  <a:cubicBezTo>
                    <a:pt x="65" y="39"/>
                    <a:pt x="65" y="39"/>
                    <a:pt x="65" y="39"/>
                  </a:cubicBezTo>
                  <a:cubicBezTo>
                    <a:pt x="64" y="36"/>
                    <a:pt x="62" y="32"/>
                    <a:pt x="61" y="28"/>
                  </a:cubicBezTo>
                  <a:cubicBezTo>
                    <a:pt x="62" y="29"/>
                    <a:pt x="61" y="28"/>
                    <a:pt x="62" y="28"/>
                  </a:cubicBezTo>
                  <a:cubicBezTo>
                    <a:pt x="62" y="28"/>
                    <a:pt x="62" y="29"/>
                    <a:pt x="62" y="29"/>
                  </a:cubicBezTo>
                  <a:cubicBezTo>
                    <a:pt x="63" y="31"/>
                    <a:pt x="63" y="32"/>
                    <a:pt x="63" y="33"/>
                  </a:cubicBezTo>
                  <a:cubicBezTo>
                    <a:pt x="63" y="34"/>
                    <a:pt x="64" y="34"/>
                    <a:pt x="64" y="34"/>
                  </a:cubicBezTo>
                  <a:cubicBezTo>
                    <a:pt x="65" y="37"/>
                    <a:pt x="66" y="40"/>
                    <a:pt x="67" y="43"/>
                  </a:cubicBezTo>
                  <a:cubicBezTo>
                    <a:pt x="69" y="47"/>
                    <a:pt x="70" y="50"/>
                    <a:pt x="72" y="53"/>
                  </a:cubicBezTo>
                  <a:cubicBezTo>
                    <a:pt x="72" y="53"/>
                    <a:pt x="72" y="53"/>
                    <a:pt x="73" y="53"/>
                  </a:cubicBezTo>
                  <a:cubicBezTo>
                    <a:pt x="74" y="48"/>
                    <a:pt x="75" y="43"/>
                    <a:pt x="76" y="37"/>
                  </a:cubicBezTo>
                  <a:cubicBezTo>
                    <a:pt x="76" y="33"/>
                    <a:pt x="75" y="29"/>
                    <a:pt x="75" y="25"/>
                  </a:cubicBezTo>
                  <a:cubicBezTo>
                    <a:pt x="75" y="24"/>
                    <a:pt x="75" y="24"/>
                    <a:pt x="76" y="23"/>
                  </a:cubicBezTo>
                  <a:cubicBezTo>
                    <a:pt x="77" y="23"/>
                    <a:pt x="77" y="23"/>
                    <a:pt x="77" y="23"/>
                  </a:cubicBezTo>
                  <a:cubicBezTo>
                    <a:pt x="78" y="22"/>
                    <a:pt x="77" y="20"/>
                    <a:pt x="77" y="18"/>
                  </a:cubicBezTo>
                  <a:cubicBezTo>
                    <a:pt x="77" y="18"/>
                    <a:pt x="77" y="19"/>
                    <a:pt x="76" y="18"/>
                  </a:cubicBezTo>
                  <a:cubicBezTo>
                    <a:pt x="76" y="19"/>
                    <a:pt x="76" y="20"/>
                    <a:pt x="76" y="20"/>
                  </a:cubicBezTo>
                  <a:cubicBezTo>
                    <a:pt x="74" y="19"/>
                    <a:pt x="75" y="17"/>
                    <a:pt x="75" y="15"/>
                  </a:cubicBezTo>
                  <a:cubicBezTo>
                    <a:pt x="76" y="11"/>
                    <a:pt x="75" y="6"/>
                    <a:pt x="74" y="2"/>
                  </a:cubicBezTo>
                  <a:cubicBezTo>
                    <a:pt x="74" y="2"/>
                    <a:pt x="75" y="2"/>
                    <a:pt x="75" y="2"/>
                  </a:cubicBezTo>
                  <a:cubicBezTo>
                    <a:pt x="76" y="4"/>
                    <a:pt x="76" y="6"/>
                    <a:pt x="76" y="9"/>
                  </a:cubicBezTo>
                  <a:cubicBezTo>
                    <a:pt x="76" y="9"/>
                    <a:pt x="76" y="9"/>
                    <a:pt x="77" y="9"/>
                  </a:cubicBezTo>
                  <a:cubicBezTo>
                    <a:pt x="76" y="6"/>
                    <a:pt x="77" y="4"/>
                    <a:pt x="76" y="2"/>
                  </a:cubicBezTo>
                  <a:cubicBezTo>
                    <a:pt x="76" y="1"/>
                    <a:pt x="75" y="1"/>
                    <a:pt x="75" y="0"/>
                  </a:cubicBezTo>
                  <a:cubicBezTo>
                    <a:pt x="75" y="0"/>
                    <a:pt x="75" y="0"/>
                    <a:pt x="75" y="0"/>
                  </a:cubicBezTo>
                  <a:cubicBezTo>
                    <a:pt x="76" y="0"/>
                    <a:pt x="76" y="0"/>
                    <a:pt x="76" y="1"/>
                  </a:cubicBezTo>
                  <a:cubicBezTo>
                    <a:pt x="77" y="0"/>
                    <a:pt x="77" y="0"/>
                    <a:pt x="78" y="0"/>
                  </a:cubicBezTo>
                  <a:cubicBezTo>
                    <a:pt x="78" y="3"/>
                    <a:pt x="77" y="6"/>
                    <a:pt x="78" y="9"/>
                  </a:cubicBezTo>
                  <a:cubicBezTo>
                    <a:pt x="78" y="10"/>
                    <a:pt x="79" y="12"/>
                    <a:pt x="79" y="13"/>
                  </a:cubicBezTo>
                  <a:cubicBezTo>
                    <a:pt x="79" y="14"/>
                    <a:pt x="80" y="14"/>
                    <a:pt x="80" y="15"/>
                  </a:cubicBezTo>
                  <a:cubicBezTo>
                    <a:pt x="80" y="15"/>
                    <a:pt x="80" y="16"/>
                    <a:pt x="81" y="16"/>
                  </a:cubicBezTo>
                  <a:cubicBezTo>
                    <a:pt x="81" y="17"/>
                    <a:pt x="82" y="17"/>
                    <a:pt x="83" y="17"/>
                  </a:cubicBezTo>
                  <a:cubicBezTo>
                    <a:pt x="82" y="20"/>
                    <a:pt x="82" y="23"/>
                    <a:pt x="81" y="26"/>
                  </a:cubicBezTo>
                  <a:cubicBezTo>
                    <a:pt x="80" y="27"/>
                    <a:pt x="80" y="29"/>
                    <a:pt x="80" y="30"/>
                  </a:cubicBezTo>
                  <a:cubicBezTo>
                    <a:pt x="79" y="31"/>
                    <a:pt x="80" y="32"/>
                    <a:pt x="79" y="32"/>
                  </a:cubicBezTo>
                  <a:cubicBezTo>
                    <a:pt x="79" y="33"/>
                    <a:pt x="78" y="32"/>
                    <a:pt x="78" y="32"/>
                  </a:cubicBezTo>
                  <a:cubicBezTo>
                    <a:pt x="77" y="37"/>
                    <a:pt x="77" y="45"/>
                    <a:pt x="76" y="51"/>
                  </a:cubicBezTo>
                  <a:cubicBezTo>
                    <a:pt x="77" y="54"/>
                    <a:pt x="77" y="60"/>
                    <a:pt x="75" y="64"/>
                  </a:cubicBezTo>
                  <a:cubicBezTo>
                    <a:pt x="75" y="64"/>
                    <a:pt x="75" y="65"/>
                    <a:pt x="76" y="66"/>
                  </a:cubicBezTo>
                  <a:cubicBezTo>
                    <a:pt x="75" y="66"/>
                    <a:pt x="73" y="66"/>
                    <a:pt x="74" y="65"/>
                  </a:cubicBezTo>
                  <a:cubicBezTo>
                    <a:pt x="74" y="64"/>
                    <a:pt x="73" y="65"/>
                    <a:pt x="73" y="64"/>
                  </a:cubicBezTo>
                  <a:cubicBezTo>
                    <a:pt x="73" y="65"/>
                    <a:pt x="74" y="65"/>
                    <a:pt x="74" y="66"/>
                  </a:cubicBezTo>
                  <a:cubicBezTo>
                    <a:pt x="73" y="66"/>
                    <a:pt x="73" y="66"/>
                    <a:pt x="73" y="66"/>
                  </a:cubicBezTo>
                  <a:cubicBezTo>
                    <a:pt x="72" y="66"/>
                    <a:pt x="72" y="64"/>
                    <a:pt x="72" y="63"/>
                  </a:cubicBezTo>
                  <a:cubicBezTo>
                    <a:pt x="71" y="60"/>
                    <a:pt x="69" y="58"/>
                    <a:pt x="68" y="55"/>
                  </a:cubicBezTo>
                  <a:cubicBezTo>
                    <a:pt x="67" y="53"/>
                    <a:pt x="67" y="52"/>
                    <a:pt x="66" y="50"/>
                  </a:cubicBezTo>
                  <a:cubicBezTo>
                    <a:pt x="65" y="48"/>
                    <a:pt x="64" y="46"/>
                    <a:pt x="63" y="44"/>
                  </a:cubicBezTo>
                  <a:cubicBezTo>
                    <a:pt x="63" y="45"/>
                    <a:pt x="63" y="47"/>
                    <a:pt x="63" y="48"/>
                  </a:cubicBezTo>
                  <a:cubicBezTo>
                    <a:pt x="63" y="55"/>
                    <a:pt x="62" y="64"/>
                    <a:pt x="61" y="70"/>
                  </a:cubicBezTo>
                  <a:cubicBezTo>
                    <a:pt x="62" y="70"/>
                    <a:pt x="62" y="71"/>
                    <a:pt x="62" y="71"/>
                  </a:cubicBezTo>
                  <a:cubicBezTo>
                    <a:pt x="62" y="72"/>
                    <a:pt x="61" y="71"/>
                    <a:pt x="61" y="71"/>
                  </a:cubicBezTo>
                  <a:cubicBezTo>
                    <a:pt x="62" y="73"/>
                    <a:pt x="60" y="74"/>
                    <a:pt x="61" y="76"/>
                  </a:cubicBezTo>
                  <a:cubicBezTo>
                    <a:pt x="61" y="77"/>
                    <a:pt x="63" y="78"/>
                    <a:pt x="63" y="79"/>
                  </a:cubicBezTo>
                  <a:cubicBezTo>
                    <a:pt x="62" y="79"/>
                    <a:pt x="62" y="77"/>
                    <a:pt x="61" y="77"/>
                  </a:cubicBezTo>
                  <a:cubicBezTo>
                    <a:pt x="61" y="79"/>
                    <a:pt x="61" y="80"/>
                    <a:pt x="60" y="81"/>
                  </a:cubicBezTo>
                  <a:cubicBezTo>
                    <a:pt x="61" y="82"/>
                    <a:pt x="60" y="82"/>
                    <a:pt x="60" y="82"/>
                  </a:cubicBezTo>
                  <a:cubicBezTo>
                    <a:pt x="60" y="83"/>
                    <a:pt x="61" y="84"/>
                    <a:pt x="60" y="86"/>
                  </a:cubicBezTo>
                  <a:cubicBezTo>
                    <a:pt x="60" y="88"/>
                    <a:pt x="60" y="91"/>
                    <a:pt x="60" y="93"/>
                  </a:cubicBezTo>
                  <a:cubicBezTo>
                    <a:pt x="60" y="94"/>
                    <a:pt x="60" y="93"/>
                    <a:pt x="59" y="93"/>
                  </a:cubicBezTo>
                  <a:cubicBezTo>
                    <a:pt x="59" y="94"/>
                    <a:pt x="59" y="95"/>
                    <a:pt x="59" y="96"/>
                  </a:cubicBezTo>
                  <a:cubicBezTo>
                    <a:pt x="60" y="96"/>
                    <a:pt x="60" y="96"/>
                    <a:pt x="60" y="96"/>
                  </a:cubicBezTo>
                  <a:cubicBezTo>
                    <a:pt x="60" y="102"/>
                    <a:pt x="61" y="107"/>
                    <a:pt x="61" y="113"/>
                  </a:cubicBezTo>
                  <a:cubicBezTo>
                    <a:pt x="61" y="113"/>
                    <a:pt x="61" y="113"/>
                    <a:pt x="61" y="114"/>
                  </a:cubicBezTo>
                  <a:cubicBezTo>
                    <a:pt x="61" y="116"/>
                    <a:pt x="61" y="119"/>
                    <a:pt x="61" y="122"/>
                  </a:cubicBezTo>
                  <a:cubicBezTo>
                    <a:pt x="61" y="122"/>
                    <a:pt x="62" y="122"/>
                    <a:pt x="62" y="122"/>
                  </a:cubicBezTo>
                  <a:cubicBezTo>
                    <a:pt x="62" y="123"/>
                    <a:pt x="61" y="123"/>
                    <a:pt x="61" y="124"/>
                  </a:cubicBezTo>
                  <a:cubicBezTo>
                    <a:pt x="62" y="131"/>
                    <a:pt x="61" y="137"/>
                    <a:pt x="62" y="143"/>
                  </a:cubicBezTo>
                  <a:cubicBezTo>
                    <a:pt x="61" y="144"/>
                    <a:pt x="61" y="145"/>
                    <a:pt x="62" y="146"/>
                  </a:cubicBezTo>
                  <a:cubicBezTo>
                    <a:pt x="61" y="147"/>
                    <a:pt x="62" y="148"/>
                    <a:pt x="62" y="149"/>
                  </a:cubicBezTo>
                  <a:cubicBezTo>
                    <a:pt x="62" y="150"/>
                    <a:pt x="62" y="150"/>
                    <a:pt x="62" y="150"/>
                  </a:cubicBezTo>
                  <a:cubicBezTo>
                    <a:pt x="61" y="153"/>
                    <a:pt x="63" y="156"/>
                    <a:pt x="63" y="158"/>
                  </a:cubicBezTo>
                  <a:cubicBezTo>
                    <a:pt x="63" y="159"/>
                    <a:pt x="63" y="159"/>
                    <a:pt x="63" y="160"/>
                  </a:cubicBezTo>
                  <a:cubicBezTo>
                    <a:pt x="63" y="160"/>
                    <a:pt x="64" y="160"/>
                    <a:pt x="64" y="160"/>
                  </a:cubicBezTo>
                  <a:cubicBezTo>
                    <a:pt x="64" y="161"/>
                    <a:pt x="63" y="163"/>
                    <a:pt x="63" y="165"/>
                  </a:cubicBezTo>
                  <a:cubicBezTo>
                    <a:pt x="63" y="165"/>
                    <a:pt x="64" y="165"/>
                    <a:pt x="64" y="165"/>
                  </a:cubicBezTo>
                  <a:cubicBezTo>
                    <a:pt x="63" y="167"/>
                    <a:pt x="63" y="169"/>
                    <a:pt x="63" y="172"/>
                  </a:cubicBezTo>
                  <a:cubicBezTo>
                    <a:pt x="63" y="173"/>
                    <a:pt x="64" y="174"/>
                    <a:pt x="64" y="174"/>
                  </a:cubicBezTo>
                  <a:cubicBezTo>
                    <a:pt x="64" y="174"/>
                    <a:pt x="64" y="175"/>
                    <a:pt x="64" y="175"/>
                  </a:cubicBezTo>
                  <a:cubicBezTo>
                    <a:pt x="64" y="175"/>
                    <a:pt x="65" y="176"/>
                    <a:pt x="65" y="176"/>
                  </a:cubicBezTo>
                  <a:cubicBezTo>
                    <a:pt x="65" y="176"/>
                    <a:pt x="65" y="177"/>
                    <a:pt x="65" y="177"/>
                  </a:cubicBezTo>
                  <a:cubicBezTo>
                    <a:pt x="67" y="179"/>
                    <a:pt x="70" y="180"/>
                    <a:pt x="69" y="183"/>
                  </a:cubicBezTo>
                  <a:cubicBezTo>
                    <a:pt x="69" y="184"/>
                    <a:pt x="70" y="184"/>
                    <a:pt x="70" y="185"/>
                  </a:cubicBezTo>
                  <a:cubicBezTo>
                    <a:pt x="69" y="185"/>
                    <a:pt x="69" y="185"/>
                    <a:pt x="69" y="185"/>
                  </a:cubicBezTo>
                  <a:cubicBezTo>
                    <a:pt x="69" y="186"/>
                    <a:pt x="69" y="186"/>
                    <a:pt x="70" y="187"/>
                  </a:cubicBezTo>
                  <a:cubicBezTo>
                    <a:pt x="69" y="188"/>
                    <a:pt x="67" y="188"/>
                    <a:pt x="67" y="188"/>
                  </a:cubicBezTo>
                  <a:cubicBezTo>
                    <a:pt x="66" y="188"/>
                    <a:pt x="65" y="188"/>
                    <a:pt x="64" y="188"/>
                  </a:cubicBezTo>
                  <a:cubicBezTo>
                    <a:pt x="63" y="188"/>
                    <a:pt x="62" y="188"/>
                    <a:pt x="62" y="188"/>
                  </a:cubicBezTo>
                  <a:cubicBezTo>
                    <a:pt x="61" y="188"/>
                    <a:pt x="61" y="188"/>
                    <a:pt x="61" y="189"/>
                  </a:cubicBezTo>
                  <a:cubicBezTo>
                    <a:pt x="58" y="188"/>
                    <a:pt x="57" y="191"/>
                    <a:pt x="55" y="191"/>
                  </a:cubicBezTo>
                  <a:cubicBezTo>
                    <a:pt x="54" y="189"/>
                    <a:pt x="56" y="187"/>
                    <a:pt x="56" y="186"/>
                  </a:cubicBezTo>
                  <a:close/>
                  <a:moveTo>
                    <a:pt x="76" y="14"/>
                  </a:moveTo>
                  <a:cubicBezTo>
                    <a:pt x="77" y="14"/>
                    <a:pt x="76" y="14"/>
                    <a:pt x="77" y="14"/>
                  </a:cubicBezTo>
                  <a:cubicBezTo>
                    <a:pt x="77" y="13"/>
                    <a:pt x="77" y="12"/>
                    <a:pt x="77" y="11"/>
                  </a:cubicBezTo>
                  <a:cubicBezTo>
                    <a:pt x="76" y="12"/>
                    <a:pt x="76" y="13"/>
                    <a:pt x="76" y="14"/>
                  </a:cubicBezTo>
                  <a:close/>
                  <a:moveTo>
                    <a:pt x="77" y="14"/>
                  </a:moveTo>
                  <a:cubicBezTo>
                    <a:pt x="78" y="14"/>
                    <a:pt x="78" y="14"/>
                    <a:pt x="79" y="14"/>
                  </a:cubicBezTo>
                  <a:cubicBezTo>
                    <a:pt x="78" y="13"/>
                    <a:pt x="78" y="12"/>
                    <a:pt x="78" y="12"/>
                  </a:cubicBezTo>
                  <a:cubicBezTo>
                    <a:pt x="77" y="12"/>
                    <a:pt x="78" y="13"/>
                    <a:pt x="77" y="14"/>
                  </a:cubicBezTo>
                  <a:close/>
                  <a:moveTo>
                    <a:pt x="79" y="25"/>
                  </a:moveTo>
                  <a:cubicBezTo>
                    <a:pt x="79" y="23"/>
                    <a:pt x="80" y="20"/>
                    <a:pt x="79" y="19"/>
                  </a:cubicBezTo>
                  <a:cubicBezTo>
                    <a:pt x="79" y="17"/>
                    <a:pt x="79" y="16"/>
                    <a:pt x="78" y="15"/>
                  </a:cubicBezTo>
                  <a:cubicBezTo>
                    <a:pt x="78" y="18"/>
                    <a:pt x="78" y="23"/>
                    <a:pt x="79" y="25"/>
                  </a:cubicBezTo>
                  <a:close/>
                  <a:moveTo>
                    <a:pt x="80" y="26"/>
                  </a:moveTo>
                  <a:cubicBezTo>
                    <a:pt x="81" y="23"/>
                    <a:pt x="81" y="21"/>
                    <a:pt x="82" y="18"/>
                  </a:cubicBezTo>
                  <a:cubicBezTo>
                    <a:pt x="81" y="19"/>
                    <a:pt x="80" y="17"/>
                    <a:pt x="80" y="17"/>
                  </a:cubicBezTo>
                  <a:cubicBezTo>
                    <a:pt x="80" y="19"/>
                    <a:pt x="80" y="24"/>
                    <a:pt x="80" y="26"/>
                  </a:cubicBezTo>
                  <a:close/>
                  <a:moveTo>
                    <a:pt x="78" y="27"/>
                  </a:moveTo>
                  <a:cubicBezTo>
                    <a:pt x="78" y="27"/>
                    <a:pt x="78" y="26"/>
                    <a:pt x="78" y="26"/>
                  </a:cubicBezTo>
                  <a:cubicBezTo>
                    <a:pt x="77" y="26"/>
                    <a:pt x="78" y="27"/>
                    <a:pt x="78" y="27"/>
                  </a:cubicBezTo>
                  <a:close/>
                  <a:moveTo>
                    <a:pt x="78" y="29"/>
                  </a:moveTo>
                  <a:cubicBezTo>
                    <a:pt x="78" y="29"/>
                    <a:pt x="78" y="29"/>
                    <a:pt x="78" y="29"/>
                  </a:cubicBezTo>
                  <a:cubicBezTo>
                    <a:pt x="78" y="29"/>
                    <a:pt x="78" y="28"/>
                    <a:pt x="78" y="28"/>
                  </a:cubicBezTo>
                  <a:cubicBezTo>
                    <a:pt x="78" y="29"/>
                    <a:pt x="78" y="29"/>
                    <a:pt x="78" y="29"/>
                  </a:cubicBezTo>
                  <a:close/>
                  <a:moveTo>
                    <a:pt x="52" y="31"/>
                  </a:moveTo>
                  <a:cubicBezTo>
                    <a:pt x="52" y="31"/>
                    <a:pt x="53" y="31"/>
                    <a:pt x="53" y="31"/>
                  </a:cubicBezTo>
                  <a:cubicBezTo>
                    <a:pt x="53" y="32"/>
                    <a:pt x="53" y="31"/>
                    <a:pt x="54" y="31"/>
                  </a:cubicBezTo>
                  <a:cubicBezTo>
                    <a:pt x="54" y="32"/>
                    <a:pt x="54" y="31"/>
                    <a:pt x="54" y="32"/>
                  </a:cubicBezTo>
                  <a:cubicBezTo>
                    <a:pt x="54" y="32"/>
                    <a:pt x="53" y="32"/>
                    <a:pt x="53" y="33"/>
                  </a:cubicBezTo>
                  <a:cubicBezTo>
                    <a:pt x="54" y="33"/>
                    <a:pt x="54" y="33"/>
                    <a:pt x="54" y="34"/>
                  </a:cubicBezTo>
                  <a:cubicBezTo>
                    <a:pt x="55" y="34"/>
                    <a:pt x="55" y="35"/>
                    <a:pt x="56" y="35"/>
                  </a:cubicBezTo>
                  <a:cubicBezTo>
                    <a:pt x="56" y="35"/>
                    <a:pt x="56" y="35"/>
                    <a:pt x="56" y="34"/>
                  </a:cubicBezTo>
                  <a:cubicBezTo>
                    <a:pt x="56" y="33"/>
                    <a:pt x="55" y="33"/>
                    <a:pt x="55" y="32"/>
                  </a:cubicBezTo>
                  <a:cubicBezTo>
                    <a:pt x="55" y="32"/>
                    <a:pt x="55" y="31"/>
                    <a:pt x="55" y="31"/>
                  </a:cubicBezTo>
                  <a:cubicBezTo>
                    <a:pt x="56" y="31"/>
                    <a:pt x="56" y="33"/>
                    <a:pt x="57" y="34"/>
                  </a:cubicBezTo>
                  <a:cubicBezTo>
                    <a:pt x="57" y="33"/>
                    <a:pt x="57" y="33"/>
                    <a:pt x="57" y="33"/>
                  </a:cubicBezTo>
                  <a:cubicBezTo>
                    <a:pt x="57" y="32"/>
                    <a:pt x="57" y="33"/>
                    <a:pt x="57" y="33"/>
                  </a:cubicBezTo>
                  <a:cubicBezTo>
                    <a:pt x="57" y="32"/>
                    <a:pt x="55" y="31"/>
                    <a:pt x="57" y="30"/>
                  </a:cubicBezTo>
                  <a:cubicBezTo>
                    <a:pt x="56" y="30"/>
                    <a:pt x="56" y="30"/>
                    <a:pt x="56" y="30"/>
                  </a:cubicBezTo>
                  <a:cubicBezTo>
                    <a:pt x="55" y="30"/>
                    <a:pt x="53" y="30"/>
                    <a:pt x="52" y="31"/>
                  </a:cubicBezTo>
                  <a:close/>
                  <a:moveTo>
                    <a:pt x="25" y="32"/>
                  </a:moveTo>
                  <a:cubicBezTo>
                    <a:pt x="25" y="31"/>
                    <a:pt x="25" y="32"/>
                    <a:pt x="25" y="32"/>
                  </a:cubicBezTo>
                  <a:cubicBezTo>
                    <a:pt x="26" y="31"/>
                    <a:pt x="27" y="31"/>
                    <a:pt x="28" y="30"/>
                  </a:cubicBezTo>
                  <a:cubicBezTo>
                    <a:pt x="27" y="30"/>
                    <a:pt x="25" y="31"/>
                    <a:pt x="25" y="32"/>
                  </a:cubicBezTo>
                  <a:close/>
                  <a:moveTo>
                    <a:pt x="29" y="31"/>
                  </a:moveTo>
                  <a:cubicBezTo>
                    <a:pt x="30" y="32"/>
                    <a:pt x="29" y="32"/>
                    <a:pt x="29" y="32"/>
                  </a:cubicBezTo>
                  <a:cubicBezTo>
                    <a:pt x="30" y="32"/>
                    <a:pt x="30" y="32"/>
                    <a:pt x="30" y="32"/>
                  </a:cubicBezTo>
                  <a:cubicBezTo>
                    <a:pt x="30" y="31"/>
                    <a:pt x="30" y="31"/>
                    <a:pt x="30" y="31"/>
                  </a:cubicBezTo>
                  <a:cubicBezTo>
                    <a:pt x="30" y="31"/>
                    <a:pt x="30" y="32"/>
                    <a:pt x="30" y="32"/>
                  </a:cubicBezTo>
                  <a:cubicBezTo>
                    <a:pt x="29" y="31"/>
                    <a:pt x="30" y="31"/>
                    <a:pt x="29" y="31"/>
                  </a:cubicBezTo>
                  <a:cubicBezTo>
                    <a:pt x="29" y="31"/>
                    <a:pt x="29" y="31"/>
                    <a:pt x="29" y="31"/>
                  </a:cubicBezTo>
                  <a:close/>
                  <a:moveTo>
                    <a:pt x="32" y="32"/>
                  </a:moveTo>
                  <a:cubicBezTo>
                    <a:pt x="32" y="32"/>
                    <a:pt x="33" y="32"/>
                    <a:pt x="33" y="31"/>
                  </a:cubicBezTo>
                  <a:cubicBezTo>
                    <a:pt x="33" y="31"/>
                    <a:pt x="32" y="31"/>
                    <a:pt x="32" y="31"/>
                  </a:cubicBezTo>
                  <a:cubicBezTo>
                    <a:pt x="32" y="32"/>
                    <a:pt x="32" y="32"/>
                    <a:pt x="32" y="32"/>
                  </a:cubicBezTo>
                  <a:close/>
                  <a:moveTo>
                    <a:pt x="34" y="32"/>
                  </a:moveTo>
                  <a:cubicBezTo>
                    <a:pt x="34" y="32"/>
                    <a:pt x="35" y="32"/>
                    <a:pt x="35" y="31"/>
                  </a:cubicBezTo>
                  <a:cubicBezTo>
                    <a:pt x="34" y="31"/>
                    <a:pt x="34" y="32"/>
                    <a:pt x="34" y="32"/>
                  </a:cubicBezTo>
                  <a:close/>
                  <a:moveTo>
                    <a:pt x="36" y="33"/>
                  </a:moveTo>
                  <a:cubicBezTo>
                    <a:pt x="37" y="33"/>
                    <a:pt x="36" y="33"/>
                    <a:pt x="37" y="33"/>
                  </a:cubicBezTo>
                  <a:cubicBezTo>
                    <a:pt x="37" y="33"/>
                    <a:pt x="38" y="32"/>
                    <a:pt x="38" y="31"/>
                  </a:cubicBezTo>
                  <a:cubicBezTo>
                    <a:pt x="37" y="31"/>
                    <a:pt x="36" y="32"/>
                    <a:pt x="36" y="33"/>
                  </a:cubicBezTo>
                  <a:close/>
                  <a:moveTo>
                    <a:pt x="47" y="32"/>
                  </a:moveTo>
                  <a:cubicBezTo>
                    <a:pt x="47" y="32"/>
                    <a:pt x="47" y="33"/>
                    <a:pt x="48" y="34"/>
                  </a:cubicBezTo>
                  <a:cubicBezTo>
                    <a:pt x="48" y="33"/>
                    <a:pt x="49" y="33"/>
                    <a:pt x="49" y="32"/>
                  </a:cubicBezTo>
                  <a:cubicBezTo>
                    <a:pt x="49" y="32"/>
                    <a:pt x="49" y="32"/>
                    <a:pt x="49" y="31"/>
                  </a:cubicBezTo>
                  <a:cubicBezTo>
                    <a:pt x="48" y="31"/>
                    <a:pt x="47" y="32"/>
                    <a:pt x="47" y="32"/>
                  </a:cubicBezTo>
                  <a:close/>
                  <a:moveTo>
                    <a:pt x="51" y="33"/>
                  </a:moveTo>
                  <a:cubicBezTo>
                    <a:pt x="51" y="33"/>
                    <a:pt x="52" y="33"/>
                    <a:pt x="52" y="32"/>
                  </a:cubicBezTo>
                  <a:cubicBezTo>
                    <a:pt x="52" y="32"/>
                    <a:pt x="52" y="32"/>
                    <a:pt x="51" y="31"/>
                  </a:cubicBezTo>
                  <a:cubicBezTo>
                    <a:pt x="51" y="32"/>
                    <a:pt x="50" y="32"/>
                    <a:pt x="51" y="33"/>
                  </a:cubicBezTo>
                  <a:close/>
                  <a:moveTo>
                    <a:pt x="37" y="34"/>
                  </a:moveTo>
                  <a:cubicBezTo>
                    <a:pt x="38" y="33"/>
                    <a:pt x="38" y="32"/>
                    <a:pt x="39" y="32"/>
                  </a:cubicBezTo>
                  <a:cubicBezTo>
                    <a:pt x="38" y="32"/>
                    <a:pt x="37" y="33"/>
                    <a:pt x="37" y="34"/>
                  </a:cubicBezTo>
                  <a:close/>
                  <a:moveTo>
                    <a:pt x="43" y="32"/>
                  </a:moveTo>
                  <a:cubicBezTo>
                    <a:pt x="44" y="33"/>
                    <a:pt x="45" y="35"/>
                    <a:pt x="47" y="35"/>
                  </a:cubicBezTo>
                  <a:cubicBezTo>
                    <a:pt x="47" y="34"/>
                    <a:pt x="45" y="33"/>
                    <a:pt x="45" y="32"/>
                  </a:cubicBezTo>
                  <a:cubicBezTo>
                    <a:pt x="44" y="32"/>
                    <a:pt x="44" y="32"/>
                    <a:pt x="43" y="32"/>
                  </a:cubicBezTo>
                  <a:close/>
                  <a:moveTo>
                    <a:pt x="27" y="34"/>
                  </a:moveTo>
                  <a:cubicBezTo>
                    <a:pt x="27" y="33"/>
                    <a:pt x="28" y="33"/>
                    <a:pt x="28" y="32"/>
                  </a:cubicBezTo>
                  <a:cubicBezTo>
                    <a:pt x="28" y="32"/>
                    <a:pt x="28" y="32"/>
                    <a:pt x="27" y="32"/>
                  </a:cubicBezTo>
                  <a:cubicBezTo>
                    <a:pt x="27" y="33"/>
                    <a:pt x="26" y="33"/>
                    <a:pt x="27" y="34"/>
                  </a:cubicBezTo>
                  <a:close/>
                  <a:moveTo>
                    <a:pt x="33" y="35"/>
                  </a:moveTo>
                  <a:cubicBezTo>
                    <a:pt x="34" y="34"/>
                    <a:pt x="35" y="33"/>
                    <a:pt x="35" y="32"/>
                  </a:cubicBezTo>
                  <a:cubicBezTo>
                    <a:pt x="35" y="33"/>
                    <a:pt x="33" y="34"/>
                    <a:pt x="33" y="35"/>
                  </a:cubicBezTo>
                  <a:close/>
                  <a:moveTo>
                    <a:pt x="40" y="34"/>
                  </a:moveTo>
                  <a:cubicBezTo>
                    <a:pt x="40" y="33"/>
                    <a:pt x="41" y="33"/>
                    <a:pt x="41" y="33"/>
                  </a:cubicBezTo>
                  <a:cubicBezTo>
                    <a:pt x="40" y="33"/>
                    <a:pt x="40" y="32"/>
                    <a:pt x="40" y="32"/>
                  </a:cubicBezTo>
                  <a:cubicBezTo>
                    <a:pt x="39" y="33"/>
                    <a:pt x="40" y="33"/>
                    <a:pt x="40" y="34"/>
                  </a:cubicBezTo>
                  <a:close/>
                  <a:moveTo>
                    <a:pt x="41" y="35"/>
                  </a:moveTo>
                  <a:cubicBezTo>
                    <a:pt x="42" y="35"/>
                    <a:pt x="42" y="34"/>
                    <a:pt x="43" y="34"/>
                  </a:cubicBezTo>
                  <a:cubicBezTo>
                    <a:pt x="43" y="34"/>
                    <a:pt x="42" y="33"/>
                    <a:pt x="42" y="33"/>
                  </a:cubicBezTo>
                  <a:cubicBezTo>
                    <a:pt x="42" y="34"/>
                    <a:pt x="41" y="34"/>
                    <a:pt x="41" y="35"/>
                  </a:cubicBezTo>
                  <a:close/>
                  <a:moveTo>
                    <a:pt x="52" y="34"/>
                  </a:moveTo>
                  <a:cubicBezTo>
                    <a:pt x="52" y="35"/>
                    <a:pt x="52" y="35"/>
                    <a:pt x="52" y="35"/>
                  </a:cubicBezTo>
                  <a:cubicBezTo>
                    <a:pt x="53" y="35"/>
                    <a:pt x="53" y="34"/>
                    <a:pt x="53" y="33"/>
                  </a:cubicBezTo>
                  <a:cubicBezTo>
                    <a:pt x="52" y="34"/>
                    <a:pt x="52" y="34"/>
                    <a:pt x="52" y="34"/>
                  </a:cubicBezTo>
                  <a:close/>
                  <a:moveTo>
                    <a:pt x="25" y="35"/>
                  </a:moveTo>
                  <a:cubicBezTo>
                    <a:pt x="24" y="35"/>
                    <a:pt x="25" y="34"/>
                    <a:pt x="25" y="34"/>
                  </a:cubicBezTo>
                  <a:cubicBezTo>
                    <a:pt x="24" y="34"/>
                    <a:pt x="24" y="34"/>
                    <a:pt x="24" y="35"/>
                  </a:cubicBezTo>
                  <a:cubicBezTo>
                    <a:pt x="24" y="35"/>
                    <a:pt x="25" y="35"/>
                    <a:pt x="25" y="35"/>
                  </a:cubicBezTo>
                  <a:close/>
                  <a:moveTo>
                    <a:pt x="31" y="35"/>
                  </a:moveTo>
                  <a:cubicBezTo>
                    <a:pt x="31" y="34"/>
                    <a:pt x="32" y="34"/>
                    <a:pt x="32" y="34"/>
                  </a:cubicBezTo>
                  <a:cubicBezTo>
                    <a:pt x="31" y="34"/>
                    <a:pt x="30" y="34"/>
                    <a:pt x="31" y="35"/>
                  </a:cubicBezTo>
                  <a:close/>
                  <a:moveTo>
                    <a:pt x="34" y="36"/>
                  </a:moveTo>
                  <a:cubicBezTo>
                    <a:pt x="35" y="35"/>
                    <a:pt x="36" y="34"/>
                    <a:pt x="35" y="34"/>
                  </a:cubicBezTo>
                  <a:cubicBezTo>
                    <a:pt x="35" y="34"/>
                    <a:pt x="34" y="35"/>
                    <a:pt x="34" y="36"/>
                  </a:cubicBezTo>
                  <a:close/>
                  <a:moveTo>
                    <a:pt x="38" y="35"/>
                  </a:moveTo>
                  <a:cubicBezTo>
                    <a:pt x="38" y="35"/>
                    <a:pt x="38" y="35"/>
                    <a:pt x="38" y="35"/>
                  </a:cubicBezTo>
                  <a:cubicBezTo>
                    <a:pt x="39" y="35"/>
                    <a:pt x="39" y="35"/>
                    <a:pt x="39" y="34"/>
                  </a:cubicBezTo>
                  <a:cubicBezTo>
                    <a:pt x="39" y="33"/>
                    <a:pt x="38" y="34"/>
                    <a:pt x="38" y="35"/>
                  </a:cubicBezTo>
                  <a:close/>
                  <a:moveTo>
                    <a:pt x="58" y="35"/>
                  </a:moveTo>
                  <a:cubicBezTo>
                    <a:pt x="58" y="35"/>
                    <a:pt x="58" y="35"/>
                    <a:pt x="58" y="35"/>
                  </a:cubicBezTo>
                  <a:cubicBezTo>
                    <a:pt x="58" y="35"/>
                    <a:pt x="58" y="35"/>
                    <a:pt x="59" y="35"/>
                  </a:cubicBezTo>
                  <a:cubicBezTo>
                    <a:pt x="58" y="35"/>
                    <a:pt x="59" y="35"/>
                    <a:pt x="59" y="35"/>
                  </a:cubicBezTo>
                  <a:cubicBezTo>
                    <a:pt x="58" y="35"/>
                    <a:pt x="58" y="34"/>
                    <a:pt x="58" y="34"/>
                  </a:cubicBezTo>
                  <a:cubicBezTo>
                    <a:pt x="58" y="34"/>
                    <a:pt x="58" y="34"/>
                    <a:pt x="58" y="35"/>
                  </a:cubicBezTo>
                  <a:close/>
                  <a:moveTo>
                    <a:pt x="49" y="35"/>
                  </a:moveTo>
                  <a:cubicBezTo>
                    <a:pt x="50" y="36"/>
                    <a:pt x="50" y="35"/>
                    <a:pt x="50" y="35"/>
                  </a:cubicBezTo>
                  <a:cubicBezTo>
                    <a:pt x="50" y="35"/>
                    <a:pt x="50" y="35"/>
                    <a:pt x="50" y="34"/>
                  </a:cubicBezTo>
                  <a:cubicBezTo>
                    <a:pt x="50" y="34"/>
                    <a:pt x="50" y="34"/>
                    <a:pt x="50" y="34"/>
                  </a:cubicBezTo>
                  <a:cubicBezTo>
                    <a:pt x="50" y="35"/>
                    <a:pt x="49" y="35"/>
                    <a:pt x="49" y="35"/>
                  </a:cubicBezTo>
                  <a:close/>
                  <a:moveTo>
                    <a:pt x="45" y="36"/>
                  </a:moveTo>
                  <a:cubicBezTo>
                    <a:pt x="45" y="36"/>
                    <a:pt x="45" y="36"/>
                    <a:pt x="45" y="36"/>
                  </a:cubicBezTo>
                  <a:cubicBezTo>
                    <a:pt x="45" y="35"/>
                    <a:pt x="44" y="34"/>
                    <a:pt x="44" y="35"/>
                  </a:cubicBezTo>
                  <a:cubicBezTo>
                    <a:pt x="44" y="35"/>
                    <a:pt x="44" y="36"/>
                    <a:pt x="45" y="36"/>
                  </a:cubicBezTo>
                  <a:close/>
                  <a:moveTo>
                    <a:pt x="35" y="36"/>
                  </a:moveTo>
                  <a:cubicBezTo>
                    <a:pt x="36" y="36"/>
                    <a:pt x="36" y="35"/>
                    <a:pt x="36" y="35"/>
                  </a:cubicBezTo>
                  <a:cubicBezTo>
                    <a:pt x="36" y="35"/>
                    <a:pt x="36" y="35"/>
                    <a:pt x="36" y="35"/>
                  </a:cubicBezTo>
                  <a:cubicBezTo>
                    <a:pt x="36" y="35"/>
                    <a:pt x="35" y="36"/>
                    <a:pt x="35" y="36"/>
                  </a:cubicBezTo>
                  <a:close/>
                  <a:moveTo>
                    <a:pt x="31" y="36"/>
                  </a:moveTo>
                  <a:cubicBezTo>
                    <a:pt x="32" y="36"/>
                    <a:pt x="32" y="36"/>
                    <a:pt x="32" y="36"/>
                  </a:cubicBezTo>
                  <a:cubicBezTo>
                    <a:pt x="33" y="36"/>
                    <a:pt x="34" y="35"/>
                    <a:pt x="33" y="35"/>
                  </a:cubicBezTo>
                  <a:cubicBezTo>
                    <a:pt x="32" y="35"/>
                    <a:pt x="31" y="35"/>
                    <a:pt x="31" y="36"/>
                  </a:cubicBezTo>
                  <a:close/>
                  <a:moveTo>
                    <a:pt x="43" y="37"/>
                  </a:moveTo>
                  <a:cubicBezTo>
                    <a:pt x="44" y="37"/>
                    <a:pt x="44" y="37"/>
                    <a:pt x="44" y="36"/>
                  </a:cubicBezTo>
                  <a:cubicBezTo>
                    <a:pt x="44" y="36"/>
                    <a:pt x="44" y="35"/>
                    <a:pt x="43" y="35"/>
                  </a:cubicBezTo>
                  <a:cubicBezTo>
                    <a:pt x="43" y="36"/>
                    <a:pt x="42" y="37"/>
                    <a:pt x="43" y="37"/>
                  </a:cubicBezTo>
                  <a:close/>
                  <a:moveTo>
                    <a:pt x="39" y="36"/>
                  </a:moveTo>
                  <a:cubicBezTo>
                    <a:pt x="39" y="36"/>
                    <a:pt x="40" y="35"/>
                    <a:pt x="39" y="35"/>
                  </a:cubicBezTo>
                  <a:cubicBezTo>
                    <a:pt x="39" y="35"/>
                    <a:pt x="39" y="36"/>
                    <a:pt x="39" y="36"/>
                  </a:cubicBezTo>
                  <a:close/>
                  <a:moveTo>
                    <a:pt x="53" y="36"/>
                  </a:moveTo>
                  <a:cubicBezTo>
                    <a:pt x="53" y="36"/>
                    <a:pt x="53" y="37"/>
                    <a:pt x="54" y="37"/>
                  </a:cubicBezTo>
                  <a:cubicBezTo>
                    <a:pt x="54" y="37"/>
                    <a:pt x="54" y="36"/>
                    <a:pt x="54" y="36"/>
                  </a:cubicBezTo>
                  <a:cubicBezTo>
                    <a:pt x="54" y="36"/>
                    <a:pt x="54" y="35"/>
                    <a:pt x="54" y="35"/>
                  </a:cubicBezTo>
                  <a:cubicBezTo>
                    <a:pt x="54" y="36"/>
                    <a:pt x="53" y="36"/>
                    <a:pt x="53" y="36"/>
                  </a:cubicBezTo>
                  <a:close/>
                  <a:moveTo>
                    <a:pt x="46" y="36"/>
                  </a:moveTo>
                  <a:cubicBezTo>
                    <a:pt x="47" y="36"/>
                    <a:pt x="47" y="36"/>
                    <a:pt x="47" y="35"/>
                  </a:cubicBezTo>
                  <a:cubicBezTo>
                    <a:pt x="47" y="35"/>
                    <a:pt x="46" y="36"/>
                    <a:pt x="46" y="36"/>
                  </a:cubicBezTo>
                  <a:close/>
                  <a:moveTo>
                    <a:pt x="50" y="36"/>
                  </a:moveTo>
                  <a:cubicBezTo>
                    <a:pt x="50" y="37"/>
                    <a:pt x="50" y="37"/>
                    <a:pt x="51" y="37"/>
                  </a:cubicBezTo>
                  <a:cubicBezTo>
                    <a:pt x="51" y="37"/>
                    <a:pt x="51" y="36"/>
                    <a:pt x="51" y="36"/>
                  </a:cubicBezTo>
                  <a:cubicBezTo>
                    <a:pt x="51" y="36"/>
                    <a:pt x="51" y="35"/>
                    <a:pt x="51" y="35"/>
                  </a:cubicBezTo>
                  <a:cubicBezTo>
                    <a:pt x="51" y="36"/>
                    <a:pt x="50" y="36"/>
                    <a:pt x="50" y="36"/>
                  </a:cubicBezTo>
                  <a:close/>
                  <a:moveTo>
                    <a:pt x="58" y="37"/>
                  </a:moveTo>
                  <a:cubicBezTo>
                    <a:pt x="57" y="37"/>
                    <a:pt x="57" y="36"/>
                    <a:pt x="57" y="36"/>
                  </a:cubicBezTo>
                  <a:cubicBezTo>
                    <a:pt x="57" y="36"/>
                    <a:pt x="56" y="36"/>
                    <a:pt x="56" y="36"/>
                  </a:cubicBezTo>
                  <a:cubicBezTo>
                    <a:pt x="56" y="36"/>
                    <a:pt x="57" y="37"/>
                    <a:pt x="58" y="37"/>
                  </a:cubicBezTo>
                  <a:close/>
                  <a:moveTo>
                    <a:pt x="29" y="36"/>
                  </a:moveTo>
                  <a:cubicBezTo>
                    <a:pt x="29" y="36"/>
                    <a:pt x="29" y="36"/>
                    <a:pt x="29" y="37"/>
                  </a:cubicBezTo>
                  <a:cubicBezTo>
                    <a:pt x="30" y="37"/>
                    <a:pt x="30" y="36"/>
                    <a:pt x="30" y="36"/>
                  </a:cubicBezTo>
                  <a:cubicBezTo>
                    <a:pt x="30" y="36"/>
                    <a:pt x="29" y="36"/>
                    <a:pt x="29" y="36"/>
                  </a:cubicBezTo>
                  <a:close/>
                  <a:moveTo>
                    <a:pt x="36" y="37"/>
                  </a:moveTo>
                  <a:cubicBezTo>
                    <a:pt x="36" y="37"/>
                    <a:pt x="36" y="38"/>
                    <a:pt x="36" y="38"/>
                  </a:cubicBezTo>
                  <a:cubicBezTo>
                    <a:pt x="37" y="37"/>
                    <a:pt x="38" y="37"/>
                    <a:pt x="37" y="36"/>
                  </a:cubicBezTo>
                  <a:cubicBezTo>
                    <a:pt x="37" y="36"/>
                    <a:pt x="37" y="36"/>
                    <a:pt x="37" y="36"/>
                  </a:cubicBezTo>
                  <a:cubicBezTo>
                    <a:pt x="37" y="37"/>
                    <a:pt x="36" y="37"/>
                    <a:pt x="36" y="37"/>
                  </a:cubicBezTo>
                  <a:close/>
                  <a:moveTo>
                    <a:pt x="39" y="37"/>
                  </a:moveTo>
                  <a:cubicBezTo>
                    <a:pt x="40" y="37"/>
                    <a:pt x="40" y="36"/>
                    <a:pt x="40" y="36"/>
                  </a:cubicBezTo>
                  <a:cubicBezTo>
                    <a:pt x="40" y="36"/>
                    <a:pt x="39" y="36"/>
                    <a:pt x="39" y="37"/>
                  </a:cubicBezTo>
                  <a:close/>
                  <a:moveTo>
                    <a:pt x="60" y="37"/>
                  </a:moveTo>
                  <a:cubicBezTo>
                    <a:pt x="60" y="37"/>
                    <a:pt x="60" y="36"/>
                    <a:pt x="59" y="36"/>
                  </a:cubicBezTo>
                  <a:cubicBezTo>
                    <a:pt x="60" y="36"/>
                    <a:pt x="60" y="37"/>
                    <a:pt x="60" y="37"/>
                  </a:cubicBezTo>
                  <a:close/>
                  <a:moveTo>
                    <a:pt x="33" y="38"/>
                  </a:moveTo>
                  <a:cubicBezTo>
                    <a:pt x="33" y="37"/>
                    <a:pt x="34" y="37"/>
                    <a:pt x="34" y="36"/>
                  </a:cubicBezTo>
                  <a:cubicBezTo>
                    <a:pt x="34" y="37"/>
                    <a:pt x="33" y="37"/>
                    <a:pt x="33" y="38"/>
                  </a:cubicBezTo>
                  <a:close/>
                  <a:moveTo>
                    <a:pt x="48" y="37"/>
                  </a:moveTo>
                  <a:cubicBezTo>
                    <a:pt x="48" y="37"/>
                    <a:pt x="48" y="37"/>
                    <a:pt x="48" y="37"/>
                  </a:cubicBezTo>
                  <a:cubicBezTo>
                    <a:pt x="48" y="37"/>
                    <a:pt x="48" y="36"/>
                    <a:pt x="48" y="37"/>
                  </a:cubicBezTo>
                  <a:cubicBezTo>
                    <a:pt x="48" y="37"/>
                    <a:pt x="48" y="37"/>
                    <a:pt x="48" y="37"/>
                  </a:cubicBezTo>
                  <a:close/>
                  <a:moveTo>
                    <a:pt x="46" y="37"/>
                  </a:moveTo>
                  <a:cubicBezTo>
                    <a:pt x="46" y="37"/>
                    <a:pt x="46" y="36"/>
                    <a:pt x="46" y="37"/>
                  </a:cubicBezTo>
                  <a:cubicBezTo>
                    <a:pt x="45" y="38"/>
                    <a:pt x="46" y="38"/>
                    <a:pt x="46" y="37"/>
                  </a:cubicBezTo>
                  <a:close/>
                  <a:moveTo>
                    <a:pt x="40" y="38"/>
                  </a:moveTo>
                  <a:cubicBezTo>
                    <a:pt x="41" y="38"/>
                    <a:pt x="41" y="37"/>
                    <a:pt x="40" y="37"/>
                  </a:cubicBezTo>
                  <a:cubicBezTo>
                    <a:pt x="40" y="37"/>
                    <a:pt x="40" y="37"/>
                    <a:pt x="40" y="38"/>
                  </a:cubicBezTo>
                  <a:close/>
                  <a:moveTo>
                    <a:pt x="30" y="37"/>
                  </a:moveTo>
                  <a:cubicBezTo>
                    <a:pt x="30" y="38"/>
                    <a:pt x="31" y="38"/>
                    <a:pt x="31" y="38"/>
                  </a:cubicBezTo>
                  <a:cubicBezTo>
                    <a:pt x="31" y="39"/>
                    <a:pt x="31" y="38"/>
                    <a:pt x="31" y="38"/>
                  </a:cubicBezTo>
                  <a:cubicBezTo>
                    <a:pt x="31" y="37"/>
                    <a:pt x="31" y="37"/>
                    <a:pt x="30" y="37"/>
                  </a:cubicBezTo>
                  <a:cubicBezTo>
                    <a:pt x="30" y="37"/>
                    <a:pt x="30" y="37"/>
                    <a:pt x="30" y="37"/>
                  </a:cubicBezTo>
                  <a:close/>
                  <a:moveTo>
                    <a:pt x="34" y="38"/>
                  </a:moveTo>
                  <a:cubicBezTo>
                    <a:pt x="34" y="38"/>
                    <a:pt x="34" y="38"/>
                    <a:pt x="34" y="37"/>
                  </a:cubicBezTo>
                  <a:cubicBezTo>
                    <a:pt x="34" y="37"/>
                    <a:pt x="34" y="37"/>
                    <a:pt x="34" y="37"/>
                  </a:cubicBezTo>
                  <a:cubicBezTo>
                    <a:pt x="34" y="37"/>
                    <a:pt x="33" y="38"/>
                    <a:pt x="34" y="38"/>
                  </a:cubicBezTo>
                  <a:close/>
                  <a:moveTo>
                    <a:pt x="42" y="37"/>
                  </a:moveTo>
                  <a:cubicBezTo>
                    <a:pt x="42" y="38"/>
                    <a:pt x="42" y="38"/>
                    <a:pt x="42" y="38"/>
                  </a:cubicBezTo>
                  <a:cubicBezTo>
                    <a:pt x="43" y="38"/>
                    <a:pt x="42" y="37"/>
                    <a:pt x="42" y="37"/>
                  </a:cubicBezTo>
                  <a:close/>
                  <a:moveTo>
                    <a:pt x="54" y="38"/>
                  </a:moveTo>
                  <a:cubicBezTo>
                    <a:pt x="55" y="38"/>
                    <a:pt x="55" y="38"/>
                    <a:pt x="55" y="39"/>
                  </a:cubicBezTo>
                  <a:cubicBezTo>
                    <a:pt x="56" y="39"/>
                    <a:pt x="56" y="39"/>
                    <a:pt x="56" y="38"/>
                  </a:cubicBezTo>
                  <a:cubicBezTo>
                    <a:pt x="56" y="38"/>
                    <a:pt x="55" y="37"/>
                    <a:pt x="54" y="38"/>
                  </a:cubicBezTo>
                  <a:close/>
                  <a:moveTo>
                    <a:pt x="37" y="38"/>
                  </a:moveTo>
                  <a:cubicBezTo>
                    <a:pt x="37" y="39"/>
                    <a:pt x="38" y="38"/>
                    <a:pt x="38" y="37"/>
                  </a:cubicBezTo>
                  <a:cubicBezTo>
                    <a:pt x="37" y="37"/>
                    <a:pt x="37" y="38"/>
                    <a:pt x="37" y="38"/>
                  </a:cubicBezTo>
                  <a:close/>
                  <a:moveTo>
                    <a:pt x="52" y="38"/>
                  </a:moveTo>
                  <a:cubicBezTo>
                    <a:pt x="52" y="38"/>
                    <a:pt x="52" y="38"/>
                    <a:pt x="53" y="38"/>
                  </a:cubicBezTo>
                  <a:cubicBezTo>
                    <a:pt x="53" y="37"/>
                    <a:pt x="52" y="37"/>
                    <a:pt x="52" y="38"/>
                  </a:cubicBezTo>
                  <a:close/>
                  <a:moveTo>
                    <a:pt x="61" y="40"/>
                  </a:moveTo>
                  <a:cubicBezTo>
                    <a:pt x="60" y="39"/>
                    <a:pt x="59" y="38"/>
                    <a:pt x="59" y="38"/>
                  </a:cubicBezTo>
                  <a:cubicBezTo>
                    <a:pt x="59" y="38"/>
                    <a:pt x="60" y="39"/>
                    <a:pt x="61" y="40"/>
                  </a:cubicBezTo>
                  <a:close/>
                  <a:moveTo>
                    <a:pt x="44" y="39"/>
                  </a:moveTo>
                  <a:cubicBezTo>
                    <a:pt x="45" y="39"/>
                    <a:pt x="45" y="39"/>
                    <a:pt x="45" y="38"/>
                  </a:cubicBezTo>
                  <a:cubicBezTo>
                    <a:pt x="45" y="38"/>
                    <a:pt x="45" y="38"/>
                    <a:pt x="45" y="38"/>
                  </a:cubicBezTo>
                  <a:cubicBezTo>
                    <a:pt x="45" y="38"/>
                    <a:pt x="44" y="38"/>
                    <a:pt x="44" y="39"/>
                  </a:cubicBezTo>
                  <a:close/>
                  <a:moveTo>
                    <a:pt x="27" y="40"/>
                  </a:moveTo>
                  <a:cubicBezTo>
                    <a:pt x="27" y="40"/>
                    <a:pt x="27" y="40"/>
                    <a:pt x="27" y="39"/>
                  </a:cubicBezTo>
                  <a:cubicBezTo>
                    <a:pt x="27" y="39"/>
                    <a:pt x="27" y="39"/>
                    <a:pt x="27" y="39"/>
                  </a:cubicBezTo>
                  <a:cubicBezTo>
                    <a:pt x="27" y="39"/>
                    <a:pt x="27" y="39"/>
                    <a:pt x="27" y="38"/>
                  </a:cubicBezTo>
                  <a:cubicBezTo>
                    <a:pt x="27" y="38"/>
                    <a:pt x="26" y="38"/>
                    <a:pt x="26" y="38"/>
                  </a:cubicBezTo>
                  <a:cubicBezTo>
                    <a:pt x="27" y="39"/>
                    <a:pt x="26" y="40"/>
                    <a:pt x="27" y="40"/>
                  </a:cubicBezTo>
                  <a:close/>
                  <a:moveTo>
                    <a:pt x="46" y="39"/>
                  </a:moveTo>
                  <a:cubicBezTo>
                    <a:pt x="47" y="39"/>
                    <a:pt x="46" y="39"/>
                    <a:pt x="47" y="39"/>
                  </a:cubicBezTo>
                  <a:cubicBezTo>
                    <a:pt x="47" y="39"/>
                    <a:pt x="47" y="39"/>
                    <a:pt x="47" y="38"/>
                  </a:cubicBezTo>
                  <a:cubicBezTo>
                    <a:pt x="47" y="38"/>
                    <a:pt x="47" y="38"/>
                    <a:pt x="47" y="38"/>
                  </a:cubicBezTo>
                  <a:cubicBezTo>
                    <a:pt x="47" y="38"/>
                    <a:pt x="46" y="38"/>
                    <a:pt x="46" y="39"/>
                  </a:cubicBezTo>
                  <a:close/>
                  <a:moveTo>
                    <a:pt x="49" y="39"/>
                  </a:moveTo>
                  <a:cubicBezTo>
                    <a:pt x="49" y="39"/>
                    <a:pt x="49" y="38"/>
                    <a:pt x="49" y="38"/>
                  </a:cubicBezTo>
                  <a:cubicBezTo>
                    <a:pt x="49" y="38"/>
                    <a:pt x="49" y="38"/>
                    <a:pt x="49" y="39"/>
                  </a:cubicBezTo>
                  <a:close/>
                  <a:moveTo>
                    <a:pt x="41" y="39"/>
                  </a:moveTo>
                  <a:cubicBezTo>
                    <a:pt x="41" y="39"/>
                    <a:pt x="41" y="39"/>
                    <a:pt x="42" y="39"/>
                  </a:cubicBezTo>
                  <a:cubicBezTo>
                    <a:pt x="42" y="39"/>
                    <a:pt x="42" y="39"/>
                    <a:pt x="42" y="39"/>
                  </a:cubicBezTo>
                  <a:cubicBezTo>
                    <a:pt x="42" y="39"/>
                    <a:pt x="42" y="38"/>
                    <a:pt x="41" y="38"/>
                  </a:cubicBezTo>
                  <a:cubicBezTo>
                    <a:pt x="41" y="38"/>
                    <a:pt x="41" y="38"/>
                    <a:pt x="41" y="39"/>
                  </a:cubicBezTo>
                  <a:close/>
                  <a:moveTo>
                    <a:pt x="30" y="39"/>
                  </a:moveTo>
                  <a:cubicBezTo>
                    <a:pt x="31" y="39"/>
                    <a:pt x="30" y="38"/>
                    <a:pt x="29" y="38"/>
                  </a:cubicBezTo>
                  <a:cubicBezTo>
                    <a:pt x="29" y="39"/>
                    <a:pt x="30" y="39"/>
                    <a:pt x="30" y="39"/>
                  </a:cubicBezTo>
                  <a:close/>
                  <a:moveTo>
                    <a:pt x="34" y="39"/>
                  </a:moveTo>
                  <a:cubicBezTo>
                    <a:pt x="34" y="39"/>
                    <a:pt x="35" y="39"/>
                    <a:pt x="35" y="39"/>
                  </a:cubicBezTo>
                  <a:cubicBezTo>
                    <a:pt x="35" y="39"/>
                    <a:pt x="35" y="39"/>
                    <a:pt x="36" y="38"/>
                  </a:cubicBezTo>
                  <a:cubicBezTo>
                    <a:pt x="35" y="38"/>
                    <a:pt x="35" y="38"/>
                    <a:pt x="35" y="38"/>
                  </a:cubicBezTo>
                  <a:cubicBezTo>
                    <a:pt x="35" y="39"/>
                    <a:pt x="34" y="39"/>
                    <a:pt x="34" y="39"/>
                  </a:cubicBezTo>
                  <a:close/>
                  <a:moveTo>
                    <a:pt x="39" y="39"/>
                  </a:moveTo>
                  <a:cubicBezTo>
                    <a:pt x="40" y="39"/>
                    <a:pt x="39" y="38"/>
                    <a:pt x="39" y="38"/>
                  </a:cubicBezTo>
                  <a:cubicBezTo>
                    <a:pt x="39" y="38"/>
                    <a:pt x="39" y="39"/>
                    <a:pt x="39" y="39"/>
                  </a:cubicBezTo>
                  <a:close/>
                  <a:moveTo>
                    <a:pt x="25" y="40"/>
                  </a:moveTo>
                  <a:cubicBezTo>
                    <a:pt x="25" y="39"/>
                    <a:pt x="25" y="39"/>
                    <a:pt x="25" y="38"/>
                  </a:cubicBezTo>
                  <a:cubicBezTo>
                    <a:pt x="25" y="38"/>
                    <a:pt x="25" y="39"/>
                    <a:pt x="25" y="40"/>
                  </a:cubicBezTo>
                  <a:cubicBezTo>
                    <a:pt x="25" y="40"/>
                    <a:pt x="25" y="39"/>
                    <a:pt x="25" y="40"/>
                  </a:cubicBezTo>
                  <a:close/>
                  <a:moveTo>
                    <a:pt x="33" y="39"/>
                  </a:moveTo>
                  <a:cubicBezTo>
                    <a:pt x="33" y="39"/>
                    <a:pt x="33" y="39"/>
                    <a:pt x="33" y="39"/>
                  </a:cubicBezTo>
                  <a:cubicBezTo>
                    <a:pt x="33" y="39"/>
                    <a:pt x="33" y="39"/>
                    <a:pt x="33" y="39"/>
                  </a:cubicBezTo>
                  <a:cubicBezTo>
                    <a:pt x="33" y="39"/>
                    <a:pt x="33" y="39"/>
                    <a:pt x="33" y="39"/>
                  </a:cubicBezTo>
                  <a:close/>
                  <a:moveTo>
                    <a:pt x="51" y="39"/>
                  </a:moveTo>
                  <a:cubicBezTo>
                    <a:pt x="51" y="39"/>
                    <a:pt x="51" y="39"/>
                    <a:pt x="51" y="39"/>
                  </a:cubicBezTo>
                  <a:cubicBezTo>
                    <a:pt x="51" y="39"/>
                    <a:pt x="51" y="39"/>
                    <a:pt x="51" y="39"/>
                  </a:cubicBezTo>
                  <a:close/>
                  <a:moveTo>
                    <a:pt x="47" y="40"/>
                  </a:moveTo>
                  <a:cubicBezTo>
                    <a:pt x="48" y="40"/>
                    <a:pt x="48" y="39"/>
                    <a:pt x="48" y="39"/>
                  </a:cubicBezTo>
                  <a:cubicBezTo>
                    <a:pt x="48" y="39"/>
                    <a:pt x="47" y="39"/>
                    <a:pt x="47" y="40"/>
                  </a:cubicBezTo>
                  <a:close/>
                  <a:moveTo>
                    <a:pt x="36" y="40"/>
                  </a:moveTo>
                  <a:cubicBezTo>
                    <a:pt x="36" y="40"/>
                    <a:pt x="37" y="39"/>
                    <a:pt x="36" y="39"/>
                  </a:cubicBezTo>
                  <a:cubicBezTo>
                    <a:pt x="36" y="39"/>
                    <a:pt x="35" y="40"/>
                    <a:pt x="36" y="40"/>
                  </a:cubicBezTo>
                  <a:close/>
                  <a:moveTo>
                    <a:pt x="38" y="40"/>
                  </a:moveTo>
                  <a:cubicBezTo>
                    <a:pt x="38" y="40"/>
                    <a:pt x="38" y="40"/>
                    <a:pt x="38" y="40"/>
                  </a:cubicBezTo>
                  <a:cubicBezTo>
                    <a:pt x="39" y="40"/>
                    <a:pt x="39" y="40"/>
                    <a:pt x="39" y="40"/>
                  </a:cubicBezTo>
                  <a:cubicBezTo>
                    <a:pt x="39" y="39"/>
                    <a:pt x="39" y="39"/>
                    <a:pt x="38" y="39"/>
                  </a:cubicBezTo>
                  <a:cubicBezTo>
                    <a:pt x="38" y="39"/>
                    <a:pt x="38" y="39"/>
                    <a:pt x="38" y="40"/>
                  </a:cubicBezTo>
                  <a:close/>
                  <a:moveTo>
                    <a:pt x="54" y="41"/>
                  </a:moveTo>
                  <a:cubicBezTo>
                    <a:pt x="54" y="40"/>
                    <a:pt x="54" y="39"/>
                    <a:pt x="53" y="39"/>
                  </a:cubicBezTo>
                  <a:cubicBezTo>
                    <a:pt x="53" y="40"/>
                    <a:pt x="54" y="40"/>
                    <a:pt x="54" y="41"/>
                  </a:cubicBezTo>
                  <a:close/>
                  <a:moveTo>
                    <a:pt x="22" y="41"/>
                  </a:moveTo>
                  <a:cubicBezTo>
                    <a:pt x="21" y="43"/>
                    <a:pt x="20" y="45"/>
                    <a:pt x="18" y="47"/>
                  </a:cubicBezTo>
                  <a:cubicBezTo>
                    <a:pt x="18" y="47"/>
                    <a:pt x="18" y="47"/>
                    <a:pt x="18" y="47"/>
                  </a:cubicBezTo>
                  <a:cubicBezTo>
                    <a:pt x="17" y="47"/>
                    <a:pt x="17" y="48"/>
                    <a:pt x="17" y="48"/>
                  </a:cubicBezTo>
                  <a:cubicBezTo>
                    <a:pt x="17" y="48"/>
                    <a:pt x="17" y="48"/>
                    <a:pt x="17" y="48"/>
                  </a:cubicBezTo>
                  <a:cubicBezTo>
                    <a:pt x="14" y="52"/>
                    <a:pt x="12" y="55"/>
                    <a:pt x="9" y="59"/>
                  </a:cubicBezTo>
                  <a:cubicBezTo>
                    <a:pt x="9" y="59"/>
                    <a:pt x="9" y="60"/>
                    <a:pt x="8" y="60"/>
                  </a:cubicBezTo>
                  <a:cubicBezTo>
                    <a:pt x="8" y="60"/>
                    <a:pt x="8" y="60"/>
                    <a:pt x="8" y="60"/>
                  </a:cubicBezTo>
                  <a:cubicBezTo>
                    <a:pt x="8" y="60"/>
                    <a:pt x="8" y="61"/>
                    <a:pt x="7" y="61"/>
                  </a:cubicBezTo>
                  <a:cubicBezTo>
                    <a:pt x="7" y="62"/>
                    <a:pt x="5" y="63"/>
                    <a:pt x="6" y="64"/>
                  </a:cubicBezTo>
                  <a:cubicBezTo>
                    <a:pt x="7" y="63"/>
                    <a:pt x="6" y="63"/>
                    <a:pt x="7" y="63"/>
                  </a:cubicBezTo>
                  <a:cubicBezTo>
                    <a:pt x="7" y="63"/>
                    <a:pt x="7" y="64"/>
                    <a:pt x="7" y="64"/>
                  </a:cubicBezTo>
                  <a:cubicBezTo>
                    <a:pt x="8" y="64"/>
                    <a:pt x="8" y="65"/>
                    <a:pt x="8" y="66"/>
                  </a:cubicBezTo>
                  <a:cubicBezTo>
                    <a:pt x="9" y="66"/>
                    <a:pt x="9" y="66"/>
                    <a:pt x="9" y="66"/>
                  </a:cubicBezTo>
                  <a:cubicBezTo>
                    <a:pt x="11" y="68"/>
                    <a:pt x="14" y="70"/>
                    <a:pt x="15" y="73"/>
                  </a:cubicBezTo>
                  <a:cubicBezTo>
                    <a:pt x="20" y="77"/>
                    <a:pt x="22" y="82"/>
                    <a:pt x="27" y="86"/>
                  </a:cubicBezTo>
                  <a:cubicBezTo>
                    <a:pt x="28" y="85"/>
                    <a:pt x="28" y="88"/>
                    <a:pt x="27" y="87"/>
                  </a:cubicBezTo>
                  <a:cubicBezTo>
                    <a:pt x="27" y="88"/>
                    <a:pt x="28" y="89"/>
                    <a:pt x="28" y="89"/>
                  </a:cubicBezTo>
                  <a:cubicBezTo>
                    <a:pt x="29" y="89"/>
                    <a:pt x="28" y="89"/>
                    <a:pt x="29" y="89"/>
                  </a:cubicBezTo>
                  <a:cubicBezTo>
                    <a:pt x="29" y="89"/>
                    <a:pt x="29" y="89"/>
                    <a:pt x="29" y="89"/>
                  </a:cubicBezTo>
                  <a:cubicBezTo>
                    <a:pt x="29" y="87"/>
                    <a:pt x="28" y="85"/>
                    <a:pt x="29" y="83"/>
                  </a:cubicBezTo>
                  <a:cubicBezTo>
                    <a:pt x="28" y="81"/>
                    <a:pt x="27" y="79"/>
                    <a:pt x="27" y="76"/>
                  </a:cubicBezTo>
                  <a:cubicBezTo>
                    <a:pt x="27" y="74"/>
                    <a:pt x="27" y="72"/>
                    <a:pt x="26" y="69"/>
                  </a:cubicBezTo>
                  <a:cubicBezTo>
                    <a:pt x="26" y="66"/>
                    <a:pt x="26" y="63"/>
                    <a:pt x="26" y="60"/>
                  </a:cubicBezTo>
                  <a:cubicBezTo>
                    <a:pt x="25" y="54"/>
                    <a:pt x="25" y="47"/>
                    <a:pt x="23" y="40"/>
                  </a:cubicBezTo>
                  <a:cubicBezTo>
                    <a:pt x="23" y="39"/>
                    <a:pt x="23" y="39"/>
                    <a:pt x="23" y="39"/>
                  </a:cubicBezTo>
                  <a:cubicBezTo>
                    <a:pt x="23" y="40"/>
                    <a:pt x="23" y="40"/>
                    <a:pt x="22" y="41"/>
                  </a:cubicBezTo>
                  <a:close/>
                  <a:moveTo>
                    <a:pt x="29" y="40"/>
                  </a:moveTo>
                  <a:cubicBezTo>
                    <a:pt x="29" y="40"/>
                    <a:pt x="29" y="40"/>
                    <a:pt x="29" y="40"/>
                  </a:cubicBezTo>
                  <a:cubicBezTo>
                    <a:pt x="29" y="40"/>
                    <a:pt x="30" y="40"/>
                    <a:pt x="30" y="40"/>
                  </a:cubicBezTo>
                  <a:cubicBezTo>
                    <a:pt x="29" y="39"/>
                    <a:pt x="29" y="39"/>
                    <a:pt x="29" y="40"/>
                  </a:cubicBezTo>
                  <a:close/>
                  <a:moveTo>
                    <a:pt x="40" y="41"/>
                  </a:moveTo>
                  <a:cubicBezTo>
                    <a:pt x="41" y="40"/>
                    <a:pt x="41" y="40"/>
                    <a:pt x="41" y="40"/>
                  </a:cubicBezTo>
                  <a:cubicBezTo>
                    <a:pt x="41" y="40"/>
                    <a:pt x="41" y="39"/>
                    <a:pt x="40" y="39"/>
                  </a:cubicBezTo>
                  <a:cubicBezTo>
                    <a:pt x="40" y="40"/>
                    <a:pt x="40" y="40"/>
                    <a:pt x="40" y="41"/>
                  </a:cubicBezTo>
                  <a:close/>
                  <a:moveTo>
                    <a:pt x="57" y="40"/>
                  </a:moveTo>
                  <a:cubicBezTo>
                    <a:pt x="57" y="40"/>
                    <a:pt x="57" y="40"/>
                    <a:pt x="57" y="40"/>
                  </a:cubicBezTo>
                  <a:cubicBezTo>
                    <a:pt x="57" y="40"/>
                    <a:pt x="57" y="40"/>
                    <a:pt x="57" y="40"/>
                  </a:cubicBezTo>
                  <a:cubicBezTo>
                    <a:pt x="57" y="40"/>
                    <a:pt x="57" y="39"/>
                    <a:pt x="57" y="39"/>
                  </a:cubicBezTo>
                  <a:cubicBezTo>
                    <a:pt x="57" y="40"/>
                    <a:pt x="57" y="40"/>
                    <a:pt x="57" y="40"/>
                  </a:cubicBezTo>
                  <a:close/>
                  <a:moveTo>
                    <a:pt x="31" y="40"/>
                  </a:moveTo>
                  <a:cubicBezTo>
                    <a:pt x="31" y="40"/>
                    <a:pt x="31" y="40"/>
                    <a:pt x="31" y="40"/>
                  </a:cubicBezTo>
                  <a:cubicBezTo>
                    <a:pt x="31" y="40"/>
                    <a:pt x="31" y="40"/>
                    <a:pt x="31" y="40"/>
                  </a:cubicBezTo>
                  <a:close/>
                  <a:moveTo>
                    <a:pt x="34" y="41"/>
                  </a:moveTo>
                  <a:cubicBezTo>
                    <a:pt x="34" y="41"/>
                    <a:pt x="34" y="40"/>
                    <a:pt x="34" y="40"/>
                  </a:cubicBezTo>
                  <a:cubicBezTo>
                    <a:pt x="33" y="40"/>
                    <a:pt x="33" y="41"/>
                    <a:pt x="34" y="41"/>
                  </a:cubicBezTo>
                  <a:close/>
                  <a:moveTo>
                    <a:pt x="48" y="41"/>
                  </a:moveTo>
                  <a:cubicBezTo>
                    <a:pt x="48" y="40"/>
                    <a:pt x="49" y="41"/>
                    <a:pt x="48" y="40"/>
                  </a:cubicBezTo>
                  <a:cubicBezTo>
                    <a:pt x="48" y="40"/>
                    <a:pt x="47" y="41"/>
                    <a:pt x="48" y="41"/>
                  </a:cubicBezTo>
                  <a:close/>
                  <a:moveTo>
                    <a:pt x="52" y="41"/>
                  </a:moveTo>
                  <a:cubicBezTo>
                    <a:pt x="52" y="41"/>
                    <a:pt x="52" y="42"/>
                    <a:pt x="53" y="42"/>
                  </a:cubicBezTo>
                  <a:cubicBezTo>
                    <a:pt x="53" y="42"/>
                    <a:pt x="53" y="42"/>
                    <a:pt x="53" y="42"/>
                  </a:cubicBezTo>
                  <a:cubicBezTo>
                    <a:pt x="53" y="41"/>
                    <a:pt x="53" y="41"/>
                    <a:pt x="52" y="40"/>
                  </a:cubicBezTo>
                  <a:cubicBezTo>
                    <a:pt x="52" y="40"/>
                    <a:pt x="52" y="41"/>
                    <a:pt x="52" y="41"/>
                  </a:cubicBezTo>
                  <a:close/>
                  <a:moveTo>
                    <a:pt x="31" y="42"/>
                  </a:moveTo>
                  <a:cubicBezTo>
                    <a:pt x="31" y="41"/>
                    <a:pt x="32" y="41"/>
                    <a:pt x="32" y="40"/>
                  </a:cubicBezTo>
                  <a:cubicBezTo>
                    <a:pt x="31" y="41"/>
                    <a:pt x="31" y="41"/>
                    <a:pt x="31" y="42"/>
                  </a:cubicBezTo>
                  <a:close/>
                  <a:moveTo>
                    <a:pt x="39" y="42"/>
                  </a:moveTo>
                  <a:cubicBezTo>
                    <a:pt x="40" y="42"/>
                    <a:pt x="40" y="41"/>
                    <a:pt x="40" y="41"/>
                  </a:cubicBezTo>
                  <a:cubicBezTo>
                    <a:pt x="40" y="40"/>
                    <a:pt x="39" y="41"/>
                    <a:pt x="39" y="42"/>
                  </a:cubicBezTo>
                  <a:close/>
                  <a:moveTo>
                    <a:pt x="45" y="41"/>
                  </a:moveTo>
                  <a:cubicBezTo>
                    <a:pt x="45" y="41"/>
                    <a:pt x="45" y="41"/>
                    <a:pt x="45" y="41"/>
                  </a:cubicBezTo>
                  <a:cubicBezTo>
                    <a:pt x="46" y="40"/>
                    <a:pt x="45" y="40"/>
                    <a:pt x="45" y="41"/>
                  </a:cubicBezTo>
                  <a:close/>
                  <a:moveTo>
                    <a:pt x="60" y="44"/>
                  </a:moveTo>
                  <a:cubicBezTo>
                    <a:pt x="60" y="44"/>
                    <a:pt x="59" y="44"/>
                    <a:pt x="59" y="45"/>
                  </a:cubicBezTo>
                  <a:cubicBezTo>
                    <a:pt x="59" y="46"/>
                    <a:pt x="60" y="46"/>
                    <a:pt x="60" y="48"/>
                  </a:cubicBezTo>
                  <a:cubicBezTo>
                    <a:pt x="60" y="48"/>
                    <a:pt x="59" y="48"/>
                    <a:pt x="59" y="48"/>
                  </a:cubicBezTo>
                  <a:cubicBezTo>
                    <a:pt x="60" y="49"/>
                    <a:pt x="60" y="50"/>
                    <a:pt x="60" y="51"/>
                  </a:cubicBezTo>
                  <a:cubicBezTo>
                    <a:pt x="60" y="48"/>
                    <a:pt x="62" y="42"/>
                    <a:pt x="59" y="40"/>
                  </a:cubicBezTo>
                  <a:cubicBezTo>
                    <a:pt x="59" y="41"/>
                    <a:pt x="59" y="41"/>
                    <a:pt x="59" y="41"/>
                  </a:cubicBezTo>
                  <a:cubicBezTo>
                    <a:pt x="59" y="42"/>
                    <a:pt x="60" y="42"/>
                    <a:pt x="60" y="44"/>
                  </a:cubicBezTo>
                  <a:close/>
                  <a:moveTo>
                    <a:pt x="34" y="41"/>
                  </a:moveTo>
                  <a:cubicBezTo>
                    <a:pt x="34" y="42"/>
                    <a:pt x="34" y="41"/>
                    <a:pt x="34" y="42"/>
                  </a:cubicBezTo>
                  <a:cubicBezTo>
                    <a:pt x="34" y="42"/>
                    <a:pt x="35" y="41"/>
                    <a:pt x="35" y="41"/>
                  </a:cubicBezTo>
                  <a:cubicBezTo>
                    <a:pt x="35" y="41"/>
                    <a:pt x="35" y="41"/>
                    <a:pt x="34" y="41"/>
                  </a:cubicBezTo>
                  <a:cubicBezTo>
                    <a:pt x="34" y="41"/>
                    <a:pt x="34" y="41"/>
                    <a:pt x="34" y="41"/>
                  </a:cubicBezTo>
                  <a:close/>
                  <a:moveTo>
                    <a:pt x="36" y="42"/>
                  </a:moveTo>
                  <a:cubicBezTo>
                    <a:pt x="37" y="42"/>
                    <a:pt x="37" y="42"/>
                    <a:pt x="37" y="42"/>
                  </a:cubicBezTo>
                  <a:cubicBezTo>
                    <a:pt x="37" y="42"/>
                    <a:pt x="38" y="41"/>
                    <a:pt x="38" y="41"/>
                  </a:cubicBezTo>
                  <a:cubicBezTo>
                    <a:pt x="38" y="41"/>
                    <a:pt x="38" y="41"/>
                    <a:pt x="38" y="41"/>
                  </a:cubicBezTo>
                  <a:cubicBezTo>
                    <a:pt x="37" y="41"/>
                    <a:pt x="37" y="41"/>
                    <a:pt x="36" y="42"/>
                  </a:cubicBezTo>
                  <a:close/>
                  <a:moveTo>
                    <a:pt x="25" y="42"/>
                  </a:moveTo>
                  <a:cubicBezTo>
                    <a:pt x="25" y="41"/>
                    <a:pt x="25" y="41"/>
                    <a:pt x="25" y="41"/>
                  </a:cubicBezTo>
                  <a:cubicBezTo>
                    <a:pt x="24" y="41"/>
                    <a:pt x="24" y="42"/>
                    <a:pt x="25" y="42"/>
                  </a:cubicBezTo>
                  <a:close/>
                  <a:moveTo>
                    <a:pt x="32" y="42"/>
                  </a:moveTo>
                  <a:cubicBezTo>
                    <a:pt x="32" y="42"/>
                    <a:pt x="32" y="43"/>
                    <a:pt x="32" y="43"/>
                  </a:cubicBezTo>
                  <a:cubicBezTo>
                    <a:pt x="32" y="42"/>
                    <a:pt x="33" y="42"/>
                    <a:pt x="33" y="42"/>
                  </a:cubicBezTo>
                  <a:cubicBezTo>
                    <a:pt x="33" y="42"/>
                    <a:pt x="33" y="41"/>
                    <a:pt x="32" y="41"/>
                  </a:cubicBezTo>
                  <a:cubicBezTo>
                    <a:pt x="32" y="42"/>
                    <a:pt x="32" y="42"/>
                    <a:pt x="32" y="42"/>
                  </a:cubicBezTo>
                  <a:close/>
                  <a:moveTo>
                    <a:pt x="42" y="42"/>
                  </a:moveTo>
                  <a:cubicBezTo>
                    <a:pt x="42" y="42"/>
                    <a:pt x="43" y="42"/>
                    <a:pt x="42" y="41"/>
                  </a:cubicBezTo>
                  <a:cubicBezTo>
                    <a:pt x="42" y="41"/>
                    <a:pt x="41" y="42"/>
                    <a:pt x="42" y="42"/>
                  </a:cubicBezTo>
                  <a:close/>
                  <a:moveTo>
                    <a:pt x="49" y="42"/>
                  </a:moveTo>
                  <a:cubicBezTo>
                    <a:pt x="49" y="42"/>
                    <a:pt x="49" y="42"/>
                    <a:pt x="49" y="43"/>
                  </a:cubicBezTo>
                  <a:cubicBezTo>
                    <a:pt x="49" y="43"/>
                    <a:pt x="50" y="43"/>
                    <a:pt x="50" y="42"/>
                  </a:cubicBezTo>
                  <a:cubicBezTo>
                    <a:pt x="50" y="42"/>
                    <a:pt x="49" y="42"/>
                    <a:pt x="49" y="42"/>
                  </a:cubicBezTo>
                  <a:cubicBezTo>
                    <a:pt x="49" y="42"/>
                    <a:pt x="49" y="42"/>
                    <a:pt x="49" y="42"/>
                  </a:cubicBezTo>
                  <a:close/>
                  <a:moveTo>
                    <a:pt x="38" y="43"/>
                  </a:moveTo>
                  <a:cubicBezTo>
                    <a:pt x="38" y="43"/>
                    <a:pt x="38" y="43"/>
                    <a:pt x="38" y="43"/>
                  </a:cubicBezTo>
                  <a:cubicBezTo>
                    <a:pt x="38" y="43"/>
                    <a:pt x="39" y="43"/>
                    <a:pt x="39" y="42"/>
                  </a:cubicBezTo>
                  <a:cubicBezTo>
                    <a:pt x="39" y="42"/>
                    <a:pt x="39" y="42"/>
                    <a:pt x="38" y="42"/>
                  </a:cubicBezTo>
                  <a:cubicBezTo>
                    <a:pt x="38" y="42"/>
                    <a:pt x="38" y="42"/>
                    <a:pt x="38" y="43"/>
                  </a:cubicBezTo>
                  <a:close/>
                  <a:moveTo>
                    <a:pt x="27" y="44"/>
                  </a:moveTo>
                  <a:cubicBezTo>
                    <a:pt x="27" y="44"/>
                    <a:pt x="28" y="42"/>
                    <a:pt x="27" y="42"/>
                  </a:cubicBezTo>
                  <a:cubicBezTo>
                    <a:pt x="27" y="42"/>
                    <a:pt x="27" y="44"/>
                    <a:pt x="27" y="44"/>
                  </a:cubicBezTo>
                  <a:close/>
                  <a:moveTo>
                    <a:pt x="47" y="43"/>
                  </a:moveTo>
                  <a:cubicBezTo>
                    <a:pt x="47" y="42"/>
                    <a:pt x="47" y="42"/>
                    <a:pt x="47" y="42"/>
                  </a:cubicBezTo>
                  <a:cubicBezTo>
                    <a:pt x="47" y="42"/>
                    <a:pt x="47" y="42"/>
                    <a:pt x="46" y="42"/>
                  </a:cubicBezTo>
                  <a:cubicBezTo>
                    <a:pt x="46" y="42"/>
                    <a:pt x="46" y="43"/>
                    <a:pt x="47" y="43"/>
                  </a:cubicBezTo>
                  <a:close/>
                  <a:moveTo>
                    <a:pt x="27" y="65"/>
                  </a:moveTo>
                  <a:cubicBezTo>
                    <a:pt x="27" y="64"/>
                    <a:pt x="28" y="64"/>
                    <a:pt x="28" y="63"/>
                  </a:cubicBezTo>
                  <a:cubicBezTo>
                    <a:pt x="27" y="63"/>
                    <a:pt x="27" y="63"/>
                    <a:pt x="27" y="62"/>
                  </a:cubicBezTo>
                  <a:cubicBezTo>
                    <a:pt x="27" y="62"/>
                    <a:pt x="27" y="61"/>
                    <a:pt x="28" y="61"/>
                  </a:cubicBezTo>
                  <a:cubicBezTo>
                    <a:pt x="27" y="56"/>
                    <a:pt x="26" y="51"/>
                    <a:pt x="25" y="47"/>
                  </a:cubicBezTo>
                  <a:cubicBezTo>
                    <a:pt x="25" y="45"/>
                    <a:pt x="25" y="43"/>
                    <a:pt x="25" y="42"/>
                  </a:cubicBezTo>
                  <a:cubicBezTo>
                    <a:pt x="25" y="48"/>
                    <a:pt x="26" y="57"/>
                    <a:pt x="27" y="65"/>
                  </a:cubicBezTo>
                  <a:close/>
                  <a:moveTo>
                    <a:pt x="58" y="44"/>
                  </a:moveTo>
                  <a:cubicBezTo>
                    <a:pt x="58" y="44"/>
                    <a:pt x="58" y="44"/>
                    <a:pt x="59" y="43"/>
                  </a:cubicBezTo>
                  <a:cubicBezTo>
                    <a:pt x="58" y="43"/>
                    <a:pt x="58" y="42"/>
                    <a:pt x="57" y="42"/>
                  </a:cubicBezTo>
                  <a:cubicBezTo>
                    <a:pt x="56" y="43"/>
                    <a:pt x="58" y="43"/>
                    <a:pt x="58" y="44"/>
                  </a:cubicBezTo>
                  <a:close/>
                  <a:moveTo>
                    <a:pt x="35" y="43"/>
                  </a:moveTo>
                  <a:cubicBezTo>
                    <a:pt x="36" y="43"/>
                    <a:pt x="36" y="44"/>
                    <a:pt x="36" y="44"/>
                  </a:cubicBezTo>
                  <a:cubicBezTo>
                    <a:pt x="36" y="43"/>
                    <a:pt x="36" y="43"/>
                    <a:pt x="37" y="43"/>
                  </a:cubicBezTo>
                  <a:cubicBezTo>
                    <a:pt x="36" y="42"/>
                    <a:pt x="35" y="42"/>
                    <a:pt x="35" y="43"/>
                  </a:cubicBezTo>
                  <a:close/>
                  <a:moveTo>
                    <a:pt x="14" y="47"/>
                  </a:moveTo>
                  <a:cubicBezTo>
                    <a:pt x="16" y="46"/>
                    <a:pt x="17" y="43"/>
                    <a:pt x="17" y="42"/>
                  </a:cubicBezTo>
                  <a:cubicBezTo>
                    <a:pt x="16" y="44"/>
                    <a:pt x="15" y="45"/>
                    <a:pt x="14" y="47"/>
                  </a:cubicBezTo>
                  <a:close/>
                  <a:moveTo>
                    <a:pt x="32" y="44"/>
                  </a:moveTo>
                  <a:cubicBezTo>
                    <a:pt x="33" y="44"/>
                    <a:pt x="33" y="43"/>
                    <a:pt x="33" y="43"/>
                  </a:cubicBezTo>
                  <a:cubicBezTo>
                    <a:pt x="33" y="43"/>
                    <a:pt x="33" y="42"/>
                    <a:pt x="33" y="42"/>
                  </a:cubicBezTo>
                  <a:cubicBezTo>
                    <a:pt x="33" y="43"/>
                    <a:pt x="32" y="43"/>
                    <a:pt x="32" y="44"/>
                  </a:cubicBezTo>
                  <a:close/>
                  <a:moveTo>
                    <a:pt x="52" y="43"/>
                  </a:moveTo>
                  <a:cubicBezTo>
                    <a:pt x="52" y="43"/>
                    <a:pt x="51" y="42"/>
                    <a:pt x="51" y="43"/>
                  </a:cubicBezTo>
                  <a:cubicBezTo>
                    <a:pt x="51" y="43"/>
                    <a:pt x="51" y="43"/>
                    <a:pt x="52" y="43"/>
                  </a:cubicBezTo>
                  <a:close/>
                  <a:moveTo>
                    <a:pt x="29" y="44"/>
                  </a:moveTo>
                  <a:cubicBezTo>
                    <a:pt x="29" y="44"/>
                    <a:pt x="30" y="43"/>
                    <a:pt x="30" y="43"/>
                  </a:cubicBezTo>
                  <a:cubicBezTo>
                    <a:pt x="30" y="43"/>
                    <a:pt x="29" y="44"/>
                    <a:pt x="29" y="44"/>
                  </a:cubicBezTo>
                  <a:close/>
                  <a:moveTo>
                    <a:pt x="43" y="44"/>
                  </a:moveTo>
                  <a:cubicBezTo>
                    <a:pt x="43" y="44"/>
                    <a:pt x="43" y="43"/>
                    <a:pt x="44" y="43"/>
                  </a:cubicBezTo>
                  <a:cubicBezTo>
                    <a:pt x="43" y="43"/>
                    <a:pt x="43" y="43"/>
                    <a:pt x="43" y="43"/>
                  </a:cubicBezTo>
                  <a:cubicBezTo>
                    <a:pt x="43" y="43"/>
                    <a:pt x="43" y="43"/>
                    <a:pt x="43" y="44"/>
                  </a:cubicBezTo>
                  <a:close/>
                  <a:moveTo>
                    <a:pt x="31" y="43"/>
                  </a:moveTo>
                  <a:cubicBezTo>
                    <a:pt x="31" y="43"/>
                    <a:pt x="31" y="43"/>
                    <a:pt x="32" y="43"/>
                  </a:cubicBezTo>
                  <a:cubicBezTo>
                    <a:pt x="32" y="43"/>
                    <a:pt x="31" y="43"/>
                    <a:pt x="31" y="43"/>
                  </a:cubicBezTo>
                  <a:cubicBezTo>
                    <a:pt x="31" y="43"/>
                    <a:pt x="31" y="43"/>
                    <a:pt x="31" y="43"/>
                  </a:cubicBezTo>
                  <a:close/>
                  <a:moveTo>
                    <a:pt x="47" y="43"/>
                  </a:moveTo>
                  <a:cubicBezTo>
                    <a:pt x="48" y="44"/>
                    <a:pt x="47" y="44"/>
                    <a:pt x="48" y="45"/>
                  </a:cubicBezTo>
                  <a:cubicBezTo>
                    <a:pt x="49" y="44"/>
                    <a:pt x="48" y="43"/>
                    <a:pt x="48" y="43"/>
                  </a:cubicBezTo>
                  <a:cubicBezTo>
                    <a:pt x="47" y="43"/>
                    <a:pt x="48" y="43"/>
                    <a:pt x="47" y="43"/>
                  </a:cubicBezTo>
                  <a:close/>
                  <a:moveTo>
                    <a:pt x="50" y="44"/>
                  </a:moveTo>
                  <a:cubicBezTo>
                    <a:pt x="50" y="44"/>
                    <a:pt x="51" y="44"/>
                    <a:pt x="51" y="44"/>
                  </a:cubicBezTo>
                  <a:cubicBezTo>
                    <a:pt x="51" y="43"/>
                    <a:pt x="51" y="43"/>
                    <a:pt x="50" y="43"/>
                  </a:cubicBezTo>
                  <a:cubicBezTo>
                    <a:pt x="50" y="43"/>
                    <a:pt x="50" y="43"/>
                    <a:pt x="50" y="44"/>
                  </a:cubicBezTo>
                  <a:close/>
                  <a:moveTo>
                    <a:pt x="62" y="43"/>
                  </a:moveTo>
                  <a:cubicBezTo>
                    <a:pt x="61" y="49"/>
                    <a:pt x="61" y="54"/>
                    <a:pt x="61" y="62"/>
                  </a:cubicBezTo>
                  <a:cubicBezTo>
                    <a:pt x="61" y="62"/>
                    <a:pt x="61" y="62"/>
                    <a:pt x="61" y="62"/>
                  </a:cubicBezTo>
                  <a:cubicBezTo>
                    <a:pt x="60" y="64"/>
                    <a:pt x="60" y="67"/>
                    <a:pt x="61" y="69"/>
                  </a:cubicBezTo>
                  <a:cubicBezTo>
                    <a:pt x="61" y="66"/>
                    <a:pt x="61" y="63"/>
                    <a:pt x="62" y="59"/>
                  </a:cubicBezTo>
                  <a:cubicBezTo>
                    <a:pt x="62" y="54"/>
                    <a:pt x="62" y="49"/>
                    <a:pt x="62" y="43"/>
                  </a:cubicBezTo>
                  <a:cubicBezTo>
                    <a:pt x="62" y="43"/>
                    <a:pt x="62" y="43"/>
                    <a:pt x="62" y="43"/>
                  </a:cubicBezTo>
                  <a:cubicBezTo>
                    <a:pt x="62" y="43"/>
                    <a:pt x="62" y="43"/>
                    <a:pt x="62" y="43"/>
                  </a:cubicBezTo>
                  <a:close/>
                  <a:moveTo>
                    <a:pt x="36" y="45"/>
                  </a:moveTo>
                  <a:cubicBezTo>
                    <a:pt x="37" y="45"/>
                    <a:pt x="37" y="45"/>
                    <a:pt x="37" y="45"/>
                  </a:cubicBezTo>
                  <a:cubicBezTo>
                    <a:pt x="37" y="45"/>
                    <a:pt x="37" y="44"/>
                    <a:pt x="38" y="44"/>
                  </a:cubicBezTo>
                  <a:cubicBezTo>
                    <a:pt x="37" y="43"/>
                    <a:pt x="37" y="44"/>
                    <a:pt x="36" y="45"/>
                  </a:cubicBezTo>
                  <a:close/>
                  <a:moveTo>
                    <a:pt x="40" y="45"/>
                  </a:moveTo>
                  <a:cubicBezTo>
                    <a:pt x="40" y="45"/>
                    <a:pt x="41" y="44"/>
                    <a:pt x="40" y="44"/>
                  </a:cubicBezTo>
                  <a:cubicBezTo>
                    <a:pt x="40" y="44"/>
                    <a:pt x="40" y="44"/>
                    <a:pt x="40" y="45"/>
                  </a:cubicBezTo>
                  <a:close/>
                  <a:moveTo>
                    <a:pt x="56" y="45"/>
                  </a:moveTo>
                  <a:cubicBezTo>
                    <a:pt x="56" y="45"/>
                    <a:pt x="56" y="44"/>
                    <a:pt x="56" y="44"/>
                  </a:cubicBezTo>
                  <a:cubicBezTo>
                    <a:pt x="55" y="44"/>
                    <a:pt x="55" y="45"/>
                    <a:pt x="56" y="45"/>
                  </a:cubicBezTo>
                  <a:close/>
                  <a:moveTo>
                    <a:pt x="34" y="45"/>
                  </a:moveTo>
                  <a:cubicBezTo>
                    <a:pt x="34" y="46"/>
                    <a:pt x="34" y="46"/>
                    <a:pt x="34" y="46"/>
                  </a:cubicBezTo>
                  <a:cubicBezTo>
                    <a:pt x="35" y="46"/>
                    <a:pt x="36" y="45"/>
                    <a:pt x="35" y="44"/>
                  </a:cubicBezTo>
                  <a:cubicBezTo>
                    <a:pt x="34" y="44"/>
                    <a:pt x="34" y="45"/>
                    <a:pt x="34" y="45"/>
                  </a:cubicBezTo>
                  <a:close/>
                  <a:moveTo>
                    <a:pt x="51" y="45"/>
                  </a:moveTo>
                  <a:cubicBezTo>
                    <a:pt x="51" y="45"/>
                    <a:pt x="52" y="45"/>
                    <a:pt x="52" y="44"/>
                  </a:cubicBezTo>
                  <a:cubicBezTo>
                    <a:pt x="51" y="44"/>
                    <a:pt x="52" y="44"/>
                    <a:pt x="51" y="44"/>
                  </a:cubicBezTo>
                  <a:cubicBezTo>
                    <a:pt x="51" y="44"/>
                    <a:pt x="51" y="45"/>
                    <a:pt x="51" y="45"/>
                  </a:cubicBezTo>
                  <a:close/>
                  <a:moveTo>
                    <a:pt x="44" y="45"/>
                  </a:moveTo>
                  <a:cubicBezTo>
                    <a:pt x="44" y="45"/>
                    <a:pt x="44" y="45"/>
                    <a:pt x="44" y="46"/>
                  </a:cubicBezTo>
                  <a:cubicBezTo>
                    <a:pt x="45" y="46"/>
                    <a:pt x="45" y="45"/>
                    <a:pt x="45" y="45"/>
                  </a:cubicBezTo>
                  <a:cubicBezTo>
                    <a:pt x="45" y="44"/>
                    <a:pt x="44" y="44"/>
                    <a:pt x="44" y="45"/>
                  </a:cubicBezTo>
                  <a:close/>
                  <a:moveTo>
                    <a:pt x="46" y="45"/>
                  </a:moveTo>
                  <a:cubicBezTo>
                    <a:pt x="47" y="44"/>
                    <a:pt x="47" y="45"/>
                    <a:pt x="47" y="45"/>
                  </a:cubicBezTo>
                  <a:cubicBezTo>
                    <a:pt x="47" y="45"/>
                    <a:pt x="47" y="45"/>
                    <a:pt x="47" y="45"/>
                  </a:cubicBezTo>
                  <a:cubicBezTo>
                    <a:pt x="47" y="46"/>
                    <a:pt x="47" y="45"/>
                    <a:pt x="47" y="45"/>
                  </a:cubicBezTo>
                  <a:cubicBezTo>
                    <a:pt x="47" y="45"/>
                    <a:pt x="47" y="44"/>
                    <a:pt x="46" y="45"/>
                  </a:cubicBezTo>
                  <a:close/>
                  <a:moveTo>
                    <a:pt x="49" y="45"/>
                  </a:moveTo>
                  <a:cubicBezTo>
                    <a:pt x="49" y="45"/>
                    <a:pt x="49" y="45"/>
                    <a:pt x="49" y="45"/>
                  </a:cubicBezTo>
                  <a:cubicBezTo>
                    <a:pt x="49" y="46"/>
                    <a:pt x="49" y="45"/>
                    <a:pt x="49" y="46"/>
                  </a:cubicBezTo>
                  <a:cubicBezTo>
                    <a:pt x="49" y="46"/>
                    <a:pt x="49" y="45"/>
                    <a:pt x="50" y="45"/>
                  </a:cubicBezTo>
                  <a:cubicBezTo>
                    <a:pt x="49" y="45"/>
                    <a:pt x="49" y="45"/>
                    <a:pt x="49" y="45"/>
                  </a:cubicBezTo>
                  <a:close/>
                  <a:moveTo>
                    <a:pt x="53" y="45"/>
                  </a:moveTo>
                  <a:cubicBezTo>
                    <a:pt x="53" y="45"/>
                    <a:pt x="53" y="44"/>
                    <a:pt x="53" y="45"/>
                  </a:cubicBezTo>
                  <a:cubicBezTo>
                    <a:pt x="53" y="45"/>
                    <a:pt x="53" y="45"/>
                    <a:pt x="53" y="45"/>
                  </a:cubicBezTo>
                  <a:close/>
                  <a:moveTo>
                    <a:pt x="31" y="45"/>
                  </a:moveTo>
                  <a:cubicBezTo>
                    <a:pt x="31" y="45"/>
                    <a:pt x="31" y="45"/>
                    <a:pt x="32" y="45"/>
                  </a:cubicBezTo>
                  <a:cubicBezTo>
                    <a:pt x="32" y="45"/>
                    <a:pt x="31" y="45"/>
                    <a:pt x="31" y="45"/>
                  </a:cubicBezTo>
                  <a:close/>
                  <a:moveTo>
                    <a:pt x="57" y="45"/>
                  </a:moveTo>
                  <a:cubicBezTo>
                    <a:pt x="57" y="45"/>
                    <a:pt x="57" y="45"/>
                    <a:pt x="56" y="45"/>
                  </a:cubicBezTo>
                  <a:cubicBezTo>
                    <a:pt x="56" y="45"/>
                    <a:pt x="56" y="45"/>
                    <a:pt x="57" y="45"/>
                  </a:cubicBezTo>
                  <a:close/>
                  <a:moveTo>
                    <a:pt x="41" y="46"/>
                  </a:moveTo>
                  <a:cubicBezTo>
                    <a:pt x="41" y="46"/>
                    <a:pt x="42" y="46"/>
                    <a:pt x="42" y="45"/>
                  </a:cubicBezTo>
                  <a:cubicBezTo>
                    <a:pt x="42" y="45"/>
                    <a:pt x="42" y="45"/>
                    <a:pt x="41" y="45"/>
                  </a:cubicBezTo>
                  <a:cubicBezTo>
                    <a:pt x="41" y="45"/>
                    <a:pt x="40" y="46"/>
                    <a:pt x="41" y="46"/>
                  </a:cubicBezTo>
                  <a:close/>
                  <a:moveTo>
                    <a:pt x="27" y="45"/>
                  </a:moveTo>
                  <a:cubicBezTo>
                    <a:pt x="27" y="46"/>
                    <a:pt x="27" y="46"/>
                    <a:pt x="27" y="47"/>
                  </a:cubicBezTo>
                  <a:cubicBezTo>
                    <a:pt x="28" y="46"/>
                    <a:pt x="28" y="46"/>
                    <a:pt x="28" y="45"/>
                  </a:cubicBezTo>
                  <a:cubicBezTo>
                    <a:pt x="28" y="45"/>
                    <a:pt x="27" y="45"/>
                    <a:pt x="27" y="45"/>
                  </a:cubicBezTo>
                  <a:close/>
                  <a:moveTo>
                    <a:pt x="29" y="47"/>
                  </a:moveTo>
                  <a:cubicBezTo>
                    <a:pt x="29" y="46"/>
                    <a:pt x="30" y="46"/>
                    <a:pt x="30" y="45"/>
                  </a:cubicBezTo>
                  <a:cubicBezTo>
                    <a:pt x="30" y="45"/>
                    <a:pt x="30" y="45"/>
                    <a:pt x="30" y="45"/>
                  </a:cubicBezTo>
                  <a:cubicBezTo>
                    <a:pt x="30" y="45"/>
                    <a:pt x="29" y="46"/>
                    <a:pt x="29" y="47"/>
                  </a:cubicBezTo>
                  <a:close/>
                  <a:moveTo>
                    <a:pt x="53" y="46"/>
                  </a:moveTo>
                  <a:cubicBezTo>
                    <a:pt x="53" y="46"/>
                    <a:pt x="53" y="46"/>
                    <a:pt x="52" y="45"/>
                  </a:cubicBezTo>
                  <a:cubicBezTo>
                    <a:pt x="52" y="45"/>
                    <a:pt x="52" y="46"/>
                    <a:pt x="53" y="46"/>
                  </a:cubicBezTo>
                  <a:close/>
                  <a:moveTo>
                    <a:pt x="35" y="47"/>
                  </a:moveTo>
                  <a:cubicBezTo>
                    <a:pt x="35" y="47"/>
                    <a:pt x="37" y="46"/>
                    <a:pt x="36" y="45"/>
                  </a:cubicBezTo>
                  <a:cubicBezTo>
                    <a:pt x="36" y="46"/>
                    <a:pt x="34" y="47"/>
                    <a:pt x="35" y="47"/>
                  </a:cubicBezTo>
                  <a:close/>
                  <a:moveTo>
                    <a:pt x="45" y="47"/>
                  </a:moveTo>
                  <a:cubicBezTo>
                    <a:pt x="46" y="47"/>
                    <a:pt x="45" y="48"/>
                    <a:pt x="46" y="48"/>
                  </a:cubicBezTo>
                  <a:cubicBezTo>
                    <a:pt x="46" y="47"/>
                    <a:pt x="46" y="47"/>
                    <a:pt x="47" y="46"/>
                  </a:cubicBezTo>
                  <a:cubicBezTo>
                    <a:pt x="46" y="46"/>
                    <a:pt x="46" y="46"/>
                    <a:pt x="46" y="45"/>
                  </a:cubicBezTo>
                  <a:cubicBezTo>
                    <a:pt x="45" y="46"/>
                    <a:pt x="45" y="46"/>
                    <a:pt x="45" y="47"/>
                  </a:cubicBezTo>
                  <a:close/>
                  <a:moveTo>
                    <a:pt x="49" y="46"/>
                  </a:moveTo>
                  <a:cubicBezTo>
                    <a:pt x="49" y="46"/>
                    <a:pt x="49" y="47"/>
                    <a:pt x="50" y="47"/>
                  </a:cubicBezTo>
                  <a:cubicBezTo>
                    <a:pt x="50" y="46"/>
                    <a:pt x="50" y="46"/>
                    <a:pt x="50" y="46"/>
                  </a:cubicBezTo>
                  <a:cubicBezTo>
                    <a:pt x="50" y="45"/>
                    <a:pt x="50" y="46"/>
                    <a:pt x="49" y="46"/>
                  </a:cubicBezTo>
                  <a:close/>
                  <a:moveTo>
                    <a:pt x="55" y="47"/>
                  </a:moveTo>
                  <a:cubicBezTo>
                    <a:pt x="55" y="46"/>
                    <a:pt x="54" y="46"/>
                    <a:pt x="54" y="46"/>
                  </a:cubicBezTo>
                  <a:cubicBezTo>
                    <a:pt x="54" y="46"/>
                    <a:pt x="54" y="47"/>
                    <a:pt x="55" y="47"/>
                  </a:cubicBezTo>
                  <a:close/>
                  <a:moveTo>
                    <a:pt x="29" y="47"/>
                  </a:moveTo>
                  <a:cubicBezTo>
                    <a:pt x="29" y="48"/>
                    <a:pt x="29" y="48"/>
                    <a:pt x="29" y="48"/>
                  </a:cubicBezTo>
                  <a:cubicBezTo>
                    <a:pt x="30" y="48"/>
                    <a:pt x="31" y="46"/>
                    <a:pt x="30" y="46"/>
                  </a:cubicBezTo>
                  <a:cubicBezTo>
                    <a:pt x="30" y="46"/>
                    <a:pt x="30" y="47"/>
                    <a:pt x="29" y="47"/>
                  </a:cubicBezTo>
                  <a:close/>
                  <a:moveTo>
                    <a:pt x="57" y="47"/>
                  </a:moveTo>
                  <a:cubicBezTo>
                    <a:pt x="57" y="47"/>
                    <a:pt x="57" y="47"/>
                    <a:pt x="57" y="47"/>
                  </a:cubicBezTo>
                  <a:cubicBezTo>
                    <a:pt x="58" y="47"/>
                    <a:pt x="57" y="45"/>
                    <a:pt x="57" y="47"/>
                  </a:cubicBezTo>
                  <a:close/>
                  <a:moveTo>
                    <a:pt x="33" y="47"/>
                  </a:moveTo>
                  <a:cubicBezTo>
                    <a:pt x="33" y="47"/>
                    <a:pt x="33" y="46"/>
                    <a:pt x="33" y="46"/>
                  </a:cubicBezTo>
                  <a:cubicBezTo>
                    <a:pt x="32" y="47"/>
                    <a:pt x="33" y="47"/>
                    <a:pt x="33" y="47"/>
                  </a:cubicBezTo>
                  <a:close/>
                  <a:moveTo>
                    <a:pt x="42" y="47"/>
                  </a:moveTo>
                  <a:cubicBezTo>
                    <a:pt x="42" y="48"/>
                    <a:pt x="42" y="48"/>
                    <a:pt x="42" y="48"/>
                  </a:cubicBezTo>
                  <a:cubicBezTo>
                    <a:pt x="43" y="48"/>
                    <a:pt x="43" y="47"/>
                    <a:pt x="43" y="47"/>
                  </a:cubicBezTo>
                  <a:cubicBezTo>
                    <a:pt x="43" y="47"/>
                    <a:pt x="43" y="46"/>
                    <a:pt x="43" y="46"/>
                  </a:cubicBezTo>
                  <a:cubicBezTo>
                    <a:pt x="42" y="47"/>
                    <a:pt x="42" y="47"/>
                    <a:pt x="43" y="47"/>
                  </a:cubicBezTo>
                  <a:cubicBezTo>
                    <a:pt x="42" y="47"/>
                    <a:pt x="42" y="47"/>
                    <a:pt x="42" y="47"/>
                  </a:cubicBezTo>
                  <a:close/>
                  <a:moveTo>
                    <a:pt x="53" y="47"/>
                  </a:moveTo>
                  <a:cubicBezTo>
                    <a:pt x="53" y="47"/>
                    <a:pt x="53" y="48"/>
                    <a:pt x="54" y="48"/>
                  </a:cubicBezTo>
                  <a:cubicBezTo>
                    <a:pt x="54" y="47"/>
                    <a:pt x="54" y="47"/>
                    <a:pt x="53" y="47"/>
                  </a:cubicBezTo>
                  <a:cubicBezTo>
                    <a:pt x="53" y="47"/>
                    <a:pt x="53" y="47"/>
                    <a:pt x="53" y="47"/>
                  </a:cubicBezTo>
                  <a:close/>
                  <a:moveTo>
                    <a:pt x="70" y="57"/>
                  </a:moveTo>
                  <a:cubicBezTo>
                    <a:pt x="69" y="55"/>
                    <a:pt x="69" y="53"/>
                    <a:pt x="68" y="52"/>
                  </a:cubicBezTo>
                  <a:cubicBezTo>
                    <a:pt x="67" y="50"/>
                    <a:pt x="67" y="48"/>
                    <a:pt x="66" y="47"/>
                  </a:cubicBezTo>
                  <a:cubicBezTo>
                    <a:pt x="66" y="51"/>
                    <a:pt x="68" y="54"/>
                    <a:pt x="70" y="57"/>
                  </a:cubicBezTo>
                  <a:close/>
                  <a:moveTo>
                    <a:pt x="49" y="48"/>
                  </a:moveTo>
                  <a:cubicBezTo>
                    <a:pt x="49" y="47"/>
                    <a:pt x="49" y="47"/>
                    <a:pt x="49" y="47"/>
                  </a:cubicBezTo>
                  <a:cubicBezTo>
                    <a:pt x="49" y="47"/>
                    <a:pt x="49" y="47"/>
                    <a:pt x="49" y="48"/>
                  </a:cubicBezTo>
                  <a:close/>
                  <a:moveTo>
                    <a:pt x="40" y="47"/>
                  </a:moveTo>
                  <a:cubicBezTo>
                    <a:pt x="40" y="47"/>
                    <a:pt x="40" y="47"/>
                    <a:pt x="40" y="47"/>
                  </a:cubicBezTo>
                  <a:cubicBezTo>
                    <a:pt x="40" y="46"/>
                    <a:pt x="39" y="47"/>
                    <a:pt x="40" y="47"/>
                  </a:cubicBezTo>
                  <a:close/>
                  <a:moveTo>
                    <a:pt x="51" y="48"/>
                  </a:moveTo>
                  <a:cubicBezTo>
                    <a:pt x="51" y="48"/>
                    <a:pt x="51" y="48"/>
                    <a:pt x="51" y="47"/>
                  </a:cubicBezTo>
                  <a:cubicBezTo>
                    <a:pt x="51" y="47"/>
                    <a:pt x="51" y="47"/>
                    <a:pt x="51" y="47"/>
                  </a:cubicBezTo>
                  <a:cubicBezTo>
                    <a:pt x="51" y="47"/>
                    <a:pt x="50" y="48"/>
                    <a:pt x="51" y="48"/>
                  </a:cubicBezTo>
                  <a:close/>
                  <a:moveTo>
                    <a:pt x="55" y="47"/>
                  </a:moveTo>
                  <a:cubicBezTo>
                    <a:pt x="55" y="48"/>
                    <a:pt x="56" y="47"/>
                    <a:pt x="55" y="47"/>
                  </a:cubicBezTo>
                  <a:cubicBezTo>
                    <a:pt x="55" y="47"/>
                    <a:pt x="55" y="47"/>
                    <a:pt x="55" y="47"/>
                  </a:cubicBezTo>
                  <a:close/>
                  <a:moveTo>
                    <a:pt x="46" y="49"/>
                  </a:moveTo>
                  <a:cubicBezTo>
                    <a:pt x="47" y="48"/>
                    <a:pt x="47" y="48"/>
                    <a:pt x="47" y="47"/>
                  </a:cubicBezTo>
                  <a:cubicBezTo>
                    <a:pt x="47" y="47"/>
                    <a:pt x="46" y="48"/>
                    <a:pt x="46" y="49"/>
                  </a:cubicBezTo>
                  <a:close/>
                  <a:moveTo>
                    <a:pt x="32" y="48"/>
                  </a:moveTo>
                  <a:cubicBezTo>
                    <a:pt x="32" y="48"/>
                    <a:pt x="32" y="48"/>
                    <a:pt x="31" y="48"/>
                  </a:cubicBezTo>
                  <a:cubicBezTo>
                    <a:pt x="31" y="49"/>
                    <a:pt x="30" y="50"/>
                    <a:pt x="31" y="50"/>
                  </a:cubicBezTo>
                  <a:cubicBezTo>
                    <a:pt x="32" y="49"/>
                    <a:pt x="32" y="49"/>
                    <a:pt x="32" y="48"/>
                  </a:cubicBezTo>
                  <a:cubicBezTo>
                    <a:pt x="32" y="48"/>
                    <a:pt x="32" y="47"/>
                    <a:pt x="32" y="47"/>
                  </a:cubicBezTo>
                  <a:cubicBezTo>
                    <a:pt x="32" y="48"/>
                    <a:pt x="32" y="48"/>
                    <a:pt x="32" y="48"/>
                  </a:cubicBezTo>
                  <a:close/>
                  <a:moveTo>
                    <a:pt x="43" y="49"/>
                  </a:moveTo>
                  <a:cubicBezTo>
                    <a:pt x="43" y="49"/>
                    <a:pt x="43" y="49"/>
                    <a:pt x="43" y="49"/>
                  </a:cubicBezTo>
                  <a:cubicBezTo>
                    <a:pt x="43" y="49"/>
                    <a:pt x="43" y="50"/>
                    <a:pt x="44" y="50"/>
                  </a:cubicBezTo>
                  <a:cubicBezTo>
                    <a:pt x="44" y="49"/>
                    <a:pt x="44" y="49"/>
                    <a:pt x="43" y="49"/>
                  </a:cubicBezTo>
                  <a:close/>
                  <a:moveTo>
                    <a:pt x="44" y="49"/>
                  </a:moveTo>
                  <a:cubicBezTo>
                    <a:pt x="44" y="49"/>
                    <a:pt x="45" y="49"/>
                    <a:pt x="45" y="49"/>
                  </a:cubicBezTo>
                  <a:cubicBezTo>
                    <a:pt x="45" y="48"/>
                    <a:pt x="44" y="48"/>
                    <a:pt x="44" y="48"/>
                  </a:cubicBezTo>
                  <a:cubicBezTo>
                    <a:pt x="44" y="48"/>
                    <a:pt x="43" y="48"/>
                    <a:pt x="43" y="49"/>
                  </a:cubicBezTo>
                  <a:cubicBezTo>
                    <a:pt x="44" y="49"/>
                    <a:pt x="44" y="49"/>
                    <a:pt x="44" y="49"/>
                  </a:cubicBezTo>
                  <a:close/>
                  <a:moveTo>
                    <a:pt x="47" y="49"/>
                  </a:moveTo>
                  <a:cubicBezTo>
                    <a:pt x="47" y="49"/>
                    <a:pt x="47" y="49"/>
                    <a:pt x="47" y="49"/>
                  </a:cubicBezTo>
                  <a:cubicBezTo>
                    <a:pt x="48" y="50"/>
                    <a:pt x="48" y="49"/>
                    <a:pt x="48" y="48"/>
                  </a:cubicBezTo>
                  <a:cubicBezTo>
                    <a:pt x="48" y="48"/>
                    <a:pt x="48" y="48"/>
                    <a:pt x="48" y="48"/>
                  </a:cubicBezTo>
                  <a:cubicBezTo>
                    <a:pt x="47" y="48"/>
                    <a:pt x="47" y="48"/>
                    <a:pt x="47" y="49"/>
                  </a:cubicBezTo>
                  <a:close/>
                  <a:moveTo>
                    <a:pt x="51" y="49"/>
                  </a:moveTo>
                  <a:cubicBezTo>
                    <a:pt x="53" y="49"/>
                    <a:pt x="53" y="48"/>
                    <a:pt x="52" y="48"/>
                  </a:cubicBezTo>
                  <a:cubicBezTo>
                    <a:pt x="52" y="48"/>
                    <a:pt x="51" y="48"/>
                    <a:pt x="51" y="49"/>
                  </a:cubicBezTo>
                  <a:close/>
                  <a:moveTo>
                    <a:pt x="54" y="48"/>
                  </a:moveTo>
                  <a:cubicBezTo>
                    <a:pt x="55" y="48"/>
                    <a:pt x="54" y="48"/>
                    <a:pt x="54" y="48"/>
                  </a:cubicBezTo>
                  <a:cubicBezTo>
                    <a:pt x="54" y="48"/>
                    <a:pt x="54" y="48"/>
                    <a:pt x="54" y="48"/>
                  </a:cubicBezTo>
                  <a:close/>
                  <a:moveTo>
                    <a:pt x="34" y="48"/>
                  </a:moveTo>
                  <a:cubicBezTo>
                    <a:pt x="34" y="48"/>
                    <a:pt x="34" y="48"/>
                    <a:pt x="34" y="48"/>
                  </a:cubicBezTo>
                  <a:cubicBezTo>
                    <a:pt x="35" y="48"/>
                    <a:pt x="34" y="48"/>
                    <a:pt x="34" y="48"/>
                  </a:cubicBezTo>
                  <a:close/>
                  <a:moveTo>
                    <a:pt x="41" y="49"/>
                  </a:moveTo>
                  <a:cubicBezTo>
                    <a:pt x="42" y="49"/>
                    <a:pt x="42" y="49"/>
                    <a:pt x="42" y="49"/>
                  </a:cubicBezTo>
                  <a:cubicBezTo>
                    <a:pt x="41" y="48"/>
                    <a:pt x="40" y="49"/>
                    <a:pt x="41" y="49"/>
                  </a:cubicBezTo>
                  <a:close/>
                  <a:moveTo>
                    <a:pt x="27" y="49"/>
                  </a:moveTo>
                  <a:cubicBezTo>
                    <a:pt x="27" y="50"/>
                    <a:pt x="27" y="50"/>
                    <a:pt x="28" y="51"/>
                  </a:cubicBezTo>
                  <a:cubicBezTo>
                    <a:pt x="28" y="50"/>
                    <a:pt x="29" y="49"/>
                    <a:pt x="28" y="48"/>
                  </a:cubicBezTo>
                  <a:cubicBezTo>
                    <a:pt x="28" y="49"/>
                    <a:pt x="28" y="49"/>
                    <a:pt x="27" y="49"/>
                  </a:cubicBezTo>
                  <a:close/>
                  <a:moveTo>
                    <a:pt x="75" y="49"/>
                  </a:moveTo>
                  <a:cubicBezTo>
                    <a:pt x="75" y="49"/>
                    <a:pt x="75" y="50"/>
                    <a:pt x="75" y="50"/>
                  </a:cubicBezTo>
                  <a:cubicBezTo>
                    <a:pt x="75" y="52"/>
                    <a:pt x="74" y="55"/>
                    <a:pt x="74" y="56"/>
                  </a:cubicBezTo>
                  <a:cubicBezTo>
                    <a:pt x="75" y="55"/>
                    <a:pt x="75" y="55"/>
                    <a:pt x="75" y="54"/>
                  </a:cubicBezTo>
                  <a:cubicBezTo>
                    <a:pt x="75" y="52"/>
                    <a:pt x="76" y="51"/>
                    <a:pt x="76" y="49"/>
                  </a:cubicBezTo>
                  <a:cubicBezTo>
                    <a:pt x="76" y="49"/>
                    <a:pt x="76" y="49"/>
                    <a:pt x="75" y="48"/>
                  </a:cubicBezTo>
                  <a:cubicBezTo>
                    <a:pt x="75" y="49"/>
                    <a:pt x="75" y="49"/>
                    <a:pt x="75" y="49"/>
                  </a:cubicBezTo>
                  <a:close/>
                  <a:moveTo>
                    <a:pt x="37" y="50"/>
                  </a:moveTo>
                  <a:cubicBezTo>
                    <a:pt x="38" y="50"/>
                    <a:pt x="38" y="49"/>
                    <a:pt x="39" y="49"/>
                  </a:cubicBezTo>
                  <a:cubicBezTo>
                    <a:pt x="38" y="49"/>
                    <a:pt x="37" y="50"/>
                    <a:pt x="37" y="50"/>
                  </a:cubicBezTo>
                  <a:close/>
                  <a:moveTo>
                    <a:pt x="32" y="51"/>
                  </a:moveTo>
                  <a:cubicBezTo>
                    <a:pt x="33" y="51"/>
                    <a:pt x="34" y="50"/>
                    <a:pt x="33" y="49"/>
                  </a:cubicBezTo>
                  <a:cubicBezTo>
                    <a:pt x="33" y="49"/>
                    <a:pt x="32" y="50"/>
                    <a:pt x="32" y="51"/>
                  </a:cubicBezTo>
                  <a:close/>
                  <a:moveTo>
                    <a:pt x="52" y="50"/>
                  </a:moveTo>
                  <a:cubicBezTo>
                    <a:pt x="53" y="50"/>
                    <a:pt x="52" y="50"/>
                    <a:pt x="53" y="50"/>
                  </a:cubicBezTo>
                  <a:cubicBezTo>
                    <a:pt x="53" y="50"/>
                    <a:pt x="53" y="50"/>
                    <a:pt x="54" y="50"/>
                  </a:cubicBezTo>
                  <a:cubicBezTo>
                    <a:pt x="53" y="49"/>
                    <a:pt x="52" y="49"/>
                    <a:pt x="52" y="50"/>
                  </a:cubicBezTo>
                  <a:close/>
                  <a:moveTo>
                    <a:pt x="55" y="50"/>
                  </a:moveTo>
                  <a:cubicBezTo>
                    <a:pt x="55" y="50"/>
                    <a:pt x="56" y="50"/>
                    <a:pt x="55" y="49"/>
                  </a:cubicBezTo>
                  <a:cubicBezTo>
                    <a:pt x="55" y="49"/>
                    <a:pt x="55" y="49"/>
                    <a:pt x="55" y="49"/>
                  </a:cubicBezTo>
                  <a:cubicBezTo>
                    <a:pt x="55" y="49"/>
                    <a:pt x="55" y="49"/>
                    <a:pt x="55" y="50"/>
                  </a:cubicBezTo>
                  <a:close/>
                  <a:moveTo>
                    <a:pt x="45" y="50"/>
                  </a:moveTo>
                  <a:cubicBezTo>
                    <a:pt x="45" y="50"/>
                    <a:pt x="46" y="49"/>
                    <a:pt x="45" y="49"/>
                  </a:cubicBezTo>
                  <a:cubicBezTo>
                    <a:pt x="45" y="50"/>
                    <a:pt x="45" y="50"/>
                    <a:pt x="45" y="50"/>
                  </a:cubicBezTo>
                  <a:close/>
                  <a:moveTo>
                    <a:pt x="51" y="50"/>
                  </a:moveTo>
                  <a:cubicBezTo>
                    <a:pt x="51" y="50"/>
                    <a:pt x="51" y="49"/>
                    <a:pt x="51" y="49"/>
                  </a:cubicBezTo>
                  <a:cubicBezTo>
                    <a:pt x="51" y="50"/>
                    <a:pt x="51" y="50"/>
                    <a:pt x="51" y="50"/>
                  </a:cubicBezTo>
                  <a:close/>
                  <a:moveTo>
                    <a:pt x="57" y="50"/>
                  </a:moveTo>
                  <a:cubicBezTo>
                    <a:pt x="58" y="50"/>
                    <a:pt x="58" y="49"/>
                    <a:pt x="57" y="49"/>
                  </a:cubicBezTo>
                  <a:cubicBezTo>
                    <a:pt x="57" y="50"/>
                    <a:pt x="57" y="50"/>
                    <a:pt x="57" y="50"/>
                  </a:cubicBezTo>
                  <a:close/>
                  <a:moveTo>
                    <a:pt x="42" y="51"/>
                  </a:moveTo>
                  <a:cubicBezTo>
                    <a:pt x="42" y="51"/>
                    <a:pt x="43" y="51"/>
                    <a:pt x="43" y="51"/>
                  </a:cubicBezTo>
                  <a:cubicBezTo>
                    <a:pt x="43" y="51"/>
                    <a:pt x="43" y="51"/>
                    <a:pt x="43" y="51"/>
                  </a:cubicBezTo>
                  <a:cubicBezTo>
                    <a:pt x="43" y="50"/>
                    <a:pt x="43" y="50"/>
                    <a:pt x="42" y="49"/>
                  </a:cubicBezTo>
                  <a:cubicBezTo>
                    <a:pt x="42" y="50"/>
                    <a:pt x="42" y="50"/>
                    <a:pt x="42" y="51"/>
                  </a:cubicBezTo>
                  <a:close/>
                  <a:moveTo>
                    <a:pt x="48" y="51"/>
                  </a:moveTo>
                  <a:cubicBezTo>
                    <a:pt x="49" y="51"/>
                    <a:pt x="49" y="50"/>
                    <a:pt x="49" y="50"/>
                  </a:cubicBezTo>
                  <a:cubicBezTo>
                    <a:pt x="49" y="50"/>
                    <a:pt x="49" y="49"/>
                    <a:pt x="49" y="49"/>
                  </a:cubicBezTo>
                  <a:cubicBezTo>
                    <a:pt x="49" y="50"/>
                    <a:pt x="48" y="50"/>
                    <a:pt x="48" y="51"/>
                  </a:cubicBezTo>
                  <a:close/>
                  <a:moveTo>
                    <a:pt x="45" y="50"/>
                  </a:moveTo>
                  <a:cubicBezTo>
                    <a:pt x="45" y="51"/>
                    <a:pt x="46" y="51"/>
                    <a:pt x="46" y="51"/>
                  </a:cubicBezTo>
                  <a:cubicBezTo>
                    <a:pt x="45" y="51"/>
                    <a:pt x="45" y="51"/>
                    <a:pt x="45" y="51"/>
                  </a:cubicBezTo>
                  <a:cubicBezTo>
                    <a:pt x="45" y="51"/>
                    <a:pt x="45" y="51"/>
                    <a:pt x="45" y="52"/>
                  </a:cubicBezTo>
                  <a:cubicBezTo>
                    <a:pt x="46" y="52"/>
                    <a:pt x="46" y="51"/>
                    <a:pt x="47" y="50"/>
                  </a:cubicBezTo>
                  <a:cubicBezTo>
                    <a:pt x="46" y="50"/>
                    <a:pt x="46" y="50"/>
                    <a:pt x="46" y="50"/>
                  </a:cubicBezTo>
                  <a:cubicBezTo>
                    <a:pt x="46" y="50"/>
                    <a:pt x="46" y="50"/>
                    <a:pt x="45" y="50"/>
                  </a:cubicBezTo>
                  <a:close/>
                  <a:moveTo>
                    <a:pt x="30" y="52"/>
                  </a:moveTo>
                  <a:cubicBezTo>
                    <a:pt x="30" y="51"/>
                    <a:pt x="30" y="51"/>
                    <a:pt x="31" y="51"/>
                  </a:cubicBezTo>
                  <a:cubicBezTo>
                    <a:pt x="30" y="51"/>
                    <a:pt x="30" y="50"/>
                    <a:pt x="30" y="50"/>
                  </a:cubicBezTo>
                  <a:cubicBezTo>
                    <a:pt x="29" y="50"/>
                    <a:pt x="30" y="51"/>
                    <a:pt x="30" y="52"/>
                  </a:cubicBezTo>
                  <a:close/>
                  <a:moveTo>
                    <a:pt x="52" y="51"/>
                  </a:moveTo>
                  <a:cubicBezTo>
                    <a:pt x="52" y="51"/>
                    <a:pt x="52" y="50"/>
                    <a:pt x="51" y="50"/>
                  </a:cubicBezTo>
                  <a:cubicBezTo>
                    <a:pt x="52" y="51"/>
                    <a:pt x="52" y="51"/>
                    <a:pt x="52" y="51"/>
                  </a:cubicBezTo>
                  <a:close/>
                  <a:moveTo>
                    <a:pt x="56" y="51"/>
                  </a:moveTo>
                  <a:cubicBezTo>
                    <a:pt x="56" y="51"/>
                    <a:pt x="56" y="51"/>
                    <a:pt x="57" y="51"/>
                  </a:cubicBezTo>
                  <a:cubicBezTo>
                    <a:pt x="57" y="50"/>
                    <a:pt x="56" y="50"/>
                    <a:pt x="56" y="50"/>
                  </a:cubicBezTo>
                  <a:cubicBezTo>
                    <a:pt x="56" y="50"/>
                    <a:pt x="56" y="50"/>
                    <a:pt x="56" y="51"/>
                  </a:cubicBezTo>
                  <a:close/>
                  <a:moveTo>
                    <a:pt x="39" y="52"/>
                  </a:moveTo>
                  <a:cubicBezTo>
                    <a:pt x="39" y="52"/>
                    <a:pt x="39" y="52"/>
                    <a:pt x="39" y="52"/>
                  </a:cubicBezTo>
                  <a:cubicBezTo>
                    <a:pt x="40" y="52"/>
                    <a:pt x="40" y="51"/>
                    <a:pt x="40" y="51"/>
                  </a:cubicBezTo>
                  <a:cubicBezTo>
                    <a:pt x="39" y="50"/>
                    <a:pt x="39" y="51"/>
                    <a:pt x="39" y="52"/>
                  </a:cubicBezTo>
                  <a:close/>
                  <a:moveTo>
                    <a:pt x="49" y="52"/>
                  </a:moveTo>
                  <a:cubicBezTo>
                    <a:pt x="50" y="52"/>
                    <a:pt x="50" y="51"/>
                    <a:pt x="50" y="51"/>
                  </a:cubicBezTo>
                  <a:cubicBezTo>
                    <a:pt x="50" y="50"/>
                    <a:pt x="49" y="51"/>
                    <a:pt x="49" y="52"/>
                  </a:cubicBezTo>
                  <a:close/>
                  <a:moveTo>
                    <a:pt x="37" y="51"/>
                  </a:moveTo>
                  <a:cubicBezTo>
                    <a:pt x="37" y="51"/>
                    <a:pt x="37" y="51"/>
                    <a:pt x="37" y="51"/>
                  </a:cubicBezTo>
                  <a:cubicBezTo>
                    <a:pt x="37" y="51"/>
                    <a:pt x="37" y="51"/>
                    <a:pt x="37" y="51"/>
                  </a:cubicBezTo>
                  <a:cubicBezTo>
                    <a:pt x="37" y="51"/>
                    <a:pt x="36" y="51"/>
                    <a:pt x="37" y="51"/>
                  </a:cubicBezTo>
                  <a:close/>
                  <a:moveTo>
                    <a:pt x="60" y="51"/>
                  </a:moveTo>
                  <a:cubicBezTo>
                    <a:pt x="60" y="51"/>
                    <a:pt x="59" y="52"/>
                    <a:pt x="59" y="52"/>
                  </a:cubicBezTo>
                  <a:cubicBezTo>
                    <a:pt x="60" y="52"/>
                    <a:pt x="59" y="54"/>
                    <a:pt x="60" y="54"/>
                  </a:cubicBezTo>
                  <a:cubicBezTo>
                    <a:pt x="60" y="53"/>
                    <a:pt x="60" y="52"/>
                    <a:pt x="60" y="51"/>
                  </a:cubicBezTo>
                  <a:cubicBezTo>
                    <a:pt x="60" y="51"/>
                    <a:pt x="60" y="51"/>
                    <a:pt x="60" y="51"/>
                  </a:cubicBezTo>
                  <a:close/>
                  <a:moveTo>
                    <a:pt x="50" y="52"/>
                  </a:moveTo>
                  <a:cubicBezTo>
                    <a:pt x="50" y="52"/>
                    <a:pt x="50" y="53"/>
                    <a:pt x="51" y="53"/>
                  </a:cubicBezTo>
                  <a:cubicBezTo>
                    <a:pt x="51" y="53"/>
                    <a:pt x="51" y="53"/>
                    <a:pt x="52" y="52"/>
                  </a:cubicBezTo>
                  <a:cubicBezTo>
                    <a:pt x="51" y="51"/>
                    <a:pt x="50" y="51"/>
                    <a:pt x="50" y="52"/>
                  </a:cubicBezTo>
                  <a:close/>
                  <a:moveTo>
                    <a:pt x="55" y="53"/>
                  </a:moveTo>
                  <a:cubicBezTo>
                    <a:pt x="55" y="52"/>
                    <a:pt x="55" y="52"/>
                    <a:pt x="55" y="51"/>
                  </a:cubicBezTo>
                  <a:cubicBezTo>
                    <a:pt x="55" y="51"/>
                    <a:pt x="55" y="51"/>
                    <a:pt x="55" y="51"/>
                  </a:cubicBezTo>
                  <a:cubicBezTo>
                    <a:pt x="55" y="52"/>
                    <a:pt x="54" y="52"/>
                    <a:pt x="55" y="53"/>
                  </a:cubicBezTo>
                  <a:close/>
                  <a:moveTo>
                    <a:pt x="47" y="53"/>
                  </a:moveTo>
                  <a:cubicBezTo>
                    <a:pt x="48" y="53"/>
                    <a:pt x="48" y="52"/>
                    <a:pt x="48" y="52"/>
                  </a:cubicBezTo>
                  <a:cubicBezTo>
                    <a:pt x="48" y="51"/>
                    <a:pt x="47" y="52"/>
                    <a:pt x="47" y="53"/>
                  </a:cubicBezTo>
                  <a:close/>
                  <a:moveTo>
                    <a:pt x="40" y="53"/>
                  </a:moveTo>
                  <a:cubicBezTo>
                    <a:pt x="40" y="53"/>
                    <a:pt x="40" y="53"/>
                    <a:pt x="41" y="54"/>
                  </a:cubicBezTo>
                  <a:cubicBezTo>
                    <a:pt x="41" y="53"/>
                    <a:pt x="42" y="53"/>
                    <a:pt x="42" y="52"/>
                  </a:cubicBezTo>
                  <a:cubicBezTo>
                    <a:pt x="41" y="51"/>
                    <a:pt x="40" y="52"/>
                    <a:pt x="40" y="53"/>
                  </a:cubicBezTo>
                  <a:close/>
                  <a:moveTo>
                    <a:pt x="30" y="53"/>
                  </a:moveTo>
                  <a:cubicBezTo>
                    <a:pt x="31" y="53"/>
                    <a:pt x="31" y="52"/>
                    <a:pt x="32" y="52"/>
                  </a:cubicBezTo>
                  <a:cubicBezTo>
                    <a:pt x="31" y="52"/>
                    <a:pt x="31" y="52"/>
                    <a:pt x="31" y="52"/>
                  </a:cubicBezTo>
                  <a:cubicBezTo>
                    <a:pt x="31" y="52"/>
                    <a:pt x="30" y="53"/>
                    <a:pt x="30" y="53"/>
                  </a:cubicBezTo>
                  <a:close/>
                  <a:moveTo>
                    <a:pt x="44" y="52"/>
                  </a:moveTo>
                  <a:cubicBezTo>
                    <a:pt x="44" y="53"/>
                    <a:pt x="44" y="53"/>
                    <a:pt x="45" y="53"/>
                  </a:cubicBezTo>
                  <a:cubicBezTo>
                    <a:pt x="45" y="53"/>
                    <a:pt x="45" y="53"/>
                    <a:pt x="45" y="53"/>
                  </a:cubicBezTo>
                  <a:cubicBezTo>
                    <a:pt x="45" y="52"/>
                    <a:pt x="45" y="52"/>
                    <a:pt x="44" y="52"/>
                  </a:cubicBezTo>
                  <a:cubicBezTo>
                    <a:pt x="44" y="52"/>
                    <a:pt x="44" y="52"/>
                    <a:pt x="44" y="52"/>
                  </a:cubicBezTo>
                  <a:close/>
                  <a:moveTo>
                    <a:pt x="34" y="54"/>
                  </a:moveTo>
                  <a:cubicBezTo>
                    <a:pt x="35" y="54"/>
                    <a:pt x="36" y="53"/>
                    <a:pt x="36" y="52"/>
                  </a:cubicBezTo>
                  <a:cubicBezTo>
                    <a:pt x="35" y="53"/>
                    <a:pt x="35" y="53"/>
                    <a:pt x="34" y="54"/>
                  </a:cubicBezTo>
                  <a:close/>
                  <a:moveTo>
                    <a:pt x="73" y="61"/>
                  </a:moveTo>
                  <a:cubicBezTo>
                    <a:pt x="73" y="57"/>
                    <a:pt x="72" y="54"/>
                    <a:pt x="70" y="52"/>
                  </a:cubicBezTo>
                  <a:cubicBezTo>
                    <a:pt x="71" y="55"/>
                    <a:pt x="72" y="58"/>
                    <a:pt x="73" y="61"/>
                  </a:cubicBezTo>
                  <a:close/>
                  <a:moveTo>
                    <a:pt x="28" y="55"/>
                  </a:moveTo>
                  <a:cubicBezTo>
                    <a:pt x="29" y="54"/>
                    <a:pt x="29" y="52"/>
                    <a:pt x="28" y="52"/>
                  </a:cubicBezTo>
                  <a:cubicBezTo>
                    <a:pt x="27" y="53"/>
                    <a:pt x="28" y="54"/>
                    <a:pt x="28" y="55"/>
                  </a:cubicBezTo>
                  <a:close/>
                  <a:moveTo>
                    <a:pt x="38" y="53"/>
                  </a:moveTo>
                  <a:cubicBezTo>
                    <a:pt x="38" y="53"/>
                    <a:pt x="38" y="53"/>
                    <a:pt x="38" y="53"/>
                  </a:cubicBezTo>
                  <a:cubicBezTo>
                    <a:pt x="38" y="53"/>
                    <a:pt x="38" y="52"/>
                    <a:pt x="38" y="52"/>
                  </a:cubicBezTo>
                  <a:cubicBezTo>
                    <a:pt x="38" y="52"/>
                    <a:pt x="38" y="52"/>
                    <a:pt x="38" y="53"/>
                  </a:cubicBezTo>
                  <a:close/>
                  <a:moveTo>
                    <a:pt x="56" y="53"/>
                  </a:moveTo>
                  <a:cubicBezTo>
                    <a:pt x="56" y="53"/>
                    <a:pt x="56" y="52"/>
                    <a:pt x="56" y="52"/>
                  </a:cubicBezTo>
                  <a:cubicBezTo>
                    <a:pt x="56" y="53"/>
                    <a:pt x="55" y="53"/>
                    <a:pt x="56" y="53"/>
                  </a:cubicBezTo>
                  <a:close/>
                  <a:moveTo>
                    <a:pt x="11" y="54"/>
                  </a:moveTo>
                  <a:cubicBezTo>
                    <a:pt x="11" y="54"/>
                    <a:pt x="12" y="53"/>
                    <a:pt x="12" y="52"/>
                  </a:cubicBezTo>
                  <a:cubicBezTo>
                    <a:pt x="12" y="53"/>
                    <a:pt x="11" y="54"/>
                    <a:pt x="11" y="54"/>
                  </a:cubicBezTo>
                  <a:close/>
                  <a:moveTo>
                    <a:pt x="49" y="55"/>
                  </a:moveTo>
                  <a:cubicBezTo>
                    <a:pt x="51" y="54"/>
                    <a:pt x="49" y="53"/>
                    <a:pt x="49" y="53"/>
                  </a:cubicBezTo>
                  <a:cubicBezTo>
                    <a:pt x="48" y="53"/>
                    <a:pt x="48" y="53"/>
                    <a:pt x="48" y="54"/>
                  </a:cubicBezTo>
                  <a:cubicBezTo>
                    <a:pt x="48" y="54"/>
                    <a:pt x="48" y="53"/>
                    <a:pt x="48" y="54"/>
                  </a:cubicBezTo>
                  <a:cubicBezTo>
                    <a:pt x="48" y="54"/>
                    <a:pt x="49" y="55"/>
                    <a:pt x="49" y="55"/>
                  </a:cubicBezTo>
                  <a:close/>
                  <a:moveTo>
                    <a:pt x="74" y="53"/>
                  </a:moveTo>
                  <a:cubicBezTo>
                    <a:pt x="73" y="54"/>
                    <a:pt x="73" y="55"/>
                    <a:pt x="74" y="56"/>
                  </a:cubicBezTo>
                  <a:cubicBezTo>
                    <a:pt x="74" y="55"/>
                    <a:pt x="74" y="54"/>
                    <a:pt x="74" y="54"/>
                  </a:cubicBezTo>
                  <a:cubicBezTo>
                    <a:pt x="74" y="54"/>
                    <a:pt x="74" y="53"/>
                    <a:pt x="74" y="53"/>
                  </a:cubicBezTo>
                  <a:cubicBezTo>
                    <a:pt x="74" y="53"/>
                    <a:pt x="74" y="53"/>
                    <a:pt x="74" y="53"/>
                  </a:cubicBezTo>
                  <a:close/>
                  <a:moveTo>
                    <a:pt x="51" y="54"/>
                  </a:moveTo>
                  <a:cubicBezTo>
                    <a:pt x="52" y="54"/>
                    <a:pt x="52" y="54"/>
                    <a:pt x="52" y="54"/>
                  </a:cubicBezTo>
                  <a:cubicBezTo>
                    <a:pt x="52" y="54"/>
                    <a:pt x="53" y="54"/>
                    <a:pt x="53" y="53"/>
                  </a:cubicBezTo>
                  <a:cubicBezTo>
                    <a:pt x="52" y="53"/>
                    <a:pt x="52" y="53"/>
                    <a:pt x="52" y="53"/>
                  </a:cubicBezTo>
                  <a:cubicBezTo>
                    <a:pt x="52" y="54"/>
                    <a:pt x="51" y="53"/>
                    <a:pt x="51" y="54"/>
                  </a:cubicBezTo>
                  <a:close/>
                  <a:moveTo>
                    <a:pt x="36" y="56"/>
                  </a:moveTo>
                  <a:cubicBezTo>
                    <a:pt x="37" y="55"/>
                    <a:pt x="37" y="55"/>
                    <a:pt x="37" y="54"/>
                  </a:cubicBezTo>
                  <a:cubicBezTo>
                    <a:pt x="37" y="54"/>
                    <a:pt x="37" y="53"/>
                    <a:pt x="37" y="53"/>
                  </a:cubicBezTo>
                  <a:cubicBezTo>
                    <a:pt x="37" y="54"/>
                    <a:pt x="36" y="55"/>
                    <a:pt x="36" y="56"/>
                  </a:cubicBezTo>
                  <a:close/>
                  <a:moveTo>
                    <a:pt x="40" y="55"/>
                  </a:moveTo>
                  <a:cubicBezTo>
                    <a:pt x="40" y="55"/>
                    <a:pt x="40" y="55"/>
                    <a:pt x="40" y="54"/>
                  </a:cubicBezTo>
                  <a:cubicBezTo>
                    <a:pt x="40" y="54"/>
                    <a:pt x="40" y="53"/>
                    <a:pt x="39" y="53"/>
                  </a:cubicBezTo>
                  <a:cubicBezTo>
                    <a:pt x="39" y="54"/>
                    <a:pt x="40" y="55"/>
                    <a:pt x="40" y="55"/>
                  </a:cubicBezTo>
                  <a:close/>
                  <a:moveTo>
                    <a:pt x="42" y="55"/>
                  </a:moveTo>
                  <a:cubicBezTo>
                    <a:pt x="42" y="56"/>
                    <a:pt x="43" y="56"/>
                    <a:pt x="43" y="55"/>
                  </a:cubicBezTo>
                  <a:cubicBezTo>
                    <a:pt x="43" y="54"/>
                    <a:pt x="43" y="54"/>
                    <a:pt x="43" y="54"/>
                  </a:cubicBezTo>
                  <a:cubicBezTo>
                    <a:pt x="42" y="54"/>
                    <a:pt x="42" y="54"/>
                    <a:pt x="42" y="55"/>
                  </a:cubicBezTo>
                  <a:close/>
                  <a:moveTo>
                    <a:pt x="46" y="54"/>
                  </a:moveTo>
                  <a:cubicBezTo>
                    <a:pt x="46" y="54"/>
                    <a:pt x="46" y="54"/>
                    <a:pt x="46" y="54"/>
                  </a:cubicBezTo>
                  <a:cubicBezTo>
                    <a:pt x="46" y="54"/>
                    <a:pt x="46" y="54"/>
                    <a:pt x="46" y="54"/>
                  </a:cubicBezTo>
                  <a:cubicBezTo>
                    <a:pt x="46" y="54"/>
                    <a:pt x="46" y="54"/>
                    <a:pt x="46" y="54"/>
                  </a:cubicBezTo>
                  <a:close/>
                  <a:moveTo>
                    <a:pt x="55" y="54"/>
                  </a:moveTo>
                  <a:cubicBezTo>
                    <a:pt x="55" y="54"/>
                    <a:pt x="55" y="54"/>
                    <a:pt x="54" y="54"/>
                  </a:cubicBezTo>
                  <a:cubicBezTo>
                    <a:pt x="54" y="54"/>
                    <a:pt x="54" y="54"/>
                    <a:pt x="55" y="54"/>
                  </a:cubicBezTo>
                  <a:close/>
                  <a:moveTo>
                    <a:pt x="35" y="55"/>
                  </a:moveTo>
                  <a:cubicBezTo>
                    <a:pt x="36" y="55"/>
                    <a:pt x="36" y="54"/>
                    <a:pt x="36" y="54"/>
                  </a:cubicBezTo>
                  <a:cubicBezTo>
                    <a:pt x="36" y="54"/>
                    <a:pt x="36" y="54"/>
                    <a:pt x="35" y="55"/>
                  </a:cubicBezTo>
                  <a:close/>
                  <a:moveTo>
                    <a:pt x="57" y="55"/>
                  </a:moveTo>
                  <a:cubicBezTo>
                    <a:pt x="58" y="56"/>
                    <a:pt x="58" y="54"/>
                    <a:pt x="57" y="54"/>
                  </a:cubicBezTo>
                  <a:cubicBezTo>
                    <a:pt x="57" y="54"/>
                    <a:pt x="57" y="54"/>
                    <a:pt x="57" y="54"/>
                  </a:cubicBezTo>
                  <a:cubicBezTo>
                    <a:pt x="57" y="54"/>
                    <a:pt x="57" y="55"/>
                    <a:pt x="57" y="55"/>
                  </a:cubicBezTo>
                  <a:close/>
                  <a:moveTo>
                    <a:pt x="49" y="56"/>
                  </a:moveTo>
                  <a:cubicBezTo>
                    <a:pt x="49" y="55"/>
                    <a:pt x="48" y="54"/>
                    <a:pt x="48" y="54"/>
                  </a:cubicBezTo>
                  <a:cubicBezTo>
                    <a:pt x="48" y="54"/>
                    <a:pt x="48" y="55"/>
                    <a:pt x="49" y="56"/>
                  </a:cubicBezTo>
                  <a:close/>
                  <a:moveTo>
                    <a:pt x="52" y="55"/>
                  </a:moveTo>
                  <a:cubicBezTo>
                    <a:pt x="53" y="55"/>
                    <a:pt x="54" y="54"/>
                    <a:pt x="53" y="54"/>
                  </a:cubicBezTo>
                  <a:cubicBezTo>
                    <a:pt x="53" y="54"/>
                    <a:pt x="52" y="55"/>
                    <a:pt x="52" y="55"/>
                  </a:cubicBezTo>
                  <a:close/>
                  <a:moveTo>
                    <a:pt x="33" y="57"/>
                  </a:moveTo>
                  <a:cubicBezTo>
                    <a:pt x="33" y="56"/>
                    <a:pt x="34" y="56"/>
                    <a:pt x="34" y="55"/>
                  </a:cubicBezTo>
                  <a:cubicBezTo>
                    <a:pt x="34" y="55"/>
                    <a:pt x="34" y="54"/>
                    <a:pt x="34" y="55"/>
                  </a:cubicBezTo>
                  <a:cubicBezTo>
                    <a:pt x="33" y="55"/>
                    <a:pt x="32" y="56"/>
                    <a:pt x="33" y="57"/>
                  </a:cubicBezTo>
                  <a:close/>
                  <a:moveTo>
                    <a:pt x="53" y="56"/>
                  </a:moveTo>
                  <a:cubicBezTo>
                    <a:pt x="53" y="56"/>
                    <a:pt x="53" y="56"/>
                    <a:pt x="54" y="56"/>
                  </a:cubicBezTo>
                  <a:cubicBezTo>
                    <a:pt x="54" y="56"/>
                    <a:pt x="54" y="56"/>
                    <a:pt x="54" y="55"/>
                  </a:cubicBezTo>
                  <a:cubicBezTo>
                    <a:pt x="54" y="55"/>
                    <a:pt x="54" y="55"/>
                    <a:pt x="53" y="55"/>
                  </a:cubicBezTo>
                  <a:cubicBezTo>
                    <a:pt x="53" y="55"/>
                    <a:pt x="53" y="55"/>
                    <a:pt x="53" y="56"/>
                  </a:cubicBezTo>
                  <a:close/>
                  <a:moveTo>
                    <a:pt x="48" y="56"/>
                  </a:moveTo>
                  <a:cubicBezTo>
                    <a:pt x="48" y="56"/>
                    <a:pt x="48" y="55"/>
                    <a:pt x="47" y="55"/>
                  </a:cubicBezTo>
                  <a:cubicBezTo>
                    <a:pt x="47" y="55"/>
                    <a:pt x="48" y="57"/>
                    <a:pt x="48" y="56"/>
                  </a:cubicBezTo>
                  <a:close/>
                  <a:moveTo>
                    <a:pt x="37" y="57"/>
                  </a:moveTo>
                  <a:cubicBezTo>
                    <a:pt x="37" y="57"/>
                    <a:pt x="37" y="58"/>
                    <a:pt x="38" y="58"/>
                  </a:cubicBezTo>
                  <a:cubicBezTo>
                    <a:pt x="38" y="57"/>
                    <a:pt x="39" y="57"/>
                    <a:pt x="39" y="56"/>
                  </a:cubicBezTo>
                  <a:cubicBezTo>
                    <a:pt x="39" y="54"/>
                    <a:pt x="37" y="55"/>
                    <a:pt x="37" y="57"/>
                  </a:cubicBezTo>
                  <a:close/>
                  <a:moveTo>
                    <a:pt x="50" y="56"/>
                  </a:moveTo>
                  <a:cubicBezTo>
                    <a:pt x="51" y="56"/>
                    <a:pt x="51" y="56"/>
                    <a:pt x="51" y="55"/>
                  </a:cubicBezTo>
                  <a:cubicBezTo>
                    <a:pt x="51" y="55"/>
                    <a:pt x="51" y="55"/>
                    <a:pt x="50" y="55"/>
                  </a:cubicBezTo>
                  <a:cubicBezTo>
                    <a:pt x="50" y="55"/>
                    <a:pt x="50" y="56"/>
                    <a:pt x="50" y="56"/>
                  </a:cubicBezTo>
                  <a:close/>
                  <a:moveTo>
                    <a:pt x="28" y="57"/>
                  </a:moveTo>
                  <a:cubicBezTo>
                    <a:pt x="29" y="57"/>
                    <a:pt x="28" y="57"/>
                    <a:pt x="29" y="57"/>
                  </a:cubicBezTo>
                  <a:cubicBezTo>
                    <a:pt x="29" y="57"/>
                    <a:pt x="30" y="56"/>
                    <a:pt x="29" y="56"/>
                  </a:cubicBezTo>
                  <a:cubicBezTo>
                    <a:pt x="29" y="56"/>
                    <a:pt x="29" y="56"/>
                    <a:pt x="28" y="57"/>
                  </a:cubicBezTo>
                  <a:close/>
                  <a:moveTo>
                    <a:pt x="41" y="56"/>
                  </a:moveTo>
                  <a:cubicBezTo>
                    <a:pt x="41" y="56"/>
                    <a:pt x="41" y="57"/>
                    <a:pt x="42" y="57"/>
                  </a:cubicBezTo>
                  <a:cubicBezTo>
                    <a:pt x="42" y="57"/>
                    <a:pt x="42" y="57"/>
                    <a:pt x="42" y="56"/>
                  </a:cubicBezTo>
                  <a:cubicBezTo>
                    <a:pt x="42" y="56"/>
                    <a:pt x="42" y="55"/>
                    <a:pt x="41" y="56"/>
                  </a:cubicBezTo>
                  <a:cubicBezTo>
                    <a:pt x="41" y="56"/>
                    <a:pt x="41" y="56"/>
                    <a:pt x="41" y="56"/>
                  </a:cubicBezTo>
                  <a:close/>
                  <a:moveTo>
                    <a:pt x="48" y="57"/>
                  </a:moveTo>
                  <a:cubicBezTo>
                    <a:pt x="47" y="57"/>
                    <a:pt x="47" y="56"/>
                    <a:pt x="46" y="56"/>
                  </a:cubicBezTo>
                  <a:cubicBezTo>
                    <a:pt x="47" y="56"/>
                    <a:pt x="47" y="57"/>
                    <a:pt x="48" y="57"/>
                  </a:cubicBezTo>
                  <a:close/>
                  <a:moveTo>
                    <a:pt x="44" y="57"/>
                  </a:moveTo>
                  <a:cubicBezTo>
                    <a:pt x="44" y="57"/>
                    <a:pt x="44" y="56"/>
                    <a:pt x="45" y="56"/>
                  </a:cubicBezTo>
                  <a:cubicBezTo>
                    <a:pt x="44" y="56"/>
                    <a:pt x="44" y="56"/>
                    <a:pt x="44" y="57"/>
                  </a:cubicBezTo>
                  <a:close/>
                  <a:moveTo>
                    <a:pt x="51" y="57"/>
                  </a:moveTo>
                  <a:cubicBezTo>
                    <a:pt x="51" y="57"/>
                    <a:pt x="52" y="58"/>
                    <a:pt x="52" y="58"/>
                  </a:cubicBezTo>
                  <a:cubicBezTo>
                    <a:pt x="52" y="58"/>
                    <a:pt x="53" y="57"/>
                    <a:pt x="53" y="57"/>
                  </a:cubicBezTo>
                  <a:cubicBezTo>
                    <a:pt x="52" y="57"/>
                    <a:pt x="52" y="56"/>
                    <a:pt x="52" y="56"/>
                  </a:cubicBezTo>
                  <a:cubicBezTo>
                    <a:pt x="52" y="56"/>
                    <a:pt x="51" y="56"/>
                    <a:pt x="51" y="57"/>
                  </a:cubicBezTo>
                  <a:close/>
                  <a:moveTo>
                    <a:pt x="5" y="62"/>
                  </a:moveTo>
                  <a:cubicBezTo>
                    <a:pt x="6" y="62"/>
                    <a:pt x="7" y="61"/>
                    <a:pt x="7" y="60"/>
                  </a:cubicBezTo>
                  <a:cubicBezTo>
                    <a:pt x="8" y="58"/>
                    <a:pt x="9" y="57"/>
                    <a:pt x="10" y="56"/>
                  </a:cubicBezTo>
                  <a:cubicBezTo>
                    <a:pt x="10" y="56"/>
                    <a:pt x="10" y="56"/>
                    <a:pt x="10" y="56"/>
                  </a:cubicBezTo>
                  <a:cubicBezTo>
                    <a:pt x="8" y="58"/>
                    <a:pt x="6" y="60"/>
                    <a:pt x="5" y="62"/>
                  </a:cubicBezTo>
                  <a:close/>
                  <a:moveTo>
                    <a:pt x="54" y="57"/>
                  </a:moveTo>
                  <a:cubicBezTo>
                    <a:pt x="54" y="57"/>
                    <a:pt x="54" y="58"/>
                    <a:pt x="55" y="58"/>
                  </a:cubicBezTo>
                  <a:cubicBezTo>
                    <a:pt x="55" y="57"/>
                    <a:pt x="55" y="56"/>
                    <a:pt x="55" y="56"/>
                  </a:cubicBezTo>
                  <a:cubicBezTo>
                    <a:pt x="55" y="56"/>
                    <a:pt x="54" y="56"/>
                    <a:pt x="54" y="57"/>
                  </a:cubicBezTo>
                  <a:close/>
                  <a:moveTo>
                    <a:pt x="34" y="58"/>
                  </a:moveTo>
                  <a:cubicBezTo>
                    <a:pt x="34" y="58"/>
                    <a:pt x="35" y="57"/>
                    <a:pt x="36" y="56"/>
                  </a:cubicBezTo>
                  <a:cubicBezTo>
                    <a:pt x="35" y="56"/>
                    <a:pt x="34" y="58"/>
                    <a:pt x="34" y="58"/>
                  </a:cubicBezTo>
                  <a:close/>
                  <a:moveTo>
                    <a:pt x="40" y="60"/>
                  </a:moveTo>
                  <a:cubicBezTo>
                    <a:pt x="40" y="59"/>
                    <a:pt x="40" y="59"/>
                    <a:pt x="41" y="58"/>
                  </a:cubicBezTo>
                  <a:cubicBezTo>
                    <a:pt x="41" y="58"/>
                    <a:pt x="40" y="57"/>
                    <a:pt x="40" y="57"/>
                  </a:cubicBezTo>
                  <a:cubicBezTo>
                    <a:pt x="39" y="58"/>
                    <a:pt x="38" y="59"/>
                    <a:pt x="40" y="60"/>
                  </a:cubicBezTo>
                  <a:close/>
                  <a:moveTo>
                    <a:pt x="45" y="58"/>
                  </a:moveTo>
                  <a:cubicBezTo>
                    <a:pt x="45" y="58"/>
                    <a:pt x="45" y="59"/>
                    <a:pt x="46" y="59"/>
                  </a:cubicBezTo>
                  <a:cubicBezTo>
                    <a:pt x="46" y="59"/>
                    <a:pt x="47" y="59"/>
                    <a:pt x="47" y="58"/>
                  </a:cubicBezTo>
                  <a:cubicBezTo>
                    <a:pt x="46" y="58"/>
                    <a:pt x="46" y="57"/>
                    <a:pt x="45" y="57"/>
                  </a:cubicBezTo>
                  <a:cubicBezTo>
                    <a:pt x="45" y="57"/>
                    <a:pt x="45" y="57"/>
                    <a:pt x="45" y="58"/>
                  </a:cubicBezTo>
                  <a:close/>
                  <a:moveTo>
                    <a:pt x="72" y="62"/>
                  </a:moveTo>
                  <a:cubicBezTo>
                    <a:pt x="72" y="61"/>
                    <a:pt x="71" y="59"/>
                    <a:pt x="71" y="57"/>
                  </a:cubicBezTo>
                  <a:cubicBezTo>
                    <a:pt x="70" y="57"/>
                    <a:pt x="70" y="57"/>
                    <a:pt x="70" y="57"/>
                  </a:cubicBezTo>
                  <a:cubicBezTo>
                    <a:pt x="71" y="59"/>
                    <a:pt x="71" y="60"/>
                    <a:pt x="72" y="62"/>
                  </a:cubicBezTo>
                  <a:close/>
                  <a:moveTo>
                    <a:pt x="31" y="59"/>
                  </a:moveTo>
                  <a:cubicBezTo>
                    <a:pt x="31" y="59"/>
                    <a:pt x="31" y="58"/>
                    <a:pt x="32" y="58"/>
                  </a:cubicBezTo>
                  <a:cubicBezTo>
                    <a:pt x="32" y="57"/>
                    <a:pt x="32" y="57"/>
                    <a:pt x="31" y="57"/>
                  </a:cubicBezTo>
                  <a:cubicBezTo>
                    <a:pt x="31" y="58"/>
                    <a:pt x="30" y="58"/>
                    <a:pt x="31" y="59"/>
                  </a:cubicBezTo>
                  <a:close/>
                  <a:moveTo>
                    <a:pt x="51" y="58"/>
                  </a:moveTo>
                  <a:cubicBezTo>
                    <a:pt x="51" y="58"/>
                    <a:pt x="51" y="57"/>
                    <a:pt x="51" y="58"/>
                  </a:cubicBezTo>
                  <a:cubicBezTo>
                    <a:pt x="51" y="58"/>
                    <a:pt x="51" y="59"/>
                    <a:pt x="51" y="58"/>
                  </a:cubicBezTo>
                  <a:close/>
                  <a:moveTo>
                    <a:pt x="55" y="58"/>
                  </a:moveTo>
                  <a:cubicBezTo>
                    <a:pt x="56" y="58"/>
                    <a:pt x="56" y="58"/>
                    <a:pt x="56" y="57"/>
                  </a:cubicBezTo>
                  <a:cubicBezTo>
                    <a:pt x="55" y="57"/>
                    <a:pt x="55" y="58"/>
                    <a:pt x="55" y="58"/>
                  </a:cubicBezTo>
                  <a:close/>
                  <a:moveTo>
                    <a:pt x="43" y="58"/>
                  </a:moveTo>
                  <a:cubicBezTo>
                    <a:pt x="43" y="58"/>
                    <a:pt x="43" y="58"/>
                    <a:pt x="43" y="58"/>
                  </a:cubicBezTo>
                  <a:cubicBezTo>
                    <a:pt x="43" y="58"/>
                    <a:pt x="43" y="58"/>
                    <a:pt x="43" y="58"/>
                  </a:cubicBezTo>
                  <a:cubicBezTo>
                    <a:pt x="43" y="58"/>
                    <a:pt x="43" y="58"/>
                    <a:pt x="43" y="58"/>
                  </a:cubicBezTo>
                  <a:cubicBezTo>
                    <a:pt x="43" y="58"/>
                    <a:pt x="43" y="58"/>
                    <a:pt x="43" y="58"/>
                  </a:cubicBezTo>
                  <a:close/>
                  <a:moveTo>
                    <a:pt x="35" y="59"/>
                  </a:moveTo>
                  <a:cubicBezTo>
                    <a:pt x="35" y="59"/>
                    <a:pt x="35" y="60"/>
                    <a:pt x="36" y="60"/>
                  </a:cubicBezTo>
                  <a:cubicBezTo>
                    <a:pt x="36" y="60"/>
                    <a:pt x="36" y="60"/>
                    <a:pt x="36" y="60"/>
                  </a:cubicBezTo>
                  <a:cubicBezTo>
                    <a:pt x="36" y="59"/>
                    <a:pt x="36" y="58"/>
                    <a:pt x="36" y="58"/>
                  </a:cubicBezTo>
                  <a:cubicBezTo>
                    <a:pt x="35" y="58"/>
                    <a:pt x="35" y="59"/>
                    <a:pt x="35" y="59"/>
                  </a:cubicBezTo>
                  <a:close/>
                  <a:moveTo>
                    <a:pt x="49" y="59"/>
                  </a:moveTo>
                  <a:cubicBezTo>
                    <a:pt x="49" y="58"/>
                    <a:pt x="49" y="58"/>
                    <a:pt x="48" y="58"/>
                  </a:cubicBezTo>
                  <a:cubicBezTo>
                    <a:pt x="48" y="58"/>
                    <a:pt x="48" y="59"/>
                    <a:pt x="49" y="59"/>
                  </a:cubicBezTo>
                  <a:close/>
                  <a:moveTo>
                    <a:pt x="53" y="59"/>
                  </a:moveTo>
                  <a:cubicBezTo>
                    <a:pt x="53" y="59"/>
                    <a:pt x="53" y="59"/>
                    <a:pt x="53" y="59"/>
                  </a:cubicBezTo>
                  <a:cubicBezTo>
                    <a:pt x="54" y="59"/>
                    <a:pt x="54" y="59"/>
                    <a:pt x="54" y="58"/>
                  </a:cubicBezTo>
                  <a:cubicBezTo>
                    <a:pt x="54" y="58"/>
                    <a:pt x="54" y="58"/>
                    <a:pt x="53" y="58"/>
                  </a:cubicBezTo>
                  <a:cubicBezTo>
                    <a:pt x="53" y="58"/>
                    <a:pt x="53" y="58"/>
                    <a:pt x="53" y="59"/>
                  </a:cubicBezTo>
                  <a:close/>
                  <a:moveTo>
                    <a:pt x="37" y="59"/>
                  </a:moveTo>
                  <a:cubicBezTo>
                    <a:pt x="37" y="58"/>
                    <a:pt x="37" y="58"/>
                    <a:pt x="37" y="58"/>
                  </a:cubicBezTo>
                  <a:cubicBezTo>
                    <a:pt x="37" y="58"/>
                    <a:pt x="37" y="59"/>
                    <a:pt x="37" y="59"/>
                  </a:cubicBezTo>
                  <a:close/>
                  <a:moveTo>
                    <a:pt x="56" y="60"/>
                  </a:moveTo>
                  <a:cubicBezTo>
                    <a:pt x="57" y="59"/>
                    <a:pt x="57" y="59"/>
                    <a:pt x="57" y="59"/>
                  </a:cubicBezTo>
                  <a:cubicBezTo>
                    <a:pt x="57" y="58"/>
                    <a:pt x="57" y="58"/>
                    <a:pt x="57" y="58"/>
                  </a:cubicBezTo>
                  <a:cubicBezTo>
                    <a:pt x="56" y="59"/>
                    <a:pt x="57" y="59"/>
                    <a:pt x="56" y="60"/>
                  </a:cubicBezTo>
                  <a:close/>
                  <a:moveTo>
                    <a:pt x="45" y="60"/>
                  </a:moveTo>
                  <a:cubicBezTo>
                    <a:pt x="45" y="60"/>
                    <a:pt x="45" y="60"/>
                    <a:pt x="45" y="60"/>
                  </a:cubicBezTo>
                  <a:cubicBezTo>
                    <a:pt x="45" y="60"/>
                    <a:pt x="45" y="59"/>
                    <a:pt x="44" y="59"/>
                  </a:cubicBezTo>
                  <a:cubicBezTo>
                    <a:pt x="44" y="59"/>
                    <a:pt x="44" y="59"/>
                    <a:pt x="44" y="58"/>
                  </a:cubicBezTo>
                  <a:cubicBezTo>
                    <a:pt x="44" y="59"/>
                    <a:pt x="44" y="59"/>
                    <a:pt x="44" y="59"/>
                  </a:cubicBezTo>
                  <a:cubicBezTo>
                    <a:pt x="44" y="59"/>
                    <a:pt x="45" y="59"/>
                    <a:pt x="45" y="60"/>
                  </a:cubicBezTo>
                  <a:close/>
                  <a:moveTo>
                    <a:pt x="53" y="60"/>
                  </a:moveTo>
                  <a:cubicBezTo>
                    <a:pt x="54" y="60"/>
                    <a:pt x="54" y="60"/>
                    <a:pt x="54" y="60"/>
                  </a:cubicBezTo>
                  <a:cubicBezTo>
                    <a:pt x="55" y="60"/>
                    <a:pt x="54" y="58"/>
                    <a:pt x="53" y="60"/>
                  </a:cubicBezTo>
                  <a:close/>
                  <a:moveTo>
                    <a:pt x="29" y="60"/>
                  </a:moveTo>
                  <a:cubicBezTo>
                    <a:pt x="29" y="60"/>
                    <a:pt x="28" y="59"/>
                    <a:pt x="28" y="59"/>
                  </a:cubicBezTo>
                  <a:cubicBezTo>
                    <a:pt x="28" y="59"/>
                    <a:pt x="28" y="60"/>
                    <a:pt x="29" y="60"/>
                  </a:cubicBezTo>
                  <a:close/>
                  <a:moveTo>
                    <a:pt x="49" y="60"/>
                  </a:moveTo>
                  <a:cubicBezTo>
                    <a:pt x="49" y="60"/>
                    <a:pt x="50" y="60"/>
                    <a:pt x="50" y="61"/>
                  </a:cubicBezTo>
                  <a:cubicBezTo>
                    <a:pt x="51" y="60"/>
                    <a:pt x="50" y="59"/>
                    <a:pt x="49" y="59"/>
                  </a:cubicBezTo>
                  <a:cubicBezTo>
                    <a:pt x="49" y="59"/>
                    <a:pt x="49" y="59"/>
                    <a:pt x="49" y="60"/>
                  </a:cubicBezTo>
                  <a:close/>
                  <a:moveTo>
                    <a:pt x="40" y="61"/>
                  </a:moveTo>
                  <a:cubicBezTo>
                    <a:pt x="41" y="61"/>
                    <a:pt x="42" y="60"/>
                    <a:pt x="42" y="59"/>
                  </a:cubicBezTo>
                  <a:cubicBezTo>
                    <a:pt x="41" y="60"/>
                    <a:pt x="41" y="60"/>
                    <a:pt x="40" y="61"/>
                  </a:cubicBezTo>
                  <a:close/>
                  <a:moveTo>
                    <a:pt x="32" y="61"/>
                  </a:moveTo>
                  <a:cubicBezTo>
                    <a:pt x="32" y="61"/>
                    <a:pt x="32" y="61"/>
                    <a:pt x="32" y="61"/>
                  </a:cubicBezTo>
                  <a:cubicBezTo>
                    <a:pt x="32" y="60"/>
                    <a:pt x="33" y="60"/>
                    <a:pt x="33" y="59"/>
                  </a:cubicBezTo>
                  <a:cubicBezTo>
                    <a:pt x="33" y="60"/>
                    <a:pt x="31" y="60"/>
                    <a:pt x="32" y="61"/>
                  </a:cubicBezTo>
                  <a:close/>
                  <a:moveTo>
                    <a:pt x="47" y="60"/>
                  </a:moveTo>
                  <a:cubicBezTo>
                    <a:pt x="47" y="60"/>
                    <a:pt x="47" y="60"/>
                    <a:pt x="47" y="60"/>
                  </a:cubicBezTo>
                  <a:cubicBezTo>
                    <a:pt x="48" y="60"/>
                    <a:pt x="48" y="60"/>
                    <a:pt x="48" y="60"/>
                  </a:cubicBezTo>
                  <a:cubicBezTo>
                    <a:pt x="48" y="59"/>
                    <a:pt x="48" y="59"/>
                    <a:pt x="47" y="59"/>
                  </a:cubicBezTo>
                  <a:cubicBezTo>
                    <a:pt x="47" y="59"/>
                    <a:pt x="47" y="60"/>
                    <a:pt x="47" y="60"/>
                  </a:cubicBezTo>
                  <a:close/>
                  <a:moveTo>
                    <a:pt x="44" y="61"/>
                  </a:moveTo>
                  <a:cubicBezTo>
                    <a:pt x="45" y="61"/>
                    <a:pt x="45" y="61"/>
                    <a:pt x="45" y="61"/>
                  </a:cubicBezTo>
                  <a:cubicBezTo>
                    <a:pt x="44" y="60"/>
                    <a:pt x="44" y="60"/>
                    <a:pt x="43" y="59"/>
                  </a:cubicBezTo>
                  <a:cubicBezTo>
                    <a:pt x="43" y="60"/>
                    <a:pt x="44" y="60"/>
                    <a:pt x="44" y="61"/>
                  </a:cubicBezTo>
                  <a:close/>
                  <a:moveTo>
                    <a:pt x="39" y="61"/>
                  </a:moveTo>
                  <a:cubicBezTo>
                    <a:pt x="39" y="60"/>
                    <a:pt x="38" y="60"/>
                    <a:pt x="38" y="60"/>
                  </a:cubicBezTo>
                  <a:cubicBezTo>
                    <a:pt x="38" y="60"/>
                    <a:pt x="38" y="61"/>
                    <a:pt x="39" y="61"/>
                  </a:cubicBezTo>
                  <a:close/>
                  <a:moveTo>
                    <a:pt x="35" y="61"/>
                  </a:moveTo>
                  <a:cubicBezTo>
                    <a:pt x="35" y="61"/>
                    <a:pt x="35" y="60"/>
                    <a:pt x="34" y="60"/>
                  </a:cubicBezTo>
                  <a:cubicBezTo>
                    <a:pt x="34" y="60"/>
                    <a:pt x="34" y="61"/>
                    <a:pt x="35" y="61"/>
                  </a:cubicBezTo>
                  <a:close/>
                  <a:moveTo>
                    <a:pt x="41" y="62"/>
                  </a:moveTo>
                  <a:cubicBezTo>
                    <a:pt x="42" y="63"/>
                    <a:pt x="42" y="64"/>
                    <a:pt x="43" y="64"/>
                  </a:cubicBezTo>
                  <a:cubicBezTo>
                    <a:pt x="43" y="63"/>
                    <a:pt x="44" y="62"/>
                    <a:pt x="44" y="62"/>
                  </a:cubicBezTo>
                  <a:cubicBezTo>
                    <a:pt x="43" y="61"/>
                    <a:pt x="43" y="60"/>
                    <a:pt x="42" y="60"/>
                  </a:cubicBezTo>
                  <a:cubicBezTo>
                    <a:pt x="42" y="61"/>
                    <a:pt x="41" y="61"/>
                    <a:pt x="41" y="62"/>
                  </a:cubicBezTo>
                  <a:close/>
                  <a:moveTo>
                    <a:pt x="29" y="62"/>
                  </a:moveTo>
                  <a:cubicBezTo>
                    <a:pt x="29" y="62"/>
                    <a:pt x="29" y="61"/>
                    <a:pt x="30" y="61"/>
                  </a:cubicBezTo>
                  <a:cubicBezTo>
                    <a:pt x="29" y="61"/>
                    <a:pt x="29" y="60"/>
                    <a:pt x="29" y="60"/>
                  </a:cubicBezTo>
                  <a:cubicBezTo>
                    <a:pt x="29" y="61"/>
                    <a:pt x="28" y="61"/>
                    <a:pt x="29" y="62"/>
                  </a:cubicBezTo>
                  <a:close/>
                  <a:moveTo>
                    <a:pt x="32" y="62"/>
                  </a:moveTo>
                  <a:cubicBezTo>
                    <a:pt x="33" y="62"/>
                    <a:pt x="33" y="63"/>
                    <a:pt x="34" y="63"/>
                  </a:cubicBezTo>
                  <a:cubicBezTo>
                    <a:pt x="34" y="62"/>
                    <a:pt x="34" y="62"/>
                    <a:pt x="35" y="62"/>
                  </a:cubicBezTo>
                  <a:cubicBezTo>
                    <a:pt x="34" y="60"/>
                    <a:pt x="33" y="61"/>
                    <a:pt x="32" y="62"/>
                  </a:cubicBezTo>
                  <a:close/>
                  <a:moveTo>
                    <a:pt x="37" y="61"/>
                  </a:moveTo>
                  <a:cubicBezTo>
                    <a:pt x="37" y="62"/>
                    <a:pt x="37" y="62"/>
                    <a:pt x="38" y="62"/>
                  </a:cubicBezTo>
                  <a:cubicBezTo>
                    <a:pt x="39" y="62"/>
                    <a:pt x="38" y="61"/>
                    <a:pt x="37" y="60"/>
                  </a:cubicBezTo>
                  <a:cubicBezTo>
                    <a:pt x="37" y="61"/>
                    <a:pt x="37" y="61"/>
                    <a:pt x="37" y="61"/>
                  </a:cubicBezTo>
                  <a:close/>
                  <a:moveTo>
                    <a:pt x="48" y="61"/>
                  </a:moveTo>
                  <a:cubicBezTo>
                    <a:pt x="48" y="62"/>
                    <a:pt x="48" y="62"/>
                    <a:pt x="49" y="62"/>
                  </a:cubicBezTo>
                  <a:cubicBezTo>
                    <a:pt x="49" y="62"/>
                    <a:pt x="49" y="62"/>
                    <a:pt x="50" y="62"/>
                  </a:cubicBezTo>
                  <a:cubicBezTo>
                    <a:pt x="49" y="61"/>
                    <a:pt x="48" y="60"/>
                    <a:pt x="48" y="61"/>
                  </a:cubicBezTo>
                  <a:close/>
                  <a:moveTo>
                    <a:pt x="51" y="62"/>
                  </a:moveTo>
                  <a:cubicBezTo>
                    <a:pt x="51" y="62"/>
                    <a:pt x="51" y="61"/>
                    <a:pt x="52" y="61"/>
                  </a:cubicBezTo>
                  <a:cubicBezTo>
                    <a:pt x="51" y="61"/>
                    <a:pt x="51" y="61"/>
                    <a:pt x="51" y="61"/>
                  </a:cubicBezTo>
                  <a:cubicBezTo>
                    <a:pt x="51" y="61"/>
                    <a:pt x="51" y="62"/>
                    <a:pt x="51" y="62"/>
                  </a:cubicBezTo>
                  <a:close/>
                  <a:moveTo>
                    <a:pt x="51" y="62"/>
                  </a:moveTo>
                  <a:cubicBezTo>
                    <a:pt x="52" y="62"/>
                    <a:pt x="52" y="63"/>
                    <a:pt x="52" y="63"/>
                  </a:cubicBezTo>
                  <a:cubicBezTo>
                    <a:pt x="53" y="62"/>
                    <a:pt x="51" y="61"/>
                    <a:pt x="51" y="62"/>
                  </a:cubicBezTo>
                  <a:close/>
                  <a:moveTo>
                    <a:pt x="57" y="63"/>
                  </a:moveTo>
                  <a:cubicBezTo>
                    <a:pt x="57" y="63"/>
                    <a:pt x="57" y="62"/>
                    <a:pt x="57" y="62"/>
                  </a:cubicBezTo>
                  <a:cubicBezTo>
                    <a:pt x="57" y="62"/>
                    <a:pt x="57" y="61"/>
                    <a:pt x="57" y="61"/>
                  </a:cubicBezTo>
                  <a:cubicBezTo>
                    <a:pt x="56" y="62"/>
                    <a:pt x="57" y="63"/>
                    <a:pt x="57" y="63"/>
                  </a:cubicBezTo>
                  <a:close/>
                  <a:moveTo>
                    <a:pt x="45" y="62"/>
                  </a:moveTo>
                  <a:cubicBezTo>
                    <a:pt x="46" y="62"/>
                    <a:pt x="46" y="62"/>
                    <a:pt x="46" y="62"/>
                  </a:cubicBezTo>
                  <a:cubicBezTo>
                    <a:pt x="46" y="62"/>
                    <a:pt x="46" y="62"/>
                    <a:pt x="45" y="62"/>
                  </a:cubicBezTo>
                  <a:cubicBezTo>
                    <a:pt x="45" y="62"/>
                    <a:pt x="45" y="62"/>
                    <a:pt x="45" y="62"/>
                  </a:cubicBezTo>
                  <a:close/>
                  <a:moveTo>
                    <a:pt x="36" y="63"/>
                  </a:moveTo>
                  <a:cubicBezTo>
                    <a:pt x="36" y="63"/>
                    <a:pt x="36" y="63"/>
                    <a:pt x="36" y="63"/>
                  </a:cubicBezTo>
                  <a:cubicBezTo>
                    <a:pt x="35" y="63"/>
                    <a:pt x="35" y="64"/>
                    <a:pt x="35" y="64"/>
                  </a:cubicBezTo>
                  <a:cubicBezTo>
                    <a:pt x="35" y="65"/>
                    <a:pt x="35" y="65"/>
                    <a:pt x="36" y="65"/>
                  </a:cubicBezTo>
                  <a:cubicBezTo>
                    <a:pt x="36" y="65"/>
                    <a:pt x="37" y="64"/>
                    <a:pt x="36" y="63"/>
                  </a:cubicBezTo>
                  <a:cubicBezTo>
                    <a:pt x="37" y="63"/>
                    <a:pt x="37" y="64"/>
                    <a:pt x="37" y="64"/>
                  </a:cubicBezTo>
                  <a:cubicBezTo>
                    <a:pt x="37" y="63"/>
                    <a:pt x="37" y="62"/>
                    <a:pt x="36" y="62"/>
                  </a:cubicBezTo>
                  <a:cubicBezTo>
                    <a:pt x="36" y="62"/>
                    <a:pt x="36" y="62"/>
                    <a:pt x="36" y="62"/>
                  </a:cubicBezTo>
                  <a:cubicBezTo>
                    <a:pt x="36" y="63"/>
                    <a:pt x="37" y="63"/>
                    <a:pt x="36" y="63"/>
                  </a:cubicBezTo>
                  <a:close/>
                  <a:moveTo>
                    <a:pt x="59" y="63"/>
                  </a:moveTo>
                  <a:cubicBezTo>
                    <a:pt x="59" y="63"/>
                    <a:pt x="59" y="65"/>
                    <a:pt x="59" y="64"/>
                  </a:cubicBezTo>
                  <a:cubicBezTo>
                    <a:pt x="59" y="64"/>
                    <a:pt x="59" y="62"/>
                    <a:pt x="59" y="62"/>
                  </a:cubicBezTo>
                  <a:cubicBezTo>
                    <a:pt x="59" y="63"/>
                    <a:pt x="59" y="63"/>
                    <a:pt x="59" y="63"/>
                  </a:cubicBezTo>
                  <a:close/>
                  <a:moveTo>
                    <a:pt x="30" y="63"/>
                  </a:moveTo>
                  <a:cubicBezTo>
                    <a:pt x="30" y="63"/>
                    <a:pt x="31" y="63"/>
                    <a:pt x="30" y="62"/>
                  </a:cubicBezTo>
                  <a:cubicBezTo>
                    <a:pt x="30" y="63"/>
                    <a:pt x="30" y="63"/>
                    <a:pt x="30" y="63"/>
                  </a:cubicBezTo>
                  <a:close/>
                  <a:moveTo>
                    <a:pt x="50" y="63"/>
                  </a:moveTo>
                  <a:cubicBezTo>
                    <a:pt x="50" y="64"/>
                    <a:pt x="51" y="63"/>
                    <a:pt x="50" y="62"/>
                  </a:cubicBezTo>
                  <a:cubicBezTo>
                    <a:pt x="50" y="62"/>
                    <a:pt x="50" y="63"/>
                    <a:pt x="50" y="63"/>
                  </a:cubicBezTo>
                  <a:close/>
                  <a:moveTo>
                    <a:pt x="43" y="65"/>
                  </a:moveTo>
                  <a:cubicBezTo>
                    <a:pt x="43" y="65"/>
                    <a:pt x="43" y="65"/>
                    <a:pt x="44" y="65"/>
                  </a:cubicBezTo>
                  <a:cubicBezTo>
                    <a:pt x="44" y="64"/>
                    <a:pt x="45" y="64"/>
                    <a:pt x="45" y="63"/>
                  </a:cubicBezTo>
                  <a:cubicBezTo>
                    <a:pt x="45" y="63"/>
                    <a:pt x="45" y="62"/>
                    <a:pt x="45" y="63"/>
                  </a:cubicBezTo>
                  <a:cubicBezTo>
                    <a:pt x="44" y="63"/>
                    <a:pt x="43" y="64"/>
                    <a:pt x="43" y="65"/>
                  </a:cubicBezTo>
                  <a:close/>
                  <a:moveTo>
                    <a:pt x="32" y="63"/>
                  </a:moveTo>
                  <a:cubicBezTo>
                    <a:pt x="32" y="63"/>
                    <a:pt x="33" y="64"/>
                    <a:pt x="33" y="64"/>
                  </a:cubicBezTo>
                  <a:cubicBezTo>
                    <a:pt x="32" y="64"/>
                    <a:pt x="32" y="64"/>
                    <a:pt x="32" y="63"/>
                  </a:cubicBezTo>
                  <a:cubicBezTo>
                    <a:pt x="31" y="65"/>
                    <a:pt x="33" y="66"/>
                    <a:pt x="33" y="64"/>
                  </a:cubicBezTo>
                  <a:cubicBezTo>
                    <a:pt x="33" y="63"/>
                    <a:pt x="32" y="62"/>
                    <a:pt x="32" y="63"/>
                  </a:cubicBezTo>
                  <a:close/>
                  <a:moveTo>
                    <a:pt x="46" y="63"/>
                  </a:moveTo>
                  <a:cubicBezTo>
                    <a:pt x="47" y="64"/>
                    <a:pt x="47" y="64"/>
                    <a:pt x="47" y="64"/>
                  </a:cubicBezTo>
                  <a:cubicBezTo>
                    <a:pt x="48" y="64"/>
                    <a:pt x="48" y="64"/>
                    <a:pt x="48" y="64"/>
                  </a:cubicBezTo>
                  <a:cubicBezTo>
                    <a:pt x="48" y="63"/>
                    <a:pt x="47" y="63"/>
                    <a:pt x="47" y="63"/>
                  </a:cubicBezTo>
                  <a:cubicBezTo>
                    <a:pt x="47" y="63"/>
                    <a:pt x="46" y="63"/>
                    <a:pt x="46" y="63"/>
                  </a:cubicBezTo>
                  <a:close/>
                  <a:moveTo>
                    <a:pt x="39" y="64"/>
                  </a:moveTo>
                  <a:cubicBezTo>
                    <a:pt x="39" y="63"/>
                    <a:pt x="39" y="63"/>
                    <a:pt x="39" y="63"/>
                  </a:cubicBezTo>
                  <a:cubicBezTo>
                    <a:pt x="39" y="63"/>
                    <a:pt x="38" y="63"/>
                    <a:pt x="39" y="64"/>
                  </a:cubicBezTo>
                  <a:close/>
                  <a:moveTo>
                    <a:pt x="42" y="64"/>
                  </a:moveTo>
                  <a:cubicBezTo>
                    <a:pt x="42" y="64"/>
                    <a:pt x="41" y="63"/>
                    <a:pt x="40" y="63"/>
                  </a:cubicBezTo>
                  <a:cubicBezTo>
                    <a:pt x="40" y="63"/>
                    <a:pt x="41" y="64"/>
                    <a:pt x="42" y="64"/>
                  </a:cubicBezTo>
                  <a:close/>
                  <a:moveTo>
                    <a:pt x="50" y="64"/>
                  </a:moveTo>
                  <a:cubicBezTo>
                    <a:pt x="50" y="64"/>
                    <a:pt x="51" y="64"/>
                    <a:pt x="51" y="64"/>
                  </a:cubicBezTo>
                  <a:cubicBezTo>
                    <a:pt x="52" y="64"/>
                    <a:pt x="51" y="63"/>
                    <a:pt x="51" y="63"/>
                  </a:cubicBezTo>
                  <a:cubicBezTo>
                    <a:pt x="51" y="63"/>
                    <a:pt x="50" y="63"/>
                    <a:pt x="50" y="64"/>
                  </a:cubicBezTo>
                  <a:close/>
                  <a:moveTo>
                    <a:pt x="53" y="64"/>
                  </a:moveTo>
                  <a:cubicBezTo>
                    <a:pt x="53" y="64"/>
                    <a:pt x="53" y="64"/>
                    <a:pt x="53" y="65"/>
                  </a:cubicBezTo>
                  <a:cubicBezTo>
                    <a:pt x="54" y="64"/>
                    <a:pt x="54" y="64"/>
                    <a:pt x="54" y="64"/>
                  </a:cubicBezTo>
                  <a:cubicBezTo>
                    <a:pt x="54" y="63"/>
                    <a:pt x="54" y="63"/>
                    <a:pt x="53" y="63"/>
                  </a:cubicBezTo>
                  <a:cubicBezTo>
                    <a:pt x="53" y="64"/>
                    <a:pt x="53" y="64"/>
                    <a:pt x="53" y="64"/>
                  </a:cubicBezTo>
                  <a:close/>
                  <a:moveTo>
                    <a:pt x="40" y="65"/>
                  </a:moveTo>
                  <a:cubicBezTo>
                    <a:pt x="40" y="65"/>
                    <a:pt x="40" y="65"/>
                    <a:pt x="40" y="65"/>
                  </a:cubicBezTo>
                  <a:cubicBezTo>
                    <a:pt x="41" y="65"/>
                    <a:pt x="41" y="65"/>
                    <a:pt x="41" y="65"/>
                  </a:cubicBezTo>
                  <a:cubicBezTo>
                    <a:pt x="41" y="64"/>
                    <a:pt x="39" y="63"/>
                    <a:pt x="40" y="65"/>
                  </a:cubicBezTo>
                  <a:close/>
                  <a:moveTo>
                    <a:pt x="29" y="65"/>
                  </a:moveTo>
                  <a:cubicBezTo>
                    <a:pt x="29" y="65"/>
                    <a:pt x="30" y="64"/>
                    <a:pt x="29" y="64"/>
                  </a:cubicBezTo>
                  <a:cubicBezTo>
                    <a:pt x="29" y="64"/>
                    <a:pt x="29" y="64"/>
                    <a:pt x="29" y="65"/>
                  </a:cubicBezTo>
                  <a:close/>
                  <a:moveTo>
                    <a:pt x="44" y="66"/>
                  </a:moveTo>
                  <a:cubicBezTo>
                    <a:pt x="45" y="67"/>
                    <a:pt x="45" y="67"/>
                    <a:pt x="45" y="67"/>
                  </a:cubicBezTo>
                  <a:cubicBezTo>
                    <a:pt x="46" y="66"/>
                    <a:pt x="47" y="66"/>
                    <a:pt x="47" y="65"/>
                  </a:cubicBezTo>
                  <a:cubicBezTo>
                    <a:pt x="46" y="65"/>
                    <a:pt x="46" y="64"/>
                    <a:pt x="46" y="64"/>
                  </a:cubicBezTo>
                  <a:cubicBezTo>
                    <a:pt x="45" y="65"/>
                    <a:pt x="45" y="65"/>
                    <a:pt x="44" y="66"/>
                  </a:cubicBezTo>
                  <a:close/>
                  <a:moveTo>
                    <a:pt x="37" y="65"/>
                  </a:moveTo>
                  <a:cubicBezTo>
                    <a:pt x="38" y="65"/>
                    <a:pt x="38" y="65"/>
                    <a:pt x="37" y="65"/>
                  </a:cubicBezTo>
                  <a:cubicBezTo>
                    <a:pt x="38" y="65"/>
                    <a:pt x="38" y="65"/>
                    <a:pt x="38" y="64"/>
                  </a:cubicBezTo>
                  <a:cubicBezTo>
                    <a:pt x="38" y="64"/>
                    <a:pt x="38" y="64"/>
                    <a:pt x="37" y="65"/>
                  </a:cubicBezTo>
                  <a:close/>
                  <a:moveTo>
                    <a:pt x="4" y="64"/>
                  </a:moveTo>
                  <a:cubicBezTo>
                    <a:pt x="4" y="65"/>
                    <a:pt x="4" y="65"/>
                    <a:pt x="4" y="65"/>
                  </a:cubicBezTo>
                  <a:cubicBezTo>
                    <a:pt x="4" y="65"/>
                    <a:pt x="4" y="66"/>
                    <a:pt x="4" y="66"/>
                  </a:cubicBezTo>
                  <a:cubicBezTo>
                    <a:pt x="5" y="66"/>
                    <a:pt x="6" y="67"/>
                    <a:pt x="5" y="67"/>
                  </a:cubicBezTo>
                  <a:cubicBezTo>
                    <a:pt x="7" y="67"/>
                    <a:pt x="7" y="69"/>
                    <a:pt x="8" y="70"/>
                  </a:cubicBezTo>
                  <a:cubicBezTo>
                    <a:pt x="8" y="68"/>
                    <a:pt x="6" y="66"/>
                    <a:pt x="4" y="64"/>
                  </a:cubicBezTo>
                  <a:close/>
                  <a:moveTo>
                    <a:pt x="48" y="65"/>
                  </a:moveTo>
                  <a:cubicBezTo>
                    <a:pt x="48" y="65"/>
                    <a:pt x="49" y="65"/>
                    <a:pt x="49" y="64"/>
                  </a:cubicBezTo>
                  <a:cubicBezTo>
                    <a:pt x="48" y="65"/>
                    <a:pt x="48" y="65"/>
                    <a:pt x="48" y="65"/>
                  </a:cubicBezTo>
                  <a:close/>
                  <a:moveTo>
                    <a:pt x="52" y="65"/>
                  </a:moveTo>
                  <a:cubicBezTo>
                    <a:pt x="52" y="66"/>
                    <a:pt x="52" y="66"/>
                    <a:pt x="53" y="66"/>
                  </a:cubicBezTo>
                  <a:cubicBezTo>
                    <a:pt x="53" y="65"/>
                    <a:pt x="52" y="65"/>
                    <a:pt x="52" y="65"/>
                  </a:cubicBezTo>
                  <a:close/>
                  <a:moveTo>
                    <a:pt x="55" y="66"/>
                  </a:moveTo>
                  <a:cubicBezTo>
                    <a:pt x="55" y="66"/>
                    <a:pt x="55" y="67"/>
                    <a:pt x="56" y="66"/>
                  </a:cubicBezTo>
                  <a:cubicBezTo>
                    <a:pt x="55" y="66"/>
                    <a:pt x="56" y="65"/>
                    <a:pt x="55" y="65"/>
                  </a:cubicBezTo>
                  <a:cubicBezTo>
                    <a:pt x="55" y="65"/>
                    <a:pt x="55" y="66"/>
                    <a:pt x="55" y="66"/>
                  </a:cubicBezTo>
                  <a:close/>
                  <a:moveTo>
                    <a:pt x="33" y="66"/>
                  </a:moveTo>
                  <a:cubicBezTo>
                    <a:pt x="33" y="66"/>
                    <a:pt x="33" y="66"/>
                    <a:pt x="33" y="66"/>
                  </a:cubicBezTo>
                  <a:cubicBezTo>
                    <a:pt x="33" y="67"/>
                    <a:pt x="34" y="67"/>
                    <a:pt x="34" y="68"/>
                  </a:cubicBezTo>
                  <a:cubicBezTo>
                    <a:pt x="34" y="67"/>
                    <a:pt x="35" y="67"/>
                    <a:pt x="35" y="66"/>
                  </a:cubicBezTo>
                  <a:cubicBezTo>
                    <a:pt x="35" y="66"/>
                    <a:pt x="35" y="65"/>
                    <a:pt x="34" y="65"/>
                  </a:cubicBezTo>
                  <a:cubicBezTo>
                    <a:pt x="34" y="66"/>
                    <a:pt x="35" y="66"/>
                    <a:pt x="35" y="67"/>
                  </a:cubicBezTo>
                  <a:cubicBezTo>
                    <a:pt x="34" y="67"/>
                    <a:pt x="34" y="66"/>
                    <a:pt x="33" y="66"/>
                  </a:cubicBezTo>
                  <a:close/>
                  <a:moveTo>
                    <a:pt x="39" y="67"/>
                  </a:moveTo>
                  <a:cubicBezTo>
                    <a:pt x="40" y="67"/>
                    <a:pt x="40" y="67"/>
                    <a:pt x="40" y="66"/>
                  </a:cubicBezTo>
                  <a:cubicBezTo>
                    <a:pt x="40" y="66"/>
                    <a:pt x="40" y="65"/>
                    <a:pt x="39" y="65"/>
                  </a:cubicBezTo>
                  <a:cubicBezTo>
                    <a:pt x="39" y="65"/>
                    <a:pt x="38" y="65"/>
                    <a:pt x="38" y="66"/>
                  </a:cubicBezTo>
                  <a:cubicBezTo>
                    <a:pt x="38" y="66"/>
                    <a:pt x="39" y="66"/>
                    <a:pt x="39" y="66"/>
                  </a:cubicBezTo>
                  <a:cubicBezTo>
                    <a:pt x="38" y="66"/>
                    <a:pt x="38" y="66"/>
                    <a:pt x="38" y="66"/>
                  </a:cubicBezTo>
                  <a:cubicBezTo>
                    <a:pt x="38" y="66"/>
                    <a:pt x="37" y="67"/>
                    <a:pt x="37" y="67"/>
                  </a:cubicBezTo>
                  <a:cubicBezTo>
                    <a:pt x="38" y="68"/>
                    <a:pt x="38" y="68"/>
                    <a:pt x="39" y="68"/>
                  </a:cubicBezTo>
                  <a:cubicBezTo>
                    <a:pt x="39" y="68"/>
                    <a:pt x="39" y="68"/>
                    <a:pt x="39" y="68"/>
                  </a:cubicBezTo>
                  <a:cubicBezTo>
                    <a:pt x="39" y="67"/>
                    <a:pt x="39" y="67"/>
                    <a:pt x="39" y="67"/>
                  </a:cubicBezTo>
                  <a:cubicBezTo>
                    <a:pt x="39" y="67"/>
                    <a:pt x="39" y="67"/>
                    <a:pt x="39" y="67"/>
                  </a:cubicBezTo>
                  <a:close/>
                  <a:moveTo>
                    <a:pt x="49" y="67"/>
                  </a:moveTo>
                  <a:cubicBezTo>
                    <a:pt x="50" y="66"/>
                    <a:pt x="50" y="65"/>
                    <a:pt x="49" y="65"/>
                  </a:cubicBezTo>
                  <a:cubicBezTo>
                    <a:pt x="48" y="65"/>
                    <a:pt x="48" y="66"/>
                    <a:pt x="49" y="67"/>
                  </a:cubicBezTo>
                  <a:close/>
                  <a:moveTo>
                    <a:pt x="30" y="68"/>
                  </a:moveTo>
                  <a:cubicBezTo>
                    <a:pt x="31" y="68"/>
                    <a:pt x="31" y="66"/>
                    <a:pt x="30" y="65"/>
                  </a:cubicBezTo>
                  <a:cubicBezTo>
                    <a:pt x="29" y="66"/>
                    <a:pt x="29" y="68"/>
                    <a:pt x="30" y="68"/>
                  </a:cubicBezTo>
                  <a:close/>
                  <a:moveTo>
                    <a:pt x="46" y="68"/>
                  </a:moveTo>
                  <a:cubicBezTo>
                    <a:pt x="47" y="68"/>
                    <a:pt x="47" y="67"/>
                    <a:pt x="48" y="66"/>
                  </a:cubicBezTo>
                  <a:cubicBezTo>
                    <a:pt x="47" y="66"/>
                    <a:pt x="46" y="67"/>
                    <a:pt x="46" y="68"/>
                  </a:cubicBezTo>
                  <a:close/>
                  <a:moveTo>
                    <a:pt x="42" y="67"/>
                  </a:moveTo>
                  <a:cubicBezTo>
                    <a:pt x="42" y="67"/>
                    <a:pt x="42" y="67"/>
                    <a:pt x="42" y="67"/>
                  </a:cubicBezTo>
                  <a:cubicBezTo>
                    <a:pt x="43" y="66"/>
                    <a:pt x="42" y="66"/>
                    <a:pt x="42" y="67"/>
                  </a:cubicBezTo>
                  <a:close/>
                  <a:moveTo>
                    <a:pt x="53" y="67"/>
                  </a:moveTo>
                  <a:cubicBezTo>
                    <a:pt x="53" y="67"/>
                    <a:pt x="54" y="67"/>
                    <a:pt x="54" y="68"/>
                  </a:cubicBezTo>
                  <a:cubicBezTo>
                    <a:pt x="54" y="67"/>
                    <a:pt x="54" y="66"/>
                    <a:pt x="53" y="66"/>
                  </a:cubicBezTo>
                  <a:cubicBezTo>
                    <a:pt x="53" y="66"/>
                    <a:pt x="53" y="67"/>
                    <a:pt x="53" y="67"/>
                  </a:cubicBezTo>
                  <a:close/>
                  <a:moveTo>
                    <a:pt x="27" y="67"/>
                  </a:moveTo>
                  <a:cubicBezTo>
                    <a:pt x="27" y="67"/>
                    <a:pt x="27" y="67"/>
                    <a:pt x="27" y="67"/>
                  </a:cubicBezTo>
                  <a:cubicBezTo>
                    <a:pt x="27" y="67"/>
                    <a:pt x="28" y="66"/>
                    <a:pt x="27" y="66"/>
                  </a:cubicBezTo>
                  <a:cubicBezTo>
                    <a:pt x="27" y="67"/>
                    <a:pt x="27" y="66"/>
                    <a:pt x="27" y="67"/>
                  </a:cubicBezTo>
                  <a:close/>
                  <a:moveTo>
                    <a:pt x="49" y="67"/>
                  </a:moveTo>
                  <a:cubicBezTo>
                    <a:pt x="48" y="66"/>
                    <a:pt x="46" y="68"/>
                    <a:pt x="46" y="69"/>
                  </a:cubicBezTo>
                  <a:cubicBezTo>
                    <a:pt x="47" y="69"/>
                    <a:pt x="47" y="69"/>
                    <a:pt x="47" y="69"/>
                  </a:cubicBezTo>
                  <a:cubicBezTo>
                    <a:pt x="48" y="68"/>
                    <a:pt x="49" y="68"/>
                    <a:pt x="49" y="67"/>
                  </a:cubicBezTo>
                  <a:close/>
                  <a:moveTo>
                    <a:pt x="50" y="68"/>
                  </a:moveTo>
                  <a:cubicBezTo>
                    <a:pt x="50" y="68"/>
                    <a:pt x="50" y="68"/>
                    <a:pt x="51" y="68"/>
                  </a:cubicBezTo>
                  <a:cubicBezTo>
                    <a:pt x="51" y="68"/>
                    <a:pt x="51" y="68"/>
                    <a:pt x="51" y="67"/>
                  </a:cubicBezTo>
                  <a:cubicBezTo>
                    <a:pt x="51" y="67"/>
                    <a:pt x="51" y="67"/>
                    <a:pt x="51" y="67"/>
                  </a:cubicBezTo>
                  <a:cubicBezTo>
                    <a:pt x="50" y="67"/>
                    <a:pt x="50" y="67"/>
                    <a:pt x="50" y="68"/>
                  </a:cubicBezTo>
                  <a:close/>
                  <a:moveTo>
                    <a:pt x="32" y="67"/>
                  </a:moveTo>
                  <a:cubicBezTo>
                    <a:pt x="32" y="68"/>
                    <a:pt x="33" y="68"/>
                    <a:pt x="33" y="69"/>
                  </a:cubicBezTo>
                  <a:cubicBezTo>
                    <a:pt x="33" y="69"/>
                    <a:pt x="33" y="69"/>
                    <a:pt x="34" y="68"/>
                  </a:cubicBezTo>
                  <a:cubicBezTo>
                    <a:pt x="33" y="68"/>
                    <a:pt x="33" y="67"/>
                    <a:pt x="32" y="67"/>
                  </a:cubicBezTo>
                  <a:close/>
                  <a:moveTo>
                    <a:pt x="41" y="69"/>
                  </a:moveTo>
                  <a:cubicBezTo>
                    <a:pt x="41" y="69"/>
                    <a:pt x="41" y="68"/>
                    <a:pt x="42" y="68"/>
                  </a:cubicBezTo>
                  <a:cubicBezTo>
                    <a:pt x="41" y="67"/>
                    <a:pt x="39" y="69"/>
                    <a:pt x="41" y="69"/>
                  </a:cubicBezTo>
                  <a:close/>
                  <a:moveTo>
                    <a:pt x="44" y="69"/>
                  </a:moveTo>
                  <a:cubicBezTo>
                    <a:pt x="45" y="68"/>
                    <a:pt x="44" y="68"/>
                    <a:pt x="43" y="67"/>
                  </a:cubicBezTo>
                  <a:cubicBezTo>
                    <a:pt x="43" y="68"/>
                    <a:pt x="43" y="69"/>
                    <a:pt x="44" y="69"/>
                  </a:cubicBezTo>
                  <a:close/>
                  <a:moveTo>
                    <a:pt x="37" y="70"/>
                  </a:moveTo>
                  <a:cubicBezTo>
                    <a:pt x="37" y="70"/>
                    <a:pt x="38" y="70"/>
                    <a:pt x="38" y="69"/>
                  </a:cubicBezTo>
                  <a:cubicBezTo>
                    <a:pt x="38" y="68"/>
                    <a:pt x="37" y="68"/>
                    <a:pt x="37" y="68"/>
                  </a:cubicBezTo>
                  <a:cubicBezTo>
                    <a:pt x="36" y="69"/>
                    <a:pt x="35" y="70"/>
                    <a:pt x="37" y="70"/>
                  </a:cubicBezTo>
                  <a:close/>
                  <a:moveTo>
                    <a:pt x="28" y="69"/>
                  </a:moveTo>
                  <a:cubicBezTo>
                    <a:pt x="28" y="69"/>
                    <a:pt x="28" y="68"/>
                    <a:pt x="28" y="68"/>
                  </a:cubicBezTo>
                  <a:cubicBezTo>
                    <a:pt x="28" y="68"/>
                    <a:pt x="27" y="68"/>
                    <a:pt x="27" y="68"/>
                  </a:cubicBezTo>
                  <a:cubicBezTo>
                    <a:pt x="27" y="68"/>
                    <a:pt x="27" y="69"/>
                    <a:pt x="28" y="69"/>
                  </a:cubicBezTo>
                  <a:close/>
                  <a:moveTo>
                    <a:pt x="32" y="70"/>
                  </a:moveTo>
                  <a:cubicBezTo>
                    <a:pt x="32" y="70"/>
                    <a:pt x="33" y="70"/>
                    <a:pt x="33" y="69"/>
                  </a:cubicBezTo>
                  <a:cubicBezTo>
                    <a:pt x="32" y="69"/>
                    <a:pt x="32" y="68"/>
                    <a:pt x="32" y="68"/>
                  </a:cubicBezTo>
                  <a:cubicBezTo>
                    <a:pt x="31" y="69"/>
                    <a:pt x="32" y="70"/>
                    <a:pt x="32" y="70"/>
                  </a:cubicBezTo>
                  <a:close/>
                  <a:moveTo>
                    <a:pt x="48" y="70"/>
                  </a:moveTo>
                  <a:cubicBezTo>
                    <a:pt x="48" y="71"/>
                    <a:pt x="48" y="71"/>
                    <a:pt x="49" y="71"/>
                  </a:cubicBezTo>
                  <a:cubicBezTo>
                    <a:pt x="49" y="71"/>
                    <a:pt x="50" y="70"/>
                    <a:pt x="50" y="69"/>
                  </a:cubicBezTo>
                  <a:cubicBezTo>
                    <a:pt x="50" y="69"/>
                    <a:pt x="50" y="68"/>
                    <a:pt x="49" y="68"/>
                  </a:cubicBezTo>
                  <a:cubicBezTo>
                    <a:pt x="49" y="69"/>
                    <a:pt x="48" y="69"/>
                    <a:pt x="48" y="70"/>
                  </a:cubicBezTo>
                  <a:close/>
                  <a:moveTo>
                    <a:pt x="12" y="70"/>
                  </a:moveTo>
                  <a:cubicBezTo>
                    <a:pt x="11" y="70"/>
                    <a:pt x="12" y="70"/>
                    <a:pt x="12" y="71"/>
                  </a:cubicBezTo>
                  <a:cubicBezTo>
                    <a:pt x="13" y="72"/>
                    <a:pt x="14" y="73"/>
                    <a:pt x="15" y="74"/>
                  </a:cubicBezTo>
                  <a:cubicBezTo>
                    <a:pt x="16" y="74"/>
                    <a:pt x="16" y="75"/>
                    <a:pt x="16" y="75"/>
                  </a:cubicBezTo>
                  <a:cubicBezTo>
                    <a:pt x="15" y="73"/>
                    <a:pt x="12" y="70"/>
                    <a:pt x="10" y="69"/>
                  </a:cubicBezTo>
                  <a:cubicBezTo>
                    <a:pt x="11" y="69"/>
                    <a:pt x="11" y="70"/>
                    <a:pt x="12" y="70"/>
                  </a:cubicBezTo>
                  <a:close/>
                  <a:moveTo>
                    <a:pt x="40" y="70"/>
                  </a:moveTo>
                  <a:cubicBezTo>
                    <a:pt x="41" y="70"/>
                    <a:pt x="41" y="69"/>
                    <a:pt x="40" y="69"/>
                  </a:cubicBezTo>
                  <a:cubicBezTo>
                    <a:pt x="40" y="69"/>
                    <a:pt x="40" y="70"/>
                    <a:pt x="40" y="70"/>
                  </a:cubicBezTo>
                  <a:close/>
                  <a:moveTo>
                    <a:pt x="52" y="70"/>
                  </a:moveTo>
                  <a:cubicBezTo>
                    <a:pt x="53" y="70"/>
                    <a:pt x="53" y="70"/>
                    <a:pt x="53" y="69"/>
                  </a:cubicBezTo>
                  <a:cubicBezTo>
                    <a:pt x="53" y="69"/>
                    <a:pt x="53" y="69"/>
                    <a:pt x="52" y="69"/>
                  </a:cubicBezTo>
                  <a:cubicBezTo>
                    <a:pt x="52" y="69"/>
                    <a:pt x="52" y="70"/>
                    <a:pt x="52" y="70"/>
                  </a:cubicBezTo>
                  <a:close/>
                  <a:moveTo>
                    <a:pt x="51" y="70"/>
                  </a:moveTo>
                  <a:cubicBezTo>
                    <a:pt x="51" y="69"/>
                    <a:pt x="52" y="69"/>
                    <a:pt x="51" y="69"/>
                  </a:cubicBezTo>
                  <a:cubicBezTo>
                    <a:pt x="51" y="69"/>
                    <a:pt x="51" y="70"/>
                    <a:pt x="51" y="70"/>
                  </a:cubicBezTo>
                  <a:close/>
                  <a:moveTo>
                    <a:pt x="42" y="70"/>
                  </a:moveTo>
                  <a:cubicBezTo>
                    <a:pt x="42" y="70"/>
                    <a:pt x="42" y="71"/>
                    <a:pt x="43" y="71"/>
                  </a:cubicBezTo>
                  <a:cubicBezTo>
                    <a:pt x="44" y="70"/>
                    <a:pt x="43" y="69"/>
                    <a:pt x="42" y="69"/>
                  </a:cubicBezTo>
                  <a:cubicBezTo>
                    <a:pt x="42" y="69"/>
                    <a:pt x="42" y="69"/>
                    <a:pt x="42" y="70"/>
                  </a:cubicBezTo>
                  <a:close/>
                  <a:moveTo>
                    <a:pt x="58" y="69"/>
                  </a:moveTo>
                  <a:cubicBezTo>
                    <a:pt x="59" y="69"/>
                    <a:pt x="59" y="70"/>
                    <a:pt x="59" y="69"/>
                  </a:cubicBezTo>
                  <a:cubicBezTo>
                    <a:pt x="59" y="69"/>
                    <a:pt x="59" y="69"/>
                    <a:pt x="59" y="69"/>
                  </a:cubicBezTo>
                  <a:cubicBezTo>
                    <a:pt x="59" y="69"/>
                    <a:pt x="58" y="69"/>
                    <a:pt x="58" y="69"/>
                  </a:cubicBezTo>
                  <a:close/>
                  <a:moveTo>
                    <a:pt x="59" y="75"/>
                  </a:moveTo>
                  <a:cubicBezTo>
                    <a:pt x="60" y="75"/>
                    <a:pt x="60" y="75"/>
                    <a:pt x="60" y="75"/>
                  </a:cubicBezTo>
                  <a:cubicBezTo>
                    <a:pt x="60" y="73"/>
                    <a:pt x="60" y="72"/>
                    <a:pt x="60" y="69"/>
                  </a:cubicBezTo>
                  <a:cubicBezTo>
                    <a:pt x="60" y="69"/>
                    <a:pt x="60" y="69"/>
                    <a:pt x="59" y="69"/>
                  </a:cubicBezTo>
                  <a:cubicBezTo>
                    <a:pt x="59" y="71"/>
                    <a:pt x="60" y="73"/>
                    <a:pt x="59" y="75"/>
                  </a:cubicBezTo>
                  <a:close/>
                  <a:moveTo>
                    <a:pt x="52" y="71"/>
                  </a:moveTo>
                  <a:cubicBezTo>
                    <a:pt x="53" y="71"/>
                    <a:pt x="52" y="71"/>
                    <a:pt x="53" y="71"/>
                  </a:cubicBezTo>
                  <a:cubicBezTo>
                    <a:pt x="53" y="71"/>
                    <a:pt x="54" y="70"/>
                    <a:pt x="54" y="70"/>
                  </a:cubicBezTo>
                  <a:cubicBezTo>
                    <a:pt x="54" y="70"/>
                    <a:pt x="54" y="70"/>
                    <a:pt x="54" y="70"/>
                  </a:cubicBezTo>
                  <a:cubicBezTo>
                    <a:pt x="53" y="70"/>
                    <a:pt x="53" y="70"/>
                    <a:pt x="52" y="71"/>
                  </a:cubicBezTo>
                  <a:close/>
                  <a:moveTo>
                    <a:pt x="34" y="74"/>
                  </a:moveTo>
                  <a:cubicBezTo>
                    <a:pt x="35" y="73"/>
                    <a:pt x="36" y="72"/>
                    <a:pt x="36" y="71"/>
                  </a:cubicBezTo>
                  <a:cubicBezTo>
                    <a:pt x="36" y="71"/>
                    <a:pt x="35" y="70"/>
                    <a:pt x="35" y="70"/>
                  </a:cubicBezTo>
                  <a:cubicBezTo>
                    <a:pt x="34" y="71"/>
                    <a:pt x="32" y="73"/>
                    <a:pt x="34" y="74"/>
                  </a:cubicBezTo>
                  <a:close/>
                  <a:moveTo>
                    <a:pt x="45" y="70"/>
                  </a:moveTo>
                  <a:cubicBezTo>
                    <a:pt x="45" y="71"/>
                    <a:pt x="46" y="71"/>
                    <a:pt x="46" y="71"/>
                  </a:cubicBezTo>
                  <a:cubicBezTo>
                    <a:pt x="46" y="70"/>
                    <a:pt x="46" y="70"/>
                    <a:pt x="46" y="70"/>
                  </a:cubicBezTo>
                  <a:cubicBezTo>
                    <a:pt x="46" y="70"/>
                    <a:pt x="45" y="70"/>
                    <a:pt x="45" y="70"/>
                  </a:cubicBezTo>
                  <a:close/>
                  <a:moveTo>
                    <a:pt x="50" y="73"/>
                  </a:moveTo>
                  <a:cubicBezTo>
                    <a:pt x="51" y="72"/>
                    <a:pt x="52" y="71"/>
                    <a:pt x="51" y="70"/>
                  </a:cubicBezTo>
                  <a:cubicBezTo>
                    <a:pt x="50" y="71"/>
                    <a:pt x="48" y="72"/>
                    <a:pt x="50" y="73"/>
                  </a:cubicBezTo>
                  <a:close/>
                  <a:moveTo>
                    <a:pt x="38" y="71"/>
                  </a:moveTo>
                  <a:cubicBezTo>
                    <a:pt x="38" y="71"/>
                    <a:pt x="38" y="72"/>
                    <a:pt x="38" y="72"/>
                  </a:cubicBezTo>
                  <a:cubicBezTo>
                    <a:pt x="39" y="71"/>
                    <a:pt x="39" y="72"/>
                    <a:pt x="40" y="71"/>
                  </a:cubicBezTo>
                  <a:cubicBezTo>
                    <a:pt x="39" y="70"/>
                    <a:pt x="38" y="70"/>
                    <a:pt x="38" y="71"/>
                  </a:cubicBezTo>
                  <a:close/>
                  <a:moveTo>
                    <a:pt x="41" y="70"/>
                  </a:moveTo>
                  <a:cubicBezTo>
                    <a:pt x="41" y="71"/>
                    <a:pt x="42" y="71"/>
                    <a:pt x="42" y="72"/>
                  </a:cubicBezTo>
                  <a:cubicBezTo>
                    <a:pt x="42" y="71"/>
                    <a:pt x="42" y="71"/>
                    <a:pt x="42" y="71"/>
                  </a:cubicBezTo>
                  <a:cubicBezTo>
                    <a:pt x="42" y="71"/>
                    <a:pt x="42" y="70"/>
                    <a:pt x="41" y="70"/>
                  </a:cubicBezTo>
                  <a:close/>
                  <a:moveTo>
                    <a:pt x="31" y="73"/>
                  </a:moveTo>
                  <a:cubicBezTo>
                    <a:pt x="31" y="73"/>
                    <a:pt x="31" y="73"/>
                    <a:pt x="32" y="73"/>
                  </a:cubicBezTo>
                  <a:cubicBezTo>
                    <a:pt x="31" y="72"/>
                    <a:pt x="31" y="71"/>
                    <a:pt x="30" y="71"/>
                  </a:cubicBezTo>
                  <a:cubicBezTo>
                    <a:pt x="30" y="72"/>
                    <a:pt x="30" y="73"/>
                    <a:pt x="31" y="73"/>
                  </a:cubicBezTo>
                  <a:close/>
                  <a:moveTo>
                    <a:pt x="44" y="72"/>
                  </a:moveTo>
                  <a:cubicBezTo>
                    <a:pt x="44" y="71"/>
                    <a:pt x="44" y="71"/>
                    <a:pt x="44" y="71"/>
                  </a:cubicBezTo>
                  <a:cubicBezTo>
                    <a:pt x="44" y="71"/>
                    <a:pt x="44" y="71"/>
                    <a:pt x="44" y="71"/>
                  </a:cubicBezTo>
                  <a:cubicBezTo>
                    <a:pt x="44" y="71"/>
                    <a:pt x="43" y="71"/>
                    <a:pt x="44" y="72"/>
                  </a:cubicBezTo>
                  <a:close/>
                  <a:moveTo>
                    <a:pt x="28" y="76"/>
                  </a:moveTo>
                  <a:cubicBezTo>
                    <a:pt x="28" y="75"/>
                    <a:pt x="28" y="73"/>
                    <a:pt x="27" y="72"/>
                  </a:cubicBezTo>
                  <a:cubicBezTo>
                    <a:pt x="27" y="73"/>
                    <a:pt x="28" y="75"/>
                    <a:pt x="28" y="76"/>
                  </a:cubicBezTo>
                  <a:close/>
                  <a:moveTo>
                    <a:pt x="40" y="72"/>
                  </a:moveTo>
                  <a:cubicBezTo>
                    <a:pt x="40" y="73"/>
                    <a:pt x="40" y="73"/>
                    <a:pt x="41" y="73"/>
                  </a:cubicBezTo>
                  <a:cubicBezTo>
                    <a:pt x="41" y="73"/>
                    <a:pt x="41" y="73"/>
                    <a:pt x="41" y="73"/>
                  </a:cubicBezTo>
                  <a:cubicBezTo>
                    <a:pt x="41" y="72"/>
                    <a:pt x="40" y="71"/>
                    <a:pt x="40" y="72"/>
                  </a:cubicBezTo>
                  <a:close/>
                  <a:moveTo>
                    <a:pt x="44" y="72"/>
                  </a:moveTo>
                  <a:cubicBezTo>
                    <a:pt x="44" y="72"/>
                    <a:pt x="44" y="73"/>
                    <a:pt x="45" y="73"/>
                  </a:cubicBezTo>
                  <a:cubicBezTo>
                    <a:pt x="45" y="73"/>
                    <a:pt x="45" y="73"/>
                    <a:pt x="45" y="72"/>
                  </a:cubicBezTo>
                  <a:cubicBezTo>
                    <a:pt x="45" y="72"/>
                    <a:pt x="45" y="72"/>
                    <a:pt x="44" y="72"/>
                  </a:cubicBezTo>
                  <a:cubicBezTo>
                    <a:pt x="44" y="72"/>
                    <a:pt x="44" y="72"/>
                    <a:pt x="44" y="72"/>
                  </a:cubicBezTo>
                  <a:close/>
                  <a:moveTo>
                    <a:pt x="29" y="76"/>
                  </a:moveTo>
                  <a:cubicBezTo>
                    <a:pt x="30" y="75"/>
                    <a:pt x="29" y="73"/>
                    <a:pt x="29" y="72"/>
                  </a:cubicBezTo>
                  <a:cubicBezTo>
                    <a:pt x="29" y="72"/>
                    <a:pt x="29" y="72"/>
                    <a:pt x="29" y="72"/>
                  </a:cubicBezTo>
                  <a:cubicBezTo>
                    <a:pt x="29" y="73"/>
                    <a:pt x="29" y="75"/>
                    <a:pt x="29" y="76"/>
                  </a:cubicBezTo>
                  <a:close/>
                  <a:moveTo>
                    <a:pt x="47" y="72"/>
                  </a:moveTo>
                  <a:cubicBezTo>
                    <a:pt x="47" y="72"/>
                    <a:pt x="47" y="72"/>
                    <a:pt x="47" y="73"/>
                  </a:cubicBezTo>
                  <a:cubicBezTo>
                    <a:pt x="48" y="73"/>
                    <a:pt x="47" y="72"/>
                    <a:pt x="47" y="72"/>
                  </a:cubicBezTo>
                  <a:cubicBezTo>
                    <a:pt x="47" y="72"/>
                    <a:pt x="47" y="72"/>
                    <a:pt x="47" y="72"/>
                  </a:cubicBezTo>
                  <a:close/>
                  <a:moveTo>
                    <a:pt x="50" y="73"/>
                  </a:moveTo>
                  <a:cubicBezTo>
                    <a:pt x="51" y="73"/>
                    <a:pt x="51" y="74"/>
                    <a:pt x="51" y="74"/>
                  </a:cubicBezTo>
                  <a:cubicBezTo>
                    <a:pt x="51" y="73"/>
                    <a:pt x="52" y="73"/>
                    <a:pt x="51" y="72"/>
                  </a:cubicBezTo>
                  <a:cubicBezTo>
                    <a:pt x="51" y="72"/>
                    <a:pt x="51" y="72"/>
                    <a:pt x="51" y="72"/>
                  </a:cubicBezTo>
                  <a:cubicBezTo>
                    <a:pt x="51" y="73"/>
                    <a:pt x="50" y="72"/>
                    <a:pt x="50" y="73"/>
                  </a:cubicBezTo>
                  <a:close/>
                  <a:moveTo>
                    <a:pt x="43" y="73"/>
                  </a:moveTo>
                  <a:cubicBezTo>
                    <a:pt x="43" y="73"/>
                    <a:pt x="43" y="72"/>
                    <a:pt x="43" y="72"/>
                  </a:cubicBezTo>
                  <a:cubicBezTo>
                    <a:pt x="43" y="72"/>
                    <a:pt x="43" y="72"/>
                    <a:pt x="43" y="73"/>
                  </a:cubicBezTo>
                  <a:close/>
                  <a:moveTo>
                    <a:pt x="56" y="72"/>
                  </a:moveTo>
                  <a:cubicBezTo>
                    <a:pt x="56" y="72"/>
                    <a:pt x="56" y="72"/>
                    <a:pt x="56" y="72"/>
                  </a:cubicBezTo>
                  <a:cubicBezTo>
                    <a:pt x="57" y="73"/>
                    <a:pt x="56" y="74"/>
                    <a:pt x="57" y="75"/>
                  </a:cubicBezTo>
                  <a:cubicBezTo>
                    <a:pt x="57" y="74"/>
                    <a:pt x="57" y="72"/>
                    <a:pt x="56" y="72"/>
                  </a:cubicBezTo>
                  <a:close/>
                  <a:moveTo>
                    <a:pt x="35" y="75"/>
                  </a:moveTo>
                  <a:cubicBezTo>
                    <a:pt x="35" y="75"/>
                    <a:pt x="36" y="75"/>
                    <a:pt x="36" y="75"/>
                  </a:cubicBezTo>
                  <a:cubicBezTo>
                    <a:pt x="37" y="75"/>
                    <a:pt x="37" y="74"/>
                    <a:pt x="38" y="73"/>
                  </a:cubicBezTo>
                  <a:cubicBezTo>
                    <a:pt x="38" y="73"/>
                    <a:pt x="38" y="72"/>
                    <a:pt x="37" y="72"/>
                  </a:cubicBezTo>
                  <a:cubicBezTo>
                    <a:pt x="37" y="73"/>
                    <a:pt x="36" y="74"/>
                    <a:pt x="35" y="75"/>
                  </a:cubicBezTo>
                  <a:close/>
                  <a:moveTo>
                    <a:pt x="43" y="73"/>
                  </a:moveTo>
                  <a:cubicBezTo>
                    <a:pt x="43" y="73"/>
                    <a:pt x="44" y="74"/>
                    <a:pt x="44" y="74"/>
                  </a:cubicBezTo>
                  <a:cubicBezTo>
                    <a:pt x="45" y="73"/>
                    <a:pt x="44" y="73"/>
                    <a:pt x="44" y="72"/>
                  </a:cubicBezTo>
                  <a:cubicBezTo>
                    <a:pt x="43" y="73"/>
                    <a:pt x="43" y="73"/>
                    <a:pt x="43" y="73"/>
                  </a:cubicBezTo>
                  <a:close/>
                  <a:moveTo>
                    <a:pt x="40" y="74"/>
                  </a:moveTo>
                  <a:cubicBezTo>
                    <a:pt x="41" y="73"/>
                    <a:pt x="40" y="73"/>
                    <a:pt x="39" y="73"/>
                  </a:cubicBezTo>
                  <a:cubicBezTo>
                    <a:pt x="39" y="73"/>
                    <a:pt x="40" y="74"/>
                    <a:pt x="40" y="74"/>
                  </a:cubicBezTo>
                  <a:close/>
                  <a:moveTo>
                    <a:pt x="52" y="74"/>
                  </a:moveTo>
                  <a:cubicBezTo>
                    <a:pt x="53" y="74"/>
                    <a:pt x="53" y="74"/>
                    <a:pt x="53" y="73"/>
                  </a:cubicBezTo>
                  <a:cubicBezTo>
                    <a:pt x="53" y="73"/>
                    <a:pt x="53" y="73"/>
                    <a:pt x="53" y="73"/>
                  </a:cubicBezTo>
                  <a:cubicBezTo>
                    <a:pt x="53" y="73"/>
                    <a:pt x="52" y="74"/>
                    <a:pt x="52" y="74"/>
                  </a:cubicBezTo>
                  <a:close/>
                  <a:moveTo>
                    <a:pt x="55" y="73"/>
                  </a:moveTo>
                  <a:cubicBezTo>
                    <a:pt x="55" y="73"/>
                    <a:pt x="55" y="74"/>
                    <a:pt x="55" y="74"/>
                  </a:cubicBezTo>
                  <a:cubicBezTo>
                    <a:pt x="56" y="73"/>
                    <a:pt x="56" y="73"/>
                    <a:pt x="55" y="73"/>
                  </a:cubicBezTo>
                  <a:cubicBezTo>
                    <a:pt x="55" y="73"/>
                    <a:pt x="55" y="73"/>
                    <a:pt x="55" y="73"/>
                  </a:cubicBezTo>
                  <a:close/>
                  <a:moveTo>
                    <a:pt x="34" y="75"/>
                  </a:moveTo>
                  <a:cubicBezTo>
                    <a:pt x="34" y="74"/>
                    <a:pt x="33" y="73"/>
                    <a:pt x="33" y="73"/>
                  </a:cubicBezTo>
                  <a:cubicBezTo>
                    <a:pt x="32" y="74"/>
                    <a:pt x="33" y="74"/>
                    <a:pt x="34" y="75"/>
                  </a:cubicBezTo>
                  <a:close/>
                  <a:moveTo>
                    <a:pt x="49" y="74"/>
                  </a:moveTo>
                  <a:cubicBezTo>
                    <a:pt x="49" y="74"/>
                    <a:pt x="49" y="74"/>
                    <a:pt x="49" y="73"/>
                  </a:cubicBezTo>
                  <a:cubicBezTo>
                    <a:pt x="48" y="73"/>
                    <a:pt x="48" y="73"/>
                    <a:pt x="48" y="73"/>
                  </a:cubicBezTo>
                  <a:cubicBezTo>
                    <a:pt x="48" y="74"/>
                    <a:pt x="48" y="74"/>
                    <a:pt x="49" y="74"/>
                  </a:cubicBezTo>
                  <a:close/>
                  <a:moveTo>
                    <a:pt x="41" y="74"/>
                  </a:moveTo>
                  <a:cubicBezTo>
                    <a:pt x="42" y="74"/>
                    <a:pt x="42" y="74"/>
                    <a:pt x="42" y="73"/>
                  </a:cubicBezTo>
                  <a:cubicBezTo>
                    <a:pt x="42" y="74"/>
                    <a:pt x="41" y="74"/>
                    <a:pt x="41" y="74"/>
                  </a:cubicBezTo>
                  <a:close/>
                  <a:moveTo>
                    <a:pt x="46" y="75"/>
                  </a:moveTo>
                  <a:cubicBezTo>
                    <a:pt x="46" y="74"/>
                    <a:pt x="46" y="74"/>
                    <a:pt x="46" y="74"/>
                  </a:cubicBezTo>
                  <a:cubicBezTo>
                    <a:pt x="46" y="74"/>
                    <a:pt x="46" y="73"/>
                    <a:pt x="46" y="73"/>
                  </a:cubicBezTo>
                  <a:cubicBezTo>
                    <a:pt x="45" y="74"/>
                    <a:pt x="46" y="74"/>
                    <a:pt x="46" y="75"/>
                  </a:cubicBezTo>
                  <a:close/>
                  <a:moveTo>
                    <a:pt x="42" y="75"/>
                  </a:moveTo>
                  <a:cubicBezTo>
                    <a:pt x="42" y="75"/>
                    <a:pt x="42" y="75"/>
                    <a:pt x="42" y="75"/>
                  </a:cubicBezTo>
                  <a:cubicBezTo>
                    <a:pt x="43" y="75"/>
                    <a:pt x="43" y="75"/>
                    <a:pt x="43" y="75"/>
                  </a:cubicBezTo>
                  <a:cubicBezTo>
                    <a:pt x="43" y="74"/>
                    <a:pt x="43" y="74"/>
                    <a:pt x="42" y="74"/>
                  </a:cubicBezTo>
                  <a:cubicBezTo>
                    <a:pt x="42" y="74"/>
                    <a:pt x="42" y="74"/>
                    <a:pt x="42" y="75"/>
                  </a:cubicBezTo>
                  <a:close/>
                  <a:moveTo>
                    <a:pt x="39" y="74"/>
                  </a:moveTo>
                  <a:cubicBezTo>
                    <a:pt x="38" y="75"/>
                    <a:pt x="36" y="76"/>
                    <a:pt x="38" y="77"/>
                  </a:cubicBezTo>
                  <a:cubicBezTo>
                    <a:pt x="39" y="76"/>
                    <a:pt x="39" y="76"/>
                    <a:pt x="40" y="75"/>
                  </a:cubicBezTo>
                  <a:cubicBezTo>
                    <a:pt x="39" y="74"/>
                    <a:pt x="39" y="74"/>
                    <a:pt x="39" y="74"/>
                  </a:cubicBezTo>
                  <a:close/>
                  <a:moveTo>
                    <a:pt x="33" y="76"/>
                  </a:moveTo>
                  <a:cubicBezTo>
                    <a:pt x="33" y="75"/>
                    <a:pt x="33" y="74"/>
                    <a:pt x="32" y="74"/>
                  </a:cubicBezTo>
                  <a:cubicBezTo>
                    <a:pt x="31" y="75"/>
                    <a:pt x="32" y="75"/>
                    <a:pt x="33" y="76"/>
                  </a:cubicBezTo>
                  <a:close/>
                  <a:moveTo>
                    <a:pt x="47" y="74"/>
                  </a:moveTo>
                  <a:cubicBezTo>
                    <a:pt x="48" y="75"/>
                    <a:pt x="48" y="75"/>
                    <a:pt x="48" y="75"/>
                  </a:cubicBezTo>
                  <a:cubicBezTo>
                    <a:pt x="48" y="75"/>
                    <a:pt x="48" y="75"/>
                    <a:pt x="48" y="75"/>
                  </a:cubicBezTo>
                  <a:cubicBezTo>
                    <a:pt x="48" y="74"/>
                    <a:pt x="48" y="74"/>
                    <a:pt x="47" y="74"/>
                  </a:cubicBezTo>
                  <a:close/>
                  <a:moveTo>
                    <a:pt x="45" y="75"/>
                  </a:moveTo>
                  <a:cubicBezTo>
                    <a:pt x="45" y="75"/>
                    <a:pt x="45" y="75"/>
                    <a:pt x="46" y="76"/>
                  </a:cubicBezTo>
                  <a:cubicBezTo>
                    <a:pt x="46" y="75"/>
                    <a:pt x="46" y="75"/>
                    <a:pt x="46" y="75"/>
                  </a:cubicBezTo>
                  <a:cubicBezTo>
                    <a:pt x="45" y="75"/>
                    <a:pt x="46" y="74"/>
                    <a:pt x="45" y="74"/>
                  </a:cubicBezTo>
                  <a:cubicBezTo>
                    <a:pt x="45" y="74"/>
                    <a:pt x="45" y="74"/>
                    <a:pt x="45" y="75"/>
                  </a:cubicBezTo>
                  <a:close/>
                  <a:moveTo>
                    <a:pt x="55" y="77"/>
                  </a:moveTo>
                  <a:cubicBezTo>
                    <a:pt x="55" y="76"/>
                    <a:pt x="55" y="76"/>
                    <a:pt x="56" y="76"/>
                  </a:cubicBezTo>
                  <a:cubicBezTo>
                    <a:pt x="55" y="75"/>
                    <a:pt x="55" y="75"/>
                    <a:pt x="55" y="75"/>
                  </a:cubicBezTo>
                  <a:cubicBezTo>
                    <a:pt x="54" y="75"/>
                    <a:pt x="54" y="76"/>
                    <a:pt x="55" y="77"/>
                  </a:cubicBezTo>
                  <a:close/>
                  <a:moveTo>
                    <a:pt x="41" y="75"/>
                  </a:moveTo>
                  <a:cubicBezTo>
                    <a:pt x="42" y="75"/>
                    <a:pt x="42" y="76"/>
                    <a:pt x="42" y="76"/>
                  </a:cubicBezTo>
                  <a:cubicBezTo>
                    <a:pt x="43" y="76"/>
                    <a:pt x="42" y="75"/>
                    <a:pt x="42" y="75"/>
                  </a:cubicBezTo>
                  <a:cubicBezTo>
                    <a:pt x="42" y="75"/>
                    <a:pt x="41" y="75"/>
                    <a:pt x="41" y="75"/>
                  </a:cubicBezTo>
                  <a:close/>
                  <a:moveTo>
                    <a:pt x="47" y="75"/>
                  </a:moveTo>
                  <a:cubicBezTo>
                    <a:pt x="47" y="76"/>
                    <a:pt x="47" y="76"/>
                    <a:pt x="47" y="76"/>
                  </a:cubicBezTo>
                  <a:cubicBezTo>
                    <a:pt x="48" y="76"/>
                    <a:pt x="47" y="75"/>
                    <a:pt x="47" y="75"/>
                  </a:cubicBezTo>
                  <a:close/>
                  <a:moveTo>
                    <a:pt x="48" y="75"/>
                  </a:moveTo>
                  <a:cubicBezTo>
                    <a:pt x="48" y="76"/>
                    <a:pt x="49" y="76"/>
                    <a:pt x="49" y="76"/>
                  </a:cubicBezTo>
                  <a:cubicBezTo>
                    <a:pt x="49" y="76"/>
                    <a:pt x="49" y="76"/>
                    <a:pt x="49" y="76"/>
                  </a:cubicBezTo>
                  <a:cubicBezTo>
                    <a:pt x="49" y="75"/>
                    <a:pt x="49" y="75"/>
                    <a:pt x="48" y="75"/>
                  </a:cubicBezTo>
                  <a:close/>
                  <a:moveTo>
                    <a:pt x="54" y="76"/>
                  </a:moveTo>
                  <a:cubicBezTo>
                    <a:pt x="54" y="76"/>
                    <a:pt x="54" y="75"/>
                    <a:pt x="54" y="75"/>
                  </a:cubicBezTo>
                  <a:cubicBezTo>
                    <a:pt x="53" y="75"/>
                    <a:pt x="53" y="76"/>
                    <a:pt x="54" y="76"/>
                  </a:cubicBezTo>
                  <a:close/>
                  <a:moveTo>
                    <a:pt x="34" y="76"/>
                  </a:moveTo>
                  <a:cubicBezTo>
                    <a:pt x="35" y="76"/>
                    <a:pt x="35" y="77"/>
                    <a:pt x="35" y="77"/>
                  </a:cubicBezTo>
                  <a:cubicBezTo>
                    <a:pt x="35" y="77"/>
                    <a:pt x="36" y="77"/>
                    <a:pt x="36" y="76"/>
                  </a:cubicBezTo>
                  <a:cubicBezTo>
                    <a:pt x="35" y="76"/>
                    <a:pt x="35" y="76"/>
                    <a:pt x="35" y="75"/>
                  </a:cubicBezTo>
                  <a:cubicBezTo>
                    <a:pt x="35" y="76"/>
                    <a:pt x="34" y="76"/>
                    <a:pt x="34" y="76"/>
                  </a:cubicBezTo>
                  <a:close/>
                  <a:moveTo>
                    <a:pt x="59" y="82"/>
                  </a:moveTo>
                  <a:cubicBezTo>
                    <a:pt x="60" y="81"/>
                    <a:pt x="60" y="78"/>
                    <a:pt x="60" y="76"/>
                  </a:cubicBezTo>
                  <a:cubicBezTo>
                    <a:pt x="60" y="76"/>
                    <a:pt x="60" y="75"/>
                    <a:pt x="59" y="75"/>
                  </a:cubicBezTo>
                  <a:cubicBezTo>
                    <a:pt x="59" y="78"/>
                    <a:pt x="60" y="79"/>
                    <a:pt x="59" y="82"/>
                  </a:cubicBezTo>
                  <a:close/>
                  <a:moveTo>
                    <a:pt x="44" y="77"/>
                  </a:moveTo>
                  <a:cubicBezTo>
                    <a:pt x="45" y="77"/>
                    <a:pt x="45" y="77"/>
                    <a:pt x="45" y="76"/>
                  </a:cubicBezTo>
                  <a:cubicBezTo>
                    <a:pt x="45" y="76"/>
                    <a:pt x="45" y="76"/>
                    <a:pt x="44" y="76"/>
                  </a:cubicBezTo>
                  <a:cubicBezTo>
                    <a:pt x="44" y="76"/>
                    <a:pt x="43" y="77"/>
                    <a:pt x="44" y="77"/>
                  </a:cubicBezTo>
                  <a:close/>
                  <a:moveTo>
                    <a:pt x="31" y="78"/>
                  </a:moveTo>
                  <a:cubicBezTo>
                    <a:pt x="32" y="78"/>
                    <a:pt x="32" y="76"/>
                    <a:pt x="31" y="76"/>
                  </a:cubicBezTo>
                  <a:cubicBezTo>
                    <a:pt x="30" y="76"/>
                    <a:pt x="31" y="78"/>
                    <a:pt x="31" y="78"/>
                  </a:cubicBezTo>
                  <a:close/>
                  <a:moveTo>
                    <a:pt x="46" y="76"/>
                  </a:moveTo>
                  <a:cubicBezTo>
                    <a:pt x="46" y="77"/>
                    <a:pt x="47" y="77"/>
                    <a:pt x="47" y="77"/>
                  </a:cubicBezTo>
                  <a:cubicBezTo>
                    <a:pt x="47" y="76"/>
                    <a:pt x="47" y="76"/>
                    <a:pt x="46" y="76"/>
                  </a:cubicBezTo>
                  <a:close/>
                  <a:moveTo>
                    <a:pt x="39" y="78"/>
                  </a:moveTo>
                  <a:cubicBezTo>
                    <a:pt x="39" y="79"/>
                    <a:pt x="40" y="79"/>
                    <a:pt x="40" y="79"/>
                  </a:cubicBezTo>
                  <a:cubicBezTo>
                    <a:pt x="41" y="79"/>
                    <a:pt x="41" y="78"/>
                    <a:pt x="42" y="77"/>
                  </a:cubicBezTo>
                  <a:cubicBezTo>
                    <a:pt x="41" y="76"/>
                    <a:pt x="41" y="76"/>
                    <a:pt x="41" y="76"/>
                  </a:cubicBezTo>
                  <a:cubicBezTo>
                    <a:pt x="40" y="77"/>
                    <a:pt x="40" y="78"/>
                    <a:pt x="39" y="78"/>
                  </a:cubicBezTo>
                  <a:close/>
                  <a:moveTo>
                    <a:pt x="34" y="77"/>
                  </a:moveTo>
                  <a:cubicBezTo>
                    <a:pt x="34" y="77"/>
                    <a:pt x="34" y="78"/>
                    <a:pt x="35" y="78"/>
                  </a:cubicBezTo>
                  <a:cubicBezTo>
                    <a:pt x="35" y="78"/>
                    <a:pt x="35" y="78"/>
                    <a:pt x="35" y="78"/>
                  </a:cubicBezTo>
                  <a:cubicBezTo>
                    <a:pt x="35" y="77"/>
                    <a:pt x="34" y="77"/>
                    <a:pt x="34" y="77"/>
                  </a:cubicBezTo>
                  <a:cubicBezTo>
                    <a:pt x="34" y="77"/>
                    <a:pt x="34" y="77"/>
                    <a:pt x="34" y="77"/>
                  </a:cubicBezTo>
                  <a:cubicBezTo>
                    <a:pt x="34" y="77"/>
                    <a:pt x="34" y="77"/>
                    <a:pt x="34" y="77"/>
                  </a:cubicBezTo>
                  <a:close/>
                  <a:moveTo>
                    <a:pt x="54" y="78"/>
                  </a:moveTo>
                  <a:cubicBezTo>
                    <a:pt x="54" y="77"/>
                    <a:pt x="53" y="77"/>
                    <a:pt x="53" y="77"/>
                  </a:cubicBezTo>
                  <a:cubicBezTo>
                    <a:pt x="53" y="77"/>
                    <a:pt x="53" y="77"/>
                    <a:pt x="54" y="78"/>
                  </a:cubicBezTo>
                  <a:close/>
                  <a:moveTo>
                    <a:pt x="50" y="78"/>
                  </a:moveTo>
                  <a:cubicBezTo>
                    <a:pt x="50" y="77"/>
                    <a:pt x="50" y="77"/>
                    <a:pt x="50" y="77"/>
                  </a:cubicBezTo>
                  <a:cubicBezTo>
                    <a:pt x="50" y="77"/>
                    <a:pt x="49" y="78"/>
                    <a:pt x="50" y="78"/>
                  </a:cubicBezTo>
                  <a:close/>
                  <a:moveTo>
                    <a:pt x="44" y="78"/>
                  </a:moveTo>
                  <a:cubicBezTo>
                    <a:pt x="44" y="77"/>
                    <a:pt x="44" y="77"/>
                    <a:pt x="43" y="77"/>
                  </a:cubicBezTo>
                  <a:cubicBezTo>
                    <a:pt x="43" y="77"/>
                    <a:pt x="43" y="78"/>
                    <a:pt x="44" y="78"/>
                  </a:cubicBezTo>
                  <a:close/>
                  <a:moveTo>
                    <a:pt x="48" y="78"/>
                  </a:moveTo>
                  <a:cubicBezTo>
                    <a:pt x="48" y="77"/>
                    <a:pt x="48" y="77"/>
                    <a:pt x="47" y="77"/>
                  </a:cubicBezTo>
                  <a:cubicBezTo>
                    <a:pt x="47" y="77"/>
                    <a:pt x="48" y="78"/>
                    <a:pt x="48" y="78"/>
                  </a:cubicBezTo>
                  <a:close/>
                  <a:moveTo>
                    <a:pt x="36" y="78"/>
                  </a:moveTo>
                  <a:cubicBezTo>
                    <a:pt x="36" y="78"/>
                    <a:pt x="36" y="79"/>
                    <a:pt x="37" y="79"/>
                  </a:cubicBezTo>
                  <a:cubicBezTo>
                    <a:pt x="37" y="78"/>
                    <a:pt x="37" y="78"/>
                    <a:pt x="37" y="78"/>
                  </a:cubicBezTo>
                  <a:cubicBezTo>
                    <a:pt x="37" y="77"/>
                    <a:pt x="36" y="77"/>
                    <a:pt x="36" y="78"/>
                  </a:cubicBezTo>
                  <a:close/>
                  <a:moveTo>
                    <a:pt x="45" y="78"/>
                  </a:moveTo>
                  <a:cubicBezTo>
                    <a:pt x="46" y="78"/>
                    <a:pt x="46" y="78"/>
                    <a:pt x="46" y="77"/>
                  </a:cubicBezTo>
                  <a:cubicBezTo>
                    <a:pt x="46" y="77"/>
                    <a:pt x="46" y="77"/>
                    <a:pt x="46" y="77"/>
                  </a:cubicBezTo>
                  <a:cubicBezTo>
                    <a:pt x="45" y="77"/>
                    <a:pt x="45" y="78"/>
                    <a:pt x="45" y="78"/>
                  </a:cubicBezTo>
                  <a:close/>
                  <a:moveTo>
                    <a:pt x="29" y="77"/>
                  </a:moveTo>
                  <a:cubicBezTo>
                    <a:pt x="29" y="78"/>
                    <a:pt x="30" y="79"/>
                    <a:pt x="30" y="80"/>
                  </a:cubicBezTo>
                  <a:cubicBezTo>
                    <a:pt x="30" y="79"/>
                    <a:pt x="30" y="78"/>
                    <a:pt x="30" y="77"/>
                  </a:cubicBezTo>
                  <a:cubicBezTo>
                    <a:pt x="30" y="77"/>
                    <a:pt x="30" y="77"/>
                    <a:pt x="29" y="77"/>
                  </a:cubicBezTo>
                  <a:close/>
                  <a:moveTo>
                    <a:pt x="57" y="78"/>
                  </a:moveTo>
                  <a:cubicBezTo>
                    <a:pt x="57" y="78"/>
                    <a:pt x="57" y="77"/>
                    <a:pt x="57" y="77"/>
                  </a:cubicBezTo>
                  <a:cubicBezTo>
                    <a:pt x="56" y="77"/>
                    <a:pt x="56" y="79"/>
                    <a:pt x="57" y="78"/>
                  </a:cubicBezTo>
                  <a:close/>
                  <a:moveTo>
                    <a:pt x="18" y="78"/>
                  </a:moveTo>
                  <a:cubicBezTo>
                    <a:pt x="18" y="78"/>
                    <a:pt x="17" y="77"/>
                    <a:pt x="17" y="77"/>
                  </a:cubicBezTo>
                  <a:cubicBezTo>
                    <a:pt x="18" y="78"/>
                    <a:pt x="18" y="78"/>
                    <a:pt x="18" y="78"/>
                  </a:cubicBezTo>
                  <a:close/>
                  <a:moveTo>
                    <a:pt x="53" y="78"/>
                  </a:moveTo>
                  <a:cubicBezTo>
                    <a:pt x="53" y="78"/>
                    <a:pt x="53" y="77"/>
                    <a:pt x="52" y="77"/>
                  </a:cubicBezTo>
                  <a:cubicBezTo>
                    <a:pt x="52" y="78"/>
                    <a:pt x="53" y="78"/>
                    <a:pt x="53" y="78"/>
                  </a:cubicBezTo>
                  <a:close/>
                  <a:moveTo>
                    <a:pt x="33" y="78"/>
                  </a:moveTo>
                  <a:cubicBezTo>
                    <a:pt x="33" y="78"/>
                    <a:pt x="33" y="78"/>
                    <a:pt x="33" y="78"/>
                  </a:cubicBezTo>
                  <a:cubicBezTo>
                    <a:pt x="33" y="79"/>
                    <a:pt x="32" y="79"/>
                    <a:pt x="32" y="79"/>
                  </a:cubicBezTo>
                  <a:cubicBezTo>
                    <a:pt x="32" y="79"/>
                    <a:pt x="32" y="79"/>
                    <a:pt x="32" y="79"/>
                  </a:cubicBezTo>
                  <a:cubicBezTo>
                    <a:pt x="32" y="80"/>
                    <a:pt x="32" y="80"/>
                    <a:pt x="32" y="81"/>
                  </a:cubicBezTo>
                  <a:cubicBezTo>
                    <a:pt x="33" y="80"/>
                    <a:pt x="34" y="79"/>
                    <a:pt x="34" y="79"/>
                  </a:cubicBezTo>
                  <a:cubicBezTo>
                    <a:pt x="34" y="78"/>
                    <a:pt x="34" y="78"/>
                    <a:pt x="33" y="78"/>
                  </a:cubicBezTo>
                  <a:cubicBezTo>
                    <a:pt x="33" y="78"/>
                    <a:pt x="33" y="78"/>
                    <a:pt x="33" y="78"/>
                  </a:cubicBezTo>
                  <a:close/>
                  <a:moveTo>
                    <a:pt x="41" y="79"/>
                  </a:moveTo>
                  <a:cubicBezTo>
                    <a:pt x="42" y="79"/>
                    <a:pt x="42" y="80"/>
                    <a:pt x="42" y="80"/>
                  </a:cubicBezTo>
                  <a:cubicBezTo>
                    <a:pt x="42" y="79"/>
                    <a:pt x="43" y="79"/>
                    <a:pt x="43" y="78"/>
                  </a:cubicBezTo>
                  <a:cubicBezTo>
                    <a:pt x="43" y="78"/>
                    <a:pt x="43" y="78"/>
                    <a:pt x="42" y="78"/>
                  </a:cubicBezTo>
                  <a:cubicBezTo>
                    <a:pt x="42" y="78"/>
                    <a:pt x="42" y="79"/>
                    <a:pt x="41" y="79"/>
                  </a:cubicBezTo>
                  <a:close/>
                  <a:moveTo>
                    <a:pt x="47" y="79"/>
                  </a:moveTo>
                  <a:cubicBezTo>
                    <a:pt x="47" y="79"/>
                    <a:pt x="47" y="79"/>
                    <a:pt x="47" y="79"/>
                  </a:cubicBezTo>
                  <a:cubicBezTo>
                    <a:pt x="47" y="78"/>
                    <a:pt x="47" y="78"/>
                    <a:pt x="46" y="78"/>
                  </a:cubicBezTo>
                  <a:cubicBezTo>
                    <a:pt x="46" y="78"/>
                    <a:pt x="46" y="79"/>
                    <a:pt x="47" y="79"/>
                  </a:cubicBezTo>
                  <a:close/>
                  <a:moveTo>
                    <a:pt x="35" y="79"/>
                  </a:moveTo>
                  <a:cubicBezTo>
                    <a:pt x="36" y="79"/>
                    <a:pt x="36" y="79"/>
                    <a:pt x="36" y="79"/>
                  </a:cubicBezTo>
                  <a:cubicBezTo>
                    <a:pt x="36" y="79"/>
                    <a:pt x="36" y="79"/>
                    <a:pt x="36" y="78"/>
                  </a:cubicBezTo>
                  <a:cubicBezTo>
                    <a:pt x="36" y="79"/>
                    <a:pt x="35" y="78"/>
                    <a:pt x="35" y="79"/>
                  </a:cubicBezTo>
                  <a:close/>
                  <a:moveTo>
                    <a:pt x="45" y="79"/>
                  </a:moveTo>
                  <a:cubicBezTo>
                    <a:pt x="45" y="79"/>
                    <a:pt x="45" y="78"/>
                    <a:pt x="45" y="78"/>
                  </a:cubicBezTo>
                  <a:cubicBezTo>
                    <a:pt x="45" y="79"/>
                    <a:pt x="45" y="79"/>
                    <a:pt x="45" y="79"/>
                  </a:cubicBezTo>
                  <a:close/>
                  <a:moveTo>
                    <a:pt x="51" y="79"/>
                  </a:moveTo>
                  <a:cubicBezTo>
                    <a:pt x="51" y="79"/>
                    <a:pt x="52" y="79"/>
                    <a:pt x="51" y="78"/>
                  </a:cubicBezTo>
                  <a:cubicBezTo>
                    <a:pt x="51" y="79"/>
                    <a:pt x="51" y="79"/>
                    <a:pt x="51" y="79"/>
                  </a:cubicBezTo>
                  <a:close/>
                  <a:moveTo>
                    <a:pt x="52" y="80"/>
                  </a:moveTo>
                  <a:cubicBezTo>
                    <a:pt x="53" y="80"/>
                    <a:pt x="53" y="79"/>
                    <a:pt x="52" y="79"/>
                  </a:cubicBezTo>
                  <a:cubicBezTo>
                    <a:pt x="52" y="79"/>
                    <a:pt x="52" y="79"/>
                    <a:pt x="52" y="80"/>
                  </a:cubicBezTo>
                  <a:close/>
                  <a:moveTo>
                    <a:pt x="55" y="80"/>
                  </a:moveTo>
                  <a:cubicBezTo>
                    <a:pt x="56" y="80"/>
                    <a:pt x="56" y="79"/>
                    <a:pt x="55" y="79"/>
                  </a:cubicBezTo>
                  <a:cubicBezTo>
                    <a:pt x="55" y="79"/>
                    <a:pt x="55" y="79"/>
                    <a:pt x="55" y="79"/>
                  </a:cubicBezTo>
                  <a:cubicBezTo>
                    <a:pt x="55" y="79"/>
                    <a:pt x="55" y="80"/>
                    <a:pt x="55" y="80"/>
                  </a:cubicBezTo>
                  <a:close/>
                  <a:moveTo>
                    <a:pt x="39" y="81"/>
                  </a:moveTo>
                  <a:cubicBezTo>
                    <a:pt x="39" y="81"/>
                    <a:pt x="39" y="80"/>
                    <a:pt x="39" y="80"/>
                  </a:cubicBezTo>
                  <a:cubicBezTo>
                    <a:pt x="39" y="80"/>
                    <a:pt x="39" y="79"/>
                    <a:pt x="38" y="79"/>
                  </a:cubicBezTo>
                  <a:cubicBezTo>
                    <a:pt x="38" y="80"/>
                    <a:pt x="38" y="81"/>
                    <a:pt x="39" y="81"/>
                  </a:cubicBezTo>
                  <a:close/>
                  <a:moveTo>
                    <a:pt x="43" y="81"/>
                  </a:moveTo>
                  <a:cubicBezTo>
                    <a:pt x="44" y="81"/>
                    <a:pt x="44" y="80"/>
                    <a:pt x="44" y="80"/>
                  </a:cubicBezTo>
                  <a:cubicBezTo>
                    <a:pt x="44" y="80"/>
                    <a:pt x="44" y="79"/>
                    <a:pt x="44" y="79"/>
                  </a:cubicBezTo>
                  <a:cubicBezTo>
                    <a:pt x="44" y="80"/>
                    <a:pt x="43" y="80"/>
                    <a:pt x="43" y="81"/>
                  </a:cubicBezTo>
                  <a:close/>
                  <a:moveTo>
                    <a:pt x="46" y="80"/>
                  </a:moveTo>
                  <a:cubicBezTo>
                    <a:pt x="46" y="80"/>
                    <a:pt x="46" y="79"/>
                    <a:pt x="45" y="79"/>
                  </a:cubicBezTo>
                  <a:cubicBezTo>
                    <a:pt x="45" y="80"/>
                    <a:pt x="46" y="80"/>
                    <a:pt x="46" y="80"/>
                  </a:cubicBezTo>
                  <a:close/>
                  <a:moveTo>
                    <a:pt x="33" y="81"/>
                  </a:moveTo>
                  <a:cubicBezTo>
                    <a:pt x="34" y="82"/>
                    <a:pt x="34" y="82"/>
                    <a:pt x="34" y="82"/>
                  </a:cubicBezTo>
                  <a:cubicBezTo>
                    <a:pt x="35" y="81"/>
                    <a:pt x="35" y="81"/>
                    <a:pt x="36" y="80"/>
                  </a:cubicBezTo>
                  <a:cubicBezTo>
                    <a:pt x="35" y="79"/>
                    <a:pt x="34" y="80"/>
                    <a:pt x="33" y="81"/>
                  </a:cubicBezTo>
                  <a:close/>
                  <a:moveTo>
                    <a:pt x="41" y="80"/>
                  </a:moveTo>
                  <a:cubicBezTo>
                    <a:pt x="41" y="80"/>
                    <a:pt x="42" y="81"/>
                    <a:pt x="42" y="80"/>
                  </a:cubicBezTo>
                  <a:cubicBezTo>
                    <a:pt x="42" y="80"/>
                    <a:pt x="42" y="80"/>
                    <a:pt x="42" y="80"/>
                  </a:cubicBezTo>
                  <a:cubicBezTo>
                    <a:pt x="42" y="80"/>
                    <a:pt x="42" y="79"/>
                    <a:pt x="41" y="79"/>
                  </a:cubicBezTo>
                  <a:cubicBezTo>
                    <a:pt x="41" y="80"/>
                    <a:pt x="41" y="80"/>
                    <a:pt x="41" y="80"/>
                  </a:cubicBezTo>
                  <a:close/>
                  <a:moveTo>
                    <a:pt x="47" y="81"/>
                  </a:moveTo>
                  <a:cubicBezTo>
                    <a:pt x="48" y="81"/>
                    <a:pt x="49" y="80"/>
                    <a:pt x="48" y="79"/>
                  </a:cubicBezTo>
                  <a:cubicBezTo>
                    <a:pt x="48" y="80"/>
                    <a:pt x="47" y="80"/>
                    <a:pt x="47" y="81"/>
                  </a:cubicBezTo>
                  <a:close/>
                  <a:moveTo>
                    <a:pt x="52" y="81"/>
                  </a:moveTo>
                  <a:cubicBezTo>
                    <a:pt x="53" y="81"/>
                    <a:pt x="53" y="80"/>
                    <a:pt x="53" y="80"/>
                  </a:cubicBezTo>
                  <a:cubicBezTo>
                    <a:pt x="53" y="80"/>
                    <a:pt x="52" y="80"/>
                    <a:pt x="52" y="81"/>
                  </a:cubicBezTo>
                  <a:close/>
                  <a:moveTo>
                    <a:pt x="51" y="81"/>
                  </a:moveTo>
                  <a:cubicBezTo>
                    <a:pt x="51" y="81"/>
                    <a:pt x="51" y="80"/>
                    <a:pt x="50" y="80"/>
                  </a:cubicBezTo>
                  <a:cubicBezTo>
                    <a:pt x="50" y="80"/>
                    <a:pt x="51" y="81"/>
                    <a:pt x="51" y="81"/>
                  </a:cubicBezTo>
                  <a:close/>
                  <a:moveTo>
                    <a:pt x="44" y="81"/>
                  </a:moveTo>
                  <a:cubicBezTo>
                    <a:pt x="44" y="82"/>
                    <a:pt x="44" y="82"/>
                    <a:pt x="44" y="82"/>
                  </a:cubicBezTo>
                  <a:cubicBezTo>
                    <a:pt x="45" y="82"/>
                    <a:pt x="45" y="81"/>
                    <a:pt x="46" y="81"/>
                  </a:cubicBezTo>
                  <a:cubicBezTo>
                    <a:pt x="45" y="81"/>
                    <a:pt x="45" y="80"/>
                    <a:pt x="45" y="80"/>
                  </a:cubicBezTo>
                  <a:cubicBezTo>
                    <a:pt x="44" y="80"/>
                    <a:pt x="44" y="81"/>
                    <a:pt x="44" y="81"/>
                  </a:cubicBezTo>
                  <a:close/>
                  <a:moveTo>
                    <a:pt x="57" y="82"/>
                  </a:moveTo>
                  <a:cubicBezTo>
                    <a:pt x="57" y="81"/>
                    <a:pt x="57" y="81"/>
                    <a:pt x="57" y="80"/>
                  </a:cubicBezTo>
                  <a:cubicBezTo>
                    <a:pt x="56" y="81"/>
                    <a:pt x="57" y="81"/>
                    <a:pt x="57" y="82"/>
                  </a:cubicBezTo>
                  <a:close/>
                  <a:moveTo>
                    <a:pt x="38" y="81"/>
                  </a:moveTo>
                  <a:cubicBezTo>
                    <a:pt x="38" y="81"/>
                    <a:pt x="38" y="81"/>
                    <a:pt x="37" y="81"/>
                  </a:cubicBezTo>
                  <a:cubicBezTo>
                    <a:pt x="37" y="81"/>
                    <a:pt x="38" y="81"/>
                    <a:pt x="38" y="81"/>
                  </a:cubicBezTo>
                  <a:close/>
                  <a:moveTo>
                    <a:pt x="30" y="81"/>
                  </a:moveTo>
                  <a:cubicBezTo>
                    <a:pt x="30" y="82"/>
                    <a:pt x="31" y="82"/>
                    <a:pt x="31" y="82"/>
                  </a:cubicBezTo>
                  <a:cubicBezTo>
                    <a:pt x="31" y="82"/>
                    <a:pt x="31" y="81"/>
                    <a:pt x="31" y="81"/>
                  </a:cubicBezTo>
                  <a:cubicBezTo>
                    <a:pt x="31" y="81"/>
                    <a:pt x="30" y="81"/>
                    <a:pt x="30" y="81"/>
                  </a:cubicBezTo>
                  <a:close/>
                  <a:moveTo>
                    <a:pt x="49" y="82"/>
                  </a:moveTo>
                  <a:cubicBezTo>
                    <a:pt x="49" y="82"/>
                    <a:pt x="49" y="83"/>
                    <a:pt x="50" y="83"/>
                  </a:cubicBezTo>
                  <a:cubicBezTo>
                    <a:pt x="51" y="82"/>
                    <a:pt x="50" y="81"/>
                    <a:pt x="49" y="81"/>
                  </a:cubicBezTo>
                  <a:cubicBezTo>
                    <a:pt x="49" y="81"/>
                    <a:pt x="49" y="81"/>
                    <a:pt x="49" y="82"/>
                  </a:cubicBezTo>
                  <a:close/>
                  <a:moveTo>
                    <a:pt x="40" y="83"/>
                  </a:moveTo>
                  <a:cubicBezTo>
                    <a:pt x="40" y="82"/>
                    <a:pt x="41" y="82"/>
                    <a:pt x="41" y="81"/>
                  </a:cubicBezTo>
                  <a:cubicBezTo>
                    <a:pt x="41" y="81"/>
                    <a:pt x="40" y="81"/>
                    <a:pt x="40" y="81"/>
                  </a:cubicBezTo>
                  <a:cubicBezTo>
                    <a:pt x="39" y="81"/>
                    <a:pt x="39" y="82"/>
                    <a:pt x="40" y="83"/>
                  </a:cubicBezTo>
                  <a:close/>
                  <a:moveTo>
                    <a:pt x="42" y="82"/>
                  </a:moveTo>
                  <a:cubicBezTo>
                    <a:pt x="43" y="82"/>
                    <a:pt x="43" y="81"/>
                    <a:pt x="43" y="81"/>
                  </a:cubicBezTo>
                  <a:cubicBezTo>
                    <a:pt x="42" y="81"/>
                    <a:pt x="42" y="81"/>
                    <a:pt x="42" y="82"/>
                  </a:cubicBezTo>
                  <a:close/>
                  <a:moveTo>
                    <a:pt x="53" y="82"/>
                  </a:moveTo>
                  <a:cubicBezTo>
                    <a:pt x="53" y="82"/>
                    <a:pt x="53" y="82"/>
                    <a:pt x="53" y="82"/>
                  </a:cubicBezTo>
                  <a:cubicBezTo>
                    <a:pt x="53" y="82"/>
                    <a:pt x="54" y="81"/>
                    <a:pt x="53" y="81"/>
                  </a:cubicBezTo>
                  <a:cubicBezTo>
                    <a:pt x="53" y="81"/>
                    <a:pt x="53" y="81"/>
                    <a:pt x="53" y="82"/>
                  </a:cubicBezTo>
                  <a:close/>
                  <a:moveTo>
                    <a:pt x="35" y="83"/>
                  </a:moveTo>
                  <a:cubicBezTo>
                    <a:pt x="35" y="84"/>
                    <a:pt x="35" y="84"/>
                    <a:pt x="36" y="84"/>
                  </a:cubicBezTo>
                  <a:cubicBezTo>
                    <a:pt x="37" y="84"/>
                    <a:pt x="37" y="83"/>
                    <a:pt x="38" y="82"/>
                  </a:cubicBezTo>
                  <a:cubicBezTo>
                    <a:pt x="37" y="82"/>
                    <a:pt x="37" y="82"/>
                    <a:pt x="37" y="81"/>
                  </a:cubicBezTo>
                  <a:cubicBezTo>
                    <a:pt x="36" y="82"/>
                    <a:pt x="36" y="83"/>
                    <a:pt x="35" y="83"/>
                  </a:cubicBezTo>
                  <a:close/>
                  <a:moveTo>
                    <a:pt x="45" y="83"/>
                  </a:moveTo>
                  <a:cubicBezTo>
                    <a:pt x="46" y="83"/>
                    <a:pt x="46" y="82"/>
                    <a:pt x="46" y="82"/>
                  </a:cubicBezTo>
                  <a:cubicBezTo>
                    <a:pt x="46" y="82"/>
                    <a:pt x="46" y="82"/>
                    <a:pt x="46" y="82"/>
                  </a:cubicBezTo>
                  <a:cubicBezTo>
                    <a:pt x="46" y="82"/>
                    <a:pt x="45" y="83"/>
                    <a:pt x="45" y="83"/>
                  </a:cubicBezTo>
                  <a:close/>
                  <a:moveTo>
                    <a:pt x="43" y="82"/>
                  </a:moveTo>
                  <a:cubicBezTo>
                    <a:pt x="43" y="82"/>
                    <a:pt x="44" y="83"/>
                    <a:pt x="44" y="83"/>
                  </a:cubicBezTo>
                  <a:cubicBezTo>
                    <a:pt x="44" y="82"/>
                    <a:pt x="44" y="82"/>
                    <a:pt x="44" y="82"/>
                  </a:cubicBezTo>
                  <a:cubicBezTo>
                    <a:pt x="43" y="82"/>
                    <a:pt x="43" y="82"/>
                    <a:pt x="43" y="82"/>
                  </a:cubicBezTo>
                  <a:close/>
                  <a:moveTo>
                    <a:pt x="54" y="83"/>
                  </a:moveTo>
                  <a:cubicBezTo>
                    <a:pt x="55" y="84"/>
                    <a:pt x="55" y="84"/>
                    <a:pt x="56" y="85"/>
                  </a:cubicBezTo>
                  <a:cubicBezTo>
                    <a:pt x="56" y="84"/>
                    <a:pt x="55" y="83"/>
                    <a:pt x="56" y="82"/>
                  </a:cubicBezTo>
                  <a:cubicBezTo>
                    <a:pt x="55" y="82"/>
                    <a:pt x="55" y="83"/>
                    <a:pt x="54" y="83"/>
                  </a:cubicBezTo>
                  <a:close/>
                  <a:moveTo>
                    <a:pt x="41" y="84"/>
                  </a:moveTo>
                  <a:cubicBezTo>
                    <a:pt x="41" y="84"/>
                    <a:pt x="42" y="83"/>
                    <a:pt x="42" y="82"/>
                  </a:cubicBezTo>
                  <a:cubicBezTo>
                    <a:pt x="42" y="82"/>
                    <a:pt x="42" y="82"/>
                    <a:pt x="42" y="82"/>
                  </a:cubicBezTo>
                  <a:cubicBezTo>
                    <a:pt x="41" y="83"/>
                    <a:pt x="40" y="83"/>
                    <a:pt x="41" y="84"/>
                  </a:cubicBezTo>
                  <a:close/>
                  <a:moveTo>
                    <a:pt x="33" y="84"/>
                  </a:moveTo>
                  <a:cubicBezTo>
                    <a:pt x="33" y="84"/>
                    <a:pt x="33" y="83"/>
                    <a:pt x="33" y="83"/>
                  </a:cubicBezTo>
                  <a:cubicBezTo>
                    <a:pt x="33" y="83"/>
                    <a:pt x="33" y="82"/>
                    <a:pt x="33" y="82"/>
                  </a:cubicBezTo>
                  <a:cubicBezTo>
                    <a:pt x="32" y="83"/>
                    <a:pt x="32" y="84"/>
                    <a:pt x="33" y="84"/>
                  </a:cubicBezTo>
                  <a:close/>
                  <a:moveTo>
                    <a:pt x="50" y="83"/>
                  </a:moveTo>
                  <a:cubicBezTo>
                    <a:pt x="51" y="83"/>
                    <a:pt x="51" y="83"/>
                    <a:pt x="51" y="82"/>
                  </a:cubicBezTo>
                  <a:cubicBezTo>
                    <a:pt x="51" y="82"/>
                    <a:pt x="51" y="82"/>
                    <a:pt x="51" y="82"/>
                  </a:cubicBezTo>
                  <a:cubicBezTo>
                    <a:pt x="51" y="83"/>
                    <a:pt x="50" y="83"/>
                    <a:pt x="50" y="83"/>
                  </a:cubicBezTo>
                  <a:close/>
                  <a:moveTo>
                    <a:pt x="56" y="84"/>
                  </a:moveTo>
                  <a:cubicBezTo>
                    <a:pt x="57" y="84"/>
                    <a:pt x="57" y="82"/>
                    <a:pt x="56" y="82"/>
                  </a:cubicBezTo>
                  <a:cubicBezTo>
                    <a:pt x="56" y="83"/>
                    <a:pt x="56" y="83"/>
                    <a:pt x="56" y="84"/>
                  </a:cubicBezTo>
                  <a:close/>
                  <a:moveTo>
                    <a:pt x="41" y="84"/>
                  </a:moveTo>
                  <a:cubicBezTo>
                    <a:pt x="42" y="85"/>
                    <a:pt x="42" y="85"/>
                    <a:pt x="42" y="85"/>
                  </a:cubicBezTo>
                  <a:cubicBezTo>
                    <a:pt x="43" y="85"/>
                    <a:pt x="43" y="84"/>
                    <a:pt x="43" y="84"/>
                  </a:cubicBezTo>
                  <a:cubicBezTo>
                    <a:pt x="43" y="83"/>
                    <a:pt x="43" y="83"/>
                    <a:pt x="42" y="83"/>
                  </a:cubicBezTo>
                  <a:cubicBezTo>
                    <a:pt x="42" y="84"/>
                    <a:pt x="42" y="84"/>
                    <a:pt x="41" y="84"/>
                  </a:cubicBezTo>
                  <a:close/>
                  <a:moveTo>
                    <a:pt x="37" y="85"/>
                  </a:moveTo>
                  <a:cubicBezTo>
                    <a:pt x="37" y="86"/>
                    <a:pt x="37" y="86"/>
                    <a:pt x="38" y="86"/>
                  </a:cubicBezTo>
                  <a:cubicBezTo>
                    <a:pt x="38" y="85"/>
                    <a:pt x="39" y="85"/>
                    <a:pt x="39" y="84"/>
                  </a:cubicBezTo>
                  <a:cubicBezTo>
                    <a:pt x="39" y="84"/>
                    <a:pt x="39" y="83"/>
                    <a:pt x="38" y="83"/>
                  </a:cubicBezTo>
                  <a:cubicBezTo>
                    <a:pt x="38" y="84"/>
                    <a:pt x="37" y="85"/>
                    <a:pt x="37" y="85"/>
                  </a:cubicBezTo>
                  <a:close/>
                  <a:moveTo>
                    <a:pt x="47" y="85"/>
                  </a:moveTo>
                  <a:cubicBezTo>
                    <a:pt x="47" y="85"/>
                    <a:pt x="47" y="85"/>
                    <a:pt x="48" y="86"/>
                  </a:cubicBezTo>
                  <a:cubicBezTo>
                    <a:pt x="48" y="85"/>
                    <a:pt x="48" y="85"/>
                    <a:pt x="49" y="84"/>
                  </a:cubicBezTo>
                  <a:cubicBezTo>
                    <a:pt x="48" y="84"/>
                    <a:pt x="48" y="83"/>
                    <a:pt x="48" y="83"/>
                  </a:cubicBezTo>
                  <a:cubicBezTo>
                    <a:pt x="47" y="84"/>
                    <a:pt x="47" y="84"/>
                    <a:pt x="47" y="85"/>
                  </a:cubicBezTo>
                  <a:close/>
                  <a:moveTo>
                    <a:pt x="52" y="84"/>
                  </a:moveTo>
                  <a:cubicBezTo>
                    <a:pt x="52" y="84"/>
                    <a:pt x="52" y="84"/>
                    <a:pt x="52" y="83"/>
                  </a:cubicBezTo>
                  <a:cubicBezTo>
                    <a:pt x="52" y="83"/>
                    <a:pt x="52" y="83"/>
                    <a:pt x="52" y="83"/>
                  </a:cubicBezTo>
                  <a:cubicBezTo>
                    <a:pt x="52" y="84"/>
                    <a:pt x="52" y="84"/>
                    <a:pt x="52" y="84"/>
                  </a:cubicBezTo>
                  <a:close/>
                  <a:moveTo>
                    <a:pt x="45" y="84"/>
                  </a:moveTo>
                  <a:cubicBezTo>
                    <a:pt x="45" y="84"/>
                    <a:pt x="45" y="84"/>
                    <a:pt x="45" y="84"/>
                  </a:cubicBezTo>
                  <a:cubicBezTo>
                    <a:pt x="45" y="84"/>
                    <a:pt x="45" y="83"/>
                    <a:pt x="45" y="83"/>
                  </a:cubicBezTo>
                  <a:cubicBezTo>
                    <a:pt x="45" y="84"/>
                    <a:pt x="44" y="84"/>
                    <a:pt x="45" y="84"/>
                  </a:cubicBezTo>
                  <a:close/>
                  <a:moveTo>
                    <a:pt x="52" y="85"/>
                  </a:moveTo>
                  <a:cubicBezTo>
                    <a:pt x="52" y="85"/>
                    <a:pt x="53" y="84"/>
                    <a:pt x="53" y="84"/>
                  </a:cubicBezTo>
                  <a:cubicBezTo>
                    <a:pt x="52" y="84"/>
                    <a:pt x="52" y="85"/>
                    <a:pt x="52" y="85"/>
                  </a:cubicBezTo>
                  <a:close/>
                  <a:moveTo>
                    <a:pt x="34" y="85"/>
                  </a:moveTo>
                  <a:cubicBezTo>
                    <a:pt x="34" y="86"/>
                    <a:pt x="34" y="86"/>
                    <a:pt x="35" y="86"/>
                  </a:cubicBezTo>
                  <a:cubicBezTo>
                    <a:pt x="35" y="86"/>
                    <a:pt x="35" y="85"/>
                    <a:pt x="35" y="85"/>
                  </a:cubicBezTo>
                  <a:cubicBezTo>
                    <a:pt x="35" y="85"/>
                    <a:pt x="35" y="84"/>
                    <a:pt x="34" y="84"/>
                  </a:cubicBezTo>
                  <a:cubicBezTo>
                    <a:pt x="34" y="85"/>
                    <a:pt x="34" y="85"/>
                    <a:pt x="34" y="85"/>
                  </a:cubicBezTo>
                  <a:close/>
                  <a:moveTo>
                    <a:pt x="31" y="85"/>
                  </a:moveTo>
                  <a:cubicBezTo>
                    <a:pt x="31" y="86"/>
                    <a:pt x="31" y="86"/>
                    <a:pt x="31" y="86"/>
                  </a:cubicBezTo>
                  <a:cubicBezTo>
                    <a:pt x="32" y="86"/>
                    <a:pt x="32" y="85"/>
                    <a:pt x="31" y="84"/>
                  </a:cubicBezTo>
                  <a:cubicBezTo>
                    <a:pt x="31" y="85"/>
                    <a:pt x="31" y="85"/>
                    <a:pt x="31" y="85"/>
                  </a:cubicBezTo>
                  <a:close/>
                  <a:moveTo>
                    <a:pt x="48" y="86"/>
                  </a:moveTo>
                  <a:cubicBezTo>
                    <a:pt x="49" y="86"/>
                    <a:pt x="50" y="85"/>
                    <a:pt x="49" y="85"/>
                  </a:cubicBezTo>
                  <a:cubicBezTo>
                    <a:pt x="49" y="85"/>
                    <a:pt x="48" y="85"/>
                    <a:pt x="48" y="86"/>
                  </a:cubicBezTo>
                  <a:close/>
                  <a:moveTo>
                    <a:pt x="38" y="87"/>
                  </a:moveTo>
                  <a:cubicBezTo>
                    <a:pt x="39" y="87"/>
                    <a:pt x="40" y="86"/>
                    <a:pt x="40" y="85"/>
                  </a:cubicBezTo>
                  <a:cubicBezTo>
                    <a:pt x="40" y="85"/>
                    <a:pt x="40" y="85"/>
                    <a:pt x="40" y="85"/>
                  </a:cubicBezTo>
                  <a:cubicBezTo>
                    <a:pt x="39" y="85"/>
                    <a:pt x="38" y="86"/>
                    <a:pt x="38" y="87"/>
                  </a:cubicBezTo>
                  <a:close/>
                  <a:moveTo>
                    <a:pt x="43" y="86"/>
                  </a:moveTo>
                  <a:cubicBezTo>
                    <a:pt x="44" y="86"/>
                    <a:pt x="44" y="85"/>
                    <a:pt x="44" y="85"/>
                  </a:cubicBezTo>
                  <a:cubicBezTo>
                    <a:pt x="44" y="85"/>
                    <a:pt x="44" y="85"/>
                    <a:pt x="44" y="85"/>
                  </a:cubicBezTo>
                  <a:cubicBezTo>
                    <a:pt x="44" y="85"/>
                    <a:pt x="43" y="86"/>
                    <a:pt x="43" y="86"/>
                  </a:cubicBezTo>
                  <a:close/>
                  <a:moveTo>
                    <a:pt x="53" y="86"/>
                  </a:moveTo>
                  <a:cubicBezTo>
                    <a:pt x="53" y="86"/>
                    <a:pt x="53" y="87"/>
                    <a:pt x="53" y="87"/>
                  </a:cubicBezTo>
                  <a:cubicBezTo>
                    <a:pt x="53" y="86"/>
                    <a:pt x="54" y="85"/>
                    <a:pt x="53" y="85"/>
                  </a:cubicBezTo>
                  <a:cubicBezTo>
                    <a:pt x="53" y="85"/>
                    <a:pt x="53" y="86"/>
                    <a:pt x="53" y="86"/>
                  </a:cubicBezTo>
                  <a:close/>
                  <a:moveTo>
                    <a:pt x="46" y="86"/>
                  </a:moveTo>
                  <a:cubicBezTo>
                    <a:pt x="47" y="86"/>
                    <a:pt x="47" y="86"/>
                    <a:pt x="47" y="86"/>
                  </a:cubicBezTo>
                  <a:cubicBezTo>
                    <a:pt x="47" y="85"/>
                    <a:pt x="47" y="85"/>
                    <a:pt x="46" y="85"/>
                  </a:cubicBezTo>
                  <a:cubicBezTo>
                    <a:pt x="46" y="85"/>
                    <a:pt x="46" y="86"/>
                    <a:pt x="46" y="86"/>
                  </a:cubicBezTo>
                  <a:close/>
                  <a:moveTo>
                    <a:pt x="39" y="88"/>
                  </a:moveTo>
                  <a:cubicBezTo>
                    <a:pt x="39" y="88"/>
                    <a:pt x="40" y="88"/>
                    <a:pt x="40" y="89"/>
                  </a:cubicBezTo>
                  <a:cubicBezTo>
                    <a:pt x="41" y="88"/>
                    <a:pt x="41" y="87"/>
                    <a:pt x="41" y="87"/>
                  </a:cubicBezTo>
                  <a:cubicBezTo>
                    <a:pt x="41" y="85"/>
                    <a:pt x="39" y="87"/>
                    <a:pt x="39" y="88"/>
                  </a:cubicBezTo>
                  <a:close/>
                  <a:moveTo>
                    <a:pt x="49" y="87"/>
                  </a:moveTo>
                  <a:cubicBezTo>
                    <a:pt x="50" y="87"/>
                    <a:pt x="50" y="86"/>
                    <a:pt x="50" y="86"/>
                  </a:cubicBezTo>
                  <a:cubicBezTo>
                    <a:pt x="50" y="85"/>
                    <a:pt x="49" y="87"/>
                    <a:pt x="49" y="87"/>
                  </a:cubicBezTo>
                  <a:close/>
                  <a:moveTo>
                    <a:pt x="44" y="88"/>
                  </a:moveTo>
                  <a:cubicBezTo>
                    <a:pt x="45" y="88"/>
                    <a:pt x="45" y="88"/>
                    <a:pt x="45" y="89"/>
                  </a:cubicBezTo>
                  <a:cubicBezTo>
                    <a:pt x="46" y="88"/>
                    <a:pt x="46" y="87"/>
                    <a:pt x="46" y="87"/>
                  </a:cubicBezTo>
                  <a:cubicBezTo>
                    <a:pt x="46" y="86"/>
                    <a:pt x="45" y="87"/>
                    <a:pt x="44" y="88"/>
                  </a:cubicBezTo>
                  <a:close/>
                  <a:moveTo>
                    <a:pt x="36" y="88"/>
                  </a:moveTo>
                  <a:cubicBezTo>
                    <a:pt x="37" y="88"/>
                    <a:pt x="37" y="87"/>
                    <a:pt x="37" y="87"/>
                  </a:cubicBezTo>
                  <a:cubicBezTo>
                    <a:pt x="37" y="87"/>
                    <a:pt x="36" y="86"/>
                    <a:pt x="36" y="86"/>
                  </a:cubicBezTo>
                  <a:cubicBezTo>
                    <a:pt x="36" y="87"/>
                    <a:pt x="35" y="87"/>
                    <a:pt x="36" y="87"/>
                  </a:cubicBezTo>
                  <a:cubicBezTo>
                    <a:pt x="36" y="87"/>
                    <a:pt x="36" y="87"/>
                    <a:pt x="36" y="88"/>
                  </a:cubicBezTo>
                  <a:cubicBezTo>
                    <a:pt x="36" y="88"/>
                    <a:pt x="36" y="88"/>
                    <a:pt x="36" y="88"/>
                  </a:cubicBezTo>
                  <a:close/>
                  <a:moveTo>
                    <a:pt x="33" y="88"/>
                  </a:moveTo>
                  <a:cubicBezTo>
                    <a:pt x="33" y="88"/>
                    <a:pt x="34" y="88"/>
                    <a:pt x="34" y="88"/>
                  </a:cubicBezTo>
                  <a:cubicBezTo>
                    <a:pt x="34" y="88"/>
                    <a:pt x="33" y="86"/>
                    <a:pt x="33" y="87"/>
                  </a:cubicBezTo>
                  <a:cubicBezTo>
                    <a:pt x="33" y="87"/>
                    <a:pt x="33" y="88"/>
                    <a:pt x="33" y="88"/>
                  </a:cubicBezTo>
                  <a:close/>
                  <a:moveTo>
                    <a:pt x="50" y="88"/>
                  </a:moveTo>
                  <a:cubicBezTo>
                    <a:pt x="50" y="88"/>
                    <a:pt x="51" y="87"/>
                    <a:pt x="51" y="87"/>
                  </a:cubicBezTo>
                  <a:cubicBezTo>
                    <a:pt x="50" y="87"/>
                    <a:pt x="50" y="87"/>
                    <a:pt x="50" y="88"/>
                  </a:cubicBezTo>
                  <a:close/>
                  <a:moveTo>
                    <a:pt x="33" y="89"/>
                  </a:moveTo>
                  <a:cubicBezTo>
                    <a:pt x="33" y="88"/>
                    <a:pt x="33" y="88"/>
                    <a:pt x="33" y="87"/>
                  </a:cubicBezTo>
                  <a:cubicBezTo>
                    <a:pt x="31" y="87"/>
                    <a:pt x="32" y="89"/>
                    <a:pt x="33" y="89"/>
                  </a:cubicBezTo>
                  <a:close/>
                  <a:moveTo>
                    <a:pt x="54" y="89"/>
                  </a:moveTo>
                  <a:cubicBezTo>
                    <a:pt x="55" y="89"/>
                    <a:pt x="56" y="88"/>
                    <a:pt x="56" y="87"/>
                  </a:cubicBezTo>
                  <a:cubicBezTo>
                    <a:pt x="55" y="88"/>
                    <a:pt x="55" y="88"/>
                    <a:pt x="54" y="89"/>
                  </a:cubicBezTo>
                  <a:close/>
                  <a:moveTo>
                    <a:pt x="41" y="89"/>
                  </a:moveTo>
                  <a:cubicBezTo>
                    <a:pt x="42" y="89"/>
                    <a:pt x="42" y="88"/>
                    <a:pt x="42" y="87"/>
                  </a:cubicBezTo>
                  <a:cubicBezTo>
                    <a:pt x="42" y="87"/>
                    <a:pt x="42" y="87"/>
                    <a:pt x="42" y="87"/>
                  </a:cubicBezTo>
                  <a:cubicBezTo>
                    <a:pt x="42" y="88"/>
                    <a:pt x="41" y="88"/>
                    <a:pt x="41" y="89"/>
                  </a:cubicBezTo>
                  <a:close/>
                  <a:moveTo>
                    <a:pt x="49" y="88"/>
                  </a:moveTo>
                  <a:cubicBezTo>
                    <a:pt x="49" y="88"/>
                    <a:pt x="49" y="87"/>
                    <a:pt x="48" y="87"/>
                  </a:cubicBezTo>
                  <a:cubicBezTo>
                    <a:pt x="48" y="88"/>
                    <a:pt x="49" y="88"/>
                    <a:pt x="49" y="88"/>
                  </a:cubicBezTo>
                  <a:close/>
                  <a:moveTo>
                    <a:pt x="46" y="88"/>
                  </a:moveTo>
                  <a:cubicBezTo>
                    <a:pt x="46" y="88"/>
                    <a:pt x="45" y="89"/>
                    <a:pt x="46" y="89"/>
                  </a:cubicBezTo>
                  <a:cubicBezTo>
                    <a:pt x="46" y="89"/>
                    <a:pt x="47" y="88"/>
                    <a:pt x="47" y="88"/>
                  </a:cubicBezTo>
                  <a:cubicBezTo>
                    <a:pt x="47" y="88"/>
                    <a:pt x="47" y="88"/>
                    <a:pt x="46" y="88"/>
                  </a:cubicBezTo>
                  <a:close/>
                  <a:moveTo>
                    <a:pt x="52" y="90"/>
                  </a:moveTo>
                  <a:cubicBezTo>
                    <a:pt x="52" y="89"/>
                    <a:pt x="53" y="89"/>
                    <a:pt x="53" y="88"/>
                  </a:cubicBezTo>
                  <a:cubicBezTo>
                    <a:pt x="52" y="88"/>
                    <a:pt x="52" y="88"/>
                    <a:pt x="52" y="88"/>
                  </a:cubicBezTo>
                  <a:cubicBezTo>
                    <a:pt x="52" y="88"/>
                    <a:pt x="51" y="89"/>
                    <a:pt x="52" y="90"/>
                  </a:cubicBezTo>
                  <a:close/>
                  <a:moveTo>
                    <a:pt x="36" y="89"/>
                  </a:moveTo>
                  <a:cubicBezTo>
                    <a:pt x="36" y="88"/>
                    <a:pt x="35" y="88"/>
                    <a:pt x="35" y="88"/>
                  </a:cubicBezTo>
                  <a:cubicBezTo>
                    <a:pt x="35" y="88"/>
                    <a:pt x="35" y="89"/>
                    <a:pt x="36" y="89"/>
                  </a:cubicBezTo>
                  <a:close/>
                  <a:moveTo>
                    <a:pt x="37" y="89"/>
                  </a:moveTo>
                  <a:cubicBezTo>
                    <a:pt x="38" y="89"/>
                    <a:pt x="38" y="88"/>
                    <a:pt x="38" y="88"/>
                  </a:cubicBezTo>
                  <a:cubicBezTo>
                    <a:pt x="37" y="88"/>
                    <a:pt x="37" y="88"/>
                    <a:pt x="37" y="89"/>
                  </a:cubicBezTo>
                  <a:close/>
                  <a:moveTo>
                    <a:pt x="34" y="90"/>
                  </a:moveTo>
                  <a:cubicBezTo>
                    <a:pt x="34" y="90"/>
                    <a:pt x="34" y="90"/>
                    <a:pt x="34" y="90"/>
                  </a:cubicBezTo>
                  <a:cubicBezTo>
                    <a:pt x="34" y="90"/>
                    <a:pt x="34" y="90"/>
                    <a:pt x="34" y="91"/>
                  </a:cubicBezTo>
                  <a:cubicBezTo>
                    <a:pt x="35" y="90"/>
                    <a:pt x="36" y="89"/>
                    <a:pt x="34" y="88"/>
                  </a:cubicBezTo>
                  <a:cubicBezTo>
                    <a:pt x="34" y="89"/>
                    <a:pt x="34" y="89"/>
                    <a:pt x="34" y="90"/>
                  </a:cubicBezTo>
                  <a:close/>
                  <a:moveTo>
                    <a:pt x="31" y="90"/>
                  </a:moveTo>
                  <a:cubicBezTo>
                    <a:pt x="32" y="90"/>
                    <a:pt x="32" y="91"/>
                    <a:pt x="32" y="90"/>
                  </a:cubicBezTo>
                  <a:cubicBezTo>
                    <a:pt x="32" y="90"/>
                    <a:pt x="32" y="89"/>
                    <a:pt x="31" y="89"/>
                  </a:cubicBezTo>
                  <a:cubicBezTo>
                    <a:pt x="31" y="89"/>
                    <a:pt x="32" y="90"/>
                    <a:pt x="31" y="90"/>
                  </a:cubicBezTo>
                  <a:close/>
                  <a:moveTo>
                    <a:pt x="38" y="90"/>
                  </a:moveTo>
                  <a:cubicBezTo>
                    <a:pt x="38" y="90"/>
                    <a:pt x="38" y="90"/>
                    <a:pt x="39" y="90"/>
                  </a:cubicBezTo>
                  <a:cubicBezTo>
                    <a:pt x="39" y="90"/>
                    <a:pt x="39" y="89"/>
                    <a:pt x="38" y="89"/>
                  </a:cubicBezTo>
                  <a:cubicBezTo>
                    <a:pt x="38" y="89"/>
                    <a:pt x="38" y="89"/>
                    <a:pt x="38" y="90"/>
                  </a:cubicBezTo>
                  <a:close/>
                  <a:moveTo>
                    <a:pt x="42" y="91"/>
                  </a:moveTo>
                  <a:cubicBezTo>
                    <a:pt x="42" y="91"/>
                    <a:pt x="42" y="92"/>
                    <a:pt x="43" y="91"/>
                  </a:cubicBezTo>
                  <a:cubicBezTo>
                    <a:pt x="43" y="91"/>
                    <a:pt x="44" y="90"/>
                    <a:pt x="44" y="90"/>
                  </a:cubicBezTo>
                  <a:cubicBezTo>
                    <a:pt x="44" y="89"/>
                    <a:pt x="44" y="89"/>
                    <a:pt x="44" y="89"/>
                  </a:cubicBezTo>
                  <a:cubicBezTo>
                    <a:pt x="43" y="90"/>
                    <a:pt x="42" y="90"/>
                    <a:pt x="42" y="91"/>
                  </a:cubicBezTo>
                  <a:close/>
                  <a:moveTo>
                    <a:pt x="46" y="90"/>
                  </a:moveTo>
                  <a:cubicBezTo>
                    <a:pt x="47" y="90"/>
                    <a:pt x="47" y="90"/>
                    <a:pt x="47" y="90"/>
                  </a:cubicBezTo>
                  <a:cubicBezTo>
                    <a:pt x="47" y="90"/>
                    <a:pt x="47" y="89"/>
                    <a:pt x="48" y="89"/>
                  </a:cubicBezTo>
                  <a:cubicBezTo>
                    <a:pt x="47" y="89"/>
                    <a:pt x="48" y="89"/>
                    <a:pt x="47" y="89"/>
                  </a:cubicBezTo>
                  <a:cubicBezTo>
                    <a:pt x="47" y="89"/>
                    <a:pt x="47" y="90"/>
                    <a:pt x="46" y="90"/>
                  </a:cubicBezTo>
                  <a:close/>
                  <a:moveTo>
                    <a:pt x="26" y="89"/>
                  </a:moveTo>
                  <a:cubicBezTo>
                    <a:pt x="26" y="90"/>
                    <a:pt x="27" y="91"/>
                    <a:pt x="27" y="91"/>
                  </a:cubicBezTo>
                  <a:cubicBezTo>
                    <a:pt x="28" y="91"/>
                    <a:pt x="28" y="90"/>
                    <a:pt x="28" y="90"/>
                  </a:cubicBezTo>
                  <a:cubicBezTo>
                    <a:pt x="27" y="90"/>
                    <a:pt x="27" y="89"/>
                    <a:pt x="27" y="89"/>
                  </a:cubicBezTo>
                  <a:cubicBezTo>
                    <a:pt x="27" y="89"/>
                    <a:pt x="26" y="89"/>
                    <a:pt x="26" y="89"/>
                  </a:cubicBezTo>
                  <a:close/>
                  <a:moveTo>
                    <a:pt x="36" y="90"/>
                  </a:moveTo>
                  <a:cubicBezTo>
                    <a:pt x="36" y="90"/>
                    <a:pt x="37" y="89"/>
                    <a:pt x="36" y="89"/>
                  </a:cubicBezTo>
                  <a:cubicBezTo>
                    <a:pt x="36" y="89"/>
                    <a:pt x="36" y="89"/>
                    <a:pt x="36" y="90"/>
                  </a:cubicBezTo>
                  <a:close/>
                  <a:moveTo>
                    <a:pt x="48" y="91"/>
                  </a:moveTo>
                  <a:cubicBezTo>
                    <a:pt x="48" y="90"/>
                    <a:pt x="49" y="90"/>
                    <a:pt x="49" y="90"/>
                  </a:cubicBezTo>
                  <a:cubicBezTo>
                    <a:pt x="48" y="89"/>
                    <a:pt x="48" y="90"/>
                    <a:pt x="48" y="91"/>
                  </a:cubicBezTo>
                  <a:close/>
                  <a:moveTo>
                    <a:pt x="51" y="90"/>
                  </a:moveTo>
                  <a:cubicBezTo>
                    <a:pt x="51" y="90"/>
                    <a:pt x="51" y="89"/>
                    <a:pt x="50" y="89"/>
                  </a:cubicBezTo>
                  <a:cubicBezTo>
                    <a:pt x="50" y="90"/>
                    <a:pt x="51" y="91"/>
                    <a:pt x="51" y="90"/>
                  </a:cubicBezTo>
                  <a:close/>
                  <a:moveTo>
                    <a:pt x="37" y="90"/>
                  </a:moveTo>
                  <a:cubicBezTo>
                    <a:pt x="37" y="91"/>
                    <a:pt x="37" y="91"/>
                    <a:pt x="38" y="91"/>
                  </a:cubicBezTo>
                  <a:cubicBezTo>
                    <a:pt x="38" y="91"/>
                    <a:pt x="38" y="91"/>
                    <a:pt x="38" y="91"/>
                  </a:cubicBezTo>
                  <a:cubicBezTo>
                    <a:pt x="38" y="90"/>
                    <a:pt x="37" y="89"/>
                    <a:pt x="37" y="90"/>
                  </a:cubicBezTo>
                  <a:close/>
                  <a:moveTo>
                    <a:pt x="44" y="92"/>
                  </a:moveTo>
                  <a:cubicBezTo>
                    <a:pt x="44" y="92"/>
                    <a:pt x="45" y="91"/>
                    <a:pt x="45" y="90"/>
                  </a:cubicBezTo>
                  <a:cubicBezTo>
                    <a:pt x="44" y="90"/>
                    <a:pt x="44" y="92"/>
                    <a:pt x="44" y="92"/>
                  </a:cubicBezTo>
                  <a:close/>
                  <a:moveTo>
                    <a:pt x="48" y="92"/>
                  </a:moveTo>
                  <a:cubicBezTo>
                    <a:pt x="49" y="92"/>
                    <a:pt x="49" y="93"/>
                    <a:pt x="49" y="93"/>
                  </a:cubicBezTo>
                  <a:cubicBezTo>
                    <a:pt x="50" y="92"/>
                    <a:pt x="50" y="92"/>
                    <a:pt x="51" y="91"/>
                  </a:cubicBezTo>
                  <a:cubicBezTo>
                    <a:pt x="50" y="91"/>
                    <a:pt x="50" y="91"/>
                    <a:pt x="49" y="90"/>
                  </a:cubicBezTo>
                  <a:cubicBezTo>
                    <a:pt x="49" y="91"/>
                    <a:pt x="49" y="91"/>
                    <a:pt x="48" y="92"/>
                  </a:cubicBezTo>
                  <a:close/>
                  <a:moveTo>
                    <a:pt x="39" y="91"/>
                  </a:moveTo>
                  <a:cubicBezTo>
                    <a:pt x="40" y="91"/>
                    <a:pt x="40" y="90"/>
                    <a:pt x="40" y="90"/>
                  </a:cubicBezTo>
                  <a:cubicBezTo>
                    <a:pt x="40" y="91"/>
                    <a:pt x="39" y="91"/>
                    <a:pt x="39" y="91"/>
                  </a:cubicBezTo>
                  <a:close/>
                  <a:moveTo>
                    <a:pt x="32" y="91"/>
                  </a:moveTo>
                  <a:cubicBezTo>
                    <a:pt x="33" y="91"/>
                    <a:pt x="33" y="92"/>
                    <a:pt x="33" y="92"/>
                  </a:cubicBezTo>
                  <a:cubicBezTo>
                    <a:pt x="34" y="92"/>
                    <a:pt x="34" y="91"/>
                    <a:pt x="34" y="91"/>
                  </a:cubicBezTo>
                  <a:cubicBezTo>
                    <a:pt x="33" y="90"/>
                    <a:pt x="32" y="91"/>
                    <a:pt x="32" y="91"/>
                  </a:cubicBezTo>
                  <a:close/>
                  <a:moveTo>
                    <a:pt x="26" y="95"/>
                  </a:moveTo>
                  <a:cubicBezTo>
                    <a:pt x="26" y="94"/>
                    <a:pt x="26" y="92"/>
                    <a:pt x="25" y="91"/>
                  </a:cubicBezTo>
                  <a:cubicBezTo>
                    <a:pt x="25" y="92"/>
                    <a:pt x="24" y="95"/>
                    <a:pt x="26" y="95"/>
                  </a:cubicBezTo>
                  <a:close/>
                  <a:moveTo>
                    <a:pt x="36" y="92"/>
                  </a:moveTo>
                  <a:cubicBezTo>
                    <a:pt x="36" y="92"/>
                    <a:pt x="36" y="93"/>
                    <a:pt x="37" y="93"/>
                  </a:cubicBezTo>
                  <a:cubicBezTo>
                    <a:pt x="37" y="92"/>
                    <a:pt x="37" y="92"/>
                    <a:pt x="37" y="92"/>
                  </a:cubicBezTo>
                  <a:cubicBezTo>
                    <a:pt x="37" y="91"/>
                    <a:pt x="36" y="91"/>
                    <a:pt x="36" y="92"/>
                  </a:cubicBezTo>
                  <a:close/>
                  <a:moveTo>
                    <a:pt x="54" y="93"/>
                  </a:moveTo>
                  <a:cubicBezTo>
                    <a:pt x="55" y="94"/>
                    <a:pt x="56" y="93"/>
                    <a:pt x="56" y="92"/>
                  </a:cubicBezTo>
                  <a:cubicBezTo>
                    <a:pt x="56" y="92"/>
                    <a:pt x="56" y="91"/>
                    <a:pt x="55" y="91"/>
                  </a:cubicBezTo>
                  <a:cubicBezTo>
                    <a:pt x="55" y="92"/>
                    <a:pt x="54" y="92"/>
                    <a:pt x="54" y="93"/>
                  </a:cubicBezTo>
                  <a:close/>
                  <a:moveTo>
                    <a:pt x="27" y="93"/>
                  </a:moveTo>
                  <a:cubicBezTo>
                    <a:pt x="27" y="92"/>
                    <a:pt x="28" y="91"/>
                    <a:pt x="26" y="91"/>
                  </a:cubicBezTo>
                  <a:cubicBezTo>
                    <a:pt x="26" y="92"/>
                    <a:pt x="26" y="93"/>
                    <a:pt x="27" y="93"/>
                  </a:cubicBezTo>
                  <a:close/>
                  <a:moveTo>
                    <a:pt x="44" y="93"/>
                  </a:moveTo>
                  <a:cubicBezTo>
                    <a:pt x="45" y="93"/>
                    <a:pt x="45" y="93"/>
                    <a:pt x="45" y="93"/>
                  </a:cubicBezTo>
                  <a:cubicBezTo>
                    <a:pt x="45" y="93"/>
                    <a:pt x="46" y="92"/>
                    <a:pt x="46" y="91"/>
                  </a:cubicBezTo>
                  <a:cubicBezTo>
                    <a:pt x="45" y="91"/>
                    <a:pt x="45" y="92"/>
                    <a:pt x="44" y="93"/>
                  </a:cubicBezTo>
                  <a:close/>
                  <a:moveTo>
                    <a:pt x="32" y="93"/>
                  </a:moveTo>
                  <a:cubicBezTo>
                    <a:pt x="33" y="93"/>
                    <a:pt x="33" y="93"/>
                    <a:pt x="33" y="93"/>
                  </a:cubicBezTo>
                  <a:cubicBezTo>
                    <a:pt x="32" y="93"/>
                    <a:pt x="32" y="92"/>
                    <a:pt x="32" y="92"/>
                  </a:cubicBezTo>
                  <a:cubicBezTo>
                    <a:pt x="31" y="93"/>
                    <a:pt x="32" y="93"/>
                    <a:pt x="32" y="93"/>
                  </a:cubicBezTo>
                  <a:close/>
                  <a:moveTo>
                    <a:pt x="39" y="93"/>
                  </a:moveTo>
                  <a:cubicBezTo>
                    <a:pt x="39" y="92"/>
                    <a:pt x="39" y="92"/>
                    <a:pt x="39" y="92"/>
                  </a:cubicBezTo>
                  <a:cubicBezTo>
                    <a:pt x="39" y="92"/>
                    <a:pt x="38" y="92"/>
                    <a:pt x="39" y="93"/>
                  </a:cubicBezTo>
                  <a:close/>
                  <a:moveTo>
                    <a:pt x="45" y="94"/>
                  </a:moveTo>
                  <a:cubicBezTo>
                    <a:pt x="46" y="94"/>
                    <a:pt x="46" y="93"/>
                    <a:pt x="47" y="92"/>
                  </a:cubicBezTo>
                  <a:cubicBezTo>
                    <a:pt x="47" y="92"/>
                    <a:pt x="47" y="92"/>
                    <a:pt x="47" y="92"/>
                  </a:cubicBezTo>
                  <a:cubicBezTo>
                    <a:pt x="46" y="93"/>
                    <a:pt x="45" y="93"/>
                    <a:pt x="45" y="94"/>
                  </a:cubicBezTo>
                  <a:close/>
                  <a:moveTo>
                    <a:pt x="42" y="93"/>
                  </a:moveTo>
                  <a:cubicBezTo>
                    <a:pt x="42" y="93"/>
                    <a:pt x="42" y="92"/>
                    <a:pt x="41" y="92"/>
                  </a:cubicBezTo>
                  <a:cubicBezTo>
                    <a:pt x="40" y="93"/>
                    <a:pt x="41" y="93"/>
                    <a:pt x="42" y="93"/>
                  </a:cubicBezTo>
                  <a:close/>
                  <a:moveTo>
                    <a:pt x="27" y="95"/>
                  </a:moveTo>
                  <a:cubicBezTo>
                    <a:pt x="27" y="96"/>
                    <a:pt x="27" y="96"/>
                    <a:pt x="26" y="97"/>
                  </a:cubicBezTo>
                  <a:cubicBezTo>
                    <a:pt x="26" y="97"/>
                    <a:pt x="26" y="97"/>
                    <a:pt x="26" y="97"/>
                  </a:cubicBezTo>
                  <a:cubicBezTo>
                    <a:pt x="25" y="97"/>
                    <a:pt x="25" y="96"/>
                    <a:pt x="25" y="96"/>
                  </a:cubicBezTo>
                  <a:cubicBezTo>
                    <a:pt x="25" y="97"/>
                    <a:pt x="25" y="97"/>
                    <a:pt x="25" y="97"/>
                  </a:cubicBezTo>
                  <a:cubicBezTo>
                    <a:pt x="26" y="98"/>
                    <a:pt x="25" y="100"/>
                    <a:pt x="26" y="100"/>
                  </a:cubicBezTo>
                  <a:cubicBezTo>
                    <a:pt x="26" y="100"/>
                    <a:pt x="26" y="100"/>
                    <a:pt x="26" y="100"/>
                  </a:cubicBezTo>
                  <a:cubicBezTo>
                    <a:pt x="27" y="98"/>
                    <a:pt x="28" y="95"/>
                    <a:pt x="28" y="93"/>
                  </a:cubicBezTo>
                  <a:cubicBezTo>
                    <a:pt x="27" y="93"/>
                    <a:pt x="27" y="94"/>
                    <a:pt x="27" y="95"/>
                  </a:cubicBezTo>
                  <a:close/>
                  <a:moveTo>
                    <a:pt x="34" y="93"/>
                  </a:moveTo>
                  <a:cubicBezTo>
                    <a:pt x="35" y="93"/>
                    <a:pt x="35" y="94"/>
                    <a:pt x="35" y="94"/>
                  </a:cubicBezTo>
                  <a:cubicBezTo>
                    <a:pt x="36" y="94"/>
                    <a:pt x="36" y="94"/>
                    <a:pt x="36" y="94"/>
                  </a:cubicBezTo>
                  <a:cubicBezTo>
                    <a:pt x="36" y="94"/>
                    <a:pt x="35" y="93"/>
                    <a:pt x="35" y="93"/>
                  </a:cubicBezTo>
                  <a:cubicBezTo>
                    <a:pt x="35" y="93"/>
                    <a:pt x="34" y="93"/>
                    <a:pt x="34" y="93"/>
                  </a:cubicBezTo>
                  <a:close/>
                  <a:moveTo>
                    <a:pt x="37" y="94"/>
                  </a:moveTo>
                  <a:cubicBezTo>
                    <a:pt x="38" y="94"/>
                    <a:pt x="38" y="93"/>
                    <a:pt x="38" y="93"/>
                  </a:cubicBezTo>
                  <a:cubicBezTo>
                    <a:pt x="38" y="93"/>
                    <a:pt x="37" y="93"/>
                    <a:pt x="37" y="94"/>
                  </a:cubicBezTo>
                  <a:close/>
                  <a:moveTo>
                    <a:pt x="51" y="94"/>
                  </a:moveTo>
                  <a:cubicBezTo>
                    <a:pt x="52" y="94"/>
                    <a:pt x="52" y="94"/>
                    <a:pt x="52" y="93"/>
                  </a:cubicBezTo>
                  <a:cubicBezTo>
                    <a:pt x="52" y="93"/>
                    <a:pt x="52" y="93"/>
                    <a:pt x="52" y="93"/>
                  </a:cubicBezTo>
                  <a:cubicBezTo>
                    <a:pt x="52" y="94"/>
                    <a:pt x="52" y="94"/>
                    <a:pt x="51" y="94"/>
                  </a:cubicBezTo>
                  <a:close/>
                  <a:moveTo>
                    <a:pt x="40" y="94"/>
                  </a:moveTo>
                  <a:cubicBezTo>
                    <a:pt x="40" y="94"/>
                    <a:pt x="40" y="95"/>
                    <a:pt x="41" y="95"/>
                  </a:cubicBezTo>
                  <a:cubicBezTo>
                    <a:pt x="41" y="95"/>
                    <a:pt x="41" y="94"/>
                    <a:pt x="41" y="94"/>
                  </a:cubicBezTo>
                  <a:cubicBezTo>
                    <a:pt x="41" y="94"/>
                    <a:pt x="41" y="94"/>
                    <a:pt x="40" y="93"/>
                  </a:cubicBezTo>
                  <a:cubicBezTo>
                    <a:pt x="40" y="94"/>
                    <a:pt x="40" y="94"/>
                    <a:pt x="40" y="94"/>
                  </a:cubicBezTo>
                  <a:close/>
                  <a:moveTo>
                    <a:pt x="42" y="94"/>
                  </a:moveTo>
                  <a:cubicBezTo>
                    <a:pt x="43" y="94"/>
                    <a:pt x="43" y="93"/>
                    <a:pt x="42" y="93"/>
                  </a:cubicBezTo>
                  <a:cubicBezTo>
                    <a:pt x="42" y="93"/>
                    <a:pt x="42" y="94"/>
                    <a:pt x="42" y="94"/>
                  </a:cubicBezTo>
                  <a:close/>
                  <a:moveTo>
                    <a:pt x="46" y="95"/>
                  </a:moveTo>
                  <a:cubicBezTo>
                    <a:pt x="47" y="95"/>
                    <a:pt x="46" y="95"/>
                    <a:pt x="46" y="95"/>
                  </a:cubicBezTo>
                  <a:cubicBezTo>
                    <a:pt x="47" y="95"/>
                    <a:pt x="47" y="96"/>
                    <a:pt x="47" y="96"/>
                  </a:cubicBezTo>
                  <a:cubicBezTo>
                    <a:pt x="47" y="95"/>
                    <a:pt x="48" y="95"/>
                    <a:pt x="48" y="95"/>
                  </a:cubicBezTo>
                  <a:cubicBezTo>
                    <a:pt x="48" y="94"/>
                    <a:pt x="48" y="93"/>
                    <a:pt x="48" y="93"/>
                  </a:cubicBezTo>
                  <a:cubicBezTo>
                    <a:pt x="47" y="94"/>
                    <a:pt x="47" y="94"/>
                    <a:pt x="46" y="95"/>
                  </a:cubicBezTo>
                  <a:close/>
                  <a:moveTo>
                    <a:pt x="38" y="94"/>
                  </a:moveTo>
                  <a:cubicBezTo>
                    <a:pt x="39" y="94"/>
                    <a:pt x="39" y="94"/>
                    <a:pt x="39" y="94"/>
                  </a:cubicBezTo>
                  <a:cubicBezTo>
                    <a:pt x="38" y="94"/>
                    <a:pt x="38" y="94"/>
                    <a:pt x="38" y="94"/>
                  </a:cubicBezTo>
                  <a:close/>
                  <a:moveTo>
                    <a:pt x="55" y="94"/>
                  </a:moveTo>
                  <a:cubicBezTo>
                    <a:pt x="55" y="94"/>
                    <a:pt x="55" y="94"/>
                    <a:pt x="56" y="95"/>
                  </a:cubicBezTo>
                  <a:cubicBezTo>
                    <a:pt x="56" y="94"/>
                    <a:pt x="56" y="94"/>
                    <a:pt x="56" y="94"/>
                  </a:cubicBezTo>
                  <a:cubicBezTo>
                    <a:pt x="56" y="94"/>
                    <a:pt x="55" y="94"/>
                    <a:pt x="55" y="94"/>
                  </a:cubicBezTo>
                  <a:close/>
                  <a:moveTo>
                    <a:pt x="33" y="95"/>
                  </a:moveTo>
                  <a:cubicBezTo>
                    <a:pt x="33" y="95"/>
                    <a:pt x="34" y="95"/>
                    <a:pt x="34" y="96"/>
                  </a:cubicBezTo>
                  <a:cubicBezTo>
                    <a:pt x="35" y="96"/>
                    <a:pt x="35" y="96"/>
                    <a:pt x="35" y="95"/>
                  </a:cubicBezTo>
                  <a:cubicBezTo>
                    <a:pt x="35" y="95"/>
                    <a:pt x="34" y="94"/>
                    <a:pt x="34" y="94"/>
                  </a:cubicBezTo>
                  <a:cubicBezTo>
                    <a:pt x="34" y="94"/>
                    <a:pt x="33" y="94"/>
                    <a:pt x="33" y="95"/>
                  </a:cubicBezTo>
                  <a:close/>
                  <a:moveTo>
                    <a:pt x="52" y="96"/>
                  </a:moveTo>
                  <a:cubicBezTo>
                    <a:pt x="53" y="96"/>
                    <a:pt x="53" y="95"/>
                    <a:pt x="53" y="94"/>
                  </a:cubicBezTo>
                  <a:cubicBezTo>
                    <a:pt x="53" y="94"/>
                    <a:pt x="53" y="94"/>
                    <a:pt x="53" y="94"/>
                  </a:cubicBezTo>
                  <a:cubicBezTo>
                    <a:pt x="53" y="95"/>
                    <a:pt x="52" y="95"/>
                    <a:pt x="52" y="96"/>
                  </a:cubicBezTo>
                  <a:close/>
                  <a:moveTo>
                    <a:pt x="29" y="99"/>
                  </a:moveTo>
                  <a:cubicBezTo>
                    <a:pt x="30" y="101"/>
                    <a:pt x="31" y="103"/>
                    <a:pt x="32" y="105"/>
                  </a:cubicBezTo>
                  <a:cubicBezTo>
                    <a:pt x="32" y="104"/>
                    <a:pt x="32" y="103"/>
                    <a:pt x="32" y="102"/>
                  </a:cubicBezTo>
                  <a:cubicBezTo>
                    <a:pt x="32" y="102"/>
                    <a:pt x="32" y="102"/>
                    <a:pt x="31" y="102"/>
                  </a:cubicBezTo>
                  <a:cubicBezTo>
                    <a:pt x="31" y="102"/>
                    <a:pt x="31" y="101"/>
                    <a:pt x="31" y="101"/>
                  </a:cubicBezTo>
                  <a:cubicBezTo>
                    <a:pt x="32" y="100"/>
                    <a:pt x="32" y="99"/>
                    <a:pt x="32" y="97"/>
                  </a:cubicBezTo>
                  <a:cubicBezTo>
                    <a:pt x="31" y="97"/>
                    <a:pt x="31" y="98"/>
                    <a:pt x="30" y="98"/>
                  </a:cubicBezTo>
                  <a:cubicBezTo>
                    <a:pt x="30" y="97"/>
                    <a:pt x="31" y="95"/>
                    <a:pt x="30" y="94"/>
                  </a:cubicBezTo>
                  <a:cubicBezTo>
                    <a:pt x="29" y="96"/>
                    <a:pt x="30" y="97"/>
                    <a:pt x="29" y="99"/>
                  </a:cubicBezTo>
                  <a:close/>
                  <a:moveTo>
                    <a:pt x="43" y="95"/>
                  </a:moveTo>
                  <a:cubicBezTo>
                    <a:pt x="43" y="95"/>
                    <a:pt x="44" y="95"/>
                    <a:pt x="44" y="95"/>
                  </a:cubicBezTo>
                  <a:cubicBezTo>
                    <a:pt x="44" y="95"/>
                    <a:pt x="44" y="94"/>
                    <a:pt x="43" y="94"/>
                  </a:cubicBezTo>
                  <a:cubicBezTo>
                    <a:pt x="43" y="95"/>
                    <a:pt x="43" y="95"/>
                    <a:pt x="43" y="95"/>
                  </a:cubicBezTo>
                  <a:close/>
                  <a:moveTo>
                    <a:pt x="39" y="95"/>
                  </a:moveTo>
                  <a:cubicBezTo>
                    <a:pt x="39" y="95"/>
                    <a:pt x="39" y="96"/>
                    <a:pt x="40" y="96"/>
                  </a:cubicBezTo>
                  <a:cubicBezTo>
                    <a:pt x="40" y="96"/>
                    <a:pt x="40" y="95"/>
                    <a:pt x="39" y="94"/>
                  </a:cubicBezTo>
                  <a:cubicBezTo>
                    <a:pt x="39" y="95"/>
                    <a:pt x="39" y="95"/>
                    <a:pt x="39" y="95"/>
                  </a:cubicBezTo>
                  <a:close/>
                  <a:moveTo>
                    <a:pt x="36" y="95"/>
                  </a:moveTo>
                  <a:cubicBezTo>
                    <a:pt x="37" y="95"/>
                    <a:pt x="37" y="95"/>
                    <a:pt x="37" y="95"/>
                  </a:cubicBezTo>
                  <a:cubicBezTo>
                    <a:pt x="36" y="95"/>
                    <a:pt x="36" y="95"/>
                    <a:pt x="36" y="95"/>
                  </a:cubicBezTo>
                  <a:close/>
                  <a:moveTo>
                    <a:pt x="41" y="95"/>
                  </a:moveTo>
                  <a:cubicBezTo>
                    <a:pt x="41" y="95"/>
                    <a:pt x="42" y="95"/>
                    <a:pt x="42" y="95"/>
                  </a:cubicBezTo>
                  <a:cubicBezTo>
                    <a:pt x="41" y="94"/>
                    <a:pt x="40" y="95"/>
                    <a:pt x="41" y="95"/>
                  </a:cubicBezTo>
                  <a:close/>
                  <a:moveTo>
                    <a:pt x="44" y="96"/>
                  </a:moveTo>
                  <a:cubicBezTo>
                    <a:pt x="44" y="96"/>
                    <a:pt x="45" y="96"/>
                    <a:pt x="45" y="95"/>
                  </a:cubicBezTo>
                  <a:cubicBezTo>
                    <a:pt x="44" y="95"/>
                    <a:pt x="44" y="95"/>
                    <a:pt x="44" y="95"/>
                  </a:cubicBezTo>
                  <a:cubicBezTo>
                    <a:pt x="44" y="96"/>
                    <a:pt x="44" y="96"/>
                    <a:pt x="44" y="96"/>
                  </a:cubicBezTo>
                  <a:close/>
                  <a:moveTo>
                    <a:pt x="49" y="98"/>
                  </a:moveTo>
                  <a:cubicBezTo>
                    <a:pt x="50" y="97"/>
                    <a:pt x="50" y="97"/>
                    <a:pt x="51" y="96"/>
                  </a:cubicBezTo>
                  <a:cubicBezTo>
                    <a:pt x="50" y="96"/>
                    <a:pt x="50" y="95"/>
                    <a:pt x="50" y="95"/>
                  </a:cubicBezTo>
                  <a:cubicBezTo>
                    <a:pt x="50" y="96"/>
                    <a:pt x="48" y="97"/>
                    <a:pt x="49" y="98"/>
                  </a:cubicBezTo>
                  <a:close/>
                  <a:moveTo>
                    <a:pt x="55" y="96"/>
                  </a:moveTo>
                  <a:cubicBezTo>
                    <a:pt x="55" y="96"/>
                    <a:pt x="55" y="96"/>
                    <a:pt x="55" y="95"/>
                  </a:cubicBezTo>
                  <a:cubicBezTo>
                    <a:pt x="55" y="95"/>
                    <a:pt x="55" y="95"/>
                    <a:pt x="54" y="95"/>
                  </a:cubicBezTo>
                  <a:cubicBezTo>
                    <a:pt x="54" y="96"/>
                    <a:pt x="54" y="96"/>
                    <a:pt x="55" y="96"/>
                  </a:cubicBezTo>
                  <a:close/>
                  <a:moveTo>
                    <a:pt x="40" y="97"/>
                  </a:moveTo>
                  <a:cubicBezTo>
                    <a:pt x="41" y="96"/>
                    <a:pt x="41" y="96"/>
                    <a:pt x="41" y="96"/>
                  </a:cubicBezTo>
                  <a:cubicBezTo>
                    <a:pt x="40" y="95"/>
                    <a:pt x="40" y="96"/>
                    <a:pt x="40" y="97"/>
                  </a:cubicBezTo>
                  <a:close/>
                  <a:moveTo>
                    <a:pt x="42" y="96"/>
                  </a:moveTo>
                  <a:cubicBezTo>
                    <a:pt x="42" y="96"/>
                    <a:pt x="42" y="97"/>
                    <a:pt x="42" y="97"/>
                  </a:cubicBezTo>
                  <a:cubicBezTo>
                    <a:pt x="43" y="96"/>
                    <a:pt x="43" y="96"/>
                    <a:pt x="43" y="96"/>
                  </a:cubicBezTo>
                  <a:cubicBezTo>
                    <a:pt x="43" y="96"/>
                    <a:pt x="43" y="96"/>
                    <a:pt x="42" y="96"/>
                  </a:cubicBezTo>
                  <a:cubicBezTo>
                    <a:pt x="42" y="96"/>
                    <a:pt x="42" y="96"/>
                    <a:pt x="42" y="96"/>
                  </a:cubicBezTo>
                  <a:close/>
                  <a:moveTo>
                    <a:pt x="35" y="97"/>
                  </a:moveTo>
                  <a:cubicBezTo>
                    <a:pt x="35" y="96"/>
                    <a:pt x="36" y="96"/>
                    <a:pt x="36" y="96"/>
                  </a:cubicBezTo>
                  <a:cubicBezTo>
                    <a:pt x="35" y="96"/>
                    <a:pt x="35" y="97"/>
                    <a:pt x="35" y="97"/>
                  </a:cubicBezTo>
                  <a:close/>
                  <a:moveTo>
                    <a:pt x="39" y="97"/>
                  </a:moveTo>
                  <a:cubicBezTo>
                    <a:pt x="39" y="96"/>
                    <a:pt x="38" y="96"/>
                    <a:pt x="38" y="96"/>
                  </a:cubicBezTo>
                  <a:cubicBezTo>
                    <a:pt x="39" y="96"/>
                    <a:pt x="39" y="97"/>
                    <a:pt x="39" y="97"/>
                  </a:cubicBezTo>
                  <a:close/>
                  <a:moveTo>
                    <a:pt x="53" y="97"/>
                  </a:moveTo>
                  <a:cubicBezTo>
                    <a:pt x="53" y="97"/>
                    <a:pt x="53" y="97"/>
                    <a:pt x="53" y="97"/>
                  </a:cubicBezTo>
                  <a:cubicBezTo>
                    <a:pt x="53" y="97"/>
                    <a:pt x="54" y="96"/>
                    <a:pt x="53" y="96"/>
                  </a:cubicBezTo>
                  <a:cubicBezTo>
                    <a:pt x="53" y="96"/>
                    <a:pt x="53" y="96"/>
                    <a:pt x="53" y="97"/>
                  </a:cubicBezTo>
                  <a:close/>
                  <a:moveTo>
                    <a:pt x="23" y="97"/>
                  </a:moveTo>
                  <a:cubicBezTo>
                    <a:pt x="23" y="98"/>
                    <a:pt x="24" y="99"/>
                    <a:pt x="24" y="99"/>
                  </a:cubicBezTo>
                  <a:cubicBezTo>
                    <a:pt x="24" y="98"/>
                    <a:pt x="24" y="97"/>
                    <a:pt x="24" y="96"/>
                  </a:cubicBezTo>
                  <a:cubicBezTo>
                    <a:pt x="23" y="97"/>
                    <a:pt x="23" y="97"/>
                    <a:pt x="23" y="97"/>
                  </a:cubicBezTo>
                  <a:close/>
                  <a:moveTo>
                    <a:pt x="32" y="99"/>
                  </a:moveTo>
                  <a:cubicBezTo>
                    <a:pt x="33" y="98"/>
                    <a:pt x="33" y="98"/>
                    <a:pt x="33" y="97"/>
                  </a:cubicBezTo>
                  <a:cubicBezTo>
                    <a:pt x="33" y="97"/>
                    <a:pt x="33" y="96"/>
                    <a:pt x="32" y="96"/>
                  </a:cubicBezTo>
                  <a:cubicBezTo>
                    <a:pt x="32" y="97"/>
                    <a:pt x="32" y="98"/>
                    <a:pt x="32" y="99"/>
                  </a:cubicBezTo>
                  <a:close/>
                  <a:moveTo>
                    <a:pt x="36" y="98"/>
                  </a:moveTo>
                  <a:cubicBezTo>
                    <a:pt x="36" y="98"/>
                    <a:pt x="36" y="97"/>
                    <a:pt x="37" y="97"/>
                  </a:cubicBezTo>
                  <a:cubicBezTo>
                    <a:pt x="36" y="97"/>
                    <a:pt x="36" y="96"/>
                    <a:pt x="36" y="96"/>
                  </a:cubicBezTo>
                  <a:cubicBezTo>
                    <a:pt x="36" y="97"/>
                    <a:pt x="35" y="98"/>
                    <a:pt x="36" y="98"/>
                  </a:cubicBezTo>
                  <a:close/>
                  <a:moveTo>
                    <a:pt x="43" y="97"/>
                  </a:moveTo>
                  <a:cubicBezTo>
                    <a:pt x="43" y="97"/>
                    <a:pt x="43" y="98"/>
                    <a:pt x="43" y="98"/>
                  </a:cubicBezTo>
                  <a:cubicBezTo>
                    <a:pt x="43" y="97"/>
                    <a:pt x="44" y="97"/>
                    <a:pt x="44" y="97"/>
                  </a:cubicBezTo>
                  <a:cubicBezTo>
                    <a:pt x="44" y="97"/>
                    <a:pt x="43" y="97"/>
                    <a:pt x="43" y="97"/>
                  </a:cubicBezTo>
                  <a:cubicBezTo>
                    <a:pt x="43" y="97"/>
                    <a:pt x="43" y="97"/>
                    <a:pt x="43" y="97"/>
                  </a:cubicBezTo>
                  <a:close/>
                  <a:moveTo>
                    <a:pt x="45" y="98"/>
                  </a:moveTo>
                  <a:cubicBezTo>
                    <a:pt x="46" y="98"/>
                    <a:pt x="46" y="98"/>
                    <a:pt x="46" y="97"/>
                  </a:cubicBezTo>
                  <a:cubicBezTo>
                    <a:pt x="46" y="97"/>
                    <a:pt x="46" y="97"/>
                    <a:pt x="45" y="97"/>
                  </a:cubicBezTo>
                  <a:cubicBezTo>
                    <a:pt x="45" y="97"/>
                    <a:pt x="45" y="97"/>
                    <a:pt x="45" y="98"/>
                  </a:cubicBezTo>
                  <a:close/>
                  <a:moveTo>
                    <a:pt x="41" y="97"/>
                  </a:moveTo>
                  <a:cubicBezTo>
                    <a:pt x="41" y="97"/>
                    <a:pt x="41" y="98"/>
                    <a:pt x="42" y="98"/>
                  </a:cubicBezTo>
                  <a:cubicBezTo>
                    <a:pt x="42" y="97"/>
                    <a:pt x="42" y="97"/>
                    <a:pt x="41" y="97"/>
                  </a:cubicBezTo>
                  <a:cubicBezTo>
                    <a:pt x="41" y="97"/>
                    <a:pt x="41" y="97"/>
                    <a:pt x="41" y="97"/>
                  </a:cubicBezTo>
                  <a:close/>
                  <a:moveTo>
                    <a:pt x="50" y="99"/>
                  </a:moveTo>
                  <a:cubicBezTo>
                    <a:pt x="50" y="99"/>
                    <a:pt x="51" y="98"/>
                    <a:pt x="51" y="97"/>
                  </a:cubicBezTo>
                  <a:cubicBezTo>
                    <a:pt x="51" y="97"/>
                    <a:pt x="51" y="97"/>
                    <a:pt x="51" y="97"/>
                  </a:cubicBezTo>
                  <a:cubicBezTo>
                    <a:pt x="51" y="98"/>
                    <a:pt x="50" y="98"/>
                    <a:pt x="50" y="99"/>
                  </a:cubicBezTo>
                  <a:close/>
                  <a:moveTo>
                    <a:pt x="36" y="99"/>
                  </a:moveTo>
                  <a:cubicBezTo>
                    <a:pt x="36" y="99"/>
                    <a:pt x="36" y="99"/>
                    <a:pt x="37" y="99"/>
                  </a:cubicBezTo>
                  <a:cubicBezTo>
                    <a:pt x="37" y="99"/>
                    <a:pt x="37" y="98"/>
                    <a:pt x="37" y="98"/>
                  </a:cubicBezTo>
                  <a:cubicBezTo>
                    <a:pt x="37" y="98"/>
                    <a:pt x="37" y="99"/>
                    <a:pt x="37" y="99"/>
                  </a:cubicBezTo>
                  <a:cubicBezTo>
                    <a:pt x="37" y="98"/>
                    <a:pt x="38" y="99"/>
                    <a:pt x="38" y="98"/>
                  </a:cubicBezTo>
                  <a:cubicBezTo>
                    <a:pt x="38" y="98"/>
                    <a:pt x="38" y="97"/>
                    <a:pt x="37" y="97"/>
                  </a:cubicBezTo>
                  <a:cubicBezTo>
                    <a:pt x="37" y="98"/>
                    <a:pt x="37" y="98"/>
                    <a:pt x="36" y="99"/>
                  </a:cubicBezTo>
                  <a:close/>
                  <a:moveTo>
                    <a:pt x="52" y="100"/>
                  </a:moveTo>
                  <a:cubicBezTo>
                    <a:pt x="53" y="99"/>
                    <a:pt x="53" y="99"/>
                    <a:pt x="53" y="98"/>
                  </a:cubicBezTo>
                  <a:cubicBezTo>
                    <a:pt x="53" y="98"/>
                    <a:pt x="53" y="98"/>
                    <a:pt x="52" y="98"/>
                  </a:cubicBezTo>
                  <a:cubicBezTo>
                    <a:pt x="52" y="98"/>
                    <a:pt x="52" y="99"/>
                    <a:pt x="52" y="100"/>
                  </a:cubicBezTo>
                  <a:close/>
                  <a:moveTo>
                    <a:pt x="55" y="99"/>
                  </a:moveTo>
                  <a:cubicBezTo>
                    <a:pt x="55" y="99"/>
                    <a:pt x="55" y="99"/>
                    <a:pt x="55" y="99"/>
                  </a:cubicBezTo>
                  <a:cubicBezTo>
                    <a:pt x="56" y="99"/>
                    <a:pt x="56" y="98"/>
                    <a:pt x="56" y="98"/>
                  </a:cubicBezTo>
                  <a:cubicBezTo>
                    <a:pt x="56" y="98"/>
                    <a:pt x="55" y="98"/>
                    <a:pt x="55" y="99"/>
                  </a:cubicBezTo>
                  <a:close/>
                  <a:moveTo>
                    <a:pt x="42" y="98"/>
                  </a:moveTo>
                  <a:cubicBezTo>
                    <a:pt x="42" y="98"/>
                    <a:pt x="42" y="99"/>
                    <a:pt x="43" y="99"/>
                  </a:cubicBezTo>
                  <a:cubicBezTo>
                    <a:pt x="43" y="98"/>
                    <a:pt x="43" y="98"/>
                    <a:pt x="43" y="98"/>
                  </a:cubicBezTo>
                  <a:cubicBezTo>
                    <a:pt x="43" y="98"/>
                    <a:pt x="43" y="98"/>
                    <a:pt x="42" y="98"/>
                  </a:cubicBezTo>
                  <a:cubicBezTo>
                    <a:pt x="42" y="98"/>
                    <a:pt x="42" y="98"/>
                    <a:pt x="42" y="98"/>
                  </a:cubicBezTo>
                  <a:close/>
                  <a:moveTo>
                    <a:pt x="46" y="98"/>
                  </a:moveTo>
                  <a:cubicBezTo>
                    <a:pt x="46" y="99"/>
                    <a:pt x="47" y="98"/>
                    <a:pt x="46" y="98"/>
                  </a:cubicBezTo>
                  <a:cubicBezTo>
                    <a:pt x="46" y="98"/>
                    <a:pt x="46" y="98"/>
                    <a:pt x="46" y="98"/>
                  </a:cubicBezTo>
                  <a:close/>
                  <a:moveTo>
                    <a:pt x="44" y="99"/>
                  </a:moveTo>
                  <a:cubicBezTo>
                    <a:pt x="44" y="99"/>
                    <a:pt x="44" y="99"/>
                    <a:pt x="44" y="99"/>
                  </a:cubicBezTo>
                  <a:cubicBezTo>
                    <a:pt x="45" y="99"/>
                    <a:pt x="45" y="98"/>
                    <a:pt x="44" y="98"/>
                  </a:cubicBezTo>
                  <a:cubicBezTo>
                    <a:pt x="44" y="98"/>
                    <a:pt x="44" y="98"/>
                    <a:pt x="44" y="99"/>
                  </a:cubicBezTo>
                  <a:close/>
                  <a:moveTo>
                    <a:pt x="41" y="99"/>
                  </a:moveTo>
                  <a:cubicBezTo>
                    <a:pt x="41" y="99"/>
                    <a:pt x="41" y="98"/>
                    <a:pt x="40" y="98"/>
                  </a:cubicBezTo>
                  <a:cubicBezTo>
                    <a:pt x="40" y="98"/>
                    <a:pt x="40" y="99"/>
                    <a:pt x="41" y="99"/>
                  </a:cubicBezTo>
                  <a:close/>
                  <a:moveTo>
                    <a:pt x="57" y="100"/>
                  </a:moveTo>
                  <a:cubicBezTo>
                    <a:pt x="58" y="100"/>
                    <a:pt x="57" y="99"/>
                    <a:pt x="57" y="98"/>
                  </a:cubicBezTo>
                  <a:cubicBezTo>
                    <a:pt x="57" y="99"/>
                    <a:pt x="57" y="100"/>
                    <a:pt x="57" y="100"/>
                  </a:cubicBezTo>
                  <a:close/>
                  <a:moveTo>
                    <a:pt x="38" y="99"/>
                  </a:moveTo>
                  <a:cubicBezTo>
                    <a:pt x="38" y="100"/>
                    <a:pt x="38" y="100"/>
                    <a:pt x="38" y="100"/>
                  </a:cubicBezTo>
                  <a:cubicBezTo>
                    <a:pt x="38" y="99"/>
                    <a:pt x="39" y="99"/>
                    <a:pt x="39" y="99"/>
                  </a:cubicBezTo>
                  <a:cubicBezTo>
                    <a:pt x="38" y="99"/>
                    <a:pt x="38" y="99"/>
                    <a:pt x="38" y="99"/>
                  </a:cubicBezTo>
                  <a:cubicBezTo>
                    <a:pt x="38" y="99"/>
                    <a:pt x="38" y="99"/>
                    <a:pt x="38" y="99"/>
                  </a:cubicBezTo>
                  <a:close/>
                  <a:moveTo>
                    <a:pt x="41" y="100"/>
                  </a:moveTo>
                  <a:cubicBezTo>
                    <a:pt x="41" y="100"/>
                    <a:pt x="41" y="100"/>
                    <a:pt x="41" y="100"/>
                  </a:cubicBezTo>
                  <a:cubicBezTo>
                    <a:pt x="41" y="100"/>
                    <a:pt x="42" y="100"/>
                    <a:pt x="42" y="100"/>
                  </a:cubicBezTo>
                  <a:cubicBezTo>
                    <a:pt x="42" y="99"/>
                    <a:pt x="42" y="99"/>
                    <a:pt x="41" y="99"/>
                  </a:cubicBezTo>
                  <a:cubicBezTo>
                    <a:pt x="41" y="99"/>
                    <a:pt x="41" y="99"/>
                    <a:pt x="41" y="100"/>
                  </a:cubicBezTo>
                  <a:close/>
                  <a:moveTo>
                    <a:pt x="44" y="100"/>
                  </a:moveTo>
                  <a:cubicBezTo>
                    <a:pt x="44" y="99"/>
                    <a:pt x="44" y="99"/>
                    <a:pt x="44" y="99"/>
                  </a:cubicBezTo>
                  <a:cubicBezTo>
                    <a:pt x="43" y="99"/>
                    <a:pt x="44" y="100"/>
                    <a:pt x="44" y="100"/>
                  </a:cubicBezTo>
                  <a:close/>
                  <a:moveTo>
                    <a:pt x="33" y="100"/>
                  </a:moveTo>
                  <a:cubicBezTo>
                    <a:pt x="34" y="100"/>
                    <a:pt x="34" y="100"/>
                    <a:pt x="34" y="101"/>
                  </a:cubicBezTo>
                  <a:cubicBezTo>
                    <a:pt x="34" y="100"/>
                    <a:pt x="35" y="100"/>
                    <a:pt x="35" y="100"/>
                  </a:cubicBezTo>
                  <a:cubicBezTo>
                    <a:pt x="34" y="99"/>
                    <a:pt x="34" y="99"/>
                    <a:pt x="34" y="99"/>
                  </a:cubicBezTo>
                  <a:cubicBezTo>
                    <a:pt x="34" y="100"/>
                    <a:pt x="33" y="100"/>
                    <a:pt x="33" y="100"/>
                  </a:cubicBezTo>
                  <a:close/>
                  <a:moveTo>
                    <a:pt x="47" y="100"/>
                  </a:moveTo>
                  <a:cubicBezTo>
                    <a:pt x="48" y="100"/>
                    <a:pt x="48" y="99"/>
                    <a:pt x="48" y="99"/>
                  </a:cubicBezTo>
                  <a:cubicBezTo>
                    <a:pt x="47" y="99"/>
                    <a:pt x="47" y="99"/>
                    <a:pt x="47" y="100"/>
                  </a:cubicBezTo>
                  <a:close/>
                  <a:moveTo>
                    <a:pt x="51" y="100"/>
                  </a:moveTo>
                  <a:cubicBezTo>
                    <a:pt x="51" y="100"/>
                    <a:pt x="51" y="99"/>
                    <a:pt x="51" y="99"/>
                  </a:cubicBezTo>
                  <a:cubicBezTo>
                    <a:pt x="51" y="99"/>
                    <a:pt x="51" y="100"/>
                    <a:pt x="51" y="100"/>
                  </a:cubicBezTo>
                  <a:close/>
                  <a:moveTo>
                    <a:pt x="27" y="101"/>
                  </a:moveTo>
                  <a:cubicBezTo>
                    <a:pt x="28" y="101"/>
                    <a:pt x="28" y="100"/>
                    <a:pt x="28" y="99"/>
                  </a:cubicBezTo>
                  <a:cubicBezTo>
                    <a:pt x="28" y="100"/>
                    <a:pt x="27" y="100"/>
                    <a:pt x="27" y="101"/>
                  </a:cubicBezTo>
                  <a:close/>
                  <a:moveTo>
                    <a:pt x="39" y="101"/>
                  </a:moveTo>
                  <a:cubicBezTo>
                    <a:pt x="39" y="101"/>
                    <a:pt x="40" y="100"/>
                    <a:pt x="40" y="100"/>
                  </a:cubicBezTo>
                  <a:cubicBezTo>
                    <a:pt x="40" y="100"/>
                    <a:pt x="40" y="100"/>
                    <a:pt x="39" y="100"/>
                  </a:cubicBezTo>
                  <a:cubicBezTo>
                    <a:pt x="39" y="100"/>
                    <a:pt x="39" y="100"/>
                    <a:pt x="39" y="101"/>
                  </a:cubicBezTo>
                  <a:close/>
                  <a:moveTo>
                    <a:pt x="42" y="101"/>
                  </a:moveTo>
                  <a:cubicBezTo>
                    <a:pt x="42" y="101"/>
                    <a:pt x="42" y="102"/>
                    <a:pt x="43" y="102"/>
                  </a:cubicBezTo>
                  <a:cubicBezTo>
                    <a:pt x="43" y="101"/>
                    <a:pt x="43" y="101"/>
                    <a:pt x="43" y="101"/>
                  </a:cubicBezTo>
                  <a:cubicBezTo>
                    <a:pt x="43" y="101"/>
                    <a:pt x="43" y="100"/>
                    <a:pt x="43" y="100"/>
                  </a:cubicBezTo>
                  <a:cubicBezTo>
                    <a:pt x="43" y="101"/>
                    <a:pt x="42" y="101"/>
                    <a:pt x="42" y="101"/>
                  </a:cubicBezTo>
                  <a:close/>
                  <a:moveTo>
                    <a:pt x="49" y="101"/>
                  </a:moveTo>
                  <a:cubicBezTo>
                    <a:pt x="49" y="101"/>
                    <a:pt x="49" y="100"/>
                    <a:pt x="48" y="100"/>
                  </a:cubicBezTo>
                  <a:cubicBezTo>
                    <a:pt x="48" y="100"/>
                    <a:pt x="48" y="101"/>
                    <a:pt x="49" y="101"/>
                  </a:cubicBezTo>
                  <a:close/>
                  <a:moveTo>
                    <a:pt x="50" y="101"/>
                  </a:moveTo>
                  <a:cubicBezTo>
                    <a:pt x="50" y="101"/>
                    <a:pt x="51" y="101"/>
                    <a:pt x="50" y="102"/>
                  </a:cubicBezTo>
                  <a:cubicBezTo>
                    <a:pt x="51" y="101"/>
                    <a:pt x="50" y="100"/>
                    <a:pt x="50" y="101"/>
                  </a:cubicBezTo>
                  <a:close/>
                  <a:moveTo>
                    <a:pt x="46" y="101"/>
                  </a:moveTo>
                  <a:cubicBezTo>
                    <a:pt x="47" y="101"/>
                    <a:pt x="47" y="101"/>
                    <a:pt x="47" y="101"/>
                  </a:cubicBezTo>
                  <a:cubicBezTo>
                    <a:pt x="47" y="100"/>
                    <a:pt x="46" y="101"/>
                    <a:pt x="46" y="101"/>
                  </a:cubicBezTo>
                  <a:close/>
                  <a:moveTo>
                    <a:pt x="55" y="102"/>
                  </a:moveTo>
                  <a:cubicBezTo>
                    <a:pt x="55" y="102"/>
                    <a:pt x="55" y="103"/>
                    <a:pt x="55" y="103"/>
                  </a:cubicBezTo>
                  <a:cubicBezTo>
                    <a:pt x="55" y="102"/>
                    <a:pt x="56" y="102"/>
                    <a:pt x="56" y="101"/>
                  </a:cubicBezTo>
                  <a:cubicBezTo>
                    <a:pt x="56" y="100"/>
                    <a:pt x="56" y="101"/>
                    <a:pt x="55" y="101"/>
                  </a:cubicBezTo>
                  <a:cubicBezTo>
                    <a:pt x="56" y="101"/>
                    <a:pt x="55" y="101"/>
                    <a:pt x="55" y="102"/>
                  </a:cubicBezTo>
                  <a:close/>
                  <a:moveTo>
                    <a:pt x="39" y="102"/>
                  </a:moveTo>
                  <a:cubicBezTo>
                    <a:pt x="39" y="102"/>
                    <a:pt x="39" y="102"/>
                    <a:pt x="40" y="102"/>
                  </a:cubicBezTo>
                  <a:cubicBezTo>
                    <a:pt x="40" y="102"/>
                    <a:pt x="40" y="101"/>
                    <a:pt x="41" y="101"/>
                  </a:cubicBezTo>
                  <a:cubicBezTo>
                    <a:pt x="40" y="100"/>
                    <a:pt x="39" y="101"/>
                    <a:pt x="39" y="102"/>
                  </a:cubicBezTo>
                  <a:close/>
                  <a:moveTo>
                    <a:pt x="28" y="104"/>
                  </a:moveTo>
                  <a:cubicBezTo>
                    <a:pt x="28" y="104"/>
                    <a:pt x="28" y="103"/>
                    <a:pt x="28" y="103"/>
                  </a:cubicBezTo>
                  <a:cubicBezTo>
                    <a:pt x="29" y="104"/>
                    <a:pt x="29" y="104"/>
                    <a:pt x="30" y="104"/>
                  </a:cubicBezTo>
                  <a:cubicBezTo>
                    <a:pt x="30" y="103"/>
                    <a:pt x="29" y="102"/>
                    <a:pt x="29" y="102"/>
                  </a:cubicBezTo>
                  <a:cubicBezTo>
                    <a:pt x="28" y="101"/>
                    <a:pt x="29" y="102"/>
                    <a:pt x="28" y="102"/>
                  </a:cubicBezTo>
                  <a:cubicBezTo>
                    <a:pt x="27" y="102"/>
                    <a:pt x="26" y="101"/>
                    <a:pt x="26" y="101"/>
                  </a:cubicBezTo>
                  <a:cubicBezTo>
                    <a:pt x="26" y="102"/>
                    <a:pt x="27" y="103"/>
                    <a:pt x="28" y="104"/>
                  </a:cubicBezTo>
                  <a:close/>
                  <a:moveTo>
                    <a:pt x="35" y="102"/>
                  </a:moveTo>
                  <a:cubicBezTo>
                    <a:pt x="35" y="102"/>
                    <a:pt x="36" y="101"/>
                    <a:pt x="35" y="101"/>
                  </a:cubicBezTo>
                  <a:cubicBezTo>
                    <a:pt x="35" y="101"/>
                    <a:pt x="35" y="101"/>
                    <a:pt x="35" y="102"/>
                  </a:cubicBezTo>
                  <a:close/>
                  <a:moveTo>
                    <a:pt x="37" y="102"/>
                  </a:moveTo>
                  <a:cubicBezTo>
                    <a:pt x="37" y="101"/>
                    <a:pt x="37" y="101"/>
                    <a:pt x="37" y="101"/>
                  </a:cubicBezTo>
                  <a:cubicBezTo>
                    <a:pt x="37" y="101"/>
                    <a:pt x="37" y="101"/>
                    <a:pt x="36" y="101"/>
                  </a:cubicBezTo>
                  <a:cubicBezTo>
                    <a:pt x="36" y="101"/>
                    <a:pt x="36" y="101"/>
                    <a:pt x="37" y="102"/>
                  </a:cubicBezTo>
                  <a:close/>
                  <a:moveTo>
                    <a:pt x="50" y="102"/>
                  </a:moveTo>
                  <a:cubicBezTo>
                    <a:pt x="50" y="102"/>
                    <a:pt x="50" y="101"/>
                    <a:pt x="49" y="101"/>
                  </a:cubicBezTo>
                  <a:cubicBezTo>
                    <a:pt x="49" y="102"/>
                    <a:pt x="49" y="102"/>
                    <a:pt x="50" y="102"/>
                  </a:cubicBezTo>
                  <a:close/>
                  <a:moveTo>
                    <a:pt x="43" y="102"/>
                  </a:moveTo>
                  <a:cubicBezTo>
                    <a:pt x="44" y="102"/>
                    <a:pt x="44" y="102"/>
                    <a:pt x="44" y="101"/>
                  </a:cubicBezTo>
                  <a:cubicBezTo>
                    <a:pt x="44" y="101"/>
                    <a:pt x="43" y="102"/>
                    <a:pt x="43" y="102"/>
                  </a:cubicBezTo>
                  <a:close/>
                  <a:moveTo>
                    <a:pt x="35" y="102"/>
                  </a:moveTo>
                  <a:cubicBezTo>
                    <a:pt x="35" y="102"/>
                    <a:pt x="36" y="103"/>
                    <a:pt x="36" y="103"/>
                  </a:cubicBezTo>
                  <a:cubicBezTo>
                    <a:pt x="36" y="103"/>
                    <a:pt x="36" y="102"/>
                    <a:pt x="36" y="102"/>
                  </a:cubicBezTo>
                  <a:cubicBezTo>
                    <a:pt x="36" y="102"/>
                    <a:pt x="36" y="102"/>
                    <a:pt x="36" y="102"/>
                  </a:cubicBezTo>
                  <a:cubicBezTo>
                    <a:pt x="36" y="102"/>
                    <a:pt x="36" y="102"/>
                    <a:pt x="35" y="102"/>
                  </a:cubicBezTo>
                  <a:close/>
                  <a:moveTo>
                    <a:pt x="40" y="103"/>
                  </a:moveTo>
                  <a:cubicBezTo>
                    <a:pt x="41" y="104"/>
                    <a:pt x="42" y="103"/>
                    <a:pt x="42" y="102"/>
                  </a:cubicBezTo>
                  <a:cubicBezTo>
                    <a:pt x="42" y="102"/>
                    <a:pt x="42" y="102"/>
                    <a:pt x="41" y="102"/>
                  </a:cubicBezTo>
                  <a:cubicBezTo>
                    <a:pt x="41" y="102"/>
                    <a:pt x="41" y="103"/>
                    <a:pt x="40" y="103"/>
                  </a:cubicBezTo>
                  <a:close/>
                  <a:moveTo>
                    <a:pt x="48" y="103"/>
                  </a:moveTo>
                  <a:cubicBezTo>
                    <a:pt x="48" y="103"/>
                    <a:pt x="48" y="104"/>
                    <a:pt x="49" y="104"/>
                  </a:cubicBezTo>
                  <a:cubicBezTo>
                    <a:pt x="49" y="103"/>
                    <a:pt x="49" y="102"/>
                    <a:pt x="48" y="102"/>
                  </a:cubicBezTo>
                  <a:cubicBezTo>
                    <a:pt x="48" y="102"/>
                    <a:pt x="48" y="103"/>
                    <a:pt x="48" y="103"/>
                  </a:cubicBezTo>
                  <a:close/>
                  <a:moveTo>
                    <a:pt x="57" y="104"/>
                  </a:moveTo>
                  <a:cubicBezTo>
                    <a:pt x="58" y="104"/>
                    <a:pt x="58" y="103"/>
                    <a:pt x="57" y="102"/>
                  </a:cubicBezTo>
                  <a:cubicBezTo>
                    <a:pt x="57" y="103"/>
                    <a:pt x="57" y="104"/>
                    <a:pt x="57" y="104"/>
                  </a:cubicBezTo>
                  <a:close/>
                  <a:moveTo>
                    <a:pt x="42" y="104"/>
                  </a:moveTo>
                  <a:cubicBezTo>
                    <a:pt x="42" y="104"/>
                    <a:pt x="43" y="103"/>
                    <a:pt x="42" y="103"/>
                  </a:cubicBezTo>
                  <a:cubicBezTo>
                    <a:pt x="42" y="103"/>
                    <a:pt x="42" y="103"/>
                    <a:pt x="42" y="104"/>
                  </a:cubicBezTo>
                  <a:close/>
                  <a:moveTo>
                    <a:pt x="35" y="104"/>
                  </a:moveTo>
                  <a:cubicBezTo>
                    <a:pt x="35" y="104"/>
                    <a:pt x="35" y="104"/>
                    <a:pt x="35" y="104"/>
                  </a:cubicBezTo>
                  <a:cubicBezTo>
                    <a:pt x="35" y="104"/>
                    <a:pt x="35" y="103"/>
                    <a:pt x="35" y="103"/>
                  </a:cubicBezTo>
                  <a:cubicBezTo>
                    <a:pt x="34" y="104"/>
                    <a:pt x="34" y="104"/>
                    <a:pt x="35" y="104"/>
                  </a:cubicBezTo>
                  <a:close/>
                  <a:moveTo>
                    <a:pt x="38" y="103"/>
                  </a:moveTo>
                  <a:cubicBezTo>
                    <a:pt x="38" y="104"/>
                    <a:pt x="38" y="104"/>
                    <a:pt x="39" y="104"/>
                  </a:cubicBezTo>
                  <a:cubicBezTo>
                    <a:pt x="39" y="104"/>
                    <a:pt x="38" y="103"/>
                    <a:pt x="38" y="103"/>
                  </a:cubicBezTo>
                  <a:close/>
                  <a:moveTo>
                    <a:pt x="52" y="104"/>
                  </a:moveTo>
                  <a:cubicBezTo>
                    <a:pt x="52" y="104"/>
                    <a:pt x="52" y="104"/>
                    <a:pt x="51" y="104"/>
                  </a:cubicBezTo>
                  <a:cubicBezTo>
                    <a:pt x="52" y="104"/>
                    <a:pt x="52" y="104"/>
                    <a:pt x="52" y="104"/>
                  </a:cubicBezTo>
                  <a:close/>
                  <a:moveTo>
                    <a:pt x="56" y="104"/>
                  </a:moveTo>
                  <a:cubicBezTo>
                    <a:pt x="56" y="104"/>
                    <a:pt x="56" y="105"/>
                    <a:pt x="56" y="105"/>
                  </a:cubicBezTo>
                  <a:cubicBezTo>
                    <a:pt x="56" y="104"/>
                    <a:pt x="56" y="104"/>
                    <a:pt x="56" y="104"/>
                  </a:cubicBezTo>
                  <a:cubicBezTo>
                    <a:pt x="56" y="104"/>
                    <a:pt x="56" y="104"/>
                    <a:pt x="56" y="104"/>
                  </a:cubicBezTo>
                  <a:close/>
                  <a:moveTo>
                    <a:pt x="46" y="105"/>
                  </a:moveTo>
                  <a:cubicBezTo>
                    <a:pt x="46" y="105"/>
                    <a:pt x="46" y="106"/>
                    <a:pt x="47" y="106"/>
                  </a:cubicBezTo>
                  <a:cubicBezTo>
                    <a:pt x="47" y="105"/>
                    <a:pt x="47" y="105"/>
                    <a:pt x="48" y="105"/>
                  </a:cubicBezTo>
                  <a:cubicBezTo>
                    <a:pt x="48" y="104"/>
                    <a:pt x="46" y="104"/>
                    <a:pt x="46" y="105"/>
                  </a:cubicBezTo>
                  <a:close/>
                  <a:moveTo>
                    <a:pt x="33" y="106"/>
                  </a:moveTo>
                  <a:cubicBezTo>
                    <a:pt x="35" y="106"/>
                    <a:pt x="34" y="105"/>
                    <a:pt x="34" y="104"/>
                  </a:cubicBezTo>
                  <a:cubicBezTo>
                    <a:pt x="33" y="104"/>
                    <a:pt x="34" y="106"/>
                    <a:pt x="33" y="106"/>
                  </a:cubicBezTo>
                  <a:close/>
                  <a:moveTo>
                    <a:pt x="50" y="105"/>
                  </a:moveTo>
                  <a:cubicBezTo>
                    <a:pt x="50" y="105"/>
                    <a:pt x="51" y="106"/>
                    <a:pt x="51" y="106"/>
                  </a:cubicBezTo>
                  <a:cubicBezTo>
                    <a:pt x="51" y="106"/>
                    <a:pt x="51" y="105"/>
                    <a:pt x="51" y="105"/>
                  </a:cubicBezTo>
                  <a:cubicBezTo>
                    <a:pt x="51" y="105"/>
                    <a:pt x="51" y="104"/>
                    <a:pt x="50" y="104"/>
                  </a:cubicBezTo>
                  <a:cubicBezTo>
                    <a:pt x="50" y="105"/>
                    <a:pt x="50" y="105"/>
                    <a:pt x="50" y="105"/>
                  </a:cubicBezTo>
                  <a:close/>
                  <a:moveTo>
                    <a:pt x="60" y="106"/>
                  </a:moveTo>
                  <a:cubicBezTo>
                    <a:pt x="60" y="105"/>
                    <a:pt x="60" y="104"/>
                    <a:pt x="59" y="104"/>
                  </a:cubicBezTo>
                  <a:cubicBezTo>
                    <a:pt x="59" y="105"/>
                    <a:pt x="59" y="105"/>
                    <a:pt x="60" y="106"/>
                  </a:cubicBezTo>
                  <a:close/>
                  <a:moveTo>
                    <a:pt x="38" y="105"/>
                  </a:moveTo>
                  <a:cubicBezTo>
                    <a:pt x="38" y="105"/>
                    <a:pt x="37" y="104"/>
                    <a:pt x="37" y="104"/>
                  </a:cubicBezTo>
                  <a:cubicBezTo>
                    <a:pt x="37" y="105"/>
                    <a:pt x="38" y="106"/>
                    <a:pt x="38" y="105"/>
                  </a:cubicBezTo>
                  <a:close/>
                  <a:moveTo>
                    <a:pt x="39" y="106"/>
                  </a:moveTo>
                  <a:cubicBezTo>
                    <a:pt x="39" y="106"/>
                    <a:pt x="39" y="106"/>
                    <a:pt x="39" y="106"/>
                  </a:cubicBezTo>
                  <a:cubicBezTo>
                    <a:pt x="40" y="106"/>
                    <a:pt x="40" y="105"/>
                    <a:pt x="40" y="105"/>
                  </a:cubicBezTo>
                  <a:cubicBezTo>
                    <a:pt x="40" y="105"/>
                    <a:pt x="40" y="105"/>
                    <a:pt x="39" y="105"/>
                  </a:cubicBezTo>
                  <a:cubicBezTo>
                    <a:pt x="39" y="105"/>
                    <a:pt x="39" y="105"/>
                    <a:pt x="39" y="106"/>
                  </a:cubicBezTo>
                  <a:close/>
                  <a:moveTo>
                    <a:pt x="42" y="105"/>
                  </a:moveTo>
                  <a:cubicBezTo>
                    <a:pt x="42" y="105"/>
                    <a:pt x="43" y="105"/>
                    <a:pt x="43" y="105"/>
                  </a:cubicBezTo>
                  <a:cubicBezTo>
                    <a:pt x="43" y="105"/>
                    <a:pt x="42" y="105"/>
                    <a:pt x="42" y="105"/>
                  </a:cubicBezTo>
                  <a:close/>
                  <a:moveTo>
                    <a:pt x="57" y="106"/>
                  </a:moveTo>
                  <a:cubicBezTo>
                    <a:pt x="57" y="105"/>
                    <a:pt x="58" y="105"/>
                    <a:pt x="57" y="105"/>
                  </a:cubicBezTo>
                  <a:cubicBezTo>
                    <a:pt x="57" y="105"/>
                    <a:pt x="57" y="106"/>
                    <a:pt x="57" y="106"/>
                  </a:cubicBezTo>
                  <a:close/>
                  <a:moveTo>
                    <a:pt x="31" y="108"/>
                  </a:moveTo>
                  <a:cubicBezTo>
                    <a:pt x="31" y="107"/>
                    <a:pt x="30" y="105"/>
                    <a:pt x="29" y="105"/>
                  </a:cubicBezTo>
                  <a:cubicBezTo>
                    <a:pt x="30" y="106"/>
                    <a:pt x="30" y="107"/>
                    <a:pt x="31" y="108"/>
                  </a:cubicBezTo>
                  <a:cubicBezTo>
                    <a:pt x="31" y="107"/>
                    <a:pt x="31" y="108"/>
                    <a:pt x="31" y="108"/>
                  </a:cubicBezTo>
                  <a:close/>
                  <a:moveTo>
                    <a:pt x="36" y="106"/>
                  </a:moveTo>
                  <a:cubicBezTo>
                    <a:pt x="36" y="106"/>
                    <a:pt x="36" y="107"/>
                    <a:pt x="37" y="107"/>
                  </a:cubicBezTo>
                  <a:cubicBezTo>
                    <a:pt x="37" y="107"/>
                    <a:pt x="38" y="105"/>
                    <a:pt x="36" y="105"/>
                  </a:cubicBezTo>
                  <a:cubicBezTo>
                    <a:pt x="36" y="106"/>
                    <a:pt x="36" y="106"/>
                    <a:pt x="36" y="106"/>
                  </a:cubicBezTo>
                  <a:close/>
                  <a:moveTo>
                    <a:pt x="55" y="106"/>
                  </a:moveTo>
                  <a:cubicBezTo>
                    <a:pt x="56" y="106"/>
                    <a:pt x="55" y="106"/>
                    <a:pt x="55" y="106"/>
                  </a:cubicBezTo>
                  <a:cubicBezTo>
                    <a:pt x="55" y="106"/>
                    <a:pt x="55" y="106"/>
                    <a:pt x="55" y="106"/>
                  </a:cubicBezTo>
                  <a:close/>
                  <a:moveTo>
                    <a:pt x="40" y="107"/>
                  </a:moveTo>
                  <a:cubicBezTo>
                    <a:pt x="40" y="106"/>
                    <a:pt x="40" y="106"/>
                    <a:pt x="41" y="106"/>
                  </a:cubicBezTo>
                  <a:cubicBezTo>
                    <a:pt x="40" y="106"/>
                    <a:pt x="40" y="106"/>
                    <a:pt x="40" y="107"/>
                  </a:cubicBezTo>
                  <a:close/>
                  <a:moveTo>
                    <a:pt x="45" y="107"/>
                  </a:moveTo>
                  <a:cubicBezTo>
                    <a:pt x="45" y="107"/>
                    <a:pt x="45" y="107"/>
                    <a:pt x="45" y="106"/>
                  </a:cubicBezTo>
                  <a:cubicBezTo>
                    <a:pt x="45" y="106"/>
                    <a:pt x="45" y="106"/>
                    <a:pt x="45" y="106"/>
                  </a:cubicBezTo>
                  <a:cubicBezTo>
                    <a:pt x="45" y="107"/>
                    <a:pt x="45" y="107"/>
                    <a:pt x="45" y="107"/>
                  </a:cubicBezTo>
                  <a:close/>
                  <a:moveTo>
                    <a:pt x="48" y="107"/>
                  </a:moveTo>
                  <a:cubicBezTo>
                    <a:pt x="48" y="107"/>
                    <a:pt x="49" y="107"/>
                    <a:pt x="49" y="107"/>
                  </a:cubicBezTo>
                  <a:cubicBezTo>
                    <a:pt x="48" y="107"/>
                    <a:pt x="48" y="107"/>
                    <a:pt x="48" y="107"/>
                  </a:cubicBezTo>
                  <a:cubicBezTo>
                    <a:pt x="48" y="107"/>
                    <a:pt x="48" y="107"/>
                    <a:pt x="48" y="106"/>
                  </a:cubicBezTo>
                  <a:cubicBezTo>
                    <a:pt x="47" y="106"/>
                    <a:pt x="47" y="106"/>
                    <a:pt x="47" y="107"/>
                  </a:cubicBezTo>
                  <a:cubicBezTo>
                    <a:pt x="47" y="107"/>
                    <a:pt x="48" y="107"/>
                    <a:pt x="48" y="107"/>
                  </a:cubicBezTo>
                  <a:close/>
                  <a:moveTo>
                    <a:pt x="56" y="107"/>
                  </a:moveTo>
                  <a:cubicBezTo>
                    <a:pt x="56" y="107"/>
                    <a:pt x="56" y="107"/>
                    <a:pt x="56" y="108"/>
                  </a:cubicBezTo>
                  <a:cubicBezTo>
                    <a:pt x="56" y="107"/>
                    <a:pt x="57" y="106"/>
                    <a:pt x="56" y="106"/>
                  </a:cubicBezTo>
                  <a:cubicBezTo>
                    <a:pt x="56" y="107"/>
                    <a:pt x="56" y="107"/>
                    <a:pt x="56" y="107"/>
                  </a:cubicBezTo>
                  <a:close/>
                  <a:moveTo>
                    <a:pt x="50" y="107"/>
                  </a:moveTo>
                  <a:cubicBezTo>
                    <a:pt x="50" y="107"/>
                    <a:pt x="50" y="107"/>
                    <a:pt x="50" y="107"/>
                  </a:cubicBezTo>
                  <a:cubicBezTo>
                    <a:pt x="50" y="107"/>
                    <a:pt x="50" y="107"/>
                    <a:pt x="50" y="107"/>
                  </a:cubicBezTo>
                  <a:close/>
                  <a:moveTo>
                    <a:pt x="36" y="108"/>
                  </a:moveTo>
                  <a:cubicBezTo>
                    <a:pt x="36" y="108"/>
                    <a:pt x="36" y="107"/>
                    <a:pt x="35" y="107"/>
                  </a:cubicBezTo>
                  <a:cubicBezTo>
                    <a:pt x="35" y="107"/>
                    <a:pt x="35" y="108"/>
                    <a:pt x="36" y="108"/>
                  </a:cubicBezTo>
                  <a:close/>
                  <a:moveTo>
                    <a:pt x="37" y="108"/>
                  </a:moveTo>
                  <a:cubicBezTo>
                    <a:pt x="38" y="109"/>
                    <a:pt x="38" y="108"/>
                    <a:pt x="38" y="107"/>
                  </a:cubicBezTo>
                  <a:cubicBezTo>
                    <a:pt x="38" y="107"/>
                    <a:pt x="37" y="108"/>
                    <a:pt x="37" y="108"/>
                  </a:cubicBezTo>
                  <a:close/>
                  <a:moveTo>
                    <a:pt x="41" y="109"/>
                  </a:moveTo>
                  <a:cubicBezTo>
                    <a:pt x="40" y="109"/>
                    <a:pt x="38" y="111"/>
                    <a:pt x="40" y="112"/>
                  </a:cubicBezTo>
                  <a:cubicBezTo>
                    <a:pt x="41" y="111"/>
                    <a:pt x="41" y="109"/>
                    <a:pt x="42" y="107"/>
                  </a:cubicBezTo>
                  <a:cubicBezTo>
                    <a:pt x="42" y="107"/>
                    <a:pt x="42" y="107"/>
                    <a:pt x="42" y="107"/>
                  </a:cubicBezTo>
                  <a:cubicBezTo>
                    <a:pt x="41" y="108"/>
                    <a:pt x="41" y="108"/>
                    <a:pt x="41" y="109"/>
                  </a:cubicBezTo>
                  <a:close/>
                  <a:moveTo>
                    <a:pt x="57" y="108"/>
                  </a:moveTo>
                  <a:cubicBezTo>
                    <a:pt x="58" y="108"/>
                    <a:pt x="58" y="108"/>
                    <a:pt x="58" y="107"/>
                  </a:cubicBezTo>
                  <a:cubicBezTo>
                    <a:pt x="57" y="107"/>
                    <a:pt x="57" y="108"/>
                    <a:pt x="57" y="108"/>
                  </a:cubicBezTo>
                  <a:close/>
                  <a:moveTo>
                    <a:pt x="60" y="114"/>
                  </a:moveTo>
                  <a:cubicBezTo>
                    <a:pt x="61" y="112"/>
                    <a:pt x="60" y="110"/>
                    <a:pt x="60" y="107"/>
                  </a:cubicBezTo>
                  <a:cubicBezTo>
                    <a:pt x="59" y="109"/>
                    <a:pt x="59" y="112"/>
                    <a:pt x="60" y="114"/>
                  </a:cubicBezTo>
                  <a:close/>
                  <a:moveTo>
                    <a:pt x="53" y="108"/>
                  </a:moveTo>
                  <a:cubicBezTo>
                    <a:pt x="53" y="108"/>
                    <a:pt x="53" y="108"/>
                    <a:pt x="54" y="108"/>
                  </a:cubicBezTo>
                  <a:cubicBezTo>
                    <a:pt x="54" y="108"/>
                    <a:pt x="54" y="107"/>
                    <a:pt x="53" y="107"/>
                  </a:cubicBezTo>
                  <a:cubicBezTo>
                    <a:pt x="53" y="108"/>
                    <a:pt x="53" y="108"/>
                    <a:pt x="53" y="108"/>
                  </a:cubicBezTo>
                  <a:close/>
                  <a:moveTo>
                    <a:pt x="51" y="109"/>
                  </a:moveTo>
                  <a:cubicBezTo>
                    <a:pt x="51" y="109"/>
                    <a:pt x="52" y="108"/>
                    <a:pt x="52" y="108"/>
                  </a:cubicBezTo>
                  <a:cubicBezTo>
                    <a:pt x="51" y="108"/>
                    <a:pt x="51" y="108"/>
                    <a:pt x="51" y="109"/>
                  </a:cubicBezTo>
                  <a:close/>
                  <a:moveTo>
                    <a:pt x="42" y="115"/>
                  </a:moveTo>
                  <a:cubicBezTo>
                    <a:pt x="42" y="115"/>
                    <a:pt x="41" y="115"/>
                    <a:pt x="42" y="116"/>
                  </a:cubicBezTo>
                  <a:cubicBezTo>
                    <a:pt x="42" y="116"/>
                    <a:pt x="42" y="115"/>
                    <a:pt x="42" y="116"/>
                  </a:cubicBezTo>
                  <a:cubicBezTo>
                    <a:pt x="43" y="113"/>
                    <a:pt x="43" y="111"/>
                    <a:pt x="43" y="108"/>
                  </a:cubicBezTo>
                  <a:cubicBezTo>
                    <a:pt x="43" y="110"/>
                    <a:pt x="42" y="113"/>
                    <a:pt x="42" y="115"/>
                  </a:cubicBezTo>
                  <a:close/>
                  <a:moveTo>
                    <a:pt x="52" y="109"/>
                  </a:moveTo>
                  <a:cubicBezTo>
                    <a:pt x="53" y="109"/>
                    <a:pt x="53" y="109"/>
                    <a:pt x="53" y="109"/>
                  </a:cubicBezTo>
                  <a:cubicBezTo>
                    <a:pt x="53" y="109"/>
                    <a:pt x="53" y="108"/>
                    <a:pt x="53" y="108"/>
                  </a:cubicBezTo>
                  <a:cubicBezTo>
                    <a:pt x="53" y="109"/>
                    <a:pt x="52" y="108"/>
                    <a:pt x="52" y="109"/>
                  </a:cubicBezTo>
                  <a:close/>
                  <a:moveTo>
                    <a:pt x="38" y="109"/>
                  </a:moveTo>
                  <a:cubicBezTo>
                    <a:pt x="38" y="110"/>
                    <a:pt x="39" y="108"/>
                    <a:pt x="39" y="108"/>
                  </a:cubicBezTo>
                  <a:cubicBezTo>
                    <a:pt x="38" y="108"/>
                    <a:pt x="38" y="109"/>
                    <a:pt x="38" y="109"/>
                  </a:cubicBezTo>
                  <a:close/>
                  <a:moveTo>
                    <a:pt x="33" y="112"/>
                  </a:moveTo>
                  <a:cubicBezTo>
                    <a:pt x="34" y="111"/>
                    <a:pt x="34" y="111"/>
                    <a:pt x="35" y="110"/>
                  </a:cubicBezTo>
                  <a:cubicBezTo>
                    <a:pt x="34" y="110"/>
                    <a:pt x="34" y="109"/>
                    <a:pt x="34" y="109"/>
                  </a:cubicBezTo>
                  <a:cubicBezTo>
                    <a:pt x="33" y="109"/>
                    <a:pt x="34" y="111"/>
                    <a:pt x="33" y="112"/>
                  </a:cubicBezTo>
                  <a:close/>
                  <a:moveTo>
                    <a:pt x="55" y="109"/>
                  </a:moveTo>
                  <a:cubicBezTo>
                    <a:pt x="55" y="109"/>
                    <a:pt x="54" y="109"/>
                    <a:pt x="54" y="109"/>
                  </a:cubicBezTo>
                  <a:cubicBezTo>
                    <a:pt x="54" y="109"/>
                    <a:pt x="54" y="110"/>
                    <a:pt x="55" y="109"/>
                  </a:cubicBezTo>
                  <a:close/>
                  <a:moveTo>
                    <a:pt x="37" y="109"/>
                  </a:moveTo>
                  <a:cubicBezTo>
                    <a:pt x="37" y="109"/>
                    <a:pt x="37" y="109"/>
                    <a:pt x="37" y="109"/>
                  </a:cubicBezTo>
                  <a:cubicBezTo>
                    <a:pt x="37" y="109"/>
                    <a:pt x="36" y="109"/>
                    <a:pt x="37" y="109"/>
                  </a:cubicBezTo>
                  <a:close/>
                  <a:moveTo>
                    <a:pt x="54" y="110"/>
                  </a:moveTo>
                  <a:cubicBezTo>
                    <a:pt x="54" y="110"/>
                    <a:pt x="54" y="110"/>
                    <a:pt x="54" y="110"/>
                  </a:cubicBezTo>
                  <a:cubicBezTo>
                    <a:pt x="54" y="109"/>
                    <a:pt x="53" y="109"/>
                    <a:pt x="53" y="109"/>
                  </a:cubicBezTo>
                  <a:cubicBezTo>
                    <a:pt x="53" y="110"/>
                    <a:pt x="53" y="110"/>
                    <a:pt x="54" y="110"/>
                  </a:cubicBezTo>
                  <a:close/>
                  <a:moveTo>
                    <a:pt x="37" y="110"/>
                  </a:moveTo>
                  <a:cubicBezTo>
                    <a:pt x="37" y="110"/>
                    <a:pt x="38" y="110"/>
                    <a:pt x="38" y="110"/>
                  </a:cubicBezTo>
                  <a:cubicBezTo>
                    <a:pt x="37" y="110"/>
                    <a:pt x="37" y="110"/>
                    <a:pt x="37" y="110"/>
                  </a:cubicBezTo>
                  <a:cubicBezTo>
                    <a:pt x="37" y="110"/>
                    <a:pt x="37" y="110"/>
                    <a:pt x="37" y="110"/>
                  </a:cubicBezTo>
                  <a:close/>
                  <a:moveTo>
                    <a:pt x="51" y="111"/>
                  </a:moveTo>
                  <a:cubicBezTo>
                    <a:pt x="51" y="110"/>
                    <a:pt x="52" y="110"/>
                    <a:pt x="51" y="110"/>
                  </a:cubicBezTo>
                  <a:cubicBezTo>
                    <a:pt x="51" y="110"/>
                    <a:pt x="51" y="110"/>
                    <a:pt x="51" y="111"/>
                  </a:cubicBezTo>
                  <a:close/>
                  <a:moveTo>
                    <a:pt x="55" y="111"/>
                  </a:moveTo>
                  <a:cubicBezTo>
                    <a:pt x="55" y="111"/>
                    <a:pt x="56" y="110"/>
                    <a:pt x="55" y="110"/>
                  </a:cubicBezTo>
                  <a:cubicBezTo>
                    <a:pt x="55" y="110"/>
                    <a:pt x="55" y="110"/>
                    <a:pt x="55" y="111"/>
                  </a:cubicBezTo>
                  <a:close/>
                  <a:moveTo>
                    <a:pt x="56" y="112"/>
                  </a:moveTo>
                  <a:cubicBezTo>
                    <a:pt x="56" y="112"/>
                    <a:pt x="57" y="111"/>
                    <a:pt x="56" y="111"/>
                  </a:cubicBezTo>
                  <a:cubicBezTo>
                    <a:pt x="56" y="111"/>
                    <a:pt x="56" y="111"/>
                    <a:pt x="56" y="112"/>
                  </a:cubicBezTo>
                  <a:close/>
                  <a:moveTo>
                    <a:pt x="53" y="111"/>
                  </a:moveTo>
                  <a:cubicBezTo>
                    <a:pt x="53" y="111"/>
                    <a:pt x="53" y="111"/>
                    <a:pt x="53" y="111"/>
                  </a:cubicBezTo>
                  <a:cubicBezTo>
                    <a:pt x="53" y="111"/>
                    <a:pt x="53" y="111"/>
                    <a:pt x="53" y="111"/>
                  </a:cubicBezTo>
                  <a:close/>
                  <a:moveTo>
                    <a:pt x="36" y="112"/>
                  </a:moveTo>
                  <a:cubicBezTo>
                    <a:pt x="36" y="112"/>
                    <a:pt x="37" y="112"/>
                    <a:pt x="37" y="111"/>
                  </a:cubicBezTo>
                  <a:cubicBezTo>
                    <a:pt x="37" y="111"/>
                    <a:pt x="36" y="111"/>
                    <a:pt x="36" y="111"/>
                  </a:cubicBezTo>
                  <a:cubicBezTo>
                    <a:pt x="36" y="111"/>
                    <a:pt x="36" y="112"/>
                    <a:pt x="36" y="112"/>
                  </a:cubicBezTo>
                  <a:close/>
                  <a:moveTo>
                    <a:pt x="51" y="113"/>
                  </a:moveTo>
                  <a:cubicBezTo>
                    <a:pt x="52" y="113"/>
                    <a:pt x="51" y="114"/>
                    <a:pt x="52" y="114"/>
                  </a:cubicBezTo>
                  <a:cubicBezTo>
                    <a:pt x="52" y="113"/>
                    <a:pt x="52" y="113"/>
                    <a:pt x="53" y="112"/>
                  </a:cubicBezTo>
                  <a:cubicBezTo>
                    <a:pt x="52" y="112"/>
                    <a:pt x="52" y="111"/>
                    <a:pt x="52" y="111"/>
                  </a:cubicBezTo>
                  <a:cubicBezTo>
                    <a:pt x="51" y="111"/>
                    <a:pt x="52" y="112"/>
                    <a:pt x="51" y="113"/>
                  </a:cubicBezTo>
                  <a:close/>
                  <a:moveTo>
                    <a:pt x="57" y="112"/>
                  </a:moveTo>
                  <a:cubicBezTo>
                    <a:pt x="58" y="112"/>
                    <a:pt x="58" y="112"/>
                    <a:pt x="58" y="112"/>
                  </a:cubicBezTo>
                  <a:cubicBezTo>
                    <a:pt x="58" y="112"/>
                    <a:pt x="57" y="111"/>
                    <a:pt x="57" y="111"/>
                  </a:cubicBezTo>
                  <a:cubicBezTo>
                    <a:pt x="57" y="112"/>
                    <a:pt x="57" y="112"/>
                    <a:pt x="57" y="112"/>
                  </a:cubicBezTo>
                  <a:close/>
                  <a:moveTo>
                    <a:pt x="35" y="114"/>
                  </a:moveTo>
                  <a:cubicBezTo>
                    <a:pt x="35" y="113"/>
                    <a:pt x="36" y="113"/>
                    <a:pt x="36" y="112"/>
                  </a:cubicBezTo>
                  <a:cubicBezTo>
                    <a:pt x="35" y="112"/>
                    <a:pt x="34" y="113"/>
                    <a:pt x="35" y="114"/>
                  </a:cubicBezTo>
                  <a:close/>
                  <a:moveTo>
                    <a:pt x="38" y="114"/>
                  </a:moveTo>
                  <a:cubicBezTo>
                    <a:pt x="39" y="114"/>
                    <a:pt x="38" y="113"/>
                    <a:pt x="38" y="113"/>
                  </a:cubicBezTo>
                  <a:cubicBezTo>
                    <a:pt x="37" y="113"/>
                    <a:pt x="37" y="114"/>
                    <a:pt x="38" y="114"/>
                  </a:cubicBezTo>
                  <a:close/>
                  <a:moveTo>
                    <a:pt x="55" y="114"/>
                  </a:moveTo>
                  <a:cubicBezTo>
                    <a:pt x="55" y="113"/>
                    <a:pt x="55" y="113"/>
                    <a:pt x="54" y="113"/>
                  </a:cubicBezTo>
                  <a:cubicBezTo>
                    <a:pt x="54" y="113"/>
                    <a:pt x="54" y="113"/>
                    <a:pt x="55" y="114"/>
                  </a:cubicBezTo>
                  <a:close/>
                  <a:moveTo>
                    <a:pt x="58" y="114"/>
                  </a:moveTo>
                  <a:cubicBezTo>
                    <a:pt x="58" y="114"/>
                    <a:pt x="58" y="115"/>
                    <a:pt x="58" y="115"/>
                  </a:cubicBezTo>
                  <a:cubicBezTo>
                    <a:pt x="58" y="114"/>
                    <a:pt x="58" y="114"/>
                    <a:pt x="58" y="113"/>
                  </a:cubicBezTo>
                  <a:cubicBezTo>
                    <a:pt x="58" y="114"/>
                    <a:pt x="57" y="114"/>
                    <a:pt x="58" y="114"/>
                  </a:cubicBezTo>
                  <a:close/>
                  <a:moveTo>
                    <a:pt x="54" y="114"/>
                  </a:moveTo>
                  <a:cubicBezTo>
                    <a:pt x="53" y="114"/>
                    <a:pt x="53" y="115"/>
                    <a:pt x="53" y="115"/>
                  </a:cubicBezTo>
                  <a:cubicBezTo>
                    <a:pt x="53" y="115"/>
                    <a:pt x="53" y="116"/>
                    <a:pt x="54" y="116"/>
                  </a:cubicBezTo>
                  <a:cubicBezTo>
                    <a:pt x="54" y="115"/>
                    <a:pt x="54" y="114"/>
                    <a:pt x="54" y="114"/>
                  </a:cubicBezTo>
                  <a:cubicBezTo>
                    <a:pt x="54" y="114"/>
                    <a:pt x="54" y="114"/>
                    <a:pt x="54" y="114"/>
                  </a:cubicBezTo>
                  <a:close/>
                  <a:moveTo>
                    <a:pt x="34" y="117"/>
                  </a:moveTo>
                  <a:cubicBezTo>
                    <a:pt x="34" y="117"/>
                    <a:pt x="34" y="117"/>
                    <a:pt x="35" y="117"/>
                  </a:cubicBezTo>
                  <a:cubicBezTo>
                    <a:pt x="35" y="116"/>
                    <a:pt x="35" y="116"/>
                    <a:pt x="35" y="116"/>
                  </a:cubicBezTo>
                  <a:cubicBezTo>
                    <a:pt x="35" y="115"/>
                    <a:pt x="34" y="115"/>
                    <a:pt x="34" y="114"/>
                  </a:cubicBezTo>
                  <a:cubicBezTo>
                    <a:pt x="34" y="115"/>
                    <a:pt x="34" y="116"/>
                    <a:pt x="34" y="117"/>
                  </a:cubicBezTo>
                  <a:close/>
                  <a:moveTo>
                    <a:pt x="37" y="116"/>
                  </a:moveTo>
                  <a:cubicBezTo>
                    <a:pt x="37" y="116"/>
                    <a:pt x="37" y="115"/>
                    <a:pt x="37" y="115"/>
                  </a:cubicBezTo>
                  <a:cubicBezTo>
                    <a:pt x="37" y="115"/>
                    <a:pt x="36" y="115"/>
                    <a:pt x="37" y="116"/>
                  </a:cubicBezTo>
                  <a:close/>
                  <a:moveTo>
                    <a:pt x="38" y="115"/>
                  </a:moveTo>
                  <a:cubicBezTo>
                    <a:pt x="38" y="115"/>
                    <a:pt x="38" y="115"/>
                    <a:pt x="38" y="115"/>
                  </a:cubicBezTo>
                  <a:cubicBezTo>
                    <a:pt x="38" y="115"/>
                    <a:pt x="38" y="115"/>
                    <a:pt x="38" y="115"/>
                  </a:cubicBezTo>
                  <a:cubicBezTo>
                    <a:pt x="38" y="115"/>
                    <a:pt x="38" y="116"/>
                    <a:pt x="38" y="115"/>
                  </a:cubicBezTo>
                  <a:close/>
                  <a:moveTo>
                    <a:pt x="57" y="117"/>
                  </a:moveTo>
                  <a:cubicBezTo>
                    <a:pt x="57" y="117"/>
                    <a:pt x="57" y="116"/>
                    <a:pt x="57" y="115"/>
                  </a:cubicBezTo>
                  <a:cubicBezTo>
                    <a:pt x="56" y="116"/>
                    <a:pt x="57" y="116"/>
                    <a:pt x="57" y="117"/>
                  </a:cubicBezTo>
                  <a:close/>
                  <a:moveTo>
                    <a:pt x="39" y="116"/>
                  </a:moveTo>
                  <a:cubicBezTo>
                    <a:pt x="39" y="117"/>
                    <a:pt x="40" y="116"/>
                    <a:pt x="39" y="116"/>
                  </a:cubicBezTo>
                  <a:cubicBezTo>
                    <a:pt x="39" y="116"/>
                    <a:pt x="39" y="116"/>
                    <a:pt x="39" y="116"/>
                  </a:cubicBezTo>
                  <a:close/>
                  <a:moveTo>
                    <a:pt x="52" y="118"/>
                  </a:moveTo>
                  <a:cubicBezTo>
                    <a:pt x="53" y="118"/>
                    <a:pt x="53" y="117"/>
                    <a:pt x="53" y="117"/>
                  </a:cubicBezTo>
                  <a:cubicBezTo>
                    <a:pt x="53" y="116"/>
                    <a:pt x="53" y="116"/>
                    <a:pt x="52" y="116"/>
                  </a:cubicBezTo>
                  <a:cubicBezTo>
                    <a:pt x="52" y="117"/>
                    <a:pt x="52" y="117"/>
                    <a:pt x="52" y="118"/>
                  </a:cubicBezTo>
                  <a:close/>
                  <a:moveTo>
                    <a:pt x="60" y="118"/>
                  </a:moveTo>
                  <a:cubicBezTo>
                    <a:pt x="60" y="117"/>
                    <a:pt x="60" y="117"/>
                    <a:pt x="60" y="116"/>
                  </a:cubicBezTo>
                  <a:cubicBezTo>
                    <a:pt x="60" y="117"/>
                    <a:pt x="60" y="118"/>
                    <a:pt x="60" y="118"/>
                  </a:cubicBezTo>
                  <a:close/>
                  <a:moveTo>
                    <a:pt x="57" y="118"/>
                  </a:moveTo>
                  <a:cubicBezTo>
                    <a:pt x="57" y="118"/>
                    <a:pt x="58" y="118"/>
                    <a:pt x="58" y="118"/>
                  </a:cubicBezTo>
                  <a:cubicBezTo>
                    <a:pt x="58" y="118"/>
                    <a:pt x="58" y="117"/>
                    <a:pt x="58" y="116"/>
                  </a:cubicBezTo>
                  <a:cubicBezTo>
                    <a:pt x="58" y="117"/>
                    <a:pt x="57" y="117"/>
                    <a:pt x="57" y="118"/>
                  </a:cubicBezTo>
                  <a:close/>
                  <a:moveTo>
                    <a:pt x="55" y="117"/>
                  </a:moveTo>
                  <a:cubicBezTo>
                    <a:pt x="56" y="117"/>
                    <a:pt x="56" y="118"/>
                    <a:pt x="56" y="118"/>
                  </a:cubicBezTo>
                  <a:cubicBezTo>
                    <a:pt x="56" y="118"/>
                    <a:pt x="56" y="118"/>
                    <a:pt x="56" y="118"/>
                  </a:cubicBezTo>
                  <a:cubicBezTo>
                    <a:pt x="56" y="117"/>
                    <a:pt x="56" y="117"/>
                    <a:pt x="56" y="117"/>
                  </a:cubicBezTo>
                  <a:cubicBezTo>
                    <a:pt x="56" y="117"/>
                    <a:pt x="55" y="117"/>
                    <a:pt x="55" y="117"/>
                  </a:cubicBezTo>
                  <a:close/>
                  <a:moveTo>
                    <a:pt x="36" y="118"/>
                  </a:moveTo>
                  <a:cubicBezTo>
                    <a:pt x="36" y="117"/>
                    <a:pt x="36" y="117"/>
                    <a:pt x="36" y="117"/>
                  </a:cubicBezTo>
                  <a:cubicBezTo>
                    <a:pt x="36" y="117"/>
                    <a:pt x="35" y="118"/>
                    <a:pt x="36" y="118"/>
                  </a:cubicBezTo>
                  <a:close/>
                  <a:moveTo>
                    <a:pt x="40" y="118"/>
                  </a:moveTo>
                  <a:cubicBezTo>
                    <a:pt x="40" y="119"/>
                    <a:pt x="40" y="119"/>
                    <a:pt x="41" y="119"/>
                  </a:cubicBezTo>
                  <a:cubicBezTo>
                    <a:pt x="41" y="118"/>
                    <a:pt x="41" y="118"/>
                    <a:pt x="41" y="117"/>
                  </a:cubicBezTo>
                  <a:cubicBezTo>
                    <a:pt x="40" y="117"/>
                    <a:pt x="40" y="118"/>
                    <a:pt x="40" y="118"/>
                  </a:cubicBezTo>
                  <a:close/>
                  <a:moveTo>
                    <a:pt x="36" y="119"/>
                  </a:moveTo>
                  <a:cubicBezTo>
                    <a:pt x="37" y="119"/>
                    <a:pt x="37" y="118"/>
                    <a:pt x="37" y="118"/>
                  </a:cubicBezTo>
                  <a:cubicBezTo>
                    <a:pt x="37" y="118"/>
                    <a:pt x="37" y="118"/>
                    <a:pt x="37" y="118"/>
                  </a:cubicBezTo>
                  <a:cubicBezTo>
                    <a:pt x="36" y="118"/>
                    <a:pt x="36" y="118"/>
                    <a:pt x="36" y="119"/>
                  </a:cubicBezTo>
                  <a:close/>
                  <a:moveTo>
                    <a:pt x="54" y="119"/>
                  </a:moveTo>
                  <a:cubicBezTo>
                    <a:pt x="54" y="119"/>
                    <a:pt x="55" y="119"/>
                    <a:pt x="55" y="119"/>
                  </a:cubicBezTo>
                  <a:cubicBezTo>
                    <a:pt x="55" y="119"/>
                    <a:pt x="55" y="119"/>
                    <a:pt x="55" y="119"/>
                  </a:cubicBezTo>
                  <a:cubicBezTo>
                    <a:pt x="55" y="119"/>
                    <a:pt x="55" y="118"/>
                    <a:pt x="55" y="118"/>
                  </a:cubicBezTo>
                  <a:cubicBezTo>
                    <a:pt x="55" y="118"/>
                    <a:pt x="54" y="119"/>
                    <a:pt x="54" y="119"/>
                  </a:cubicBezTo>
                  <a:close/>
                  <a:moveTo>
                    <a:pt x="57" y="119"/>
                  </a:moveTo>
                  <a:cubicBezTo>
                    <a:pt x="57" y="119"/>
                    <a:pt x="57" y="118"/>
                    <a:pt x="56" y="118"/>
                  </a:cubicBezTo>
                  <a:cubicBezTo>
                    <a:pt x="56" y="119"/>
                    <a:pt x="57" y="119"/>
                    <a:pt x="57" y="119"/>
                  </a:cubicBezTo>
                  <a:close/>
                  <a:moveTo>
                    <a:pt x="52" y="120"/>
                  </a:moveTo>
                  <a:cubicBezTo>
                    <a:pt x="53" y="120"/>
                    <a:pt x="52" y="120"/>
                    <a:pt x="53" y="120"/>
                  </a:cubicBezTo>
                  <a:cubicBezTo>
                    <a:pt x="53" y="120"/>
                    <a:pt x="53" y="120"/>
                    <a:pt x="53" y="119"/>
                  </a:cubicBezTo>
                  <a:cubicBezTo>
                    <a:pt x="53" y="119"/>
                    <a:pt x="52" y="119"/>
                    <a:pt x="52" y="120"/>
                  </a:cubicBezTo>
                  <a:close/>
                  <a:moveTo>
                    <a:pt x="55" y="120"/>
                  </a:moveTo>
                  <a:cubicBezTo>
                    <a:pt x="56" y="120"/>
                    <a:pt x="56" y="121"/>
                    <a:pt x="56" y="121"/>
                  </a:cubicBezTo>
                  <a:cubicBezTo>
                    <a:pt x="56" y="121"/>
                    <a:pt x="57" y="120"/>
                    <a:pt x="57" y="120"/>
                  </a:cubicBezTo>
                  <a:cubicBezTo>
                    <a:pt x="56" y="120"/>
                    <a:pt x="56" y="119"/>
                    <a:pt x="55" y="119"/>
                  </a:cubicBezTo>
                  <a:cubicBezTo>
                    <a:pt x="55" y="119"/>
                    <a:pt x="55" y="120"/>
                    <a:pt x="55" y="120"/>
                  </a:cubicBezTo>
                  <a:close/>
                  <a:moveTo>
                    <a:pt x="57" y="122"/>
                  </a:moveTo>
                  <a:cubicBezTo>
                    <a:pt x="58" y="122"/>
                    <a:pt x="59" y="120"/>
                    <a:pt x="58" y="120"/>
                  </a:cubicBezTo>
                  <a:cubicBezTo>
                    <a:pt x="58" y="120"/>
                    <a:pt x="57" y="121"/>
                    <a:pt x="57" y="122"/>
                  </a:cubicBezTo>
                  <a:close/>
                  <a:moveTo>
                    <a:pt x="53" y="121"/>
                  </a:moveTo>
                  <a:cubicBezTo>
                    <a:pt x="53" y="121"/>
                    <a:pt x="54" y="120"/>
                    <a:pt x="54" y="120"/>
                  </a:cubicBezTo>
                  <a:cubicBezTo>
                    <a:pt x="54" y="120"/>
                    <a:pt x="53" y="121"/>
                    <a:pt x="53" y="121"/>
                  </a:cubicBezTo>
                  <a:close/>
                  <a:moveTo>
                    <a:pt x="60" y="122"/>
                  </a:moveTo>
                  <a:cubicBezTo>
                    <a:pt x="61" y="122"/>
                    <a:pt x="61" y="120"/>
                    <a:pt x="60" y="120"/>
                  </a:cubicBezTo>
                  <a:cubicBezTo>
                    <a:pt x="60" y="121"/>
                    <a:pt x="60" y="121"/>
                    <a:pt x="60" y="122"/>
                  </a:cubicBezTo>
                  <a:close/>
                  <a:moveTo>
                    <a:pt x="35" y="123"/>
                  </a:moveTo>
                  <a:cubicBezTo>
                    <a:pt x="35" y="121"/>
                    <a:pt x="36" y="121"/>
                    <a:pt x="35" y="120"/>
                  </a:cubicBezTo>
                  <a:cubicBezTo>
                    <a:pt x="34" y="120"/>
                    <a:pt x="34" y="122"/>
                    <a:pt x="35" y="123"/>
                  </a:cubicBezTo>
                  <a:close/>
                  <a:moveTo>
                    <a:pt x="38" y="122"/>
                  </a:moveTo>
                  <a:cubicBezTo>
                    <a:pt x="38" y="122"/>
                    <a:pt x="39" y="121"/>
                    <a:pt x="39" y="120"/>
                  </a:cubicBezTo>
                  <a:cubicBezTo>
                    <a:pt x="38" y="121"/>
                    <a:pt x="38" y="121"/>
                    <a:pt x="38" y="122"/>
                  </a:cubicBezTo>
                  <a:close/>
                  <a:moveTo>
                    <a:pt x="56" y="123"/>
                  </a:moveTo>
                  <a:cubicBezTo>
                    <a:pt x="56" y="121"/>
                    <a:pt x="55" y="121"/>
                    <a:pt x="55" y="120"/>
                  </a:cubicBezTo>
                  <a:cubicBezTo>
                    <a:pt x="55" y="121"/>
                    <a:pt x="55" y="122"/>
                    <a:pt x="56" y="123"/>
                  </a:cubicBezTo>
                  <a:close/>
                  <a:moveTo>
                    <a:pt x="42" y="124"/>
                  </a:moveTo>
                  <a:cubicBezTo>
                    <a:pt x="42" y="124"/>
                    <a:pt x="42" y="122"/>
                    <a:pt x="42" y="121"/>
                  </a:cubicBezTo>
                  <a:cubicBezTo>
                    <a:pt x="42" y="121"/>
                    <a:pt x="42" y="121"/>
                    <a:pt x="42" y="121"/>
                  </a:cubicBezTo>
                  <a:cubicBezTo>
                    <a:pt x="42" y="122"/>
                    <a:pt x="42" y="123"/>
                    <a:pt x="42" y="124"/>
                  </a:cubicBezTo>
                  <a:close/>
                  <a:moveTo>
                    <a:pt x="53" y="123"/>
                  </a:moveTo>
                  <a:cubicBezTo>
                    <a:pt x="53" y="123"/>
                    <a:pt x="53" y="125"/>
                    <a:pt x="53" y="124"/>
                  </a:cubicBezTo>
                  <a:cubicBezTo>
                    <a:pt x="53" y="125"/>
                    <a:pt x="53" y="126"/>
                    <a:pt x="54" y="127"/>
                  </a:cubicBezTo>
                  <a:cubicBezTo>
                    <a:pt x="54" y="126"/>
                    <a:pt x="54" y="124"/>
                    <a:pt x="55" y="124"/>
                  </a:cubicBezTo>
                  <a:cubicBezTo>
                    <a:pt x="55" y="123"/>
                    <a:pt x="55" y="122"/>
                    <a:pt x="54" y="121"/>
                  </a:cubicBezTo>
                  <a:cubicBezTo>
                    <a:pt x="54" y="122"/>
                    <a:pt x="53" y="122"/>
                    <a:pt x="53" y="123"/>
                  </a:cubicBezTo>
                  <a:close/>
                  <a:moveTo>
                    <a:pt x="39" y="127"/>
                  </a:moveTo>
                  <a:cubicBezTo>
                    <a:pt x="40" y="127"/>
                    <a:pt x="40" y="127"/>
                    <a:pt x="40" y="126"/>
                  </a:cubicBezTo>
                  <a:cubicBezTo>
                    <a:pt x="39" y="125"/>
                    <a:pt x="41" y="123"/>
                    <a:pt x="40" y="122"/>
                  </a:cubicBezTo>
                  <a:cubicBezTo>
                    <a:pt x="40" y="124"/>
                    <a:pt x="38" y="126"/>
                    <a:pt x="39" y="127"/>
                  </a:cubicBezTo>
                  <a:close/>
                  <a:moveTo>
                    <a:pt x="39" y="123"/>
                  </a:moveTo>
                  <a:cubicBezTo>
                    <a:pt x="39" y="123"/>
                    <a:pt x="39" y="123"/>
                    <a:pt x="39" y="122"/>
                  </a:cubicBezTo>
                  <a:cubicBezTo>
                    <a:pt x="39" y="123"/>
                    <a:pt x="38" y="123"/>
                    <a:pt x="39" y="123"/>
                  </a:cubicBezTo>
                  <a:close/>
                  <a:moveTo>
                    <a:pt x="57" y="124"/>
                  </a:moveTo>
                  <a:cubicBezTo>
                    <a:pt x="57" y="124"/>
                    <a:pt x="58" y="124"/>
                    <a:pt x="57" y="124"/>
                  </a:cubicBezTo>
                  <a:cubicBezTo>
                    <a:pt x="57" y="124"/>
                    <a:pt x="56" y="124"/>
                    <a:pt x="57" y="124"/>
                  </a:cubicBezTo>
                  <a:close/>
                  <a:moveTo>
                    <a:pt x="38" y="125"/>
                  </a:moveTo>
                  <a:cubicBezTo>
                    <a:pt x="39" y="125"/>
                    <a:pt x="38" y="123"/>
                    <a:pt x="38" y="124"/>
                  </a:cubicBezTo>
                  <a:cubicBezTo>
                    <a:pt x="38" y="124"/>
                    <a:pt x="38" y="124"/>
                    <a:pt x="38" y="125"/>
                  </a:cubicBezTo>
                  <a:close/>
                  <a:moveTo>
                    <a:pt x="35" y="124"/>
                  </a:moveTo>
                  <a:cubicBezTo>
                    <a:pt x="35" y="125"/>
                    <a:pt x="35" y="125"/>
                    <a:pt x="35" y="125"/>
                  </a:cubicBezTo>
                  <a:cubicBezTo>
                    <a:pt x="35" y="125"/>
                    <a:pt x="36" y="124"/>
                    <a:pt x="35" y="124"/>
                  </a:cubicBezTo>
                  <a:cubicBezTo>
                    <a:pt x="35" y="124"/>
                    <a:pt x="35" y="124"/>
                    <a:pt x="35" y="124"/>
                  </a:cubicBezTo>
                  <a:close/>
                  <a:moveTo>
                    <a:pt x="58" y="127"/>
                  </a:moveTo>
                  <a:cubicBezTo>
                    <a:pt x="58" y="126"/>
                    <a:pt x="59" y="125"/>
                    <a:pt x="58" y="125"/>
                  </a:cubicBezTo>
                  <a:cubicBezTo>
                    <a:pt x="57" y="125"/>
                    <a:pt x="57" y="126"/>
                    <a:pt x="58" y="127"/>
                  </a:cubicBezTo>
                  <a:close/>
                  <a:moveTo>
                    <a:pt x="56" y="125"/>
                  </a:moveTo>
                  <a:cubicBezTo>
                    <a:pt x="56" y="125"/>
                    <a:pt x="56" y="125"/>
                    <a:pt x="56" y="125"/>
                  </a:cubicBezTo>
                  <a:cubicBezTo>
                    <a:pt x="56" y="125"/>
                    <a:pt x="56" y="126"/>
                    <a:pt x="56" y="125"/>
                  </a:cubicBezTo>
                  <a:close/>
                  <a:moveTo>
                    <a:pt x="36" y="127"/>
                  </a:moveTo>
                  <a:cubicBezTo>
                    <a:pt x="37" y="127"/>
                    <a:pt x="37" y="128"/>
                    <a:pt x="37" y="128"/>
                  </a:cubicBezTo>
                  <a:cubicBezTo>
                    <a:pt x="38" y="128"/>
                    <a:pt x="37" y="127"/>
                    <a:pt x="37" y="126"/>
                  </a:cubicBezTo>
                  <a:cubicBezTo>
                    <a:pt x="36" y="127"/>
                    <a:pt x="36" y="127"/>
                    <a:pt x="36" y="127"/>
                  </a:cubicBezTo>
                  <a:close/>
                  <a:moveTo>
                    <a:pt x="57" y="127"/>
                  </a:moveTo>
                  <a:cubicBezTo>
                    <a:pt x="57" y="127"/>
                    <a:pt x="58" y="127"/>
                    <a:pt x="58" y="127"/>
                  </a:cubicBezTo>
                  <a:cubicBezTo>
                    <a:pt x="57" y="127"/>
                    <a:pt x="57" y="126"/>
                    <a:pt x="57" y="126"/>
                  </a:cubicBezTo>
                  <a:cubicBezTo>
                    <a:pt x="57" y="127"/>
                    <a:pt x="57" y="127"/>
                    <a:pt x="57" y="127"/>
                  </a:cubicBezTo>
                  <a:close/>
                  <a:moveTo>
                    <a:pt x="40" y="128"/>
                  </a:moveTo>
                  <a:cubicBezTo>
                    <a:pt x="41" y="127"/>
                    <a:pt x="41" y="127"/>
                    <a:pt x="40" y="127"/>
                  </a:cubicBezTo>
                  <a:cubicBezTo>
                    <a:pt x="40" y="127"/>
                    <a:pt x="40" y="127"/>
                    <a:pt x="40" y="128"/>
                  </a:cubicBezTo>
                  <a:close/>
                  <a:moveTo>
                    <a:pt x="54" y="127"/>
                  </a:moveTo>
                  <a:cubicBezTo>
                    <a:pt x="54" y="127"/>
                    <a:pt x="54" y="127"/>
                    <a:pt x="54" y="127"/>
                  </a:cubicBezTo>
                  <a:cubicBezTo>
                    <a:pt x="54" y="128"/>
                    <a:pt x="54" y="129"/>
                    <a:pt x="54" y="131"/>
                  </a:cubicBezTo>
                  <a:cubicBezTo>
                    <a:pt x="54" y="129"/>
                    <a:pt x="56" y="128"/>
                    <a:pt x="55" y="127"/>
                  </a:cubicBezTo>
                  <a:cubicBezTo>
                    <a:pt x="55" y="127"/>
                    <a:pt x="54" y="127"/>
                    <a:pt x="54" y="127"/>
                  </a:cubicBezTo>
                  <a:close/>
                  <a:moveTo>
                    <a:pt x="59" y="128"/>
                  </a:moveTo>
                  <a:cubicBezTo>
                    <a:pt x="59" y="128"/>
                    <a:pt x="59" y="128"/>
                    <a:pt x="59" y="128"/>
                  </a:cubicBezTo>
                  <a:cubicBezTo>
                    <a:pt x="58" y="128"/>
                    <a:pt x="59" y="128"/>
                    <a:pt x="59" y="128"/>
                  </a:cubicBezTo>
                  <a:close/>
                  <a:moveTo>
                    <a:pt x="39" y="130"/>
                  </a:moveTo>
                  <a:cubicBezTo>
                    <a:pt x="39" y="130"/>
                    <a:pt x="40" y="129"/>
                    <a:pt x="40" y="128"/>
                  </a:cubicBezTo>
                  <a:cubicBezTo>
                    <a:pt x="39" y="129"/>
                    <a:pt x="39" y="130"/>
                    <a:pt x="39" y="130"/>
                  </a:cubicBezTo>
                  <a:close/>
                  <a:moveTo>
                    <a:pt x="55" y="130"/>
                  </a:moveTo>
                  <a:cubicBezTo>
                    <a:pt x="56" y="129"/>
                    <a:pt x="57" y="129"/>
                    <a:pt x="56" y="128"/>
                  </a:cubicBezTo>
                  <a:cubicBezTo>
                    <a:pt x="56" y="129"/>
                    <a:pt x="55" y="129"/>
                    <a:pt x="55" y="130"/>
                  </a:cubicBezTo>
                  <a:close/>
                  <a:moveTo>
                    <a:pt x="35" y="132"/>
                  </a:moveTo>
                  <a:cubicBezTo>
                    <a:pt x="36" y="131"/>
                    <a:pt x="36" y="130"/>
                    <a:pt x="35" y="129"/>
                  </a:cubicBezTo>
                  <a:cubicBezTo>
                    <a:pt x="35" y="130"/>
                    <a:pt x="35" y="131"/>
                    <a:pt x="35" y="132"/>
                  </a:cubicBezTo>
                  <a:close/>
                  <a:moveTo>
                    <a:pt x="40" y="132"/>
                  </a:moveTo>
                  <a:cubicBezTo>
                    <a:pt x="41" y="131"/>
                    <a:pt x="41" y="130"/>
                    <a:pt x="41" y="129"/>
                  </a:cubicBezTo>
                  <a:cubicBezTo>
                    <a:pt x="40" y="130"/>
                    <a:pt x="39" y="131"/>
                    <a:pt x="40" y="132"/>
                  </a:cubicBezTo>
                  <a:close/>
                  <a:moveTo>
                    <a:pt x="58" y="131"/>
                  </a:moveTo>
                  <a:cubicBezTo>
                    <a:pt x="58" y="130"/>
                    <a:pt x="58" y="130"/>
                    <a:pt x="58" y="130"/>
                  </a:cubicBezTo>
                  <a:cubicBezTo>
                    <a:pt x="58" y="130"/>
                    <a:pt x="58" y="130"/>
                    <a:pt x="57" y="130"/>
                  </a:cubicBezTo>
                  <a:cubicBezTo>
                    <a:pt x="57" y="130"/>
                    <a:pt x="57" y="130"/>
                    <a:pt x="58" y="131"/>
                  </a:cubicBezTo>
                  <a:close/>
                  <a:moveTo>
                    <a:pt x="60" y="131"/>
                  </a:moveTo>
                  <a:cubicBezTo>
                    <a:pt x="60" y="131"/>
                    <a:pt x="60" y="130"/>
                    <a:pt x="60" y="130"/>
                  </a:cubicBezTo>
                  <a:cubicBezTo>
                    <a:pt x="60" y="130"/>
                    <a:pt x="59" y="131"/>
                    <a:pt x="60" y="131"/>
                  </a:cubicBezTo>
                  <a:close/>
                  <a:moveTo>
                    <a:pt x="56" y="132"/>
                  </a:moveTo>
                  <a:cubicBezTo>
                    <a:pt x="57" y="132"/>
                    <a:pt x="57" y="131"/>
                    <a:pt x="57" y="131"/>
                  </a:cubicBezTo>
                  <a:cubicBezTo>
                    <a:pt x="57" y="131"/>
                    <a:pt x="57" y="131"/>
                    <a:pt x="56" y="132"/>
                  </a:cubicBezTo>
                  <a:close/>
                  <a:moveTo>
                    <a:pt x="59" y="133"/>
                  </a:moveTo>
                  <a:cubicBezTo>
                    <a:pt x="59" y="133"/>
                    <a:pt x="59" y="131"/>
                    <a:pt x="59" y="131"/>
                  </a:cubicBezTo>
                  <a:cubicBezTo>
                    <a:pt x="58" y="131"/>
                    <a:pt x="58" y="132"/>
                    <a:pt x="59" y="133"/>
                  </a:cubicBezTo>
                  <a:close/>
                  <a:moveTo>
                    <a:pt x="38" y="132"/>
                  </a:moveTo>
                  <a:cubicBezTo>
                    <a:pt x="38" y="132"/>
                    <a:pt x="38" y="132"/>
                    <a:pt x="38" y="132"/>
                  </a:cubicBezTo>
                  <a:cubicBezTo>
                    <a:pt x="38" y="132"/>
                    <a:pt x="38" y="131"/>
                    <a:pt x="38" y="131"/>
                  </a:cubicBezTo>
                  <a:cubicBezTo>
                    <a:pt x="38" y="132"/>
                    <a:pt x="38" y="132"/>
                    <a:pt x="38" y="132"/>
                  </a:cubicBezTo>
                  <a:close/>
                  <a:moveTo>
                    <a:pt x="54" y="134"/>
                  </a:moveTo>
                  <a:cubicBezTo>
                    <a:pt x="55" y="133"/>
                    <a:pt x="55" y="133"/>
                    <a:pt x="55" y="132"/>
                  </a:cubicBezTo>
                  <a:cubicBezTo>
                    <a:pt x="55" y="132"/>
                    <a:pt x="55" y="131"/>
                    <a:pt x="54" y="132"/>
                  </a:cubicBezTo>
                  <a:cubicBezTo>
                    <a:pt x="54" y="133"/>
                    <a:pt x="54" y="133"/>
                    <a:pt x="54" y="134"/>
                  </a:cubicBezTo>
                  <a:close/>
                  <a:moveTo>
                    <a:pt x="58" y="133"/>
                  </a:moveTo>
                  <a:cubicBezTo>
                    <a:pt x="58" y="133"/>
                    <a:pt x="58" y="133"/>
                    <a:pt x="58" y="133"/>
                  </a:cubicBezTo>
                  <a:cubicBezTo>
                    <a:pt x="58" y="133"/>
                    <a:pt x="58" y="133"/>
                    <a:pt x="58" y="133"/>
                  </a:cubicBezTo>
                  <a:cubicBezTo>
                    <a:pt x="57" y="133"/>
                    <a:pt x="58" y="134"/>
                    <a:pt x="58" y="133"/>
                  </a:cubicBezTo>
                  <a:close/>
                  <a:moveTo>
                    <a:pt x="39" y="134"/>
                  </a:moveTo>
                  <a:cubicBezTo>
                    <a:pt x="39" y="134"/>
                    <a:pt x="39" y="133"/>
                    <a:pt x="39" y="133"/>
                  </a:cubicBezTo>
                  <a:cubicBezTo>
                    <a:pt x="38" y="133"/>
                    <a:pt x="39" y="134"/>
                    <a:pt x="39" y="134"/>
                  </a:cubicBezTo>
                  <a:close/>
                  <a:moveTo>
                    <a:pt x="41" y="137"/>
                  </a:moveTo>
                  <a:cubicBezTo>
                    <a:pt x="41" y="136"/>
                    <a:pt x="41" y="134"/>
                    <a:pt x="41" y="133"/>
                  </a:cubicBezTo>
                  <a:cubicBezTo>
                    <a:pt x="41" y="135"/>
                    <a:pt x="39" y="136"/>
                    <a:pt x="41" y="137"/>
                  </a:cubicBezTo>
                  <a:close/>
                  <a:moveTo>
                    <a:pt x="35" y="134"/>
                  </a:moveTo>
                  <a:cubicBezTo>
                    <a:pt x="35" y="135"/>
                    <a:pt x="35" y="136"/>
                    <a:pt x="36" y="136"/>
                  </a:cubicBezTo>
                  <a:cubicBezTo>
                    <a:pt x="36" y="136"/>
                    <a:pt x="37" y="133"/>
                    <a:pt x="35" y="134"/>
                  </a:cubicBezTo>
                  <a:close/>
                  <a:moveTo>
                    <a:pt x="61" y="136"/>
                  </a:moveTo>
                  <a:cubicBezTo>
                    <a:pt x="61" y="135"/>
                    <a:pt x="60" y="134"/>
                    <a:pt x="61" y="134"/>
                  </a:cubicBezTo>
                  <a:cubicBezTo>
                    <a:pt x="60" y="134"/>
                    <a:pt x="60" y="135"/>
                    <a:pt x="61" y="136"/>
                  </a:cubicBezTo>
                  <a:close/>
                  <a:moveTo>
                    <a:pt x="57" y="135"/>
                  </a:moveTo>
                  <a:cubicBezTo>
                    <a:pt x="57" y="135"/>
                    <a:pt x="57" y="135"/>
                    <a:pt x="57" y="135"/>
                  </a:cubicBezTo>
                  <a:cubicBezTo>
                    <a:pt x="57" y="135"/>
                    <a:pt x="57" y="135"/>
                    <a:pt x="57" y="135"/>
                  </a:cubicBezTo>
                  <a:cubicBezTo>
                    <a:pt x="57" y="134"/>
                    <a:pt x="57" y="134"/>
                    <a:pt x="57" y="134"/>
                  </a:cubicBezTo>
                  <a:cubicBezTo>
                    <a:pt x="57" y="134"/>
                    <a:pt x="56" y="134"/>
                    <a:pt x="57" y="135"/>
                  </a:cubicBezTo>
                  <a:close/>
                  <a:moveTo>
                    <a:pt x="57" y="136"/>
                  </a:moveTo>
                  <a:cubicBezTo>
                    <a:pt x="58" y="136"/>
                    <a:pt x="58" y="135"/>
                    <a:pt x="58" y="135"/>
                  </a:cubicBezTo>
                  <a:cubicBezTo>
                    <a:pt x="57" y="135"/>
                    <a:pt x="57" y="136"/>
                    <a:pt x="57" y="136"/>
                  </a:cubicBezTo>
                  <a:close/>
                  <a:moveTo>
                    <a:pt x="56" y="136"/>
                  </a:moveTo>
                  <a:cubicBezTo>
                    <a:pt x="56" y="136"/>
                    <a:pt x="57" y="136"/>
                    <a:pt x="56" y="135"/>
                  </a:cubicBezTo>
                  <a:cubicBezTo>
                    <a:pt x="56" y="136"/>
                    <a:pt x="55" y="136"/>
                    <a:pt x="56" y="136"/>
                  </a:cubicBezTo>
                  <a:close/>
                  <a:moveTo>
                    <a:pt x="37" y="137"/>
                  </a:moveTo>
                  <a:cubicBezTo>
                    <a:pt x="37" y="137"/>
                    <a:pt x="38" y="136"/>
                    <a:pt x="37" y="136"/>
                  </a:cubicBezTo>
                  <a:cubicBezTo>
                    <a:pt x="37" y="136"/>
                    <a:pt x="37" y="136"/>
                    <a:pt x="37" y="137"/>
                  </a:cubicBezTo>
                  <a:close/>
                  <a:moveTo>
                    <a:pt x="56" y="136"/>
                  </a:moveTo>
                  <a:cubicBezTo>
                    <a:pt x="56" y="137"/>
                    <a:pt x="56" y="137"/>
                    <a:pt x="57" y="137"/>
                  </a:cubicBezTo>
                  <a:cubicBezTo>
                    <a:pt x="57" y="137"/>
                    <a:pt x="57" y="137"/>
                    <a:pt x="57" y="136"/>
                  </a:cubicBezTo>
                  <a:cubicBezTo>
                    <a:pt x="57" y="136"/>
                    <a:pt x="57" y="136"/>
                    <a:pt x="57" y="136"/>
                  </a:cubicBezTo>
                  <a:cubicBezTo>
                    <a:pt x="57" y="136"/>
                    <a:pt x="56" y="136"/>
                    <a:pt x="56" y="136"/>
                  </a:cubicBezTo>
                  <a:close/>
                  <a:moveTo>
                    <a:pt x="58" y="137"/>
                  </a:moveTo>
                  <a:cubicBezTo>
                    <a:pt x="58" y="138"/>
                    <a:pt x="59" y="138"/>
                    <a:pt x="59" y="138"/>
                  </a:cubicBezTo>
                  <a:cubicBezTo>
                    <a:pt x="59" y="138"/>
                    <a:pt x="60" y="137"/>
                    <a:pt x="59" y="137"/>
                  </a:cubicBezTo>
                  <a:cubicBezTo>
                    <a:pt x="59" y="137"/>
                    <a:pt x="59" y="137"/>
                    <a:pt x="58" y="137"/>
                  </a:cubicBezTo>
                  <a:close/>
                  <a:moveTo>
                    <a:pt x="38" y="138"/>
                  </a:moveTo>
                  <a:cubicBezTo>
                    <a:pt x="38" y="138"/>
                    <a:pt x="38" y="137"/>
                    <a:pt x="38" y="137"/>
                  </a:cubicBezTo>
                  <a:cubicBezTo>
                    <a:pt x="38" y="138"/>
                    <a:pt x="37" y="138"/>
                    <a:pt x="38" y="138"/>
                  </a:cubicBezTo>
                  <a:close/>
                  <a:moveTo>
                    <a:pt x="39" y="138"/>
                  </a:moveTo>
                  <a:cubicBezTo>
                    <a:pt x="40" y="138"/>
                    <a:pt x="40" y="138"/>
                    <a:pt x="39" y="138"/>
                  </a:cubicBezTo>
                  <a:cubicBezTo>
                    <a:pt x="39" y="138"/>
                    <a:pt x="39" y="138"/>
                    <a:pt x="39" y="138"/>
                  </a:cubicBezTo>
                  <a:close/>
                  <a:moveTo>
                    <a:pt x="60" y="140"/>
                  </a:moveTo>
                  <a:cubicBezTo>
                    <a:pt x="60" y="140"/>
                    <a:pt x="60" y="140"/>
                    <a:pt x="61" y="140"/>
                  </a:cubicBezTo>
                  <a:cubicBezTo>
                    <a:pt x="60" y="139"/>
                    <a:pt x="61" y="138"/>
                    <a:pt x="60" y="138"/>
                  </a:cubicBezTo>
                  <a:cubicBezTo>
                    <a:pt x="60" y="138"/>
                    <a:pt x="60" y="139"/>
                    <a:pt x="60" y="140"/>
                  </a:cubicBezTo>
                  <a:close/>
                  <a:moveTo>
                    <a:pt x="55" y="139"/>
                  </a:moveTo>
                  <a:cubicBezTo>
                    <a:pt x="55" y="139"/>
                    <a:pt x="55" y="140"/>
                    <a:pt x="55" y="140"/>
                  </a:cubicBezTo>
                  <a:cubicBezTo>
                    <a:pt x="56" y="140"/>
                    <a:pt x="56" y="137"/>
                    <a:pt x="55" y="139"/>
                  </a:cubicBezTo>
                  <a:close/>
                  <a:moveTo>
                    <a:pt x="59" y="139"/>
                  </a:moveTo>
                  <a:cubicBezTo>
                    <a:pt x="59" y="139"/>
                    <a:pt x="58" y="138"/>
                    <a:pt x="58" y="138"/>
                  </a:cubicBezTo>
                  <a:cubicBezTo>
                    <a:pt x="58" y="139"/>
                    <a:pt x="58" y="139"/>
                    <a:pt x="59" y="139"/>
                  </a:cubicBezTo>
                  <a:close/>
                  <a:moveTo>
                    <a:pt x="37" y="141"/>
                  </a:moveTo>
                  <a:cubicBezTo>
                    <a:pt x="37" y="140"/>
                    <a:pt x="37" y="140"/>
                    <a:pt x="37" y="140"/>
                  </a:cubicBezTo>
                  <a:cubicBezTo>
                    <a:pt x="37" y="140"/>
                    <a:pt x="37" y="139"/>
                    <a:pt x="37" y="139"/>
                  </a:cubicBezTo>
                  <a:cubicBezTo>
                    <a:pt x="37" y="140"/>
                    <a:pt x="37" y="140"/>
                    <a:pt x="37" y="141"/>
                  </a:cubicBezTo>
                  <a:close/>
                  <a:moveTo>
                    <a:pt x="38" y="140"/>
                  </a:moveTo>
                  <a:cubicBezTo>
                    <a:pt x="39" y="140"/>
                    <a:pt x="39" y="140"/>
                    <a:pt x="39" y="140"/>
                  </a:cubicBezTo>
                  <a:cubicBezTo>
                    <a:pt x="39" y="139"/>
                    <a:pt x="38" y="139"/>
                    <a:pt x="38" y="140"/>
                  </a:cubicBezTo>
                  <a:close/>
                  <a:moveTo>
                    <a:pt x="58" y="141"/>
                  </a:moveTo>
                  <a:cubicBezTo>
                    <a:pt x="58" y="141"/>
                    <a:pt x="58" y="141"/>
                    <a:pt x="58" y="140"/>
                  </a:cubicBezTo>
                  <a:cubicBezTo>
                    <a:pt x="58" y="140"/>
                    <a:pt x="57" y="139"/>
                    <a:pt x="57" y="139"/>
                  </a:cubicBezTo>
                  <a:cubicBezTo>
                    <a:pt x="57" y="140"/>
                    <a:pt x="57" y="141"/>
                    <a:pt x="58" y="141"/>
                  </a:cubicBezTo>
                  <a:close/>
                  <a:moveTo>
                    <a:pt x="36" y="143"/>
                  </a:moveTo>
                  <a:cubicBezTo>
                    <a:pt x="36" y="142"/>
                    <a:pt x="37" y="142"/>
                    <a:pt x="37" y="141"/>
                  </a:cubicBezTo>
                  <a:cubicBezTo>
                    <a:pt x="36" y="141"/>
                    <a:pt x="36" y="140"/>
                    <a:pt x="36" y="139"/>
                  </a:cubicBezTo>
                  <a:cubicBezTo>
                    <a:pt x="36" y="141"/>
                    <a:pt x="36" y="142"/>
                    <a:pt x="36" y="143"/>
                  </a:cubicBezTo>
                  <a:close/>
                  <a:moveTo>
                    <a:pt x="41" y="142"/>
                  </a:moveTo>
                  <a:cubicBezTo>
                    <a:pt x="41" y="141"/>
                    <a:pt x="41" y="140"/>
                    <a:pt x="41" y="139"/>
                  </a:cubicBezTo>
                  <a:cubicBezTo>
                    <a:pt x="41" y="139"/>
                    <a:pt x="41" y="139"/>
                    <a:pt x="41" y="139"/>
                  </a:cubicBezTo>
                  <a:cubicBezTo>
                    <a:pt x="40" y="140"/>
                    <a:pt x="40" y="142"/>
                    <a:pt x="41" y="142"/>
                  </a:cubicBezTo>
                  <a:close/>
                  <a:moveTo>
                    <a:pt x="59" y="141"/>
                  </a:moveTo>
                  <a:cubicBezTo>
                    <a:pt x="60" y="140"/>
                    <a:pt x="59" y="140"/>
                    <a:pt x="59" y="140"/>
                  </a:cubicBezTo>
                  <a:cubicBezTo>
                    <a:pt x="59" y="140"/>
                    <a:pt x="59" y="140"/>
                    <a:pt x="59" y="141"/>
                  </a:cubicBezTo>
                  <a:close/>
                  <a:moveTo>
                    <a:pt x="57" y="142"/>
                  </a:moveTo>
                  <a:cubicBezTo>
                    <a:pt x="57" y="142"/>
                    <a:pt x="57" y="141"/>
                    <a:pt x="56" y="140"/>
                  </a:cubicBezTo>
                  <a:cubicBezTo>
                    <a:pt x="56" y="141"/>
                    <a:pt x="57" y="142"/>
                    <a:pt x="57" y="142"/>
                  </a:cubicBezTo>
                  <a:close/>
                  <a:moveTo>
                    <a:pt x="59" y="143"/>
                  </a:moveTo>
                  <a:cubicBezTo>
                    <a:pt x="59" y="143"/>
                    <a:pt x="60" y="142"/>
                    <a:pt x="59" y="142"/>
                  </a:cubicBezTo>
                  <a:cubicBezTo>
                    <a:pt x="59" y="142"/>
                    <a:pt x="59" y="143"/>
                    <a:pt x="59" y="143"/>
                  </a:cubicBezTo>
                  <a:close/>
                  <a:moveTo>
                    <a:pt x="56" y="145"/>
                  </a:moveTo>
                  <a:cubicBezTo>
                    <a:pt x="56" y="144"/>
                    <a:pt x="56" y="143"/>
                    <a:pt x="55" y="142"/>
                  </a:cubicBezTo>
                  <a:cubicBezTo>
                    <a:pt x="55" y="143"/>
                    <a:pt x="55" y="144"/>
                    <a:pt x="56" y="145"/>
                  </a:cubicBezTo>
                  <a:close/>
                  <a:moveTo>
                    <a:pt x="40" y="145"/>
                  </a:moveTo>
                  <a:cubicBezTo>
                    <a:pt x="41" y="144"/>
                    <a:pt x="41" y="143"/>
                    <a:pt x="39" y="143"/>
                  </a:cubicBezTo>
                  <a:cubicBezTo>
                    <a:pt x="39" y="144"/>
                    <a:pt x="39" y="145"/>
                    <a:pt x="40" y="145"/>
                  </a:cubicBezTo>
                  <a:close/>
                  <a:moveTo>
                    <a:pt x="61" y="146"/>
                  </a:moveTo>
                  <a:cubicBezTo>
                    <a:pt x="61" y="146"/>
                    <a:pt x="61" y="146"/>
                    <a:pt x="61" y="146"/>
                  </a:cubicBezTo>
                  <a:cubicBezTo>
                    <a:pt x="61" y="145"/>
                    <a:pt x="61" y="144"/>
                    <a:pt x="61" y="143"/>
                  </a:cubicBezTo>
                  <a:cubicBezTo>
                    <a:pt x="60" y="143"/>
                    <a:pt x="60" y="143"/>
                    <a:pt x="60" y="143"/>
                  </a:cubicBezTo>
                  <a:cubicBezTo>
                    <a:pt x="61" y="144"/>
                    <a:pt x="60" y="145"/>
                    <a:pt x="61" y="146"/>
                  </a:cubicBezTo>
                  <a:close/>
                  <a:moveTo>
                    <a:pt x="37" y="144"/>
                  </a:moveTo>
                  <a:cubicBezTo>
                    <a:pt x="37" y="144"/>
                    <a:pt x="37" y="144"/>
                    <a:pt x="38" y="144"/>
                  </a:cubicBezTo>
                  <a:cubicBezTo>
                    <a:pt x="38" y="144"/>
                    <a:pt x="38" y="144"/>
                    <a:pt x="37" y="144"/>
                  </a:cubicBezTo>
                  <a:cubicBezTo>
                    <a:pt x="38" y="144"/>
                    <a:pt x="37" y="144"/>
                    <a:pt x="37" y="144"/>
                  </a:cubicBezTo>
                  <a:close/>
                  <a:moveTo>
                    <a:pt x="58" y="144"/>
                  </a:moveTo>
                  <a:cubicBezTo>
                    <a:pt x="58" y="144"/>
                    <a:pt x="58" y="144"/>
                    <a:pt x="58" y="144"/>
                  </a:cubicBezTo>
                  <a:cubicBezTo>
                    <a:pt x="58" y="144"/>
                    <a:pt x="58" y="144"/>
                    <a:pt x="58" y="144"/>
                  </a:cubicBezTo>
                  <a:cubicBezTo>
                    <a:pt x="58" y="144"/>
                    <a:pt x="58" y="144"/>
                    <a:pt x="58" y="144"/>
                  </a:cubicBezTo>
                  <a:close/>
                  <a:moveTo>
                    <a:pt x="37" y="147"/>
                  </a:moveTo>
                  <a:cubicBezTo>
                    <a:pt x="37" y="146"/>
                    <a:pt x="37" y="145"/>
                    <a:pt x="36" y="144"/>
                  </a:cubicBezTo>
                  <a:cubicBezTo>
                    <a:pt x="36" y="145"/>
                    <a:pt x="36" y="146"/>
                    <a:pt x="37" y="147"/>
                  </a:cubicBezTo>
                  <a:close/>
                  <a:moveTo>
                    <a:pt x="58" y="146"/>
                  </a:moveTo>
                  <a:cubicBezTo>
                    <a:pt x="58" y="146"/>
                    <a:pt x="58" y="145"/>
                    <a:pt x="58" y="145"/>
                  </a:cubicBezTo>
                  <a:cubicBezTo>
                    <a:pt x="58" y="145"/>
                    <a:pt x="57" y="145"/>
                    <a:pt x="57" y="145"/>
                  </a:cubicBezTo>
                  <a:cubicBezTo>
                    <a:pt x="57" y="145"/>
                    <a:pt x="57" y="146"/>
                    <a:pt x="58" y="146"/>
                  </a:cubicBezTo>
                  <a:close/>
                  <a:moveTo>
                    <a:pt x="39" y="146"/>
                  </a:moveTo>
                  <a:cubicBezTo>
                    <a:pt x="39" y="145"/>
                    <a:pt x="39" y="145"/>
                    <a:pt x="38" y="145"/>
                  </a:cubicBezTo>
                  <a:cubicBezTo>
                    <a:pt x="38" y="146"/>
                    <a:pt x="39" y="145"/>
                    <a:pt x="39" y="146"/>
                  </a:cubicBezTo>
                  <a:close/>
                  <a:moveTo>
                    <a:pt x="59" y="145"/>
                  </a:moveTo>
                  <a:cubicBezTo>
                    <a:pt x="59" y="145"/>
                    <a:pt x="59" y="146"/>
                    <a:pt x="59" y="146"/>
                  </a:cubicBezTo>
                  <a:cubicBezTo>
                    <a:pt x="60" y="145"/>
                    <a:pt x="59" y="145"/>
                    <a:pt x="59" y="145"/>
                  </a:cubicBezTo>
                  <a:close/>
                  <a:moveTo>
                    <a:pt x="41" y="147"/>
                  </a:moveTo>
                  <a:cubicBezTo>
                    <a:pt x="41" y="147"/>
                    <a:pt x="41" y="148"/>
                    <a:pt x="41" y="148"/>
                  </a:cubicBezTo>
                  <a:cubicBezTo>
                    <a:pt x="41" y="147"/>
                    <a:pt x="41" y="147"/>
                    <a:pt x="41" y="146"/>
                  </a:cubicBezTo>
                  <a:cubicBezTo>
                    <a:pt x="41" y="147"/>
                    <a:pt x="41" y="147"/>
                    <a:pt x="41" y="147"/>
                  </a:cubicBezTo>
                  <a:close/>
                  <a:moveTo>
                    <a:pt x="56" y="150"/>
                  </a:moveTo>
                  <a:cubicBezTo>
                    <a:pt x="57" y="149"/>
                    <a:pt x="58" y="147"/>
                    <a:pt x="57" y="146"/>
                  </a:cubicBezTo>
                  <a:cubicBezTo>
                    <a:pt x="56" y="147"/>
                    <a:pt x="56" y="148"/>
                    <a:pt x="56" y="150"/>
                  </a:cubicBezTo>
                  <a:close/>
                  <a:moveTo>
                    <a:pt x="59" y="148"/>
                  </a:moveTo>
                  <a:cubicBezTo>
                    <a:pt x="60" y="148"/>
                    <a:pt x="59" y="147"/>
                    <a:pt x="59" y="147"/>
                  </a:cubicBezTo>
                  <a:cubicBezTo>
                    <a:pt x="58" y="147"/>
                    <a:pt x="58" y="148"/>
                    <a:pt x="59" y="148"/>
                  </a:cubicBezTo>
                  <a:close/>
                  <a:moveTo>
                    <a:pt x="37" y="149"/>
                  </a:moveTo>
                  <a:cubicBezTo>
                    <a:pt x="37" y="149"/>
                    <a:pt x="38" y="148"/>
                    <a:pt x="38" y="147"/>
                  </a:cubicBezTo>
                  <a:cubicBezTo>
                    <a:pt x="38" y="148"/>
                    <a:pt x="38" y="147"/>
                    <a:pt x="37" y="147"/>
                  </a:cubicBezTo>
                  <a:cubicBezTo>
                    <a:pt x="37" y="148"/>
                    <a:pt x="36" y="149"/>
                    <a:pt x="37" y="149"/>
                  </a:cubicBezTo>
                  <a:close/>
                  <a:moveTo>
                    <a:pt x="61" y="150"/>
                  </a:moveTo>
                  <a:cubicBezTo>
                    <a:pt x="61" y="150"/>
                    <a:pt x="61" y="149"/>
                    <a:pt x="60" y="148"/>
                  </a:cubicBezTo>
                  <a:cubicBezTo>
                    <a:pt x="60" y="149"/>
                    <a:pt x="60" y="150"/>
                    <a:pt x="61" y="150"/>
                  </a:cubicBezTo>
                  <a:close/>
                  <a:moveTo>
                    <a:pt x="58" y="149"/>
                  </a:moveTo>
                  <a:cubicBezTo>
                    <a:pt x="58" y="149"/>
                    <a:pt x="58" y="149"/>
                    <a:pt x="58" y="149"/>
                  </a:cubicBezTo>
                  <a:cubicBezTo>
                    <a:pt x="58" y="149"/>
                    <a:pt x="58" y="149"/>
                    <a:pt x="58" y="149"/>
                  </a:cubicBezTo>
                  <a:close/>
                  <a:moveTo>
                    <a:pt x="40" y="150"/>
                  </a:moveTo>
                  <a:cubicBezTo>
                    <a:pt x="40" y="150"/>
                    <a:pt x="40" y="150"/>
                    <a:pt x="40" y="150"/>
                  </a:cubicBezTo>
                  <a:cubicBezTo>
                    <a:pt x="40" y="149"/>
                    <a:pt x="40" y="149"/>
                    <a:pt x="40" y="149"/>
                  </a:cubicBezTo>
                  <a:cubicBezTo>
                    <a:pt x="40" y="149"/>
                    <a:pt x="39" y="150"/>
                    <a:pt x="40" y="150"/>
                  </a:cubicBezTo>
                  <a:close/>
                  <a:moveTo>
                    <a:pt x="37" y="151"/>
                  </a:moveTo>
                  <a:cubicBezTo>
                    <a:pt x="37" y="151"/>
                    <a:pt x="37" y="152"/>
                    <a:pt x="37" y="152"/>
                  </a:cubicBezTo>
                  <a:cubicBezTo>
                    <a:pt x="37" y="151"/>
                    <a:pt x="38" y="150"/>
                    <a:pt x="38" y="149"/>
                  </a:cubicBezTo>
                  <a:cubicBezTo>
                    <a:pt x="38" y="149"/>
                    <a:pt x="38" y="149"/>
                    <a:pt x="38" y="149"/>
                  </a:cubicBezTo>
                  <a:cubicBezTo>
                    <a:pt x="38" y="149"/>
                    <a:pt x="37" y="150"/>
                    <a:pt x="37" y="151"/>
                  </a:cubicBezTo>
                  <a:close/>
                  <a:moveTo>
                    <a:pt x="39" y="151"/>
                  </a:moveTo>
                  <a:cubicBezTo>
                    <a:pt x="39" y="151"/>
                    <a:pt x="40" y="151"/>
                    <a:pt x="40" y="150"/>
                  </a:cubicBezTo>
                  <a:cubicBezTo>
                    <a:pt x="39" y="150"/>
                    <a:pt x="38" y="151"/>
                    <a:pt x="39" y="151"/>
                  </a:cubicBezTo>
                  <a:close/>
                  <a:moveTo>
                    <a:pt x="41" y="153"/>
                  </a:moveTo>
                  <a:cubicBezTo>
                    <a:pt x="41" y="152"/>
                    <a:pt x="41" y="151"/>
                    <a:pt x="41" y="151"/>
                  </a:cubicBezTo>
                  <a:cubicBezTo>
                    <a:pt x="41" y="151"/>
                    <a:pt x="41" y="152"/>
                    <a:pt x="41" y="153"/>
                  </a:cubicBezTo>
                  <a:close/>
                  <a:moveTo>
                    <a:pt x="57" y="154"/>
                  </a:moveTo>
                  <a:cubicBezTo>
                    <a:pt x="58" y="154"/>
                    <a:pt x="58" y="152"/>
                    <a:pt x="58" y="152"/>
                  </a:cubicBezTo>
                  <a:cubicBezTo>
                    <a:pt x="56" y="152"/>
                    <a:pt x="57" y="153"/>
                    <a:pt x="57" y="154"/>
                  </a:cubicBezTo>
                  <a:close/>
                  <a:moveTo>
                    <a:pt x="60" y="154"/>
                  </a:moveTo>
                  <a:cubicBezTo>
                    <a:pt x="60" y="154"/>
                    <a:pt x="60" y="154"/>
                    <a:pt x="60" y="153"/>
                  </a:cubicBezTo>
                  <a:cubicBezTo>
                    <a:pt x="60" y="153"/>
                    <a:pt x="60" y="153"/>
                    <a:pt x="60" y="153"/>
                  </a:cubicBezTo>
                  <a:cubicBezTo>
                    <a:pt x="60" y="154"/>
                    <a:pt x="59" y="154"/>
                    <a:pt x="60" y="154"/>
                  </a:cubicBezTo>
                  <a:close/>
                  <a:moveTo>
                    <a:pt x="38" y="154"/>
                  </a:moveTo>
                  <a:cubicBezTo>
                    <a:pt x="38" y="155"/>
                    <a:pt x="38" y="155"/>
                    <a:pt x="39" y="155"/>
                  </a:cubicBezTo>
                  <a:cubicBezTo>
                    <a:pt x="39" y="154"/>
                    <a:pt x="39" y="154"/>
                    <a:pt x="39" y="154"/>
                  </a:cubicBezTo>
                  <a:cubicBezTo>
                    <a:pt x="39" y="154"/>
                    <a:pt x="39" y="153"/>
                    <a:pt x="39" y="153"/>
                  </a:cubicBezTo>
                  <a:cubicBezTo>
                    <a:pt x="39" y="154"/>
                    <a:pt x="38" y="154"/>
                    <a:pt x="38" y="154"/>
                  </a:cubicBezTo>
                  <a:close/>
                  <a:moveTo>
                    <a:pt x="61" y="157"/>
                  </a:moveTo>
                  <a:cubicBezTo>
                    <a:pt x="62" y="156"/>
                    <a:pt x="61" y="154"/>
                    <a:pt x="61" y="153"/>
                  </a:cubicBezTo>
                  <a:cubicBezTo>
                    <a:pt x="61" y="154"/>
                    <a:pt x="61" y="155"/>
                    <a:pt x="61" y="157"/>
                  </a:cubicBezTo>
                  <a:close/>
                  <a:moveTo>
                    <a:pt x="58" y="156"/>
                  </a:moveTo>
                  <a:cubicBezTo>
                    <a:pt x="58" y="156"/>
                    <a:pt x="58" y="156"/>
                    <a:pt x="59" y="156"/>
                  </a:cubicBezTo>
                  <a:cubicBezTo>
                    <a:pt x="59" y="156"/>
                    <a:pt x="59" y="155"/>
                    <a:pt x="59" y="155"/>
                  </a:cubicBezTo>
                  <a:cubicBezTo>
                    <a:pt x="59" y="155"/>
                    <a:pt x="59" y="155"/>
                    <a:pt x="59" y="155"/>
                  </a:cubicBezTo>
                  <a:cubicBezTo>
                    <a:pt x="59" y="155"/>
                    <a:pt x="58" y="155"/>
                    <a:pt x="58" y="156"/>
                  </a:cubicBezTo>
                  <a:close/>
                  <a:moveTo>
                    <a:pt x="40" y="156"/>
                  </a:moveTo>
                  <a:cubicBezTo>
                    <a:pt x="40" y="156"/>
                    <a:pt x="40" y="156"/>
                    <a:pt x="40" y="156"/>
                  </a:cubicBezTo>
                  <a:cubicBezTo>
                    <a:pt x="40" y="155"/>
                    <a:pt x="40" y="155"/>
                    <a:pt x="40" y="155"/>
                  </a:cubicBezTo>
                  <a:cubicBezTo>
                    <a:pt x="39" y="155"/>
                    <a:pt x="39" y="156"/>
                    <a:pt x="40" y="156"/>
                  </a:cubicBezTo>
                  <a:close/>
                  <a:moveTo>
                    <a:pt x="40" y="157"/>
                  </a:moveTo>
                  <a:cubicBezTo>
                    <a:pt x="40" y="157"/>
                    <a:pt x="40" y="157"/>
                    <a:pt x="41" y="157"/>
                  </a:cubicBezTo>
                  <a:cubicBezTo>
                    <a:pt x="41" y="157"/>
                    <a:pt x="41" y="157"/>
                    <a:pt x="41" y="157"/>
                  </a:cubicBezTo>
                  <a:cubicBezTo>
                    <a:pt x="41" y="157"/>
                    <a:pt x="40" y="157"/>
                    <a:pt x="40" y="157"/>
                  </a:cubicBezTo>
                  <a:close/>
                  <a:moveTo>
                    <a:pt x="60" y="158"/>
                  </a:moveTo>
                  <a:cubicBezTo>
                    <a:pt x="60" y="158"/>
                    <a:pt x="61" y="158"/>
                    <a:pt x="60" y="157"/>
                  </a:cubicBezTo>
                  <a:cubicBezTo>
                    <a:pt x="60" y="157"/>
                    <a:pt x="60" y="157"/>
                    <a:pt x="60" y="157"/>
                  </a:cubicBezTo>
                  <a:cubicBezTo>
                    <a:pt x="59" y="157"/>
                    <a:pt x="60" y="158"/>
                    <a:pt x="60" y="158"/>
                  </a:cubicBezTo>
                  <a:close/>
                  <a:moveTo>
                    <a:pt x="39" y="158"/>
                  </a:moveTo>
                  <a:cubicBezTo>
                    <a:pt x="39" y="158"/>
                    <a:pt x="39" y="157"/>
                    <a:pt x="39" y="157"/>
                  </a:cubicBezTo>
                  <a:cubicBezTo>
                    <a:pt x="39" y="157"/>
                    <a:pt x="39" y="157"/>
                    <a:pt x="39" y="157"/>
                  </a:cubicBezTo>
                  <a:cubicBezTo>
                    <a:pt x="38" y="157"/>
                    <a:pt x="39" y="157"/>
                    <a:pt x="39" y="158"/>
                  </a:cubicBezTo>
                  <a:close/>
                  <a:moveTo>
                    <a:pt x="58" y="159"/>
                  </a:moveTo>
                  <a:cubicBezTo>
                    <a:pt x="58" y="158"/>
                    <a:pt x="58" y="158"/>
                    <a:pt x="58" y="158"/>
                  </a:cubicBezTo>
                  <a:cubicBezTo>
                    <a:pt x="58" y="158"/>
                    <a:pt x="58" y="158"/>
                    <a:pt x="57" y="158"/>
                  </a:cubicBezTo>
                  <a:cubicBezTo>
                    <a:pt x="57" y="158"/>
                    <a:pt x="57" y="159"/>
                    <a:pt x="58" y="159"/>
                  </a:cubicBezTo>
                  <a:close/>
                  <a:moveTo>
                    <a:pt x="40" y="160"/>
                  </a:moveTo>
                  <a:cubicBezTo>
                    <a:pt x="40" y="160"/>
                    <a:pt x="40" y="159"/>
                    <a:pt x="40" y="159"/>
                  </a:cubicBezTo>
                  <a:cubicBezTo>
                    <a:pt x="40" y="159"/>
                    <a:pt x="40" y="158"/>
                    <a:pt x="40" y="158"/>
                  </a:cubicBezTo>
                  <a:cubicBezTo>
                    <a:pt x="39" y="159"/>
                    <a:pt x="39" y="160"/>
                    <a:pt x="40" y="160"/>
                  </a:cubicBezTo>
                  <a:close/>
                  <a:moveTo>
                    <a:pt x="59" y="159"/>
                  </a:moveTo>
                  <a:cubicBezTo>
                    <a:pt x="59" y="159"/>
                    <a:pt x="59" y="159"/>
                    <a:pt x="59" y="158"/>
                  </a:cubicBezTo>
                  <a:cubicBezTo>
                    <a:pt x="58" y="159"/>
                    <a:pt x="59" y="160"/>
                    <a:pt x="59" y="159"/>
                  </a:cubicBezTo>
                  <a:close/>
                  <a:moveTo>
                    <a:pt x="38" y="159"/>
                  </a:moveTo>
                  <a:cubicBezTo>
                    <a:pt x="38" y="159"/>
                    <a:pt x="38" y="158"/>
                    <a:pt x="38" y="159"/>
                  </a:cubicBezTo>
                  <a:cubicBezTo>
                    <a:pt x="38" y="159"/>
                    <a:pt x="38" y="159"/>
                    <a:pt x="38" y="159"/>
                  </a:cubicBezTo>
                  <a:close/>
                  <a:moveTo>
                    <a:pt x="60" y="161"/>
                  </a:moveTo>
                  <a:cubicBezTo>
                    <a:pt x="60" y="160"/>
                    <a:pt x="60" y="160"/>
                    <a:pt x="60" y="160"/>
                  </a:cubicBezTo>
                  <a:cubicBezTo>
                    <a:pt x="60" y="160"/>
                    <a:pt x="59" y="161"/>
                    <a:pt x="60" y="161"/>
                  </a:cubicBezTo>
                  <a:close/>
                  <a:moveTo>
                    <a:pt x="40" y="161"/>
                  </a:moveTo>
                  <a:cubicBezTo>
                    <a:pt x="39" y="160"/>
                    <a:pt x="39" y="160"/>
                    <a:pt x="38" y="160"/>
                  </a:cubicBezTo>
                  <a:cubicBezTo>
                    <a:pt x="39" y="160"/>
                    <a:pt x="39" y="161"/>
                    <a:pt x="40" y="161"/>
                  </a:cubicBezTo>
                  <a:close/>
                  <a:moveTo>
                    <a:pt x="58" y="161"/>
                  </a:moveTo>
                  <a:cubicBezTo>
                    <a:pt x="58" y="161"/>
                    <a:pt x="59" y="160"/>
                    <a:pt x="58" y="160"/>
                  </a:cubicBezTo>
                  <a:cubicBezTo>
                    <a:pt x="58" y="160"/>
                    <a:pt x="58" y="160"/>
                    <a:pt x="58" y="161"/>
                  </a:cubicBezTo>
                  <a:close/>
                  <a:moveTo>
                    <a:pt x="61" y="161"/>
                  </a:moveTo>
                  <a:cubicBezTo>
                    <a:pt x="62" y="161"/>
                    <a:pt x="61" y="161"/>
                    <a:pt x="61" y="162"/>
                  </a:cubicBezTo>
                  <a:cubicBezTo>
                    <a:pt x="62" y="162"/>
                    <a:pt x="62" y="161"/>
                    <a:pt x="62" y="160"/>
                  </a:cubicBezTo>
                  <a:cubicBezTo>
                    <a:pt x="62" y="160"/>
                    <a:pt x="61" y="160"/>
                    <a:pt x="61" y="161"/>
                  </a:cubicBezTo>
                  <a:close/>
                  <a:moveTo>
                    <a:pt x="59" y="162"/>
                  </a:moveTo>
                  <a:cubicBezTo>
                    <a:pt x="59" y="162"/>
                    <a:pt x="59" y="162"/>
                    <a:pt x="59" y="162"/>
                  </a:cubicBezTo>
                  <a:cubicBezTo>
                    <a:pt x="59" y="162"/>
                    <a:pt x="60" y="162"/>
                    <a:pt x="59" y="161"/>
                  </a:cubicBezTo>
                  <a:cubicBezTo>
                    <a:pt x="59" y="161"/>
                    <a:pt x="59" y="161"/>
                    <a:pt x="59" y="161"/>
                  </a:cubicBezTo>
                  <a:cubicBezTo>
                    <a:pt x="59" y="161"/>
                    <a:pt x="59" y="161"/>
                    <a:pt x="59" y="162"/>
                  </a:cubicBezTo>
                  <a:close/>
                  <a:moveTo>
                    <a:pt x="60" y="162"/>
                  </a:moveTo>
                  <a:cubicBezTo>
                    <a:pt x="61" y="162"/>
                    <a:pt x="61" y="163"/>
                    <a:pt x="61" y="163"/>
                  </a:cubicBezTo>
                  <a:cubicBezTo>
                    <a:pt x="61" y="162"/>
                    <a:pt x="61" y="161"/>
                    <a:pt x="61" y="161"/>
                  </a:cubicBezTo>
                  <a:cubicBezTo>
                    <a:pt x="61" y="162"/>
                    <a:pt x="60" y="162"/>
                    <a:pt x="60" y="162"/>
                  </a:cubicBezTo>
                  <a:close/>
                  <a:moveTo>
                    <a:pt x="38" y="164"/>
                  </a:moveTo>
                  <a:cubicBezTo>
                    <a:pt x="39" y="163"/>
                    <a:pt x="38" y="162"/>
                    <a:pt x="38" y="162"/>
                  </a:cubicBezTo>
                  <a:cubicBezTo>
                    <a:pt x="38" y="162"/>
                    <a:pt x="38" y="163"/>
                    <a:pt x="38" y="164"/>
                  </a:cubicBezTo>
                  <a:close/>
                  <a:moveTo>
                    <a:pt x="41" y="165"/>
                  </a:moveTo>
                  <a:cubicBezTo>
                    <a:pt x="41" y="165"/>
                    <a:pt x="40" y="165"/>
                    <a:pt x="40" y="165"/>
                  </a:cubicBezTo>
                  <a:cubicBezTo>
                    <a:pt x="40" y="165"/>
                    <a:pt x="40" y="166"/>
                    <a:pt x="41" y="167"/>
                  </a:cubicBezTo>
                  <a:cubicBezTo>
                    <a:pt x="41" y="167"/>
                    <a:pt x="41" y="166"/>
                    <a:pt x="42" y="166"/>
                  </a:cubicBezTo>
                  <a:cubicBezTo>
                    <a:pt x="42" y="164"/>
                    <a:pt x="42" y="163"/>
                    <a:pt x="42" y="162"/>
                  </a:cubicBezTo>
                  <a:cubicBezTo>
                    <a:pt x="41" y="163"/>
                    <a:pt x="42" y="164"/>
                    <a:pt x="41" y="165"/>
                  </a:cubicBezTo>
                  <a:close/>
                  <a:moveTo>
                    <a:pt x="58" y="163"/>
                  </a:moveTo>
                  <a:cubicBezTo>
                    <a:pt x="58" y="163"/>
                    <a:pt x="58" y="162"/>
                    <a:pt x="58" y="162"/>
                  </a:cubicBezTo>
                  <a:cubicBezTo>
                    <a:pt x="58" y="163"/>
                    <a:pt x="58" y="163"/>
                    <a:pt x="58" y="163"/>
                  </a:cubicBezTo>
                  <a:close/>
                  <a:moveTo>
                    <a:pt x="60" y="164"/>
                  </a:moveTo>
                  <a:cubicBezTo>
                    <a:pt x="60" y="163"/>
                    <a:pt x="61" y="163"/>
                    <a:pt x="60" y="163"/>
                  </a:cubicBezTo>
                  <a:cubicBezTo>
                    <a:pt x="59" y="163"/>
                    <a:pt x="60" y="164"/>
                    <a:pt x="60" y="164"/>
                  </a:cubicBezTo>
                  <a:close/>
                  <a:moveTo>
                    <a:pt x="59" y="165"/>
                  </a:moveTo>
                  <a:cubicBezTo>
                    <a:pt x="59" y="165"/>
                    <a:pt x="60" y="165"/>
                    <a:pt x="60" y="165"/>
                  </a:cubicBezTo>
                  <a:cubicBezTo>
                    <a:pt x="59" y="165"/>
                    <a:pt x="59" y="164"/>
                    <a:pt x="59" y="164"/>
                  </a:cubicBezTo>
                  <a:cubicBezTo>
                    <a:pt x="59" y="165"/>
                    <a:pt x="59" y="165"/>
                    <a:pt x="59" y="165"/>
                  </a:cubicBezTo>
                  <a:close/>
                  <a:moveTo>
                    <a:pt x="39" y="165"/>
                  </a:moveTo>
                  <a:cubicBezTo>
                    <a:pt x="39" y="166"/>
                    <a:pt x="39" y="165"/>
                    <a:pt x="39" y="165"/>
                  </a:cubicBezTo>
                  <a:cubicBezTo>
                    <a:pt x="39" y="165"/>
                    <a:pt x="39" y="165"/>
                    <a:pt x="39" y="165"/>
                  </a:cubicBezTo>
                  <a:close/>
                  <a:moveTo>
                    <a:pt x="62" y="167"/>
                  </a:moveTo>
                  <a:cubicBezTo>
                    <a:pt x="62" y="166"/>
                    <a:pt x="62" y="165"/>
                    <a:pt x="62" y="165"/>
                  </a:cubicBezTo>
                  <a:cubicBezTo>
                    <a:pt x="62" y="165"/>
                    <a:pt x="61" y="166"/>
                    <a:pt x="62" y="167"/>
                  </a:cubicBezTo>
                  <a:close/>
                  <a:moveTo>
                    <a:pt x="60" y="166"/>
                  </a:moveTo>
                  <a:cubicBezTo>
                    <a:pt x="60" y="166"/>
                    <a:pt x="60" y="166"/>
                    <a:pt x="61" y="166"/>
                  </a:cubicBezTo>
                  <a:cubicBezTo>
                    <a:pt x="60" y="166"/>
                    <a:pt x="60" y="166"/>
                    <a:pt x="60" y="166"/>
                  </a:cubicBezTo>
                  <a:close/>
                  <a:moveTo>
                    <a:pt x="40" y="168"/>
                  </a:moveTo>
                  <a:cubicBezTo>
                    <a:pt x="40" y="168"/>
                    <a:pt x="41" y="168"/>
                    <a:pt x="41" y="167"/>
                  </a:cubicBezTo>
                  <a:cubicBezTo>
                    <a:pt x="40" y="167"/>
                    <a:pt x="40" y="166"/>
                    <a:pt x="40" y="166"/>
                  </a:cubicBezTo>
                  <a:cubicBezTo>
                    <a:pt x="39" y="167"/>
                    <a:pt x="40" y="167"/>
                    <a:pt x="40" y="168"/>
                  </a:cubicBezTo>
                  <a:close/>
                  <a:moveTo>
                    <a:pt x="61" y="168"/>
                  </a:moveTo>
                  <a:cubicBezTo>
                    <a:pt x="61" y="167"/>
                    <a:pt x="61" y="167"/>
                    <a:pt x="61" y="166"/>
                  </a:cubicBezTo>
                  <a:cubicBezTo>
                    <a:pt x="61" y="167"/>
                    <a:pt x="60" y="168"/>
                    <a:pt x="61" y="168"/>
                  </a:cubicBezTo>
                  <a:close/>
                  <a:moveTo>
                    <a:pt x="40" y="169"/>
                  </a:moveTo>
                  <a:cubicBezTo>
                    <a:pt x="39" y="168"/>
                    <a:pt x="39" y="168"/>
                    <a:pt x="39" y="168"/>
                  </a:cubicBezTo>
                  <a:cubicBezTo>
                    <a:pt x="39" y="168"/>
                    <a:pt x="39" y="169"/>
                    <a:pt x="40" y="169"/>
                  </a:cubicBezTo>
                  <a:close/>
                  <a:moveTo>
                    <a:pt x="58" y="168"/>
                  </a:moveTo>
                  <a:cubicBezTo>
                    <a:pt x="59" y="168"/>
                    <a:pt x="58" y="169"/>
                    <a:pt x="59" y="169"/>
                  </a:cubicBezTo>
                  <a:cubicBezTo>
                    <a:pt x="59" y="169"/>
                    <a:pt x="59" y="169"/>
                    <a:pt x="59" y="169"/>
                  </a:cubicBezTo>
                  <a:cubicBezTo>
                    <a:pt x="59" y="168"/>
                    <a:pt x="58" y="168"/>
                    <a:pt x="59" y="168"/>
                  </a:cubicBezTo>
                  <a:cubicBezTo>
                    <a:pt x="58" y="168"/>
                    <a:pt x="58" y="168"/>
                    <a:pt x="58" y="168"/>
                  </a:cubicBezTo>
                  <a:close/>
                  <a:moveTo>
                    <a:pt x="39" y="170"/>
                  </a:moveTo>
                  <a:cubicBezTo>
                    <a:pt x="39" y="169"/>
                    <a:pt x="39" y="169"/>
                    <a:pt x="39" y="169"/>
                  </a:cubicBezTo>
                  <a:cubicBezTo>
                    <a:pt x="39" y="169"/>
                    <a:pt x="39" y="170"/>
                    <a:pt x="39" y="170"/>
                  </a:cubicBezTo>
                  <a:close/>
                  <a:moveTo>
                    <a:pt x="40" y="170"/>
                  </a:moveTo>
                  <a:cubicBezTo>
                    <a:pt x="40" y="170"/>
                    <a:pt x="40" y="169"/>
                    <a:pt x="40" y="169"/>
                  </a:cubicBezTo>
                  <a:cubicBezTo>
                    <a:pt x="40" y="169"/>
                    <a:pt x="40" y="170"/>
                    <a:pt x="40" y="170"/>
                  </a:cubicBezTo>
                  <a:close/>
                  <a:moveTo>
                    <a:pt x="58" y="173"/>
                  </a:moveTo>
                  <a:cubicBezTo>
                    <a:pt x="59" y="172"/>
                    <a:pt x="61" y="170"/>
                    <a:pt x="59" y="170"/>
                  </a:cubicBezTo>
                  <a:cubicBezTo>
                    <a:pt x="59" y="171"/>
                    <a:pt x="58" y="172"/>
                    <a:pt x="58" y="173"/>
                  </a:cubicBezTo>
                  <a:close/>
                  <a:moveTo>
                    <a:pt x="38" y="173"/>
                  </a:moveTo>
                  <a:cubicBezTo>
                    <a:pt x="39" y="172"/>
                    <a:pt x="40" y="171"/>
                    <a:pt x="40" y="170"/>
                  </a:cubicBezTo>
                  <a:cubicBezTo>
                    <a:pt x="40" y="170"/>
                    <a:pt x="40" y="170"/>
                    <a:pt x="39" y="170"/>
                  </a:cubicBezTo>
                  <a:cubicBezTo>
                    <a:pt x="39" y="171"/>
                    <a:pt x="38" y="172"/>
                    <a:pt x="38" y="173"/>
                  </a:cubicBezTo>
                  <a:close/>
                  <a:moveTo>
                    <a:pt x="41" y="171"/>
                  </a:moveTo>
                  <a:cubicBezTo>
                    <a:pt x="41" y="171"/>
                    <a:pt x="41" y="172"/>
                    <a:pt x="41" y="172"/>
                  </a:cubicBezTo>
                  <a:cubicBezTo>
                    <a:pt x="41" y="172"/>
                    <a:pt x="41" y="171"/>
                    <a:pt x="41" y="171"/>
                  </a:cubicBezTo>
                  <a:cubicBezTo>
                    <a:pt x="41" y="171"/>
                    <a:pt x="41" y="170"/>
                    <a:pt x="41" y="170"/>
                  </a:cubicBezTo>
                  <a:cubicBezTo>
                    <a:pt x="41" y="171"/>
                    <a:pt x="41" y="171"/>
                    <a:pt x="41" y="171"/>
                  </a:cubicBezTo>
                  <a:close/>
                  <a:moveTo>
                    <a:pt x="61" y="173"/>
                  </a:moveTo>
                  <a:cubicBezTo>
                    <a:pt x="61" y="173"/>
                    <a:pt x="61" y="172"/>
                    <a:pt x="61" y="172"/>
                  </a:cubicBezTo>
                  <a:cubicBezTo>
                    <a:pt x="60" y="173"/>
                    <a:pt x="61" y="173"/>
                    <a:pt x="61" y="173"/>
                  </a:cubicBezTo>
                  <a:close/>
                  <a:moveTo>
                    <a:pt x="39" y="175"/>
                  </a:moveTo>
                  <a:cubicBezTo>
                    <a:pt x="39" y="175"/>
                    <a:pt x="40" y="174"/>
                    <a:pt x="40" y="173"/>
                  </a:cubicBezTo>
                  <a:cubicBezTo>
                    <a:pt x="40" y="173"/>
                    <a:pt x="40" y="173"/>
                    <a:pt x="40" y="173"/>
                  </a:cubicBezTo>
                  <a:cubicBezTo>
                    <a:pt x="39" y="174"/>
                    <a:pt x="39" y="174"/>
                    <a:pt x="39" y="175"/>
                  </a:cubicBezTo>
                  <a:close/>
                  <a:moveTo>
                    <a:pt x="61" y="174"/>
                  </a:moveTo>
                  <a:cubicBezTo>
                    <a:pt x="61" y="175"/>
                    <a:pt x="62" y="176"/>
                    <a:pt x="62" y="175"/>
                  </a:cubicBezTo>
                  <a:cubicBezTo>
                    <a:pt x="61" y="175"/>
                    <a:pt x="61" y="174"/>
                    <a:pt x="59" y="174"/>
                  </a:cubicBezTo>
                  <a:cubicBezTo>
                    <a:pt x="59" y="175"/>
                    <a:pt x="59" y="175"/>
                    <a:pt x="59" y="176"/>
                  </a:cubicBezTo>
                  <a:cubicBezTo>
                    <a:pt x="60" y="175"/>
                    <a:pt x="60" y="175"/>
                    <a:pt x="61" y="174"/>
                  </a:cubicBezTo>
                  <a:close/>
                  <a:moveTo>
                    <a:pt x="56" y="177"/>
                  </a:moveTo>
                  <a:cubicBezTo>
                    <a:pt x="56" y="177"/>
                    <a:pt x="56" y="177"/>
                    <a:pt x="57" y="177"/>
                  </a:cubicBezTo>
                  <a:cubicBezTo>
                    <a:pt x="57" y="176"/>
                    <a:pt x="58" y="176"/>
                    <a:pt x="58" y="175"/>
                  </a:cubicBezTo>
                  <a:cubicBezTo>
                    <a:pt x="57" y="175"/>
                    <a:pt x="57" y="176"/>
                    <a:pt x="56" y="177"/>
                  </a:cubicBezTo>
                  <a:close/>
                  <a:moveTo>
                    <a:pt x="39" y="178"/>
                  </a:moveTo>
                  <a:cubicBezTo>
                    <a:pt x="40" y="177"/>
                    <a:pt x="40" y="176"/>
                    <a:pt x="41" y="175"/>
                  </a:cubicBezTo>
                  <a:cubicBezTo>
                    <a:pt x="40" y="176"/>
                    <a:pt x="40" y="177"/>
                    <a:pt x="39" y="178"/>
                  </a:cubicBezTo>
                  <a:close/>
                  <a:moveTo>
                    <a:pt x="42" y="176"/>
                  </a:moveTo>
                  <a:cubicBezTo>
                    <a:pt x="42" y="176"/>
                    <a:pt x="42" y="176"/>
                    <a:pt x="42" y="177"/>
                  </a:cubicBezTo>
                  <a:cubicBezTo>
                    <a:pt x="43" y="177"/>
                    <a:pt x="43" y="178"/>
                    <a:pt x="43" y="178"/>
                  </a:cubicBezTo>
                  <a:cubicBezTo>
                    <a:pt x="44" y="178"/>
                    <a:pt x="44" y="178"/>
                    <a:pt x="45" y="177"/>
                  </a:cubicBezTo>
                  <a:cubicBezTo>
                    <a:pt x="44" y="177"/>
                    <a:pt x="43" y="176"/>
                    <a:pt x="42" y="176"/>
                  </a:cubicBezTo>
                  <a:cubicBezTo>
                    <a:pt x="42" y="176"/>
                    <a:pt x="43" y="176"/>
                    <a:pt x="42" y="176"/>
                  </a:cubicBezTo>
                  <a:close/>
                  <a:moveTo>
                    <a:pt x="60" y="177"/>
                  </a:moveTo>
                  <a:cubicBezTo>
                    <a:pt x="60" y="177"/>
                    <a:pt x="60" y="178"/>
                    <a:pt x="61" y="178"/>
                  </a:cubicBezTo>
                  <a:cubicBezTo>
                    <a:pt x="61" y="177"/>
                    <a:pt x="61" y="177"/>
                    <a:pt x="61" y="177"/>
                  </a:cubicBezTo>
                  <a:cubicBezTo>
                    <a:pt x="61" y="177"/>
                    <a:pt x="61" y="176"/>
                    <a:pt x="60" y="176"/>
                  </a:cubicBezTo>
                  <a:cubicBezTo>
                    <a:pt x="60" y="176"/>
                    <a:pt x="60" y="177"/>
                    <a:pt x="60" y="177"/>
                  </a:cubicBezTo>
                  <a:close/>
                  <a:moveTo>
                    <a:pt x="52" y="179"/>
                  </a:moveTo>
                  <a:cubicBezTo>
                    <a:pt x="53" y="179"/>
                    <a:pt x="53" y="180"/>
                    <a:pt x="53" y="180"/>
                  </a:cubicBezTo>
                  <a:cubicBezTo>
                    <a:pt x="53" y="179"/>
                    <a:pt x="55" y="177"/>
                    <a:pt x="55" y="176"/>
                  </a:cubicBezTo>
                  <a:cubicBezTo>
                    <a:pt x="54" y="177"/>
                    <a:pt x="53" y="178"/>
                    <a:pt x="52" y="179"/>
                  </a:cubicBezTo>
                  <a:close/>
                  <a:moveTo>
                    <a:pt x="37" y="177"/>
                  </a:moveTo>
                  <a:cubicBezTo>
                    <a:pt x="36" y="177"/>
                    <a:pt x="36" y="178"/>
                    <a:pt x="35" y="178"/>
                  </a:cubicBezTo>
                  <a:cubicBezTo>
                    <a:pt x="36" y="178"/>
                    <a:pt x="36" y="179"/>
                    <a:pt x="36" y="179"/>
                  </a:cubicBezTo>
                  <a:cubicBezTo>
                    <a:pt x="37" y="179"/>
                    <a:pt x="38" y="177"/>
                    <a:pt x="37" y="177"/>
                  </a:cubicBezTo>
                  <a:close/>
                  <a:moveTo>
                    <a:pt x="64" y="179"/>
                  </a:moveTo>
                  <a:cubicBezTo>
                    <a:pt x="64" y="178"/>
                    <a:pt x="64" y="177"/>
                    <a:pt x="63" y="177"/>
                  </a:cubicBezTo>
                  <a:cubicBezTo>
                    <a:pt x="63" y="178"/>
                    <a:pt x="64" y="179"/>
                    <a:pt x="64" y="179"/>
                  </a:cubicBezTo>
                  <a:close/>
                  <a:moveTo>
                    <a:pt x="55" y="179"/>
                  </a:moveTo>
                  <a:cubicBezTo>
                    <a:pt x="55" y="179"/>
                    <a:pt x="55" y="179"/>
                    <a:pt x="56" y="180"/>
                  </a:cubicBezTo>
                  <a:cubicBezTo>
                    <a:pt x="56" y="180"/>
                    <a:pt x="57" y="179"/>
                    <a:pt x="57" y="179"/>
                  </a:cubicBezTo>
                  <a:cubicBezTo>
                    <a:pt x="56" y="179"/>
                    <a:pt x="56" y="178"/>
                    <a:pt x="56" y="179"/>
                  </a:cubicBezTo>
                  <a:cubicBezTo>
                    <a:pt x="56" y="178"/>
                    <a:pt x="56" y="178"/>
                    <a:pt x="56" y="178"/>
                  </a:cubicBezTo>
                  <a:cubicBezTo>
                    <a:pt x="56" y="178"/>
                    <a:pt x="55" y="178"/>
                    <a:pt x="55" y="178"/>
                  </a:cubicBezTo>
                  <a:cubicBezTo>
                    <a:pt x="55" y="178"/>
                    <a:pt x="55" y="178"/>
                    <a:pt x="55" y="179"/>
                  </a:cubicBezTo>
                  <a:close/>
                  <a:moveTo>
                    <a:pt x="45" y="180"/>
                  </a:moveTo>
                  <a:cubicBezTo>
                    <a:pt x="45" y="180"/>
                    <a:pt x="45" y="180"/>
                    <a:pt x="45" y="180"/>
                  </a:cubicBezTo>
                  <a:cubicBezTo>
                    <a:pt x="46" y="180"/>
                    <a:pt x="46" y="179"/>
                    <a:pt x="47" y="179"/>
                  </a:cubicBezTo>
                  <a:cubicBezTo>
                    <a:pt x="47" y="178"/>
                    <a:pt x="46" y="178"/>
                    <a:pt x="46" y="178"/>
                  </a:cubicBezTo>
                  <a:cubicBezTo>
                    <a:pt x="45" y="178"/>
                    <a:pt x="45" y="179"/>
                    <a:pt x="45" y="180"/>
                  </a:cubicBezTo>
                  <a:close/>
                  <a:moveTo>
                    <a:pt x="58" y="180"/>
                  </a:moveTo>
                  <a:cubicBezTo>
                    <a:pt x="59" y="180"/>
                    <a:pt x="59" y="180"/>
                    <a:pt x="59" y="180"/>
                  </a:cubicBezTo>
                  <a:cubicBezTo>
                    <a:pt x="59" y="180"/>
                    <a:pt x="59" y="180"/>
                    <a:pt x="59" y="180"/>
                  </a:cubicBezTo>
                  <a:cubicBezTo>
                    <a:pt x="60" y="180"/>
                    <a:pt x="61" y="178"/>
                    <a:pt x="59" y="178"/>
                  </a:cubicBezTo>
                  <a:cubicBezTo>
                    <a:pt x="59" y="178"/>
                    <a:pt x="58" y="179"/>
                    <a:pt x="58" y="180"/>
                  </a:cubicBezTo>
                  <a:close/>
                  <a:moveTo>
                    <a:pt x="41" y="180"/>
                  </a:moveTo>
                  <a:cubicBezTo>
                    <a:pt x="41" y="179"/>
                    <a:pt x="42" y="179"/>
                    <a:pt x="42" y="179"/>
                  </a:cubicBezTo>
                  <a:cubicBezTo>
                    <a:pt x="41" y="179"/>
                    <a:pt x="41" y="178"/>
                    <a:pt x="41" y="178"/>
                  </a:cubicBezTo>
                  <a:cubicBezTo>
                    <a:pt x="41" y="178"/>
                    <a:pt x="41" y="179"/>
                    <a:pt x="40" y="178"/>
                  </a:cubicBezTo>
                  <a:cubicBezTo>
                    <a:pt x="40" y="179"/>
                    <a:pt x="40" y="180"/>
                    <a:pt x="41" y="180"/>
                  </a:cubicBezTo>
                  <a:close/>
                  <a:moveTo>
                    <a:pt x="62" y="179"/>
                  </a:moveTo>
                  <a:cubicBezTo>
                    <a:pt x="62" y="179"/>
                    <a:pt x="63" y="181"/>
                    <a:pt x="64" y="180"/>
                  </a:cubicBezTo>
                  <a:cubicBezTo>
                    <a:pt x="63" y="180"/>
                    <a:pt x="63" y="179"/>
                    <a:pt x="62" y="178"/>
                  </a:cubicBezTo>
                  <a:cubicBezTo>
                    <a:pt x="62" y="178"/>
                    <a:pt x="62" y="179"/>
                    <a:pt x="62" y="179"/>
                  </a:cubicBezTo>
                  <a:close/>
                  <a:moveTo>
                    <a:pt x="67" y="180"/>
                  </a:moveTo>
                  <a:cubicBezTo>
                    <a:pt x="67" y="180"/>
                    <a:pt x="66" y="179"/>
                    <a:pt x="65" y="179"/>
                  </a:cubicBezTo>
                  <a:cubicBezTo>
                    <a:pt x="66" y="179"/>
                    <a:pt x="66" y="180"/>
                    <a:pt x="67" y="180"/>
                  </a:cubicBezTo>
                  <a:close/>
                  <a:moveTo>
                    <a:pt x="34" y="180"/>
                  </a:moveTo>
                  <a:cubicBezTo>
                    <a:pt x="34" y="180"/>
                    <a:pt x="34" y="179"/>
                    <a:pt x="34" y="180"/>
                  </a:cubicBezTo>
                  <a:cubicBezTo>
                    <a:pt x="34" y="179"/>
                    <a:pt x="34" y="179"/>
                    <a:pt x="34" y="179"/>
                  </a:cubicBezTo>
                  <a:cubicBezTo>
                    <a:pt x="34" y="179"/>
                    <a:pt x="34" y="179"/>
                    <a:pt x="34" y="180"/>
                  </a:cubicBezTo>
                  <a:close/>
                  <a:moveTo>
                    <a:pt x="42" y="181"/>
                  </a:moveTo>
                  <a:cubicBezTo>
                    <a:pt x="42" y="180"/>
                    <a:pt x="43" y="180"/>
                    <a:pt x="42" y="180"/>
                  </a:cubicBezTo>
                  <a:cubicBezTo>
                    <a:pt x="42" y="180"/>
                    <a:pt x="42" y="180"/>
                    <a:pt x="42" y="181"/>
                  </a:cubicBezTo>
                  <a:close/>
                  <a:moveTo>
                    <a:pt x="62" y="183"/>
                  </a:moveTo>
                  <a:cubicBezTo>
                    <a:pt x="62" y="183"/>
                    <a:pt x="63" y="182"/>
                    <a:pt x="63" y="182"/>
                  </a:cubicBezTo>
                  <a:cubicBezTo>
                    <a:pt x="62" y="182"/>
                    <a:pt x="62" y="180"/>
                    <a:pt x="61" y="180"/>
                  </a:cubicBezTo>
                  <a:cubicBezTo>
                    <a:pt x="60" y="181"/>
                    <a:pt x="61" y="182"/>
                    <a:pt x="62" y="183"/>
                  </a:cubicBezTo>
                  <a:close/>
                  <a:moveTo>
                    <a:pt x="47" y="182"/>
                  </a:moveTo>
                  <a:cubicBezTo>
                    <a:pt x="47" y="181"/>
                    <a:pt x="47" y="180"/>
                    <a:pt x="47" y="180"/>
                  </a:cubicBezTo>
                  <a:cubicBezTo>
                    <a:pt x="46" y="181"/>
                    <a:pt x="46" y="182"/>
                    <a:pt x="47" y="182"/>
                  </a:cubicBezTo>
                  <a:close/>
                  <a:moveTo>
                    <a:pt x="37" y="183"/>
                  </a:moveTo>
                  <a:cubicBezTo>
                    <a:pt x="37" y="183"/>
                    <a:pt x="38" y="184"/>
                    <a:pt x="38" y="184"/>
                  </a:cubicBezTo>
                  <a:cubicBezTo>
                    <a:pt x="38" y="184"/>
                    <a:pt x="39" y="184"/>
                    <a:pt x="39" y="183"/>
                  </a:cubicBezTo>
                  <a:cubicBezTo>
                    <a:pt x="38" y="183"/>
                    <a:pt x="38" y="183"/>
                    <a:pt x="38" y="182"/>
                  </a:cubicBezTo>
                  <a:cubicBezTo>
                    <a:pt x="38" y="182"/>
                    <a:pt x="38" y="182"/>
                    <a:pt x="38" y="182"/>
                  </a:cubicBezTo>
                  <a:cubicBezTo>
                    <a:pt x="39" y="182"/>
                    <a:pt x="39" y="182"/>
                    <a:pt x="39" y="183"/>
                  </a:cubicBezTo>
                  <a:cubicBezTo>
                    <a:pt x="40" y="182"/>
                    <a:pt x="40" y="182"/>
                    <a:pt x="40" y="181"/>
                  </a:cubicBezTo>
                  <a:cubicBezTo>
                    <a:pt x="40" y="181"/>
                    <a:pt x="40" y="181"/>
                    <a:pt x="40" y="181"/>
                  </a:cubicBezTo>
                  <a:cubicBezTo>
                    <a:pt x="39" y="181"/>
                    <a:pt x="39" y="180"/>
                    <a:pt x="39" y="180"/>
                  </a:cubicBezTo>
                  <a:cubicBezTo>
                    <a:pt x="39" y="181"/>
                    <a:pt x="37" y="182"/>
                    <a:pt x="37" y="183"/>
                  </a:cubicBezTo>
                  <a:close/>
                  <a:moveTo>
                    <a:pt x="54" y="182"/>
                  </a:moveTo>
                  <a:cubicBezTo>
                    <a:pt x="55" y="181"/>
                    <a:pt x="55" y="181"/>
                    <a:pt x="55" y="181"/>
                  </a:cubicBezTo>
                  <a:cubicBezTo>
                    <a:pt x="55" y="181"/>
                    <a:pt x="54" y="180"/>
                    <a:pt x="54" y="180"/>
                  </a:cubicBezTo>
                  <a:cubicBezTo>
                    <a:pt x="53" y="181"/>
                    <a:pt x="54" y="181"/>
                    <a:pt x="54" y="182"/>
                  </a:cubicBezTo>
                  <a:close/>
                  <a:moveTo>
                    <a:pt x="32" y="181"/>
                  </a:moveTo>
                  <a:cubicBezTo>
                    <a:pt x="33" y="182"/>
                    <a:pt x="33" y="183"/>
                    <a:pt x="34" y="183"/>
                  </a:cubicBezTo>
                  <a:cubicBezTo>
                    <a:pt x="34" y="183"/>
                    <a:pt x="34" y="182"/>
                    <a:pt x="33" y="182"/>
                  </a:cubicBezTo>
                  <a:cubicBezTo>
                    <a:pt x="33" y="181"/>
                    <a:pt x="34" y="181"/>
                    <a:pt x="34" y="181"/>
                  </a:cubicBezTo>
                  <a:cubicBezTo>
                    <a:pt x="34" y="181"/>
                    <a:pt x="34" y="182"/>
                    <a:pt x="35" y="182"/>
                  </a:cubicBezTo>
                  <a:cubicBezTo>
                    <a:pt x="35" y="181"/>
                    <a:pt x="35" y="181"/>
                    <a:pt x="35" y="180"/>
                  </a:cubicBezTo>
                  <a:cubicBezTo>
                    <a:pt x="34" y="181"/>
                    <a:pt x="33" y="181"/>
                    <a:pt x="32" y="181"/>
                  </a:cubicBezTo>
                  <a:close/>
                  <a:moveTo>
                    <a:pt x="57" y="181"/>
                  </a:moveTo>
                  <a:cubicBezTo>
                    <a:pt x="57" y="182"/>
                    <a:pt x="58" y="182"/>
                    <a:pt x="58" y="182"/>
                  </a:cubicBezTo>
                  <a:cubicBezTo>
                    <a:pt x="58" y="182"/>
                    <a:pt x="58" y="181"/>
                    <a:pt x="59" y="181"/>
                  </a:cubicBezTo>
                  <a:cubicBezTo>
                    <a:pt x="58" y="181"/>
                    <a:pt x="58" y="181"/>
                    <a:pt x="58" y="180"/>
                  </a:cubicBezTo>
                  <a:cubicBezTo>
                    <a:pt x="58" y="181"/>
                    <a:pt x="57" y="181"/>
                    <a:pt x="57" y="181"/>
                  </a:cubicBezTo>
                  <a:close/>
                  <a:moveTo>
                    <a:pt x="65" y="181"/>
                  </a:moveTo>
                  <a:cubicBezTo>
                    <a:pt x="65" y="181"/>
                    <a:pt x="64" y="181"/>
                    <a:pt x="64" y="182"/>
                  </a:cubicBezTo>
                  <a:cubicBezTo>
                    <a:pt x="65" y="182"/>
                    <a:pt x="65" y="182"/>
                    <a:pt x="65" y="182"/>
                  </a:cubicBezTo>
                  <a:cubicBezTo>
                    <a:pt x="65" y="182"/>
                    <a:pt x="66" y="182"/>
                    <a:pt x="66" y="182"/>
                  </a:cubicBezTo>
                  <a:cubicBezTo>
                    <a:pt x="65" y="182"/>
                    <a:pt x="65" y="181"/>
                    <a:pt x="65" y="182"/>
                  </a:cubicBezTo>
                  <a:cubicBezTo>
                    <a:pt x="65" y="182"/>
                    <a:pt x="65" y="182"/>
                    <a:pt x="65" y="182"/>
                  </a:cubicBezTo>
                  <a:cubicBezTo>
                    <a:pt x="65" y="182"/>
                    <a:pt x="65" y="181"/>
                    <a:pt x="65" y="181"/>
                  </a:cubicBezTo>
                  <a:close/>
                  <a:moveTo>
                    <a:pt x="43" y="182"/>
                  </a:moveTo>
                  <a:cubicBezTo>
                    <a:pt x="44" y="182"/>
                    <a:pt x="44" y="181"/>
                    <a:pt x="43" y="181"/>
                  </a:cubicBezTo>
                  <a:cubicBezTo>
                    <a:pt x="43" y="182"/>
                    <a:pt x="43" y="182"/>
                    <a:pt x="43" y="182"/>
                  </a:cubicBezTo>
                  <a:close/>
                  <a:moveTo>
                    <a:pt x="68" y="182"/>
                  </a:moveTo>
                  <a:cubicBezTo>
                    <a:pt x="68" y="182"/>
                    <a:pt x="68" y="182"/>
                    <a:pt x="68" y="181"/>
                  </a:cubicBezTo>
                  <a:cubicBezTo>
                    <a:pt x="67" y="182"/>
                    <a:pt x="68" y="182"/>
                    <a:pt x="68" y="182"/>
                  </a:cubicBezTo>
                  <a:close/>
                  <a:moveTo>
                    <a:pt x="55" y="183"/>
                  </a:moveTo>
                  <a:cubicBezTo>
                    <a:pt x="55" y="182"/>
                    <a:pt x="56" y="182"/>
                    <a:pt x="55" y="182"/>
                  </a:cubicBezTo>
                  <a:cubicBezTo>
                    <a:pt x="55" y="182"/>
                    <a:pt x="55" y="181"/>
                    <a:pt x="55" y="182"/>
                  </a:cubicBezTo>
                  <a:cubicBezTo>
                    <a:pt x="55" y="182"/>
                    <a:pt x="54" y="183"/>
                    <a:pt x="55" y="183"/>
                  </a:cubicBezTo>
                  <a:close/>
                  <a:moveTo>
                    <a:pt x="53" y="183"/>
                  </a:moveTo>
                  <a:cubicBezTo>
                    <a:pt x="53" y="183"/>
                    <a:pt x="53" y="183"/>
                    <a:pt x="54" y="182"/>
                  </a:cubicBezTo>
                  <a:cubicBezTo>
                    <a:pt x="53" y="182"/>
                    <a:pt x="53" y="182"/>
                    <a:pt x="53" y="182"/>
                  </a:cubicBezTo>
                  <a:cubicBezTo>
                    <a:pt x="53" y="182"/>
                    <a:pt x="53" y="182"/>
                    <a:pt x="53" y="183"/>
                  </a:cubicBezTo>
                  <a:close/>
                  <a:moveTo>
                    <a:pt x="32" y="184"/>
                  </a:moveTo>
                  <a:cubicBezTo>
                    <a:pt x="32" y="183"/>
                    <a:pt x="31" y="183"/>
                    <a:pt x="31" y="182"/>
                  </a:cubicBezTo>
                  <a:cubicBezTo>
                    <a:pt x="31" y="182"/>
                    <a:pt x="31" y="182"/>
                    <a:pt x="31" y="182"/>
                  </a:cubicBezTo>
                  <a:cubicBezTo>
                    <a:pt x="31" y="183"/>
                    <a:pt x="31" y="184"/>
                    <a:pt x="32" y="184"/>
                  </a:cubicBezTo>
                  <a:close/>
                  <a:moveTo>
                    <a:pt x="46" y="183"/>
                  </a:moveTo>
                  <a:cubicBezTo>
                    <a:pt x="46" y="183"/>
                    <a:pt x="46" y="183"/>
                    <a:pt x="46" y="182"/>
                  </a:cubicBezTo>
                  <a:cubicBezTo>
                    <a:pt x="45" y="183"/>
                    <a:pt x="46" y="184"/>
                    <a:pt x="46" y="183"/>
                  </a:cubicBezTo>
                  <a:close/>
                  <a:moveTo>
                    <a:pt x="57" y="183"/>
                  </a:moveTo>
                  <a:cubicBezTo>
                    <a:pt x="57" y="183"/>
                    <a:pt x="57" y="183"/>
                    <a:pt x="57" y="183"/>
                  </a:cubicBezTo>
                  <a:cubicBezTo>
                    <a:pt x="57" y="183"/>
                    <a:pt x="57" y="182"/>
                    <a:pt x="57" y="183"/>
                  </a:cubicBezTo>
                  <a:cubicBezTo>
                    <a:pt x="57" y="183"/>
                    <a:pt x="57" y="183"/>
                    <a:pt x="57" y="183"/>
                  </a:cubicBezTo>
                  <a:close/>
                  <a:moveTo>
                    <a:pt x="61" y="184"/>
                  </a:moveTo>
                  <a:cubicBezTo>
                    <a:pt x="61" y="183"/>
                    <a:pt x="60" y="183"/>
                    <a:pt x="60" y="182"/>
                  </a:cubicBezTo>
                  <a:cubicBezTo>
                    <a:pt x="60" y="183"/>
                    <a:pt x="60" y="184"/>
                    <a:pt x="61" y="184"/>
                  </a:cubicBezTo>
                  <a:close/>
                  <a:moveTo>
                    <a:pt x="65" y="183"/>
                  </a:moveTo>
                  <a:cubicBezTo>
                    <a:pt x="65" y="183"/>
                    <a:pt x="64" y="182"/>
                    <a:pt x="64" y="183"/>
                  </a:cubicBezTo>
                  <a:cubicBezTo>
                    <a:pt x="64" y="183"/>
                    <a:pt x="64" y="183"/>
                    <a:pt x="65" y="183"/>
                  </a:cubicBezTo>
                  <a:close/>
                  <a:moveTo>
                    <a:pt x="42" y="184"/>
                  </a:moveTo>
                  <a:cubicBezTo>
                    <a:pt x="42" y="184"/>
                    <a:pt x="43" y="183"/>
                    <a:pt x="42" y="183"/>
                  </a:cubicBezTo>
                  <a:cubicBezTo>
                    <a:pt x="42" y="183"/>
                    <a:pt x="42" y="184"/>
                    <a:pt x="42" y="184"/>
                  </a:cubicBezTo>
                  <a:close/>
                  <a:moveTo>
                    <a:pt x="54" y="184"/>
                  </a:moveTo>
                  <a:cubicBezTo>
                    <a:pt x="54" y="184"/>
                    <a:pt x="54" y="183"/>
                    <a:pt x="54" y="183"/>
                  </a:cubicBezTo>
                  <a:cubicBezTo>
                    <a:pt x="54" y="183"/>
                    <a:pt x="54" y="184"/>
                    <a:pt x="54" y="184"/>
                  </a:cubicBezTo>
                  <a:close/>
                  <a:moveTo>
                    <a:pt x="63" y="185"/>
                  </a:moveTo>
                  <a:cubicBezTo>
                    <a:pt x="64" y="185"/>
                    <a:pt x="64" y="184"/>
                    <a:pt x="64" y="184"/>
                  </a:cubicBezTo>
                  <a:cubicBezTo>
                    <a:pt x="64" y="184"/>
                    <a:pt x="64" y="183"/>
                    <a:pt x="63" y="183"/>
                  </a:cubicBezTo>
                  <a:cubicBezTo>
                    <a:pt x="63" y="184"/>
                    <a:pt x="63" y="184"/>
                    <a:pt x="63" y="185"/>
                  </a:cubicBezTo>
                  <a:close/>
                  <a:moveTo>
                    <a:pt x="45" y="184"/>
                  </a:moveTo>
                  <a:cubicBezTo>
                    <a:pt x="45" y="184"/>
                    <a:pt x="45" y="184"/>
                    <a:pt x="46" y="184"/>
                  </a:cubicBezTo>
                  <a:cubicBezTo>
                    <a:pt x="45" y="184"/>
                    <a:pt x="45" y="184"/>
                    <a:pt x="45" y="183"/>
                  </a:cubicBezTo>
                  <a:cubicBezTo>
                    <a:pt x="45" y="183"/>
                    <a:pt x="45" y="184"/>
                    <a:pt x="45" y="184"/>
                  </a:cubicBezTo>
                  <a:close/>
                  <a:moveTo>
                    <a:pt x="57" y="184"/>
                  </a:moveTo>
                  <a:cubicBezTo>
                    <a:pt x="57" y="184"/>
                    <a:pt x="56" y="184"/>
                    <a:pt x="56" y="183"/>
                  </a:cubicBezTo>
                  <a:cubicBezTo>
                    <a:pt x="56" y="184"/>
                    <a:pt x="56" y="184"/>
                    <a:pt x="57" y="184"/>
                  </a:cubicBezTo>
                  <a:close/>
                  <a:moveTo>
                    <a:pt x="60" y="184"/>
                  </a:moveTo>
                  <a:cubicBezTo>
                    <a:pt x="60" y="184"/>
                    <a:pt x="59" y="183"/>
                    <a:pt x="59" y="183"/>
                  </a:cubicBezTo>
                  <a:cubicBezTo>
                    <a:pt x="59" y="184"/>
                    <a:pt x="60" y="184"/>
                    <a:pt x="60" y="184"/>
                  </a:cubicBezTo>
                  <a:close/>
                  <a:moveTo>
                    <a:pt x="43" y="184"/>
                  </a:moveTo>
                  <a:cubicBezTo>
                    <a:pt x="43" y="184"/>
                    <a:pt x="43" y="185"/>
                    <a:pt x="43" y="185"/>
                  </a:cubicBezTo>
                  <a:cubicBezTo>
                    <a:pt x="43" y="184"/>
                    <a:pt x="44" y="184"/>
                    <a:pt x="43" y="184"/>
                  </a:cubicBezTo>
                  <a:cubicBezTo>
                    <a:pt x="43" y="184"/>
                    <a:pt x="43" y="184"/>
                    <a:pt x="43" y="184"/>
                  </a:cubicBezTo>
                  <a:close/>
                  <a:moveTo>
                    <a:pt x="37" y="185"/>
                  </a:moveTo>
                  <a:cubicBezTo>
                    <a:pt x="37" y="185"/>
                    <a:pt x="37" y="184"/>
                    <a:pt x="37" y="184"/>
                  </a:cubicBezTo>
                  <a:cubicBezTo>
                    <a:pt x="37" y="185"/>
                    <a:pt x="37" y="185"/>
                    <a:pt x="37" y="185"/>
                  </a:cubicBezTo>
                  <a:close/>
                  <a:moveTo>
                    <a:pt x="54" y="185"/>
                  </a:moveTo>
                  <a:cubicBezTo>
                    <a:pt x="54" y="185"/>
                    <a:pt x="53" y="184"/>
                    <a:pt x="53" y="184"/>
                  </a:cubicBezTo>
                  <a:cubicBezTo>
                    <a:pt x="53" y="185"/>
                    <a:pt x="53" y="185"/>
                    <a:pt x="54" y="185"/>
                  </a:cubicBezTo>
                  <a:close/>
                  <a:moveTo>
                    <a:pt x="32" y="187"/>
                  </a:moveTo>
                  <a:cubicBezTo>
                    <a:pt x="32" y="186"/>
                    <a:pt x="32" y="186"/>
                    <a:pt x="32" y="186"/>
                  </a:cubicBezTo>
                  <a:cubicBezTo>
                    <a:pt x="32" y="185"/>
                    <a:pt x="31" y="185"/>
                    <a:pt x="31" y="184"/>
                  </a:cubicBezTo>
                  <a:cubicBezTo>
                    <a:pt x="31" y="185"/>
                    <a:pt x="32" y="186"/>
                    <a:pt x="32" y="187"/>
                  </a:cubicBezTo>
                  <a:close/>
                  <a:moveTo>
                    <a:pt x="58" y="185"/>
                  </a:moveTo>
                  <a:cubicBezTo>
                    <a:pt x="59" y="186"/>
                    <a:pt x="59" y="186"/>
                    <a:pt x="59" y="187"/>
                  </a:cubicBezTo>
                  <a:cubicBezTo>
                    <a:pt x="59" y="187"/>
                    <a:pt x="60" y="186"/>
                    <a:pt x="60" y="186"/>
                  </a:cubicBezTo>
                  <a:cubicBezTo>
                    <a:pt x="59" y="185"/>
                    <a:pt x="59" y="185"/>
                    <a:pt x="58" y="184"/>
                  </a:cubicBezTo>
                  <a:cubicBezTo>
                    <a:pt x="59" y="185"/>
                    <a:pt x="58" y="185"/>
                    <a:pt x="58" y="185"/>
                  </a:cubicBezTo>
                  <a:close/>
                  <a:moveTo>
                    <a:pt x="66" y="185"/>
                  </a:moveTo>
                  <a:cubicBezTo>
                    <a:pt x="67" y="185"/>
                    <a:pt x="67" y="188"/>
                    <a:pt x="68" y="187"/>
                  </a:cubicBezTo>
                  <a:cubicBezTo>
                    <a:pt x="67" y="186"/>
                    <a:pt x="66" y="183"/>
                    <a:pt x="66" y="185"/>
                  </a:cubicBezTo>
                  <a:close/>
                  <a:moveTo>
                    <a:pt x="55" y="186"/>
                  </a:moveTo>
                  <a:cubicBezTo>
                    <a:pt x="56" y="186"/>
                    <a:pt x="56" y="185"/>
                    <a:pt x="56" y="185"/>
                  </a:cubicBezTo>
                  <a:cubicBezTo>
                    <a:pt x="56" y="185"/>
                    <a:pt x="55" y="185"/>
                    <a:pt x="55" y="185"/>
                  </a:cubicBezTo>
                  <a:cubicBezTo>
                    <a:pt x="55" y="185"/>
                    <a:pt x="55" y="185"/>
                    <a:pt x="55" y="186"/>
                  </a:cubicBezTo>
                  <a:close/>
                  <a:moveTo>
                    <a:pt x="39" y="186"/>
                  </a:moveTo>
                  <a:cubicBezTo>
                    <a:pt x="40" y="186"/>
                    <a:pt x="40" y="185"/>
                    <a:pt x="40" y="185"/>
                  </a:cubicBezTo>
                  <a:cubicBezTo>
                    <a:pt x="40" y="185"/>
                    <a:pt x="39" y="185"/>
                    <a:pt x="39" y="186"/>
                  </a:cubicBezTo>
                  <a:close/>
                  <a:moveTo>
                    <a:pt x="44" y="186"/>
                  </a:moveTo>
                  <a:cubicBezTo>
                    <a:pt x="44" y="186"/>
                    <a:pt x="45" y="185"/>
                    <a:pt x="44" y="185"/>
                  </a:cubicBezTo>
                  <a:cubicBezTo>
                    <a:pt x="44" y="185"/>
                    <a:pt x="44" y="185"/>
                    <a:pt x="44" y="186"/>
                  </a:cubicBezTo>
                  <a:close/>
                  <a:moveTo>
                    <a:pt x="53" y="187"/>
                  </a:moveTo>
                  <a:cubicBezTo>
                    <a:pt x="53" y="187"/>
                    <a:pt x="53" y="186"/>
                    <a:pt x="53" y="186"/>
                  </a:cubicBezTo>
                  <a:cubicBezTo>
                    <a:pt x="53" y="186"/>
                    <a:pt x="53" y="185"/>
                    <a:pt x="52" y="185"/>
                  </a:cubicBezTo>
                  <a:cubicBezTo>
                    <a:pt x="52" y="186"/>
                    <a:pt x="52" y="186"/>
                    <a:pt x="53" y="187"/>
                  </a:cubicBezTo>
                  <a:close/>
                  <a:moveTo>
                    <a:pt x="63" y="186"/>
                  </a:moveTo>
                  <a:cubicBezTo>
                    <a:pt x="62" y="185"/>
                    <a:pt x="62" y="185"/>
                    <a:pt x="62" y="185"/>
                  </a:cubicBezTo>
                  <a:cubicBezTo>
                    <a:pt x="61" y="186"/>
                    <a:pt x="62" y="186"/>
                    <a:pt x="63" y="186"/>
                  </a:cubicBezTo>
                  <a:close/>
                  <a:moveTo>
                    <a:pt x="42" y="185"/>
                  </a:moveTo>
                  <a:cubicBezTo>
                    <a:pt x="42" y="185"/>
                    <a:pt x="42" y="186"/>
                    <a:pt x="43" y="186"/>
                  </a:cubicBezTo>
                  <a:cubicBezTo>
                    <a:pt x="43" y="185"/>
                    <a:pt x="42" y="185"/>
                    <a:pt x="42" y="185"/>
                  </a:cubicBezTo>
                  <a:close/>
                  <a:moveTo>
                    <a:pt x="65" y="186"/>
                  </a:moveTo>
                  <a:cubicBezTo>
                    <a:pt x="65" y="186"/>
                    <a:pt x="65" y="187"/>
                    <a:pt x="66" y="187"/>
                  </a:cubicBezTo>
                  <a:cubicBezTo>
                    <a:pt x="66" y="186"/>
                    <a:pt x="65" y="186"/>
                    <a:pt x="65" y="186"/>
                  </a:cubicBezTo>
                  <a:cubicBezTo>
                    <a:pt x="65" y="186"/>
                    <a:pt x="65" y="186"/>
                    <a:pt x="65" y="186"/>
                  </a:cubicBezTo>
                  <a:close/>
                  <a:moveTo>
                    <a:pt x="34" y="187"/>
                  </a:moveTo>
                  <a:cubicBezTo>
                    <a:pt x="34" y="187"/>
                    <a:pt x="34" y="188"/>
                    <a:pt x="33" y="188"/>
                  </a:cubicBezTo>
                  <a:cubicBezTo>
                    <a:pt x="34" y="188"/>
                    <a:pt x="34" y="188"/>
                    <a:pt x="34" y="188"/>
                  </a:cubicBezTo>
                  <a:cubicBezTo>
                    <a:pt x="34" y="188"/>
                    <a:pt x="34" y="188"/>
                    <a:pt x="34" y="188"/>
                  </a:cubicBezTo>
                  <a:cubicBezTo>
                    <a:pt x="36" y="188"/>
                    <a:pt x="39" y="189"/>
                    <a:pt x="41" y="188"/>
                  </a:cubicBezTo>
                  <a:cubicBezTo>
                    <a:pt x="42" y="187"/>
                    <a:pt x="42" y="187"/>
                    <a:pt x="42" y="186"/>
                  </a:cubicBezTo>
                  <a:cubicBezTo>
                    <a:pt x="41" y="187"/>
                    <a:pt x="40" y="188"/>
                    <a:pt x="40" y="188"/>
                  </a:cubicBezTo>
                  <a:cubicBezTo>
                    <a:pt x="39" y="188"/>
                    <a:pt x="39" y="188"/>
                    <a:pt x="38" y="187"/>
                  </a:cubicBezTo>
                  <a:cubicBezTo>
                    <a:pt x="38" y="187"/>
                    <a:pt x="38" y="188"/>
                    <a:pt x="37" y="188"/>
                  </a:cubicBezTo>
                  <a:cubicBezTo>
                    <a:pt x="36" y="188"/>
                    <a:pt x="35" y="185"/>
                    <a:pt x="34" y="187"/>
                  </a:cubicBezTo>
                  <a:close/>
                  <a:moveTo>
                    <a:pt x="63" y="187"/>
                  </a:moveTo>
                  <a:cubicBezTo>
                    <a:pt x="63" y="187"/>
                    <a:pt x="64" y="187"/>
                    <a:pt x="63" y="186"/>
                  </a:cubicBezTo>
                  <a:cubicBezTo>
                    <a:pt x="63" y="186"/>
                    <a:pt x="63" y="187"/>
                    <a:pt x="63" y="187"/>
                  </a:cubicBezTo>
                  <a:close/>
                  <a:moveTo>
                    <a:pt x="56" y="190"/>
                  </a:moveTo>
                  <a:cubicBezTo>
                    <a:pt x="57" y="190"/>
                    <a:pt x="57" y="189"/>
                    <a:pt x="57" y="189"/>
                  </a:cubicBezTo>
                  <a:cubicBezTo>
                    <a:pt x="57" y="189"/>
                    <a:pt x="57" y="189"/>
                    <a:pt x="56" y="189"/>
                  </a:cubicBezTo>
                  <a:cubicBezTo>
                    <a:pt x="56" y="189"/>
                    <a:pt x="56" y="189"/>
                    <a:pt x="56"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4879C"/>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7" name="직선 연결선 76"/>
          <p:cNvCxnSpPr/>
          <p:nvPr/>
        </p:nvCxnSpPr>
        <p:spPr>
          <a:xfrm flipH="1">
            <a:off x="4107" y="681875"/>
            <a:ext cx="121840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400" y="307975"/>
            <a:ext cx="1629410" cy="232410"/>
            <a:chOff x="12" y="410"/>
            <a:chExt cx="2566" cy="680"/>
          </a:xfrm>
        </p:grpSpPr>
        <p:sp>
          <p:nvSpPr>
            <p:cNvPr id="19" name="矩形 18"/>
            <p:cNvSpPr/>
            <p:nvPr/>
          </p:nvSpPr>
          <p:spPr>
            <a:xfrm>
              <a:off x="2111" y="410"/>
              <a:ext cx="115" cy="680"/>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0" name="矩形 19"/>
            <p:cNvSpPr/>
            <p:nvPr/>
          </p:nvSpPr>
          <p:spPr>
            <a:xfrm>
              <a:off x="2478" y="735"/>
              <a:ext cx="100" cy="35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1" name="矩形 20"/>
            <p:cNvSpPr/>
            <p:nvPr/>
          </p:nvSpPr>
          <p:spPr>
            <a:xfrm>
              <a:off x="12" y="410"/>
              <a:ext cx="2003" cy="680"/>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2" name="矩形 21"/>
            <p:cNvSpPr/>
            <p:nvPr/>
          </p:nvSpPr>
          <p:spPr>
            <a:xfrm>
              <a:off x="2312" y="576"/>
              <a:ext cx="120" cy="514"/>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grpSp>
      <p:sp>
        <p:nvSpPr>
          <p:cNvPr id="151" name="TextBox 10"/>
          <p:cNvSpPr txBox="1"/>
          <p:nvPr/>
        </p:nvSpPr>
        <p:spPr>
          <a:xfrm>
            <a:off x="1326468" y="-96955"/>
            <a:ext cx="10335042" cy="825419"/>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　　</a:t>
            </a:r>
            <a:r>
              <a:rPr lang="en-US" altLang="zh-CN" sz="3600" dirty="0" smtClean="0">
                <a:solidFill>
                  <a:schemeClr val="tx1">
                    <a:lumMod val="75000"/>
                    <a:lumOff val="25000"/>
                  </a:schemeClr>
                </a:solidFill>
                <a:latin typeface="微软雅黑" panose="020B0503020204020204" charset="-122"/>
                <a:ea typeface="微软雅黑" panose="020B0503020204020204" charset="-122"/>
              </a:rPr>
              <a:t> </a:t>
            </a:r>
            <a:r>
              <a:rPr lang="en-US" altLang="zh-CN" sz="3200" dirty="0" smtClean="0">
                <a:solidFill>
                  <a:schemeClr val="tx1">
                    <a:lumMod val="75000"/>
                    <a:lumOff val="25000"/>
                  </a:schemeClr>
                </a:solidFill>
                <a:latin typeface="微软雅黑" panose="020B0503020204020204" charset="-122"/>
                <a:ea typeface="微软雅黑" panose="020B0503020204020204" charset="-122"/>
              </a:rPr>
              <a:t>4.3</a:t>
            </a:r>
            <a:r>
              <a:rPr lang="en-US" altLang="zh-CN" sz="3200" dirty="0"/>
              <a:t>BRT</a:t>
            </a:r>
            <a:r>
              <a:rPr lang="zh-CN" altLang="zh-CN" sz="3200" dirty="0"/>
              <a:t>车道上公交车与其它车道直行车的延误对比</a:t>
            </a:r>
            <a:endParaRPr lang="zh-CN" altLang="en-US" sz="32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4" name="文本框 3"/>
          <p:cNvSpPr txBox="1"/>
          <p:nvPr/>
        </p:nvSpPr>
        <p:spPr>
          <a:xfrm>
            <a:off x="277586" y="817384"/>
            <a:ext cx="7943850" cy="369332"/>
          </a:xfrm>
          <a:prstGeom prst="rect">
            <a:avLst/>
          </a:prstGeom>
          <a:noFill/>
        </p:spPr>
        <p:txBody>
          <a:bodyPr wrap="square" rtlCol="0">
            <a:spAutoFit/>
          </a:bodyPr>
          <a:lstStyle/>
          <a:p>
            <a:r>
              <a:rPr lang="zh-CN" altLang="zh-CN" dirty="0"/>
              <a:t>对结果数据进行作图对比分析如下图（</a:t>
            </a:r>
            <a:r>
              <a:rPr lang="en-US" altLang="zh-CN" dirty="0" smtClean="0"/>
              <a:t>4-1,4-2,4-3,4-4,4-5</a:t>
            </a:r>
            <a:r>
              <a:rPr lang="en-US" altLang="zh-CN" dirty="0"/>
              <a:t>,</a:t>
            </a:r>
            <a:r>
              <a:rPr lang="en-US" altLang="zh-CN" dirty="0" smtClean="0"/>
              <a:t>4-6</a:t>
            </a:r>
            <a:r>
              <a:rPr lang="zh-CN" altLang="zh-CN" dirty="0"/>
              <a:t>）</a:t>
            </a:r>
            <a:endParaRPr lang="zh-CN" altLang="zh-CN" dirty="0"/>
          </a:p>
        </p:txBody>
      </p:sp>
      <p:graphicFrame>
        <p:nvGraphicFramePr>
          <p:cNvPr id="16" name="图表 15"/>
          <p:cNvGraphicFramePr/>
          <p:nvPr/>
        </p:nvGraphicFramePr>
        <p:xfrm>
          <a:off x="277586" y="1319215"/>
          <a:ext cx="4884420" cy="2156460"/>
        </p:xfrm>
        <a:graphic>
          <a:graphicData uri="http://schemas.openxmlformats.org/drawingml/2006/chart">
            <c:chart xmlns:c="http://schemas.openxmlformats.org/drawingml/2006/chart" xmlns:r="http://schemas.openxmlformats.org/officeDocument/2006/relationships" r:id="rId1"/>
          </a:graphicData>
        </a:graphic>
      </p:graphicFrame>
      <p:sp>
        <p:nvSpPr>
          <p:cNvPr id="17" name="文本框 19"/>
          <p:cNvSpPr txBox="1"/>
          <p:nvPr/>
        </p:nvSpPr>
        <p:spPr>
          <a:xfrm>
            <a:off x="1131026" y="3608174"/>
            <a:ext cx="3177540" cy="34290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noAutofit/>
          </a:bodyPr>
          <a:lstStyle/>
          <a:p>
            <a:pPr algn="just">
              <a:spcAft>
                <a:spcPts val="0"/>
              </a:spcAft>
            </a:pPr>
            <a:r>
              <a:rPr lang="zh-CN" sz="1050" b="1" kern="100" dirty="0">
                <a:effectLst/>
                <a:latin typeface="等线" panose="02010600030101010101" pitchFamily="2" charset="-122"/>
                <a:ea typeface="黑体" panose="02010609060101010101" pitchFamily="49" charset="-122"/>
                <a:cs typeface="Times New Roman" panose="02020603050405020304" pitchFamily="18" charset="0"/>
              </a:rPr>
              <a:t>图</a:t>
            </a:r>
            <a:r>
              <a:rPr lang="en-US" sz="1050" b="1" kern="100" dirty="0">
                <a:effectLst/>
                <a:latin typeface="Times New Roman" panose="02020603050405020304" pitchFamily="18" charset="0"/>
                <a:ea typeface="黑体" panose="02010609060101010101" pitchFamily="49" charset="-122"/>
                <a:cs typeface="Times New Roman" panose="02020603050405020304" pitchFamily="18" charset="0"/>
              </a:rPr>
              <a:t>4-1</a:t>
            </a:r>
            <a:r>
              <a:rPr lang="zh-CN" sz="1050" b="1" kern="100" dirty="0">
                <a:effectLst/>
                <a:latin typeface="等线" panose="02010600030101010101" pitchFamily="2" charset="-122"/>
                <a:ea typeface="黑体" panose="02010609060101010101" pitchFamily="49" charset="-122"/>
                <a:cs typeface="Times New Roman" panose="02020603050405020304" pitchFamily="18" charset="0"/>
              </a:rPr>
              <a:t>：晚高峰东西走向</a:t>
            </a:r>
            <a:r>
              <a:rPr lang="en-US" sz="1050" b="1" kern="100" dirty="0">
                <a:effectLst/>
                <a:latin typeface="等线" panose="02010600030101010101" pitchFamily="2" charset="-122"/>
                <a:ea typeface="黑体" panose="02010609060101010101" pitchFamily="49" charset="-122"/>
                <a:cs typeface="Times New Roman" panose="02020603050405020304" pitchFamily="18" charset="0"/>
              </a:rPr>
              <a:t>BRT</a:t>
            </a:r>
            <a:r>
              <a:rPr lang="zh-CN" sz="1050" b="1" kern="100" dirty="0">
                <a:effectLst/>
                <a:latin typeface="等线" panose="02010600030101010101" pitchFamily="2" charset="-122"/>
                <a:ea typeface="黑体" panose="02010609060101010101" pitchFamily="49" charset="-122"/>
                <a:cs typeface="Times New Roman" panose="02020603050405020304" pitchFamily="18" charset="0"/>
              </a:rPr>
              <a:t>车道公交车延误对比</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p:txBody>
      </p:sp>
      <p:graphicFrame>
        <p:nvGraphicFramePr>
          <p:cNvPr id="24" name="图表 23"/>
          <p:cNvGraphicFramePr/>
          <p:nvPr/>
        </p:nvGraphicFramePr>
        <p:xfrm>
          <a:off x="6168390" y="1599780"/>
          <a:ext cx="4884420" cy="1859280"/>
        </p:xfrm>
        <a:graphic>
          <a:graphicData uri="http://schemas.openxmlformats.org/drawingml/2006/chart">
            <c:chart xmlns:c="http://schemas.openxmlformats.org/drawingml/2006/chart" xmlns:r="http://schemas.openxmlformats.org/officeDocument/2006/relationships" r:id="rId2"/>
          </a:graphicData>
        </a:graphic>
      </p:graphicFrame>
      <p:sp>
        <p:nvSpPr>
          <p:cNvPr id="25" name="文本框 29"/>
          <p:cNvSpPr txBox="1"/>
          <p:nvPr/>
        </p:nvSpPr>
        <p:spPr>
          <a:xfrm>
            <a:off x="7021830" y="3529224"/>
            <a:ext cx="3177540" cy="342900"/>
          </a:xfrm>
          <a:prstGeom prst="rect">
            <a:avLst/>
          </a:prstGeom>
          <a:solidFill>
            <a:sysClr val="window" lastClr="FFFFFF"/>
          </a:solidFill>
          <a:ln w="6350">
            <a:noFill/>
          </a:ln>
        </p:spPr>
        <p:txBody>
          <a:bodyPr rot="0" spcFirstLastPara="0" vert="horz" wrap="square" lIns="91440" tIns="45720" rIns="91440" bIns="45720" numCol="1" spcCol="0" rtlCol="0" fromWordArt="0" anchor="t" anchorCtr="0" forceAA="0" compatLnSpc="1">
            <a:no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50" b="1" i="0" u="none" strike="noStrike" kern="100" cap="none" spc="0" normalizeH="0" baseline="0" noProof="0" dirty="0">
                <a:ln>
                  <a:noFill/>
                </a:ln>
                <a:solidFill>
                  <a:sysClr val="windowText" lastClr="000000"/>
                </a:solidFill>
                <a:effectLst/>
                <a:uLnTx/>
                <a:uFillTx/>
                <a:latin typeface="等线" panose="02010600030101010101" pitchFamily="2" charset="-122"/>
                <a:ea typeface="黑体" panose="02010609060101010101" pitchFamily="49" charset="-122"/>
                <a:cs typeface="Times New Roman" panose="02020603050405020304" pitchFamily="18" charset="0"/>
              </a:rPr>
              <a:t>图</a:t>
            </a:r>
            <a:r>
              <a:rPr kumimoji="0" lang="en-US" sz="1050" b="1" i="0" u="none" strike="noStrike" kern="100" cap="none" spc="0" normalizeH="0" baseline="0" noProof="0" dirty="0">
                <a:ln>
                  <a:noFill/>
                </a:ln>
                <a:solidFill>
                  <a:sysClr val="windowText" lastClr="0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4-2</a:t>
            </a:r>
            <a:r>
              <a:rPr kumimoji="0" lang="zh-CN" altLang="en-US" sz="1050" b="1" i="0" u="none" strike="noStrike" kern="100" cap="none" spc="0" normalizeH="0" baseline="0" noProof="0" dirty="0">
                <a:ln>
                  <a:noFill/>
                </a:ln>
                <a:solidFill>
                  <a:sysClr val="windowText" lastClr="000000"/>
                </a:solidFill>
                <a:effectLst/>
                <a:uLnTx/>
                <a:uFillTx/>
                <a:latin typeface="等线" panose="02010600030101010101" pitchFamily="2" charset="-122"/>
                <a:ea typeface="黑体" panose="02010609060101010101" pitchFamily="49" charset="-122"/>
                <a:cs typeface="Times New Roman" panose="02020603050405020304" pitchFamily="18" charset="0"/>
              </a:rPr>
              <a:t>：晚高峰东西走向直行车延误对比</a:t>
            </a:r>
            <a:endParaRPr kumimoji="0" lang="zh-CN" altLang="en-US" sz="1050" b="0" i="0" u="none" strike="noStrike" kern="100" cap="none" spc="0" normalizeH="0" baseline="0" noProof="0" dirty="0">
              <a:ln>
                <a:noFill/>
              </a:ln>
              <a:solidFill>
                <a:sysClr val="windowText" lastClr="000000"/>
              </a:solidFill>
              <a:effectLst/>
              <a:uLnTx/>
              <a:uFillTx/>
              <a:latin typeface="等线" panose="02010600030101010101" pitchFamily="2" charset="-122"/>
              <a:ea typeface="等线" panose="02010600030101010101" pitchFamily="2" charset="-122"/>
              <a:cs typeface="Times New Roman" panose="02020603050405020304" pitchFamily="18" charset="0"/>
            </a:endParaRPr>
          </a:p>
        </p:txBody>
      </p:sp>
      <p:graphicFrame>
        <p:nvGraphicFramePr>
          <p:cNvPr id="26" name="图表 25"/>
          <p:cNvGraphicFramePr/>
          <p:nvPr/>
        </p:nvGraphicFramePr>
        <p:xfrm>
          <a:off x="366848" y="4083573"/>
          <a:ext cx="4861560" cy="1905000"/>
        </p:xfrm>
        <a:graphic>
          <a:graphicData uri="http://schemas.openxmlformats.org/drawingml/2006/chart">
            <c:chart xmlns:c="http://schemas.openxmlformats.org/drawingml/2006/chart" xmlns:r="http://schemas.openxmlformats.org/officeDocument/2006/relationships" r:id="rId3"/>
          </a:graphicData>
        </a:graphic>
      </p:graphicFrame>
      <p:sp>
        <p:nvSpPr>
          <p:cNvPr id="27" name="文本框 31"/>
          <p:cNvSpPr txBox="1"/>
          <p:nvPr/>
        </p:nvSpPr>
        <p:spPr>
          <a:xfrm>
            <a:off x="1208858" y="6121072"/>
            <a:ext cx="3177540" cy="342900"/>
          </a:xfrm>
          <a:prstGeom prst="rect">
            <a:avLst/>
          </a:prstGeom>
          <a:solidFill>
            <a:sysClr val="window" lastClr="FFFFFF"/>
          </a:solidFill>
          <a:ln w="6350">
            <a:noFill/>
          </a:ln>
        </p:spPr>
        <p:txBody>
          <a:bodyPr rot="0" spcFirstLastPara="0" vert="horz" wrap="square" lIns="91440" tIns="45720" rIns="91440" bIns="45720" numCol="1" spcCol="0" rtlCol="0" fromWordArt="0" anchor="t" anchorCtr="0" forceAA="0" compatLnSpc="1">
            <a:no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50" b="1" i="0" u="none" strike="noStrike" kern="100" cap="none" spc="0" normalizeH="0" baseline="0" noProof="0" dirty="0">
                <a:ln>
                  <a:noFill/>
                </a:ln>
                <a:solidFill>
                  <a:sysClr val="windowText" lastClr="000000"/>
                </a:solidFill>
                <a:effectLst/>
                <a:uLnTx/>
                <a:uFillTx/>
                <a:latin typeface="等线" panose="02010600030101010101" pitchFamily="2" charset="-122"/>
                <a:ea typeface="黑体" panose="02010609060101010101" pitchFamily="49" charset="-122"/>
                <a:cs typeface="Times New Roman" panose="02020603050405020304" pitchFamily="18" charset="0"/>
              </a:rPr>
              <a:t>图</a:t>
            </a:r>
            <a:r>
              <a:rPr kumimoji="0" lang="en-US" sz="1050" b="1" i="0" u="none" strike="noStrike" kern="100" cap="none" spc="0" normalizeH="0" baseline="0" noProof="0" dirty="0">
                <a:ln>
                  <a:noFill/>
                </a:ln>
                <a:solidFill>
                  <a:sysClr val="windowText" lastClr="0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4-3</a:t>
            </a:r>
            <a:r>
              <a:rPr kumimoji="0" lang="zh-CN" altLang="en-US" sz="1050" b="1" i="0" u="none" strike="noStrike" kern="100" cap="none" spc="0" normalizeH="0" baseline="0" noProof="0" dirty="0">
                <a:ln>
                  <a:noFill/>
                </a:ln>
                <a:solidFill>
                  <a:sysClr val="windowText" lastClr="000000"/>
                </a:solidFill>
                <a:effectLst/>
                <a:uLnTx/>
                <a:uFillTx/>
                <a:latin typeface="等线" panose="02010600030101010101" pitchFamily="2" charset="-122"/>
                <a:ea typeface="黑体" panose="02010609060101010101" pitchFamily="49" charset="-122"/>
                <a:cs typeface="Times New Roman" panose="02020603050405020304" pitchFamily="18" charset="0"/>
              </a:rPr>
              <a:t>：早高峰东西走向</a:t>
            </a:r>
            <a:r>
              <a:rPr kumimoji="0" lang="en-US" sz="1050" b="1" i="0" u="none" strike="noStrike" kern="100" cap="none" spc="0" normalizeH="0" baseline="0" noProof="0" dirty="0">
                <a:ln>
                  <a:noFill/>
                </a:ln>
                <a:solidFill>
                  <a:sysClr val="windowText" lastClr="000000"/>
                </a:solidFill>
                <a:effectLst/>
                <a:uLnTx/>
                <a:uFillTx/>
                <a:latin typeface="等线" panose="02010600030101010101" pitchFamily="2" charset="-122"/>
                <a:ea typeface="黑体" panose="02010609060101010101" pitchFamily="49" charset="-122"/>
                <a:cs typeface="Times New Roman" panose="02020603050405020304" pitchFamily="18" charset="0"/>
              </a:rPr>
              <a:t>BRT</a:t>
            </a:r>
            <a:r>
              <a:rPr kumimoji="0" lang="zh-CN" altLang="en-US" sz="1050" b="1" i="0" u="none" strike="noStrike" kern="100" cap="none" spc="0" normalizeH="0" baseline="0" noProof="0" dirty="0">
                <a:ln>
                  <a:noFill/>
                </a:ln>
                <a:solidFill>
                  <a:sysClr val="windowText" lastClr="000000"/>
                </a:solidFill>
                <a:effectLst/>
                <a:uLnTx/>
                <a:uFillTx/>
                <a:latin typeface="等线" panose="02010600030101010101" pitchFamily="2" charset="-122"/>
                <a:ea typeface="黑体" panose="02010609060101010101" pitchFamily="49" charset="-122"/>
                <a:cs typeface="Times New Roman" panose="02020603050405020304" pitchFamily="18" charset="0"/>
              </a:rPr>
              <a:t>车道公交车延误对比</a:t>
            </a:r>
            <a:endParaRPr kumimoji="0" lang="zh-CN" altLang="en-US" sz="1050" b="0" i="0" u="none" strike="noStrike" kern="100" cap="none" spc="0" normalizeH="0" baseline="0" noProof="0" dirty="0">
              <a:ln>
                <a:noFill/>
              </a:ln>
              <a:solidFill>
                <a:sysClr val="windowText" lastClr="000000"/>
              </a:solidFill>
              <a:effectLst/>
              <a:uLnTx/>
              <a:uFillTx/>
              <a:latin typeface="等线" panose="02010600030101010101" pitchFamily="2" charset="-122"/>
              <a:ea typeface="等线" panose="02010600030101010101" pitchFamily="2" charset="-122"/>
              <a:cs typeface="Times New Roman" panose="02020603050405020304" pitchFamily="18" charset="0"/>
            </a:endParaRPr>
          </a:p>
        </p:txBody>
      </p:sp>
      <p:graphicFrame>
        <p:nvGraphicFramePr>
          <p:cNvPr id="28" name="图表 27"/>
          <p:cNvGraphicFramePr/>
          <p:nvPr/>
        </p:nvGraphicFramePr>
        <p:xfrm>
          <a:off x="6191250" y="3992133"/>
          <a:ext cx="4861560" cy="2087880"/>
        </p:xfrm>
        <a:graphic>
          <a:graphicData uri="http://schemas.openxmlformats.org/drawingml/2006/chart">
            <c:chart xmlns:c="http://schemas.openxmlformats.org/drawingml/2006/chart" xmlns:r="http://schemas.openxmlformats.org/officeDocument/2006/relationships" r:id="rId4"/>
          </a:graphicData>
        </a:graphic>
      </p:graphicFrame>
      <p:sp>
        <p:nvSpPr>
          <p:cNvPr id="29" name="文本框 33"/>
          <p:cNvSpPr txBox="1"/>
          <p:nvPr/>
        </p:nvSpPr>
        <p:spPr>
          <a:xfrm>
            <a:off x="7033260" y="6270186"/>
            <a:ext cx="3177540" cy="342900"/>
          </a:xfrm>
          <a:prstGeom prst="rect">
            <a:avLst/>
          </a:prstGeom>
          <a:solidFill>
            <a:sysClr val="window" lastClr="FFFFFF"/>
          </a:solidFill>
          <a:ln w="6350">
            <a:noFill/>
          </a:ln>
        </p:spPr>
        <p:txBody>
          <a:bodyPr rot="0" spcFirstLastPara="0" vert="horz" wrap="square" lIns="91440" tIns="45720" rIns="91440" bIns="45720" numCol="1" spcCol="0" rtlCol="0" fromWordArt="0" anchor="t" anchorCtr="0" forceAA="0" compatLnSpc="1">
            <a:no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50" b="1" i="0" u="none" strike="noStrike" kern="100" cap="none" spc="0" normalizeH="0" baseline="0" noProof="0" dirty="0">
                <a:ln>
                  <a:noFill/>
                </a:ln>
                <a:solidFill>
                  <a:sysClr val="windowText" lastClr="000000"/>
                </a:solidFill>
                <a:effectLst/>
                <a:uLnTx/>
                <a:uFillTx/>
                <a:latin typeface="等线" panose="02010600030101010101" pitchFamily="2" charset="-122"/>
                <a:ea typeface="黑体" panose="02010609060101010101" pitchFamily="49" charset="-122"/>
                <a:cs typeface="Times New Roman" panose="02020603050405020304" pitchFamily="18" charset="0"/>
              </a:rPr>
              <a:t>图</a:t>
            </a:r>
            <a:r>
              <a:rPr kumimoji="0" lang="en-US" sz="1050" b="1" i="0" u="none" strike="noStrike" kern="100" cap="none" spc="0" normalizeH="0" baseline="0" noProof="0" dirty="0">
                <a:ln>
                  <a:noFill/>
                </a:ln>
                <a:solidFill>
                  <a:sysClr val="windowText" lastClr="0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4-4</a:t>
            </a:r>
            <a:r>
              <a:rPr kumimoji="0" lang="zh-CN" altLang="en-US" sz="1050" b="1" i="0" u="none" strike="noStrike" kern="100" cap="none" spc="0" normalizeH="0" baseline="0" noProof="0" dirty="0">
                <a:ln>
                  <a:noFill/>
                </a:ln>
                <a:solidFill>
                  <a:sysClr val="windowText" lastClr="000000"/>
                </a:solidFill>
                <a:effectLst/>
                <a:uLnTx/>
                <a:uFillTx/>
                <a:latin typeface="等线" panose="02010600030101010101" pitchFamily="2" charset="-122"/>
                <a:ea typeface="黑体" panose="02010609060101010101" pitchFamily="49" charset="-122"/>
                <a:cs typeface="Times New Roman" panose="02020603050405020304" pitchFamily="18" charset="0"/>
              </a:rPr>
              <a:t>：早高峰东西走向直行车延误对比</a:t>
            </a:r>
            <a:endParaRPr kumimoji="0" lang="zh-CN" altLang="en-US" sz="1050" b="0" i="0" u="none" strike="noStrike" kern="100" cap="none" spc="0" normalizeH="0" baseline="0" noProof="0" dirty="0">
              <a:ln>
                <a:noFill/>
              </a:ln>
              <a:solidFill>
                <a:sysClr val="windowText" lastClr="000000"/>
              </a:solidFill>
              <a:effectLst/>
              <a:uLnTx/>
              <a:uFillTx/>
              <a:latin typeface="等线" panose="02010600030101010101" pitchFamily="2" charset="-122"/>
              <a:ea typeface="等线" panose="02010600030101010101" pitchFamily="2"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wipe(left)">
                                      <p:cBhvr>
                                        <p:cTn id="7" dur="750"/>
                                        <p:tgtEl>
                                          <p:spTgt spid="1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p:bldGraphic spid="16" grpId="0">
        <p:bldAsOne/>
      </p:bldGraphic>
      <p:bldP spid="17" grpId="0" animBg="1"/>
      <p:bldGraphic spid="24" grpId="0">
        <p:bldAsOne/>
      </p:bldGraphic>
      <p:bldP spid="25" grpId="0" animBg="1"/>
      <p:bldGraphic spid="26" grpId="0">
        <p:bldAsOne/>
      </p:bldGraphic>
      <p:bldP spid="27" grpId="0" animBg="1"/>
      <p:bldGraphic spid="28" grpId="0">
        <p:bldAsOne/>
      </p:bldGraphic>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7" name="직선 연결선 76"/>
          <p:cNvCxnSpPr/>
          <p:nvPr/>
        </p:nvCxnSpPr>
        <p:spPr>
          <a:xfrm flipH="1">
            <a:off x="4107" y="681875"/>
            <a:ext cx="121840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400" y="307975"/>
            <a:ext cx="1629410" cy="232410"/>
            <a:chOff x="12" y="410"/>
            <a:chExt cx="2566" cy="680"/>
          </a:xfrm>
        </p:grpSpPr>
        <p:sp>
          <p:nvSpPr>
            <p:cNvPr id="19" name="矩形 18"/>
            <p:cNvSpPr/>
            <p:nvPr/>
          </p:nvSpPr>
          <p:spPr>
            <a:xfrm>
              <a:off x="2111" y="410"/>
              <a:ext cx="115" cy="680"/>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sp>
          <p:nvSpPr>
            <p:cNvPr id="20" name="矩形 19"/>
            <p:cNvSpPr/>
            <p:nvPr/>
          </p:nvSpPr>
          <p:spPr>
            <a:xfrm>
              <a:off x="2478" y="735"/>
              <a:ext cx="100" cy="35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sp>
          <p:nvSpPr>
            <p:cNvPr id="21" name="矩形 20"/>
            <p:cNvSpPr/>
            <p:nvPr/>
          </p:nvSpPr>
          <p:spPr>
            <a:xfrm>
              <a:off x="12" y="410"/>
              <a:ext cx="2003" cy="680"/>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sp>
          <p:nvSpPr>
            <p:cNvPr id="22" name="矩形 21"/>
            <p:cNvSpPr/>
            <p:nvPr/>
          </p:nvSpPr>
          <p:spPr>
            <a:xfrm>
              <a:off x="2312" y="576"/>
              <a:ext cx="120" cy="514"/>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造字工房悦黑体验版常规体" pitchFamily="50" charset="-122"/>
              </a:endParaRPr>
            </a:p>
          </p:txBody>
        </p:sp>
      </p:grpSp>
      <p:graphicFrame>
        <p:nvGraphicFramePr>
          <p:cNvPr id="18" name="图表 17"/>
          <p:cNvGraphicFramePr/>
          <p:nvPr/>
        </p:nvGraphicFramePr>
        <p:xfrm>
          <a:off x="669290" y="2089600"/>
          <a:ext cx="4861560" cy="2080260"/>
        </p:xfrm>
        <a:graphic>
          <a:graphicData uri="http://schemas.openxmlformats.org/drawingml/2006/chart">
            <c:chart xmlns:c="http://schemas.openxmlformats.org/drawingml/2006/chart" xmlns:r="http://schemas.openxmlformats.org/officeDocument/2006/relationships" r:id="rId1"/>
          </a:graphicData>
        </a:graphic>
      </p:graphicFrame>
      <p:sp>
        <p:nvSpPr>
          <p:cNvPr id="30" name="文本框 35"/>
          <p:cNvSpPr txBox="1"/>
          <p:nvPr/>
        </p:nvSpPr>
        <p:spPr>
          <a:xfrm>
            <a:off x="1511300" y="4567698"/>
            <a:ext cx="3177540" cy="342900"/>
          </a:xfrm>
          <a:prstGeom prst="rect">
            <a:avLst/>
          </a:prstGeom>
          <a:solidFill>
            <a:sysClr val="window" lastClr="FFFFFF"/>
          </a:solidFill>
          <a:ln w="6350">
            <a:noFill/>
          </a:ln>
        </p:spPr>
        <p:txBody>
          <a:bodyPr rot="0" spcFirstLastPara="0" vert="horz" wrap="square" lIns="91440" tIns="45720" rIns="91440" bIns="45720" numCol="1" spcCol="0" rtlCol="0" fromWordArt="0" anchor="t" anchorCtr="0" forceAA="0" compatLnSpc="1">
            <a:no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50" b="1" i="0" u="none" strike="noStrike" kern="100" cap="none" spc="0" normalizeH="0" baseline="0" noProof="0" dirty="0">
                <a:ln>
                  <a:noFill/>
                </a:ln>
                <a:solidFill>
                  <a:sysClr val="windowText" lastClr="000000"/>
                </a:solidFill>
                <a:effectLst/>
                <a:uLnTx/>
                <a:uFillTx/>
                <a:latin typeface="等线" panose="02010600030101010101" pitchFamily="2" charset="-122"/>
                <a:ea typeface="黑体" panose="02010609060101010101" pitchFamily="49" charset="-122"/>
                <a:cs typeface="Times New Roman" panose="02020603050405020304" pitchFamily="18" charset="0"/>
              </a:rPr>
              <a:t>图</a:t>
            </a:r>
            <a:r>
              <a:rPr kumimoji="0" lang="en-US" sz="1050" b="1" i="0" u="none" strike="noStrike" kern="100" cap="none" spc="0" normalizeH="0" baseline="0" noProof="0" dirty="0">
                <a:ln>
                  <a:noFill/>
                </a:ln>
                <a:solidFill>
                  <a:sysClr val="windowText" lastClr="0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4-5</a:t>
            </a:r>
            <a:r>
              <a:rPr kumimoji="0" lang="zh-CN" altLang="en-US" sz="1050" b="1" i="0" u="none" strike="noStrike" kern="100" cap="none" spc="0" normalizeH="0" baseline="0" noProof="0" dirty="0">
                <a:ln>
                  <a:noFill/>
                </a:ln>
                <a:solidFill>
                  <a:sysClr val="windowText" lastClr="000000"/>
                </a:solidFill>
                <a:effectLst/>
                <a:uLnTx/>
                <a:uFillTx/>
                <a:latin typeface="等线" panose="02010600030101010101" pitchFamily="2" charset="-122"/>
                <a:ea typeface="黑体" panose="02010609060101010101" pitchFamily="49" charset="-122"/>
                <a:cs typeface="Times New Roman" panose="02020603050405020304" pitchFamily="18" charset="0"/>
              </a:rPr>
              <a:t>：早平峰东西走向</a:t>
            </a:r>
            <a:r>
              <a:rPr kumimoji="0" lang="en-US" sz="1050" b="1" i="0" u="none" strike="noStrike" kern="100" cap="none" spc="0" normalizeH="0" baseline="0" noProof="0" dirty="0">
                <a:ln>
                  <a:noFill/>
                </a:ln>
                <a:solidFill>
                  <a:sysClr val="windowText" lastClr="000000"/>
                </a:solidFill>
                <a:effectLst/>
                <a:uLnTx/>
                <a:uFillTx/>
                <a:latin typeface="等线" panose="02010600030101010101" pitchFamily="2" charset="-122"/>
                <a:ea typeface="黑体" panose="02010609060101010101" pitchFamily="49" charset="-122"/>
                <a:cs typeface="Times New Roman" panose="02020603050405020304" pitchFamily="18" charset="0"/>
              </a:rPr>
              <a:t>BRT</a:t>
            </a:r>
            <a:r>
              <a:rPr kumimoji="0" lang="zh-CN" altLang="en-US" sz="1050" b="1" i="0" u="none" strike="noStrike" kern="100" cap="none" spc="0" normalizeH="0" baseline="0" noProof="0" dirty="0">
                <a:ln>
                  <a:noFill/>
                </a:ln>
                <a:solidFill>
                  <a:sysClr val="windowText" lastClr="000000"/>
                </a:solidFill>
                <a:effectLst/>
                <a:uLnTx/>
                <a:uFillTx/>
                <a:latin typeface="等线" panose="02010600030101010101" pitchFamily="2" charset="-122"/>
                <a:ea typeface="黑体" panose="02010609060101010101" pitchFamily="49" charset="-122"/>
                <a:cs typeface="Times New Roman" panose="02020603050405020304" pitchFamily="18" charset="0"/>
              </a:rPr>
              <a:t>车道公交车延误对比</a:t>
            </a:r>
            <a:endParaRPr kumimoji="0" lang="zh-CN" altLang="en-US" sz="1050" b="0" i="0" u="none" strike="noStrike" kern="100" cap="none" spc="0" normalizeH="0" baseline="0" noProof="0" dirty="0">
              <a:ln>
                <a:noFill/>
              </a:ln>
              <a:solidFill>
                <a:sysClr val="windowText" lastClr="000000"/>
              </a:solidFill>
              <a:effectLst/>
              <a:uLnTx/>
              <a:uFillTx/>
              <a:latin typeface="等线" panose="02010600030101010101" pitchFamily="2" charset="-122"/>
              <a:ea typeface="等线" panose="02010600030101010101" pitchFamily="2" charset="-122"/>
              <a:cs typeface="Times New Roman" panose="02020603050405020304" pitchFamily="18" charset="0"/>
            </a:endParaRPr>
          </a:p>
        </p:txBody>
      </p:sp>
      <p:graphicFrame>
        <p:nvGraphicFramePr>
          <p:cNvPr id="31" name="图表 30"/>
          <p:cNvGraphicFramePr/>
          <p:nvPr/>
        </p:nvGraphicFramePr>
        <p:xfrm>
          <a:off x="6425592" y="2226760"/>
          <a:ext cx="4907280" cy="1943100"/>
        </p:xfrm>
        <a:graphic>
          <a:graphicData uri="http://schemas.openxmlformats.org/drawingml/2006/chart">
            <c:chart xmlns:c="http://schemas.openxmlformats.org/drawingml/2006/chart" xmlns:r="http://schemas.openxmlformats.org/officeDocument/2006/relationships" r:id="rId2"/>
          </a:graphicData>
        </a:graphic>
      </p:graphicFrame>
      <p:sp>
        <p:nvSpPr>
          <p:cNvPr id="32" name="文本框 37"/>
          <p:cNvSpPr txBox="1"/>
          <p:nvPr/>
        </p:nvSpPr>
        <p:spPr>
          <a:xfrm>
            <a:off x="7290462" y="4567698"/>
            <a:ext cx="3177540" cy="342900"/>
          </a:xfrm>
          <a:prstGeom prst="rect">
            <a:avLst/>
          </a:prstGeom>
          <a:solidFill>
            <a:sysClr val="window" lastClr="FFFFFF"/>
          </a:solidFill>
          <a:ln w="6350">
            <a:noFill/>
          </a:ln>
        </p:spPr>
        <p:txBody>
          <a:bodyPr rot="0" spcFirstLastPara="0" vert="horz" wrap="square" lIns="91440" tIns="45720" rIns="91440" bIns="45720" numCol="1" spcCol="0" rtlCol="0" fromWordArt="0" anchor="t" anchorCtr="0" forceAA="0" compatLnSpc="1">
            <a:no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50" b="1" i="0" u="none" strike="noStrike" kern="100" cap="none" spc="0" normalizeH="0" baseline="0" noProof="0">
                <a:ln>
                  <a:noFill/>
                </a:ln>
                <a:solidFill>
                  <a:sysClr val="windowText" lastClr="000000"/>
                </a:solidFill>
                <a:effectLst/>
                <a:uLnTx/>
                <a:uFillTx/>
                <a:latin typeface="等线" panose="02010600030101010101" pitchFamily="2" charset="-122"/>
                <a:ea typeface="黑体" panose="02010609060101010101" pitchFamily="49" charset="-122"/>
                <a:cs typeface="Times New Roman" panose="02020603050405020304" pitchFamily="18" charset="0"/>
              </a:rPr>
              <a:t>图</a:t>
            </a:r>
            <a:r>
              <a:rPr kumimoji="0" lang="en-US" sz="1050" b="1" i="0" u="none" strike="noStrike" kern="100" cap="none" spc="0" normalizeH="0" baseline="0" noProof="0">
                <a:ln>
                  <a:noFill/>
                </a:ln>
                <a:solidFill>
                  <a:sysClr val="windowText" lastClr="0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4-6</a:t>
            </a:r>
            <a:r>
              <a:rPr kumimoji="0" lang="zh-CN" altLang="en-US" sz="1050" b="1" i="0" u="none" strike="noStrike" kern="100" cap="none" spc="0" normalizeH="0" baseline="0" noProof="0">
                <a:ln>
                  <a:noFill/>
                </a:ln>
                <a:solidFill>
                  <a:sysClr val="windowText" lastClr="000000"/>
                </a:solidFill>
                <a:effectLst/>
                <a:uLnTx/>
                <a:uFillTx/>
                <a:latin typeface="等线" panose="02010600030101010101" pitchFamily="2" charset="-122"/>
                <a:ea typeface="黑体" panose="02010609060101010101" pitchFamily="49" charset="-122"/>
                <a:cs typeface="Times New Roman" panose="02020603050405020304" pitchFamily="18" charset="0"/>
              </a:rPr>
              <a:t>：早平峰东西走向直行车延误对比</a:t>
            </a:r>
            <a:endParaRPr kumimoji="0" lang="zh-CN" altLang="en-US" sz="1050" b="0" i="0" u="none" strike="noStrike" kern="100" cap="none" spc="0" normalizeH="0" baseline="0" noProof="0">
              <a:ln>
                <a:noFill/>
              </a:ln>
              <a:solidFill>
                <a:sysClr val="windowText" lastClr="000000"/>
              </a:solidFill>
              <a:effectLst/>
              <a:uLnTx/>
              <a:uFillTx/>
              <a:latin typeface="等线" panose="02010600030101010101" pitchFamily="2" charset="-122"/>
              <a:ea typeface="等线" panose="02010600030101010101" pitchFamily="2" charset="-122"/>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7" name="직선 연결선 76"/>
          <p:cNvCxnSpPr/>
          <p:nvPr/>
        </p:nvCxnSpPr>
        <p:spPr>
          <a:xfrm flipH="1">
            <a:off x="4107" y="681875"/>
            <a:ext cx="121840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400" y="307975"/>
            <a:ext cx="1629410" cy="232410"/>
            <a:chOff x="12" y="410"/>
            <a:chExt cx="2566" cy="680"/>
          </a:xfrm>
        </p:grpSpPr>
        <p:sp>
          <p:nvSpPr>
            <p:cNvPr id="19" name="矩形 18"/>
            <p:cNvSpPr/>
            <p:nvPr/>
          </p:nvSpPr>
          <p:spPr>
            <a:xfrm>
              <a:off x="2111" y="410"/>
              <a:ext cx="115" cy="680"/>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0" name="矩形 19"/>
            <p:cNvSpPr/>
            <p:nvPr/>
          </p:nvSpPr>
          <p:spPr>
            <a:xfrm>
              <a:off x="2478" y="735"/>
              <a:ext cx="100" cy="35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1" name="矩形 20"/>
            <p:cNvSpPr/>
            <p:nvPr/>
          </p:nvSpPr>
          <p:spPr>
            <a:xfrm>
              <a:off x="12" y="410"/>
              <a:ext cx="2003" cy="680"/>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2" name="矩形 21"/>
            <p:cNvSpPr/>
            <p:nvPr/>
          </p:nvSpPr>
          <p:spPr>
            <a:xfrm>
              <a:off x="2312" y="576"/>
              <a:ext cx="120" cy="514"/>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grpSp>
      <p:pic>
        <p:nvPicPr>
          <p:cNvPr id="9" name="图片 8"/>
          <p:cNvPicPr>
            <a:picLocks noChangeAspect="1"/>
          </p:cNvPicPr>
          <p:nvPr/>
        </p:nvPicPr>
        <p:blipFill>
          <a:blip r:embed="rId2" cstate="screen"/>
          <a:stretch>
            <a:fillRect/>
          </a:stretch>
        </p:blipFill>
        <p:spPr>
          <a:xfrm>
            <a:off x="-4058596" y="2167157"/>
            <a:ext cx="15463657" cy="6219729"/>
          </a:xfrm>
          <a:prstGeom prst="rect">
            <a:avLst/>
          </a:prstGeom>
        </p:spPr>
      </p:pic>
      <p:sp>
        <p:nvSpPr>
          <p:cNvPr id="10" name="TextBox 76"/>
          <p:cNvSpPr txBox="1"/>
          <p:nvPr/>
        </p:nvSpPr>
        <p:spPr>
          <a:xfrm>
            <a:off x="1891939" y="1566831"/>
            <a:ext cx="7968053" cy="830997"/>
          </a:xfrm>
          <a:prstGeom prst="rect">
            <a:avLst/>
          </a:prstGeom>
          <a:solidFill>
            <a:srgbClr val="6C4C8B"/>
          </a:solidFill>
        </p:spPr>
        <p:txBody>
          <a:bodyPr wrap="square" rtlCol="0">
            <a:spAutoFit/>
          </a:bodyPr>
          <a:lstStyle/>
          <a:p>
            <a:r>
              <a:rPr lang="zh-CN" altLang="zh-CN" sz="1600" dirty="0" smtClean="0">
                <a:solidFill>
                  <a:schemeClr val="bg1"/>
                </a:solidFill>
                <a:latin typeface="微软雅黑" panose="020B0503020204020204" charset="-122"/>
                <a:ea typeface="微软雅黑" panose="020B0503020204020204" charset="-122"/>
              </a:rPr>
              <a:t>基本</a:t>
            </a:r>
            <a:r>
              <a:rPr lang="zh-CN" altLang="zh-CN" sz="1600" dirty="0">
                <a:solidFill>
                  <a:schemeClr val="bg1"/>
                </a:solidFill>
                <a:latin typeface="微软雅黑" panose="020B0503020204020204" charset="-122"/>
                <a:ea typeface="微软雅黑" panose="020B0503020204020204" charset="-122"/>
              </a:rPr>
              <a:t>假设①：取行程车速组的数据得到该路段（东向西，断面</a:t>
            </a:r>
            <a:r>
              <a:rPr lang="en-US" altLang="zh-CN" sz="1600" dirty="0">
                <a:solidFill>
                  <a:schemeClr val="bg1"/>
                </a:solidFill>
                <a:latin typeface="微软雅黑" panose="020B0503020204020204" charset="-122"/>
                <a:ea typeface="微软雅黑" panose="020B0503020204020204" charset="-122"/>
              </a:rPr>
              <a:t>1</a:t>
            </a:r>
            <a:r>
              <a:rPr lang="zh-CN" altLang="zh-CN" sz="1600" dirty="0">
                <a:solidFill>
                  <a:schemeClr val="bg1"/>
                </a:solidFill>
                <a:latin typeface="微软雅黑" panose="020B0503020204020204" charset="-122"/>
                <a:ea typeface="微软雅黑" panose="020B0503020204020204" charset="-122"/>
              </a:rPr>
              <a:t>是东天桥，断面</a:t>
            </a:r>
            <a:r>
              <a:rPr lang="en-US" altLang="zh-CN" sz="1600" dirty="0">
                <a:solidFill>
                  <a:schemeClr val="bg1"/>
                </a:solidFill>
                <a:latin typeface="微软雅黑" panose="020B0503020204020204" charset="-122"/>
                <a:ea typeface="微软雅黑" panose="020B0503020204020204" charset="-122"/>
              </a:rPr>
              <a:t>2</a:t>
            </a:r>
            <a:r>
              <a:rPr lang="zh-CN" altLang="zh-CN" sz="1600" dirty="0">
                <a:solidFill>
                  <a:schemeClr val="bg1"/>
                </a:solidFill>
                <a:latin typeface="微软雅黑" panose="020B0503020204020204" charset="-122"/>
                <a:ea typeface="微软雅黑" panose="020B0503020204020204" charset="-122"/>
              </a:rPr>
              <a:t>是西公交站）的行程车速数据，大致成正态分布，如下图</a:t>
            </a:r>
            <a:r>
              <a:rPr lang="en-US" altLang="zh-CN" sz="1600" dirty="0">
                <a:solidFill>
                  <a:schemeClr val="bg1"/>
                </a:solidFill>
                <a:latin typeface="微软雅黑" panose="020B0503020204020204" charset="-122"/>
                <a:ea typeface="微软雅黑" panose="020B0503020204020204" charset="-122"/>
              </a:rPr>
              <a:t>4-7</a:t>
            </a:r>
            <a:r>
              <a:rPr lang="zh-CN" altLang="zh-CN" sz="1600" dirty="0">
                <a:solidFill>
                  <a:schemeClr val="bg1"/>
                </a:solidFill>
                <a:latin typeface="微软雅黑" panose="020B0503020204020204" charset="-122"/>
                <a:ea typeface="微软雅黑" panose="020B0503020204020204" charset="-122"/>
              </a:rPr>
              <a:t>所示</a:t>
            </a:r>
            <a:endParaRPr lang="zh-CN" altLang="zh-CN" sz="1600" dirty="0">
              <a:solidFill>
                <a:schemeClr val="bg1"/>
              </a:solidFill>
              <a:latin typeface="微软雅黑" panose="020B0503020204020204" charset="-122"/>
              <a:ea typeface="微软雅黑" panose="020B0503020204020204" charset="-122"/>
            </a:endParaRPr>
          </a:p>
          <a:p>
            <a:endParaRPr lang="zh-CN" altLang="en-US" sz="1600" dirty="0">
              <a:solidFill>
                <a:schemeClr val="bg1"/>
              </a:solidFill>
              <a:latin typeface="微软雅黑" panose="020B0503020204020204" charset="-122"/>
              <a:ea typeface="微软雅黑" panose="020B0503020204020204" charset="-122"/>
            </a:endParaRPr>
          </a:p>
        </p:txBody>
      </p:sp>
      <mc:AlternateContent xmlns:mc="http://schemas.openxmlformats.org/markup-compatibility/2006">
        <mc:Choice xmlns:a14="http://schemas.microsoft.com/office/drawing/2010/main" Requires="a14">
          <p:sp>
            <p:nvSpPr>
              <p:cNvPr id="11" name="文本框 10"/>
              <p:cNvSpPr txBox="1"/>
              <p:nvPr/>
            </p:nvSpPr>
            <p:spPr>
              <a:xfrm>
                <a:off x="6758247" y="2718262"/>
                <a:ext cx="5137266" cy="2804550"/>
              </a:xfrm>
              <a:prstGeom prst="rect">
                <a:avLst/>
              </a:prstGeom>
              <a:noFill/>
            </p:spPr>
            <p:txBody>
              <a:bodyPr wrap="square" rtlCol="0">
                <a:spAutoFit/>
              </a:bodyPr>
              <a:lstStyle/>
              <a:p>
                <a:r>
                  <a:rPr lang="zh-CN" altLang="zh-CN" dirty="0" smtClean="0">
                    <a:solidFill>
                      <a:schemeClr val="accent2">
                        <a:lumMod val="75000"/>
                      </a:schemeClr>
                    </a:solidFill>
                  </a:rPr>
                  <a:t>记最高车速</a:t>
                </a:r>
                <a:r>
                  <a:rPr lang="en-US" altLang="zh-CN" dirty="0">
                    <a:solidFill>
                      <a:schemeClr val="accent2">
                        <a:lumMod val="75000"/>
                      </a:schemeClr>
                    </a:solidFill>
                  </a:rPr>
                  <a:t>70km/h</a:t>
                </a:r>
                <a:r>
                  <a:rPr lang="zh-CN" altLang="zh-CN" dirty="0">
                    <a:solidFill>
                      <a:schemeClr val="accent2">
                        <a:lumMod val="75000"/>
                      </a:schemeClr>
                    </a:solidFill>
                  </a:rPr>
                  <a:t>为自由行驶车速</a:t>
                </a:r>
                <a:r>
                  <a:rPr lang="en-US" altLang="zh-CN" dirty="0">
                    <a:solidFill>
                      <a:schemeClr val="accent2">
                        <a:lumMod val="75000"/>
                      </a:schemeClr>
                    </a:solidFill>
                  </a:rPr>
                  <a:t>V</a:t>
                </a:r>
                <a:r>
                  <a:rPr lang="zh-CN" altLang="zh-CN" dirty="0">
                    <a:solidFill>
                      <a:schemeClr val="accent2">
                        <a:lumMod val="75000"/>
                      </a:schemeClr>
                    </a:solidFill>
                  </a:rPr>
                  <a:t>。平均车速</a:t>
                </a:r>
                <a:r>
                  <a:rPr lang="en-US" altLang="zh-CN" dirty="0">
                    <a:solidFill>
                      <a:schemeClr val="accent2">
                        <a:lumMod val="75000"/>
                      </a:schemeClr>
                    </a:solidFill>
                  </a:rPr>
                  <a:t>u=22.43km/h</a:t>
                </a:r>
                <a:endParaRPr lang="zh-CN" altLang="zh-CN" dirty="0">
                  <a:solidFill>
                    <a:schemeClr val="accent2">
                      <a:lumMod val="75000"/>
                    </a:schemeClr>
                  </a:solidFill>
                </a:endParaRPr>
              </a:p>
              <a:p>
                <a:r>
                  <a:rPr lang="zh-CN" altLang="zh-CN" dirty="0">
                    <a:solidFill>
                      <a:schemeClr val="accent2">
                        <a:lumMod val="75000"/>
                      </a:schemeClr>
                    </a:solidFill>
                  </a:rPr>
                  <a:t>两断面距离为</a:t>
                </a:r>
                <a:r>
                  <a:rPr lang="en-US" altLang="zh-CN" dirty="0">
                    <a:solidFill>
                      <a:schemeClr val="accent2">
                        <a:lumMod val="75000"/>
                      </a:schemeClr>
                    </a:solidFill>
                  </a:rPr>
                  <a:t>d=325m</a:t>
                </a:r>
                <a:r>
                  <a:rPr lang="zh-CN" altLang="zh-CN" dirty="0">
                    <a:solidFill>
                      <a:schemeClr val="accent2">
                        <a:lumMod val="75000"/>
                      </a:schemeClr>
                    </a:solidFill>
                  </a:rPr>
                  <a:t>。</a:t>
                </a:r>
              </a:p>
              <a:p>
                <a:r>
                  <a:rPr lang="zh-CN" altLang="zh-CN" dirty="0">
                    <a:solidFill>
                      <a:schemeClr val="accent2">
                        <a:lumMod val="75000"/>
                      </a:schemeClr>
                    </a:solidFill>
                  </a:rPr>
                  <a:t>则</a:t>
                </a:r>
              </a:p>
              <a:p>
                <a:pPr/>
                <a14:m>
                  <m:oMathPara xmlns:m="http://schemas.openxmlformats.org/officeDocument/2006/math">
                    <m:oMathParaPr>
                      <m:jc m:val="centerGroup"/>
                    </m:oMathParaPr>
                    <m:oMath xmlns:m="http://schemas.openxmlformats.org/officeDocument/2006/math">
                      <m:r>
                        <a:rPr lang="zh-CN" altLang="zh-CN">
                          <a:solidFill>
                            <a:schemeClr val="accent2">
                              <a:lumMod val="75000"/>
                            </a:schemeClr>
                          </a:solidFill>
                          <a:latin typeface="Cambria Math" panose="02040503050406030204" pitchFamily="18" charset="0"/>
                        </a:rPr>
                        <m:t>自由行驶时间</m:t>
                      </m:r>
                      <m:r>
                        <a:rPr lang="en-US" altLang="zh-CN">
                          <a:solidFill>
                            <a:schemeClr val="accent2">
                              <a:lumMod val="75000"/>
                            </a:schemeClr>
                          </a:solidFill>
                          <a:latin typeface="Cambria Math" panose="02040503050406030204" pitchFamily="18" charset="0"/>
                        </a:rPr>
                        <m:t>=</m:t>
                      </m:r>
                      <m:f>
                        <m:fPr>
                          <m:ctrlPr>
                            <a:rPr lang="zh-CN" altLang="zh-CN" i="1">
                              <a:solidFill>
                                <a:schemeClr val="accent2">
                                  <a:lumMod val="75000"/>
                                </a:schemeClr>
                              </a:solidFill>
                              <a:latin typeface="Cambria Math" panose="02040503050406030204" pitchFamily="18" charset="0"/>
                            </a:rPr>
                          </m:ctrlPr>
                        </m:fPr>
                        <m:num>
                          <m:r>
                            <a:rPr lang="en-US" altLang="zh-CN" i="1">
                              <a:solidFill>
                                <a:schemeClr val="accent2">
                                  <a:lumMod val="75000"/>
                                </a:schemeClr>
                              </a:solidFill>
                              <a:latin typeface="Cambria Math" panose="02040503050406030204" pitchFamily="18" charset="0"/>
                            </a:rPr>
                            <m:t>𝑑</m:t>
                          </m:r>
                        </m:num>
                        <m:den>
                          <m:r>
                            <a:rPr lang="en-US" altLang="zh-CN" i="1">
                              <a:solidFill>
                                <a:schemeClr val="accent2">
                                  <a:lumMod val="75000"/>
                                </a:schemeClr>
                              </a:solidFill>
                              <a:latin typeface="Cambria Math" panose="02040503050406030204" pitchFamily="18" charset="0"/>
                            </a:rPr>
                            <m:t>𝑉</m:t>
                          </m:r>
                        </m:den>
                      </m:f>
                      <m:r>
                        <a:rPr lang="en-US" altLang="zh-CN" i="1">
                          <a:solidFill>
                            <a:schemeClr val="accent2">
                              <a:lumMod val="75000"/>
                            </a:schemeClr>
                          </a:solidFill>
                          <a:latin typeface="Cambria Math" panose="02040503050406030204" pitchFamily="18" charset="0"/>
                        </a:rPr>
                        <m:t>×3.6=16.71</m:t>
                      </m:r>
                      <m:r>
                        <a:rPr lang="en-US" altLang="zh-CN" i="1">
                          <a:solidFill>
                            <a:schemeClr val="accent2">
                              <a:lumMod val="75000"/>
                            </a:schemeClr>
                          </a:solidFill>
                          <a:latin typeface="Cambria Math" panose="02040503050406030204" pitchFamily="18" charset="0"/>
                        </a:rPr>
                        <m:t>𝑠</m:t>
                      </m:r>
                    </m:oMath>
                  </m:oMathPara>
                </a14:m>
                <a:endParaRPr lang="zh-CN" altLang="zh-CN" dirty="0">
                  <a:solidFill>
                    <a:schemeClr val="accent2">
                      <a:lumMod val="75000"/>
                    </a:schemeClr>
                  </a:solidFill>
                </a:endParaRPr>
              </a:p>
              <a:p>
                <a:pPr/>
                <a14:m>
                  <m:oMathPara xmlns:m="http://schemas.openxmlformats.org/officeDocument/2006/math">
                    <m:oMathParaPr>
                      <m:jc m:val="centerGroup"/>
                    </m:oMathParaPr>
                    <m:oMath xmlns:m="http://schemas.openxmlformats.org/officeDocument/2006/math">
                      <m:r>
                        <a:rPr lang="zh-CN" altLang="zh-CN">
                          <a:solidFill>
                            <a:schemeClr val="accent2">
                              <a:lumMod val="75000"/>
                            </a:schemeClr>
                          </a:solidFill>
                          <a:latin typeface="Cambria Math" panose="02040503050406030204" pitchFamily="18" charset="0"/>
                        </a:rPr>
                        <m:t>行程时间</m:t>
                      </m:r>
                      <m:r>
                        <a:rPr lang="en-US" altLang="zh-CN">
                          <a:solidFill>
                            <a:schemeClr val="accent2">
                              <a:lumMod val="75000"/>
                            </a:schemeClr>
                          </a:solidFill>
                          <a:latin typeface="Cambria Math" panose="02040503050406030204" pitchFamily="18" charset="0"/>
                        </a:rPr>
                        <m:t>=</m:t>
                      </m:r>
                      <m:f>
                        <m:fPr>
                          <m:ctrlPr>
                            <a:rPr lang="zh-CN" altLang="zh-CN" i="1">
                              <a:solidFill>
                                <a:schemeClr val="accent2">
                                  <a:lumMod val="75000"/>
                                </a:schemeClr>
                              </a:solidFill>
                              <a:latin typeface="Cambria Math" panose="02040503050406030204" pitchFamily="18" charset="0"/>
                            </a:rPr>
                          </m:ctrlPr>
                        </m:fPr>
                        <m:num>
                          <m:r>
                            <a:rPr lang="en-US" altLang="zh-CN" i="1">
                              <a:solidFill>
                                <a:schemeClr val="accent2">
                                  <a:lumMod val="75000"/>
                                </a:schemeClr>
                              </a:solidFill>
                              <a:latin typeface="Cambria Math" panose="02040503050406030204" pitchFamily="18" charset="0"/>
                            </a:rPr>
                            <m:t>𝑑</m:t>
                          </m:r>
                        </m:num>
                        <m:den>
                          <m:r>
                            <a:rPr lang="en-US" altLang="zh-CN" i="1">
                              <a:solidFill>
                                <a:schemeClr val="accent2">
                                  <a:lumMod val="75000"/>
                                </a:schemeClr>
                              </a:solidFill>
                              <a:latin typeface="Cambria Math" panose="02040503050406030204" pitchFamily="18" charset="0"/>
                            </a:rPr>
                            <m:t>𝑢</m:t>
                          </m:r>
                        </m:den>
                      </m:f>
                      <m:r>
                        <a:rPr lang="en-US" altLang="zh-CN" i="1">
                          <a:solidFill>
                            <a:schemeClr val="accent2">
                              <a:lumMod val="75000"/>
                            </a:schemeClr>
                          </a:solidFill>
                          <a:latin typeface="Cambria Math" panose="02040503050406030204" pitchFamily="18" charset="0"/>
                        </a:rPr>
                        <m:t>×3.6=52.20</m:t>
                      </m:r>
                      <m:r>
                        <a:rPr lang="en-US" altLang="zh-CN" i="1">
                          <a:solidFill>
                            <a:schemeClr val="accent2">
                              <a:lumMod val="75000"/>
                            </a:schemeClr>
                          </a:solidFill>
                          <a:latin typeface="Cambria Math" panose="02040503050406030204" pitchFamily="18" charset="0"/>
                        </a:rPr>
                        <m:t>𝑠</m:t>
                      </m:r>
                    </m:oMath>
                  </m:oMathPara>
                </a14:m>
                <a:endParaRPr lang="zh-CN" altLang="zh-CN" dirty="0">
                  <a:solidFill>
                    <a:schemeClr val="accent2">
                      <a:lumMod val="75000"/>
                    </a:schemeClr>
                  </a:solidFill>
                </a:endParaRPr>
              </a:p>
              <a:p>
                <a:pPr/>
                <a14:m>
                  <m:oMathPara xmlns:m="http://schemas.openxmlformats.org/officeDocument/2006/math">
                    <m:oMathParaPr>
                      <m:jc m:val="centerGroup"/>
                    </m:oMathParaPr>
                    <m:oMath xmlns:m="http://schemas.openxmlformats.org/officeDocument/2006/math">
                      <m:r>
                        <a:rPr lang="zh-CN" altLang="zh-CN">
                          <a:solidFill>
                            <a:schemeClr val="accent2">
                              <a:lumMod val="75000"/>
                            </a:schemeClr>
                          </a:solidFill>
                          <a:latin typeface="Cambria Math" panose="02040503050406030204" pitchFamily="18" charset="0"/>
                        </a:rPr>
                        <m:t>行程时间延误</m:t>
                      </m:r>
                      <m:r>
                        <a:rPr lang="en-US" altLang="zh-CN">
                          <a:solidFill>
                            <a:schemeClr val="accent2">
                              <a:lumMod val="75000"/>
                            </a:schemeClr>
                          </a:solidFill>
                          <a:latin typeface="Cambria Math" panose="02040503050406030204" pitchFamily="18" charset="0"/>
                        </a:rPr>
                        <m:t>=</m:t>
                      </m:r>
                      <m:r>
                        <a:rPr lang="zh-CN" altLang="zh-CN">
                          <a:solidFill>
                            <a:schemeClr val="accent2">
                              <a:lumMod val="75000"/>
                            </a:schemeClr>
                          </a:solidFill>
                          <a:latin typeface="Cambria Math" panose="02040503050406030204" pitchFamily="18" charset="0"/>
                        </a:rPr>
                        <m:t>行程时间</m:t>
                      </m:r>
                      <m:r>
                        <a:rPr lang="zh-CN" altLang="en-US" i="1">
                          <a:solidFill>
                            <a:schemeClr val="accent2">
                              <a:lumMod val="75000"/>
                            </a:schemeClr>
                          </a:solidFill>
                          <a:latin typeface="Cambria Math" panose="02040503050406030204" pitchFamily="18" charset="0"/>
                        </a:rPr>
                        <m:t>−</m:t>
                      </m:r>
                      <m:r>
                        <a:rPr lang="zh-CN" altLang="zh-CN">
                          <a:solidFill>
                            <a:schemeClr val="accent2">
                              <a:lumMod val="75000"/>
                            </a:schemeClr>
                          </a:solidFill>
                          <a:latin typeface="Cambria Math" panose="02040503050406030204" pitchFamily="18" charset="0"/>
                        </a:rPr>
                        <m:t>自由行驶时间</m:t>
                      </m:r>
                      <m:r>
                        <a:rPr lang="en-US" altLang="zh-CN">
                          <a:solidFill>
                            <a:schemeClr val="accent2">
                              <a:lumMod val="75000"/>
                            </a:schemeClr>
                          </a:solidFill>
                          <a:latin typeface="Cambria Math" panose="02040503050406030204" pitchFamily="18" charset="0"/>
                        </a:rPr>
                        <m:t>=35.49</m:t>
                      </m:r>
                      <m:r>
                        <m:rPr>
                          <m:sty m:val="p"/>
                        </m:rPr>
                        <a:rPr lang="en-US" altLang="zh-CN">
                          <a:solidFill>
                            <a:schemeClr val="accent2">
                              <a:lumMod val="75000"/>
                            </a:schemeClr>
                          </a:solidFill>
                          <a:latin typeface="Cambria Math" panose="02040503050406030204" pitchFamily="18" charset="0"/>
                        </a:rPr>
                        <m:t>s</m:t>
                      </m:r>
                    </m:oMath>
                  </m:oMathPara>
                </a14:m>
                <a:endParaRPr lang="zh-CN" altLang="zh-CN" dirty="0">
                  <a:solidFill>
                    <a:schemeClr val="accent2">
                      <a:lumMod val="75000"/>
                    </a:schemeClr>
                  </a:solidFill>
                </a:endParaRPr>
              </a:p>
            </p:txBody>
          </p:sp>
        </mc:Choice>
        <mc:Fallback>
          <p:sp>
            <p:nvSpPr>
              <p:cNvPr id="11" name="文本框 10"/>
              <p:cNvSpPr txBox="1">
                <a:spLocks noRot="1" noChangeAspect="1" noMove="1" noResize="1" noEditPoints="1" noAdjustHandles="1" noChangeArrowheads="1" noChangeShapeType="1" noTextEdit="1"/>
              </p:cNvSpPr>
              <p:nvPr/>
            </p:nvSpPr>
            <p:spPr>
              <a:xfrm>
                <a:off x="6758247" y="2718262"/>
                <a:ext cx="5137266" cy="2804550"/>
              </a:xfrm>
              <a:prstGeom prst="rect">
                <a:avLst/>
              </a:prstGeom>
              <a:blipFill rotWithShape="0">
                <a:blip r:embed="rId3"/>
                <a:stretch>
                  <a:fillRect l="-1069" t="-1739"/>
                </a:stretch>
              </a:blipFill>
            </p:spPr>
            <p:txBody>
              <a:bodyPr/>
              <a:lstStyle/>
              <a:p>
                <a:r>
                  <a:rPr lang="zh-CN" altLang="en-US">
                    <a:noFill/>
                  </a:rPr>
                  <a:t> </a:t>
                </a:r>
                <a:endParaRPr lang="zh-CN" altLang="en-US">
                  <a:noFill/>
                </a:endParaRPr>
              </a:p>
            </p:txBody>
          </p:sp>
        </mc:Fallback>
      </mc:AlternateContent>
      <p:sp>
        <p:nvSpPr>
          <p:cNvPr id="12" name="TextBox 76"/>
          <p:cNvSpPr txBox="1"/>
          <p:nvPr/>
        </p:nvSpPr>
        <p:spPr>
          <a:xfrm>
            <a:off x="4398264" y="993058"/>
            <a:ext cx="2955402" cy="523220"/>
          </a:xfrm>
          <a:prstGeom prst="rect">
            <a:avLst/>
          </a:prstGeom>
          <a:noFill/>
        </p:spPr>
        <p:txBody>
          <a:bodyPr wrap="square" rtlCol="0">
            <a:spAutoFit/>
          </a:bodyPr>
          <a:lstStyle/>
          <a:p>
            <a:pPr algn="ctr"/>
            <a:r>
              <a:rPr lang="zh-CN" altLang="en-US" sz="2800" b="1" dirty="0">
                <a:solidFill>
                  <a:srgbClr val="595959"/>
                </a:solidFill>
                <a:latin typeface="微软雅黑" panose="020B0503020204020204" charset="-122"/>
                <a:ea typeface="微软雅黑" panose="020B0503020204020204" charset="-122"/>
              </a:rPr>
              <a:t>基本</a:t>
            </a:r>
            <a:r>
              <a:rPr lang="zh-CN" altLang="en-US" sz="2800" b="1" dirty="0" smtClean="0">
                <a:solidFill>
                  <a:srgbClr val="595959"/>
                </a:solidFill>
                <a:latin typeface="微软雅黑" panose="020B0503020204020204" charset="-122"/>
                <a:ea typeface="微软雅黑" panose="020B0503020204020204" charset="-122"/>
              </a:rPr>
              <a:t>假设：</a:t>
            </a:r>
            <a:endParaRPr lang="en-US" altLang="zh-CN" sz="2800" b="1" dirty="0">
              <a:solidFill>
                <a:srgbClr val="595959"/>
              </a:solidFill>
              <a:latin typeface="微软雅黑" panose="020B0503020204020204" charset="-122"/>
              <a:ea typeface="微软雅黑" panose="020B0503020204020204" charset="-122"/>
            </a:endParaRPr>
          </a:p>
        </p:txBody>
      </p:sp>
      <p:sp>
        <p:nvSpPr>
          <p:cNvPr id="15" name="TextBox 10"/>
          <p:cNvSpPr txBox="1"/>
          <p:nvPr/>
        </p:nvSpPr>
        <p:spPr>
          <a:xfrm>
            <a:off x="1326468" y="-96955"/>
            <a:ext cx="10335042" cy="923330"/>
          </a:xfrm>
          <a:prstGeom prst="rect">
            <a:avLst/>
          </a:prstGeom>
          <a:noFill/>
        </p:spPr>
        <p:txBody>
          <a:bodyPr wrap="square" rtlCol="0">
            <a:spAutoFit/>
          </a:bodyPr>
          <a:lstStyle/>
          <a:p>
            <a:pPr algn="l">
              <a:lnSpc>
                <a:spcPct val="15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　　</a:t>
            </a:r>
            <a:r>
              <a:rPr lang="en-US" altLang="zh-CN" sz="3600" dirty="0" smtClean="0">
                <a:solidFill>
                  <a:schemeClr val="tx1">
                    <a:lumMod val="75000"/>
                    <a:lumOff val="25000"/>
                  </a:schemeClr>
                </a:solidFill>
                <a:latin typeface="微软雅黑" panose="020B0503020204020204" charset="-122"/>
                <a:ea typeface="微软雅黑" panose="020B0503020204020204" charset="-122"/>
              </a:rPr>
              <a:t> 4.4  </a:t>
            </a:r>
            <a:r>
              <a:rPr lang="zh-CN" altLang="en-US" sz="3600" dirty="0" smtClean="0">
                <a:solidFill>
                  <a:schemeClr val="tx1">
                    <a:lumMod val="75000"/>
                    <a:lumOff val="25000"/>
                  </a:schemeClr>
                </a:solidFill>
                <a:latin typeface="微软雅黑" panose="020B0503020204020204" charset="-122"/>
                <a:ea typeface="微软雅黑" panose="020B0503020204020204" charset="-122"/>
              </a:rPr>
              <a:t>行程时间延误计算</a:t>
            </a:r>
            <a:endParaRPr lang="zh-CN" altLang="en-US" sz="3600" dirty="0" smtClean="0">
              <a:solidFill>
                <a:schemeClr val="tx1">
                  <a:lumMod val="75000"/>
                  <a:lumOff val="25000"/>
                </a:schemeClr>
              </a:solidFill>
              <a:latin typeface="微软雅黑" panose="020B0503020204020204" charset="-122"/>
              <a:ea typeface="微软雅黑" panose="020B0503020204020204" charset="-122"/>
            </a:endParaRPr>
          </a:p>
        </p:txBody>
      </p:sp>
      <p:graphicFrame>
        <p:nvGraphicFramePr>
          <p:cNvPr id="16" name="图表 15"/>
          <p:cNvGraphicFramePr/>
          <p:nvPr/>
        </p:nvGraphicFramePr>
        <p:xfrm>
          <a:off x="1678824" y="2812991"/>
          <a:ext cx="4736465" cy="2301240"/>
        </p:xfrm>
        <a:graphic>
          <a:graphicData uri="http://schemas.openxmlformats.org/drawingml/2006/chart">
            <c:chart xmlns:c="http://schemas.openxmlformats.org/drawingml/2006/chart" xmlns:r="http://schemas.openxmlformats.org/officeDocument/2006/relationships" r:id="rId1"/>
          </a:graphicData>
        </a:graphic>
      </p:graphicFrame>
      <p:sp>
        <p:nvSpPr>
          <p:cNvPr id="3" name="文本框 2"/>
          <p:cNvSpPr txBox="1"/>
          <p:nvPr/>
        </p:nvSpPr>
        <p:spPr>
          <a:xfrm>
            <a:off x="2504387" y="5019789"/>
            <a:ext cx="3034146" cy="261610"/>
          </a:xfrm>
          <a:prstGeom prst="rect">
            <a:avLst/>
          </a:prstGeom>
          <a:noFill/>
        </p:spPr>
        <p:txBody>
          <a:bodyPr wrap="square" rtlCol="0">
            <a:spAutoFit/>
          </a:bodyPr>
          <a:lstStyle/>
          <a:p>
            <a:r>
              <a:rPr lang="zh-CN" altLang="zh-CN" sz="1050" dirty="0">
                <a:latin typeface="微软雅黑" panose="020B0503020204020204" charset="-122"/>
                <a:ea typeface="微软雅黑" panose="020B0503020204020204" charset="-122"/>
              </a:rPr>
              <a:t>图</a:t>
            </a:r>
            <a:r>
              <a:rPr lang="en-US" altLang="zh-CN" sz="1050" dirty="0">
                <a:latin typeface="微软雅黑" panose="020B0503020204020204" charset="-122"/>
                <a:ea typeface="微软雅黑" panose="020B0503020204020204" charset="-122"/>
              </a:rPr>
              <a:t>4-7</a:t>
            </a:r>
            <a:r>
              <a:rPr lang="zh-CN" altLang="zh-CN" sz="1050" dirty="0">
                <a:latin typeface="微软雅黑" panose="020B0503020204020204" charset="-122"/>
                <a:ea typeface="微软雅黑" panose="020B0503020204020204" charset="-122"/>
              </a:rPr>
              <a:t>：该路段行程车速正态分布表</a:t>
            </a:r>
            <a:endParaRPr lang="zh-CN" altLang="zh-CN" sz="1050" dirty="0">
              <a:latin typeface="微软雅黑" panose="020B0503020204020204" charset="-122"/>
              <a:ea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7" name="직선 연결선 76"/>
          <p:cNvCxnSpPr/>
          <p:nvPr/>
        </p:nvCxnSpPr>
        <p:spPr>
          <a:xfrm flipH="1">
            <a:off x="4107" y="681875"/>
            <a:ext cx="121840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400" y="307975"/>
            <a:ext cx="1629410" cy="232410"/>
            <a:chOff x="12" y="410"/>
            <a:chExt cx="2566" cy="680"/>
          </a:xfrm>
        </p:grpSpPr>
        <p:sp>
          <p:nvSpPr>
            <p:cNvPr id="19" name="矩形 18"/>
            <p:cNvSpPr/>
            <p:nvPr/>
          </p:nvSpPr>
          <p:spPr>
            <a:xfrm>
              <a:off x="2111" y="410"/>
              <a:ext cx="115" cy="680"/>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0" name="矩形 19"/>
            <p:cNvSpPr/>
            <p:nvPr/>
          </p:nvSpPr>
          <p:spPr>
            <a:xfrm>
              <a:off x="2478" y="735"/>
              <a:ext cx="100" cy="35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1" name="矩形 20"/>
            <p:cNvSpPr/>
            <p:nvPr/>
          </p:nvSpPr>
          <p:spPr>
            <a:xfrm>
              <a:off x="12" y="410"/>
              <a:ext cx="2003" cy="680"/>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2" name="矩形 21"/>
            <p:cNvSpPr/>
            <p:nvPr/>
          </p:nvSpPr>
          <p:spPr>
            <a:xfrm>
              <a:off x="2312" y="576"/>
              <a:ext cx="120" cy="514"/>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grpSp>
      <p:sp>
        <p:nvSpPr>
          <p:cNvPr id="8" name="矩形 7"/>
          <p:cNvSpPr/>
          <p:nvPr/>
        </p:nvSpPr>
        <p:spPr>
          <a:xfrm>
            <a:off x="122164" y="786242"/>
            <a:ext cx="10679185" cy="2487637"/>
          </a:xfrm>
          <a:prstGeom prst="rect">
            <a:avLst/>
          </a:prstGeom>
          <a:solidFill>
            <a:srgbClr val="BDA8D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charset="-122"/>
            </a:endParaRPr>
          </a:p>
        </p:txBody>
      </p:sp>
      <p:sp>
        <p:nvSpPr>
          <p:cNvPr id="9" name="文本框 8"/>
          <p:cNvSpPr txBox="1"/>
          <p:nvPr/>
        </p:nvSpPr>
        <p:spPr>
          <a:xfrm>
            <a:off x="1086422" y="1925515"/>
            <a:ext cx="3281598" cy="932563"/>
          </a:xfrm>
          <a:prstGeom prst="rect">
            <a:avLst/>
          </a:prstGeom>
          <a:noFill/>
        </p:spPr>
        <p:txBody>
          <a:bodyPr wrap="square" rtlCol="0">
            <a:spAutoFit/>
          </a:bodyPr>
          <a:lstStyle/>
          <a:p>
            <a:pPr>
              <a:lnSpc>
                <a:spcPct val="130000"/>
              </a:lnSpc>
            </a:pPr>
            <a:r>
              <a:rPr lang="zh-CN" altLang="zh-CN" sz="1400" dirty="0">
                <a:solidFill>
                  <a:schemeClr val="bg1"/>
                </a:solidFill>
                <a:latin typeface="微软雅黑" panose="020B0503020204020204" charset="-122"/>
                <a:ea typeface="微软雅黑" panose="020B0503020204020204" charset="-122"/>
              </a:rPr>
              <a:t>在经过多次观测后，发现基本所有的车辆都不存在</a:t>
            </a:r>
            <a:r>
              <a:rPr lang="en-US" altLang="zh-CN" sz="1400" dirty="0">
                <a:solidFill>
                  <a:schemeClr val="bg1"/>
                </a:solidFill>
                <a:latin typeface="微软雅黑" panose="020B0503020204020204" charset="-122"/>
                <a:ea typeface="微软雅黑" panose="020B0503020204020204" charset="-122"/>
              </a:rPr>
              <a:t>2</a:t>
            </a:r>
            <a:r>
              <a:rPr lang="zh-CN" altLang="zh-CN" sz="1400" dirty="0">
                <a:solidFill>
                  <a:schemeClr val="bg1"/>
                </a:solidFill>
                <a:latin typeface="微软雅黑" panose="020B0503020204020204" charset="-122"/>
                <a:ea typeface="微软雅黑" panose="020B0503020204020204" charset="-122"/>
              </a:rPr>
              <a:t>次停车，所以假设所有的车都能在经过</a:t>
            </a:r>
            <a:r>
              <a:rPr lang="en-US" altLang="zh-CN" sz="1400" dirty="0">
                <a:solidFill>
                  <a:schemeClr val="bg1"/>
                </a:solidFill>
                <a:latin typeface="微软雅黑" panose="020B0503020204020204" charset="-122"/>
                <a:ea typeface="微软雅黑" panose="020B0503020204020204" charset="-122"/>
              </a:rPr>
              <a:t>1</a:t>
            </a:r>
            <a:r>
              <a:rPr lang="zh-CN" altLang="zh-CN" sz="1400" dirty="0">
                <a:solidFill>
                  <a:schemeClr val="bg1"/>
                </a:solidFill>
                <a:latin typeface="微软雅黑" panose="020B0503020204020204" charset="-122"/>
                <a:ea typeface="微软雅黑" panose="020B0503020204020204" charset="-122"/>
              </a:rPr>
              <a:t>次停车后经过交叉口。</a:t>
            </a:r>
            <a:endParaRPr lang="zh-CN" altLang="en-US" sz="1400" dirty="0">
              <a:solidFill>
                <a:schemeClr val="bg1"/>
              </a:solidFill>
              <a:latin typeface="微软雅黑" panose="020B0503020204020204" charset="-122"/>
              <a:ea typeface="微软雅黑" panose="020B0503020204020204" charset="-122"/>
            </a:endParaRPr>
          </a:p>
        </p:txBody>
      </p:sp>
      <p:sp>
        <p:nvSpPr>
          <p:cNvPr id="10" name="TextBox 76"/>
          <p:cNvSpPr txBox="1"/>
          <p:nvPr/>
        </p:nvSpPr>
        <p:spPr>
          <a:xfrm>
            <a:off x="1246505" y="1319215"/>
            <a:ext cx="3049628" cy="460375"/>
          </a:xfrm>
          <a:prstGeom prst="rect">
            <a:avLst/>
          </a:prstGeom>
          <a:noFill/>
        </p:spPr>
        <p:txBody>
          <a:bodyPr wrap="square" rtlCol="0">
            <a:spAutoFit/>
          </a:bodyPr>
          <a:lstStyle/>
          <a:p>
            <a:r>
              <a:rPr lang="zh-CN" altLang="en-US" sz="2400" dirty="0" smtClean="0">
                <a:solidFill>
                  <a:schemeClr val="bg1"/>
                </a:solidFill>
                <a:latin typeface="华文细黑" panose="02010600040101010101" pitchFamily="2" charset="-122"/>
                <a:ea typeface="华文细黑" panose="02010600040101010101" pitchFamily="2" charset="-122"/>
              </a:rPr>
              <a:t>基本假设②：</a:t>
            </a:r>
            <a:endParaRPr lang="zh-CN" altLang="en-US" sz="2400" dirty="0" smtClean="0">
              <a:solidFill>
                <a:schemeClr val="bg1"/>
              </a:solidFill>
              <a:latin typeface="华文细黑" panose="02010600040101010101" pitchFamily="2" charset="-122"/>
              <a:ea typeface="华文细黑" panose="02010600040101010101" pitchFamily="2" charset="-122"/>
            </a:endParaRPr>
          </a:p>
        </p:txBody>
      </p:sp>
      <p:sp>
        <p:nvSpPr>
          <p:cNvPr id="11" name="Freeform 22"/>
          <p:cNvSpPr>
            <a:spLocks noEditPoints="1"/>
          </p:cNvSpPr>
          <p:nvPr/>
        </p:nvSpPr>
        <p:spPr bwMode="auto">
          <a:xfrm>
            <a:off x="450112" y="1164603"/>
            <a:ext cx="636310" cy="753421"/>
          </a:xfrm>
          <a:custGeom>
            <a:avLst/>
            <a:gdLst>
              <a:gd name="T0" fmla="*/ 386 w 414"/>
              <a:gd name="T1" fmla="*/ 452 h 490"/>
              <a:gd name="T2" fmla="*/ 386 w 414"/>
              <a:gd name="T3" fmla="*/ 63 h 490"/>
              <a:gd name="T4" fmla="*/ 351 w 414"/>
              <a:gd name="T5" fmla="*/ 24 h 490"/>
              <a:gd name="T6" fmla="*/ 63 w 414"/>
              <a:gd name="T7" fmla="*/ 24 h 490"/>
              <a:gd name="T8" fmla="*/ 28 w 414"/>
              <a:gd name="T9" fmla="*/ 63 h 490"/>
              <a:gd name="T10" fmla="*/ 85 w 414"/>
              <a:gd name="T11" fmla="*/ 63 h 490"/>
              <a:gd name="T12" fmla="*/ 101 w 414"/>
              <a:gd name="T13" fmla="*/ 81 h 490"/>
              <a:gd name="T14" fmla="*/ 101 w 414"/>
              <a:gd name="T15" fmla="*/ 100 h 490"/>
              <a:gd name="T16" fmla="*/ 85 w 414"/>
              <a:gd name="T17" fmla="*/ 118 h 490"/>
              <a:gd name="T18" fmla="*/ 28 w 414"/>
              <a:gd name="T19" fmla="*/ 118 h 490"/>
              <a:gd name="T20" fmla="*/ 28 w 414"/>
              <a:gd name="T21" fmla="*/ 397 h 490"/>
              <a:gd name="T22" fmla="*/ 85 w 414"/>
              <a:gd name="T23" fmla="*/ 397 h 490"/>
              <a:gd name="T24" fmla="*/ 101 w 414"/>
              <a:gd name="T25" fmla="*/ 414 h 490"/>
              <a:gd name="T26" fmla="*/ 101 w 414"/>
              <a:gd name="T27" fmla="*/ 434 h 490"/>
              <a:gd name="T28" fmla="*/ 85 w 414"/>
              <a:gd name="T29" fmla="*/ 451 h 490"/>
              <a:gd name="T30" fmla="*/ 30 w 414"/>
              <a:gd name="T31" fmla="*/ 451 h 490"/>
              <a:gd name="T32" fmla="*/ 30 w 414"/>
              <a:gd name="T33" fmla="*/ 452 h 490"/>
              <a:gd name="T34" fmla="*/ 66 w 414"/>
              <a:gd name="T35" fmla="*/ 490 h 490"/>
              <a:gd name="T36" fmla="*/ 351 w 414"/>
              <a:gd name="T37" fmla="*/ 490 h 490"/>
              <a:gd name="T38" fmla="*/ 386 w 414"/>
              <a:gd name="T39" fmla="*/ 452 h 490"/>
              <a:gd name="T40" fmla="*/ 414 w 414"/>
              <a:gd name="T41" fmla="*/ 431 h 490"/>
              <a:gd name="T42" fmla="*/ 393 w 414"/>
              <a:gd name="T43" fmla="*/ 463 h 490"/>
              <a:gd name="T44" fmla="*/ 401 w 414"/>
              <a:gd name="T45" fmla="*/ 438 h 490"/>
              <a:gd name="T46" fmla="*/ 401 w 414"/>
              <a:gd name="T47" fmla="*/ 55 h 490"/>
              <a:gd name="T48" fmla="*/ 362 w 414"/>
              <a:gd name="T49" fmla="*/ 11 h 490"/>
              <a:gd name="T50" fmla="*/ 78 w 414"/>
              <a:gd name="T51" fmla="*/ 11 h 490"/>
              <a:gd name="T52" fmla="*/ 57 w 414"/>
              <a:gd name="T53" fmla="*/ 18 h 490"/>
              <a:gd name="T54" fmla="*/ 85 w 414"/>
              <a:gd name="T55" fmla="*/ 0 h 490"/>
              <a:gd name="T56" fmla="*/ 367 w 414"/>
              <a:gd name="T57" fmla="*/ 0 h 490"/>
              <a:gd name="T58" fmla="*/ 414 w 414"/>
              <a:gd name="T59" fmla="*/ 50 h 490"/>
              <a:gd name="T60" fmla="*/ 414 w 414"/>
              <a:gd name="T61" fmla="*/ 431 h 490"/>
              <a:gd name="T62" fmla="*/ 146 w 414"/>
              <a:gd name="T63" fmla="*/ 314 h 490"/>
              <a:gd name="T64" fmla="*/ 292 w 414"/>
              <a:gd name="T65" fmla="*/ 314 h 490"/>
              <a:gd name="T66" fmla="*/ 292 w 414"/>
              <a:gd name="T67" fmla="*/ 329 h 490"/>
              <a:gd name="T68" fmla="*/ 281 w 414"/>
              <a:gd name="T69" fmla="*/ 341 h 490"/>
              <a:gd name="T70" fmla="*/ 156 w 414"/>
              <a:gd name="T71" fmla="*/ 341 h 490"/>
              <a:gd name="T72" fmla="*/ 146 w 414"/>
              <a:gd name="T73" fmla="*/ 329 h 490"/>
              <a:gd name="T74" fmla="*/ 146 w 414"/>
              <a:gd name="T75" fmla="*/ 314 h 490"/>
              <a:gd name="T76" fmla="*/ 219 w 414"/>
              <a:gd name="T77" fmla="*/ 263 h 490"/>
              <a:gd name="T78" fmla="*/ 180 w 414"/>
              <a:gd name="T79" fmla="*/ 203 h 490"/>
              <a:gd name="T80" fmla="*/ 219 w 414"/>
              <a:gd name="T81" fmla="*/ 143 h 490"/>
              <a:gd name="T82" fmla="*/ 257 w 414"/>
              <a:gd name="T83" fmla="*/ 203 h 490"/>
              <a:gd name="T84" fmla="*/ 219 w 414"/>
              <a:gd name="T85" fmla="*/ 263 h 490"/>
              <a:gd name="T86" fmla="*/ 74 w 414"/>
              <a:gd name="T87" fmla="*/ 440 h 490"/>
              <a:gd name="T88" fmla="*/ 26 w 414"/>
              <a:gd name="T89" fmla="*/ 440 h 490"/>
              <a:gd name="T90" fmla="*/ 0 w 414"/>
              <a:gd name="T91" fmla="*/ 419 h 490"/>
              <a:gd name="T92" fmla="*/ 0 w 414"/>
              <a:gd name="T93" fmla="*/ 417 h 490"/>
              <a:gd name="T94" fmla="*/ 18 w 414"/>
              <a:gd name="T95" fmla="*/ 404 h 490"/>
              <a:gd name="T96" fmla="*/ 29 w 414"/>
              <a:gd name="T97" fmla="*/ 408 h 490"/>
              <a:gd name="T98" fmla="*/ 74 w 414"/>
              <a:gd name="T99" fmla="*/ 408 h 490"/>
              <a:gd name="T100" fmla="*/ 87 w 414"/>
              <a:gd name="T101" fmla="*/ 423 h 490"/>
              <a:gd name="T102" fmla="*/ 87 w 414"/>
              <a:gd name="T103" fmla="*/ 425 h 490"/>
              <a:gd name="T104" fmla="*/ 74 w 414"/>
              <a:gd name="T105" fmla="*/ 440 h 490"/>
              <a:gd name="T106" fmla="*/ 74 w 414"/>
              <a:gd name="T107" fmla="*/ 107 h 490"/>
              <a:gd name="T108" fmla="*/ 26 w 414"/>
              <a:gd name="T109" fmla="*/ 107 h 490"/>
              <a:gd name="T110" fmla="*/ 0 w 414"/>
              <a:gd name="T111" fmla="*/ 86 h 490"/>
              <a:gd name="T112" fmla="*/ 0 w 414"/>
              <a:gd name="T113" fmla="*/ 83 h 490"/>
              <a:gd name="T114" fmla="*/ 18 w 414"/>
              <a:gd name="T115" fmla="*/ 71 h 490"/>
              <a:gd name="T116" fmla="*/ 29 w 414"/>
              <a:gd name="T117" fmla="*/ 74 h 490"/>
              <a:gd name="T118" fmla="*/ 74 w 414"/>
              <a:gd name="T119" fmla="*/ 74 h 490"/>
              <a:gd name="T120" fmla="*/ 87 w 414"/>
              <a:gd name="T121" fmla="*/ 89 h 490"/>
              <a:gd name="T122" fmla="*/ 87 w 414"/>
              <a:gd name="T123" fmla="*/ 92 h 490"/>
              <a:gd name="T124" fmla="*/ 74 w 414"/>
              <a:gd name="T125" fmla="*/ 10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4" h="490">
                <a:moveTo>
                  <a:pt x="386" y="452"/>
                </a:moveTo>
                <a:cubicBezTo>
                  <a:pt x="386" y="322"/>
                  <a:pt x="386" y="193"/>
                  <a:pt x="386" y="63"/>
                </a:cubicBezTo>
                <a:cubicBezTo>
                  <a:pt x="386" y="42"/>
                  <a:pt x="371" y="24"/>
                  <a:pt x="351" y="24"/>
                </a:cubicBezTo>
                <a:cubicBezTo>
                  <a:pt x="255" y="24"/>
                  <a:pt x="159" y="24"/>
                  <a:pt x="63" y="24"/>
                </a:cubicBezTo>
                <a:cubicBezTo>
                  <a:pt x="44" y="24"/>
                  <a:pt x="28" y="42"/>
                  <a:pt x="28" y="63"/>
                </a:cubicBezTo>
                <a:cubicBezTo>
                  <a:pt x="47" y="63"/>
                  <a:pt x="66" y="63"/>
                  <a:pt x="85" y="63"/>
                </a:cubicBezTo>
                <a:cubicBezTo>
                  <a:pt x="94" y="63"/>
                  <a:pt x="101" y="71"/>
                  <a:pt x="101" y="81"/>
                </a:cubicBezTo>
                <a:cubicBezTo>
                  <a:pt x="101" y="100"/>
                  <a:pt x="101" y="100"/>
                  <a:pt x="101" y="100"/>
                </a:cubicBezTo>
                <a:cubicBezTo>
                  <a:pt x="101" y="110"/>
                  <a:pt x="94" y="118"/>
                  <a:pt x="85" y="118"/>
                </a:cubicBezTo>
                <a:cubicBezTo>
                  <a:pt x="66" y="118"/>
                  <a:pt x="47" y="118"/>
                  <a:pt x="28" y="118"/>
                </a:cubicBezTo>
                <a:cubicBezTo>
                  <a:pt x="28" y="397"/>
                  <a:pt x="28" y="397"/>
                  <a:pt x="28" y="397"/>
                </a:cubicBezTo>
                <a:cubicBezTo>
                  <a:pt x="47" y="397"/>
                  <a:pt x="66" y="397"/>
                  <a:pt x="85" y="397"/>
                </a:cubicBezTo>
                <a:cubicBezTo>
                  <a:pt x="94" y="397"/>
                  <a:pt x="101" y="405"/>
                  <a:pt x="101" y="414"/>
                </a:cubicBezTo>
                <a:cubicBezTo>
                  <a:pt x="101" y="434"/>
                  <a:pt x="101" y="434"/>
                  <a:pt x="101" y="434"/>
                </a:cubicBezTo>
                <a:cubicBezTo>
                  <a:pt x="101" y="443"/>
                  <a:pt x="94" y="451"/>
                  <a:pt x="85" y="451"/>
                </a:cubicBezTo>
                <a:cubicBezTo>
                  <a:pt x="67" y="451"/>
                  <a:pt x="49" y="451"/>
                  <a:pt x="30" y="451"/>
                </a:cubicBezTo>
                <a:cubicBezTo>
                  <a:pt x="30" y="452"/>
                  <a:pt x="30" y="452"/>
                  <a:pt x="30" y="452"/>
                </a:cubicBezTo>
                <a:cubicBezTo>
                  <a:pt x="30" y="473"/>
                  <a:pt x="46" y="490"/>
                  <a:pt x="66" y="490"/>
                </a:cubicBezTo>
                <a:cubicBezTo>
                  <a:pt x="161" y="490"/>
                  <a:pt x="256" y="490"/>
                  <a:pt x="351" y="490"/>
                </a:cubicBezTo>
                <a:cubicBezTo>
                  <a:pt x="371" y="490"/>
                  <a:pt x="386" y="473"/>
                  <a:pt x="386" y="452"/>
                </a:cubicBezTo>
                <a:close/>
                <a:moveTo>
                  <a:pt x="414" y="431"/>
                </a:moveTo>
                <a:cubicBezTo>
                  <a:pt x="414" y="444"/>
                  <a:pt x="402" y="456"/>
                  <a:pt x="393" y="463"/>
                </a:cubicBezTo>
                <a:cubicBezTo>
                  <a:pt x="398" y="456"/>
                  <a:pt x="401" y="447"/>
                  <a:pt x="401" y="438"/>
                </a:cubicBezTo>
                <a:cubicBezTo>
                  <a:pt x="401" y="310"/>
                  <a:pt x="402" y="183"/>
                  <a:pt x="401" y="55"/>
                </a:cubicBezTo>
                <a:cubicBezTo>
                  <a:pt x="401" y="29"/>
                  <a:pt x="385" y="11"/>
                  <a:pt x="362" y="11"/>
                </a:cubicBezTo>
                <a:cubicBezTo>
                  <a:pt x="266" y="11"/>
                  <a:pt x="174" y="11"/>
                  <a:pt x="78" y="11"/>
                </a:cubicBezTo>
                <a:cubicBezTo>
                  <a:pt x="70" y="11"/>
                  <a:pt x="63" y="13"/>
                  <a:pt x="57" y="18"/>
                </a:cubicBezTo>
                <a:cubicBezTo>
                  <a:pt x="64" y="9"/>
                  <a:pt x="74" y="0"/>
                  <a:pt x="85" y="0"/>
                </a:cubicBezTo>
                <a:cubicBezTo>
                  <a:pt x="180" y="0"/>
                  <a:pt x="271" y="0"/>
                  <a:pt x="367" y="0"/>
                </a:cubicBezTo>
                <a:cubicBezTo>
                  <a:pt x="392" y="0"/>
                  <a:pt x="414" y="22"/>
                  <a:pt x="414" y="50"/>
                </a:cubicBezTo>
                <a:cubicBezTo>
                  <a:pt x="414" y="177"/>
                  <a:pt x="414" y="304"/>
                  <a:pt x="414" y="431"/>
                </a:cubicBezTo>
                <a:close/>
                <a:moveTo>
                  <a:pt x="146" y="314"/>
                </a:moveTo>
                <a:cubicBezTo>
                  <a:pt x="146" y="261"/>
                  <a:pt x="292" y="261"/>
                  <a:pt x="292" y="314"/>
                </a:cubicBezTo>
                <a:cubicBezTo>
                  <a:pt x="292" y="329"/>
                  <a:pt x="292" y="329"/>
                  <a:pt x="292" y="329"/>
                </a:cubicBezTo>
                <a:cubicBezTo>
                  <a:pt x="292" y="335"/>
                  <a:pt x="287" y="341"/>
                  <a:pt x="281" y="341"/>
                </a:cubicBezTo>
                <a:cubicBezTo>
                  <a:pt x="156" y="341"/>
                  <a:pt x="156" y="341"/>
                  <a:pt x="156" y="341"/>
                </a:cubicBezTo>
                <a:cubicBezTo>
                  <a:pt x="150" y="341"/>
                  <a:pt x="146" y="335"/>
                  <a:pt x="146" y="329"/>
                </a:cubicBezTo>
                <a:cubicBezTo>
                  <a:pt x="146" y="314"/>
                  <a:pt x="146" y="314"/>
                  <a:pt x="146" y="314"/>
                </a:cubicBezTo>
                <a:close/>
                <a:moveTo>
                  <a:pt x="219" y="263"/>
                </a:moveTo>
                <a:cubicBezTo>
                  <a:pt x="201" y="263"/>
                  <a:pt x="180" y="236"/>
                  <a:pt x="180" y="203"/>
                </a:cubicBezTo>
                <a:cubicBezTo>
                  <a:pt x="180" y="170"/>
                  <a:pt x="175" y="143"/>
                  <a:pt x="219" y="143"/>
                </a:cubicBezTo>
                <a:cubicBezTo>
                  <a:pt x="263" y="143"/>
                  <a:pt x="257" y="170"/>
                  <a:pt x="257" y="203"/>
                </a:cubicBezTo>
                <a:cubicBezTo>
                  <a:pt x="257" y="236"/>
                  <a:pt x="237" y="263"/>
                  <a:pt x="219" y="263"/>
                </a:cubicBezTo>
                <a:close/>
                <a:moveTo>
                  <a:pt x="74" y="440"/>
                </a:moveTo>
                <a:cubicBezTo>
                  <a:pt x="26" y="440"/>
                  <a:pt x="26" y="440"/>
                  <a:pt x="26" y="440"/>
                </a:cubicBezTo>
                <a:cubicBezTo>
                  <a:pt x="14" y="440"/>
                  <a:pt x="0" y="435"/>
                  <a:pt x="0" y="419"/>
                </a:cubicBezTo>
                <a:cubicBezTo>
                  <a:pt x="0" y="418"/>
                  <a:pt x="0" y="417"/>
                  <a:pt x="0" y="417"/>
                </a:cubicBezTo>
                <a:cubicBezTo>
                  <a:pt x="0" y="398"/>
                  <a:pt x="15" y="397"/>
                  <a:pt x="18" y="404"/>
                </a:cubicBezTo>
                <a:cubicBezTo>
                  <a:pt x="19" y="407"/>
                  <a:pt x="23" y="408"/>
                  <a:pt x="29" y="408"/>
                </a:cubicBezTo>
                <a:cubicBezTo>
                  <a:pt x="74" y="408"/>
                  <a:pt x="74" y="408"/>
                  <a:pt x="74" y="408"/>
                </a:cubicBezTo>
                <a:cubicBezTo>
                  <a:pt x="81" y="408"/>
                  <a:pt x="87" y="415"/>
                  <a:pt x="87" y="423"/>
                </a:cubicBezTo>
                <a:cubicBezTo>
                  <a:pt x="87" y="424"/>
                  <a:pt x="87" y="424"/>
                  <a:pt x="87" y="425"/>
                </a:cubicBezTo>
                <a:cubicBezTo>
                  <a:pt x="87" y="433"/>
                  <a:pt x="81" y="440"/>
                  <a:pt x="74" y="440"/>
                </a:cubicBezTo>
                <a:close/>
                <a:moveTo>
                  <a:pt x="74" y="107"/>
                </a:moveTo>
                <a:cubicBezTo>
                  <a:pt x="26" y="107"/>
                  <a:pt x="26" y="107"/>
                  <a:pt x="26" y="107"/>
                </a:cubicBezTo>
                <a:cubicBezTo>
                  <a:pt x="14" y="107"/>
                  <a:pt x="0" y="102"/>
                  <a:pt x="0" y="86"/>
                </a:cubicBezTo>
                <a:cubicBezTo>
                  <a:pt x="0" y="85"/>
                  <a:pt x="0" y="84"/>
                  <a:pt x="0" y="83"/>
                </a:cubicBezTo>
                <a:cubicBezTo>
                  <a:pt x="0" y="65"/>
                  <a:pt x="15" y="64"/>
                  <a:pt x="18" y="71"/>
                </a:cubicBezTo>
                <a:cubicBezTo>
                  <a:pt x="19" y="74"/>
                  <a:pt x="23" y="74"/>
                  <a:pt x="29" y="74"/>
                </a:cubicBezTo>
                <a:cubicBezTo>
                  <a:pt x="74" y="74"/>
                  <a:pt x="74" y="74"/>
                  <a:pt x="74" y="74"/>
                </a:cubicBezTo>
                <a:cubicBezTo>
                  <a:pt x="81" y="74"/>
                  <a:pt x="87" y="81"/>
                  <a:pt x="87" y="89"/>
                </a:cubicBezTo>
                <a:cubicBezTo>
                  <a:pt x="87" y="90"/>
                  <a:pt x="87" y="91"/>
                  <a:pt x="87" y="92"/>
                </a:cubicBezTo>
                <a:cubicBezTo>
                  <a:pt x="87" y="100"/>
                  <a:pt x="81" y="107"/>
                  <a:pt x="74" y="107"/>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TextBox 10"/>
          <p:cNvSpPr txBox="1"/>
          <p:nvPr/>
        </p:nvSpPr>
        <p:spPr>
          <a:xfrm>
            <a:off x="1326468" y="-96955"/>
            <a:ext cx="10335042" cy="923330"/>
          </a:xfrm>
          <a:prstGeom prst="rect">
            <a:avLst/>
          </a:prstGeom>
          <a:noFill/>
        </p:spPr>
        <p:txBody>
          <a:bodyPr wrap="square" rtlCol="0">
            <a:spAutoFit/>
          </a:bodyPr>
          <a:lstStyle/>
          <a:p>
            <a:pPr algn="l">
              <a:lnSpc>
                <a:spcPct val="15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　　</a:t>
            </a:r>
            <a:r>
              <a:rPr lang="en-US" altLang="zh-CN" sz="3600" dirty="0" smtClean="0">
                <a:solidFill>
                  <a:schemeClr val="tx1">
                    <a:lumMod val="75000"/>
                    <a:lumOff val="25000"/>
                  </a:schemeClr>
                </a:solidFill>
                <a:latin typeface="微软雅黑" panose="020B0503020204020204" charset="-122"/>
                <a:ea typeface="微软雅黑" panose="020B0503020204020204" charset="-122"/>
              </a:rPr>
              <a:t> 4.5  </a:t>
            </a:r>
            <a:r>
              <a:rPr lang="zh-CN" altLang="en-US" sz="3600" dirty="0" smtClean="0">
                <a:solidFill>
                  <a:schemeClr val="tx1">
                    <a:lumMod val="75000"/>
                    <a:lumOff val="25000"/>
                  </a:schemeClr>
                </a:solidFill>
                <a:latin typeface="微软雅黑" panose="020B0503020204020204" charset="-122"/>
                <a:ea typeface="微软雅黑" panose="020B0503020204020204" charset="-122"/>
              </a:rPr>
              <a:t>受延误车辆的时间</a:t>
            </a:r>
            <a:r>
              <a:rPr lang="en-US" altLang="zh-CN" sz="3600" dirty="0" smtClean="0">
                <a:solidFill>
                  <a:schemeClr val="tx1">
                    <a:lumMod val="75000"/>
                    <a:lumOff val="25000"/>
                  </a:schemeClr>
                </a:solidFill>
                <a:latin typeface="微软雅黑" panose="020B0503020204020204" charset="-122"/>
                <a:ea typeface="微软雅黑" panose="020B0503020204020204" charset="-122"/>
              </a:rPr>
              <a:t>-</a:t>
            </a:r>
            <a:r>
              <a:rPr lang="zh-CN" altLang="en-US" sz="3600" dirty="0" smtClean="0">
                <a:solidFill>
                  <a:schemeClr val="tx1">
                    <a:lumMod val="75000"/>
                    <a:lumOff val="25000"/>
                  </a:schemeClr>
                </a:solidFill>
                <a:latin typeface="微软雅黑" panose="020B0503020204020204" charset="-122"/>
                <a:ea typeface="微软雅黑" panose="020B0503020204020204" charset="-122"/>
              </a:rPr>
              <a:t>空间分布关系图</a:t>
            </a:r>
            <a:endParaRPr lang="zh-CN" altLang="en-US" sz="3600" dirty="0" smtClean="0">
              <a:solidFill>
                <a:schemeClr val="tx1">
                  <a:lumMod val="75000"/>
                  <a:lumOff val="25000"/>
                </a:schemeClr>
              </a:solidFill>
              <a:latin typeface="微软雅黑" panose="020B0503020204020204" charset="-122"/>
              <a:ea typeface="微软雅黑" panose="020B0503020204020204" charset="-122"/>
            </a:endParaRPr>
          </a:p>
        </p:txBody>
      </p:sp>
      <mc:AlternateContent xmlns:mc="http://schemas.openxmlformats.org/markup-compatibility/2006">
        <mc:Choice xmlns:a14="http://schemas.microsoft.com/office/drawing/2010/main" Requires="a14">
          <p:sp>
            <p:nvSpPr>
              <p:cNvPr id="2" name="文本框 1"/>
              <p:cNvSpPr txBox="1"/>
              <p:nvPr/>
            </p:nvSpPr>
            <p:spPr>
              <a:xfrm>
                <a:off x="4673321" y="983870"/>
                <a:ext cx="5894614" cy="2028761"/>
              </a:xfrm>
              <a:prstGeom prst="rect">
                <a:avLst/>
              </a:prstGeom>
              <a:noFill/>
            </p:spPr>
            <p:txBody>
              <a:bodyPr wrap="square" rtlCol="0">
                <a:spAutoFit/>
              </a:bodyPr>
              <a:lstStyle/>
              <a:p>
                <a:r>
                  <a:rPr lang="zh-CN" altLang="zh-CN" dirty="0" smtClean="0">
                    <a:solidFill>
                      <a:schemeClr val="bg1"/>
                    </a:solidFill>
                    <a:latin typeface="微软雅黑" panose="020B0503020204020204" pitchFamily="34" charset="-122"/>
                    <a:ea typeface="微软雅黑" panose="020B0503020204020204" pitchFamily="34" charset="-122"/>
                  </a:rPr>
                  <a:t>由</a:t>
                </a:r>
                <a:r>
                  <a:rPr lang="en-US" altLang="zh-CN" dirty="0">
                    <a:solidFill>
                      <a:schemeClr val="bg1"/>
                    </a:solidFill>
                    <a:latin typeface="微软雅黑" panose="020B0503020204020204" pitchFamily="34" charset="-122"/>
                    <a:ea typeface="微软雅黑" panose="020B0503020204020204" pitchFamily="34" charset="-122"/>
                  </a:rPr>
                  <a:t>4.2</a:t>
                </a:r>
                <a:r>
                  <a:rPr lang="zh-CN" altLang="zh-CN" dirty="0">
                    <a:solidFill>
                      <a:schemeClr val="bg1"/>
                    </a:solidFill>
                    <a:latin typeface="微软雅黑" panose="020B0503020204020204" pitchFamily="34" charset="-122"/>
                    <a:ea typeface="微软雅黑" panose="020B0503020204020204" pitchFamily="34" charset="-122"/>
                  </a:rPr>
                  <a:t>的延误计算可知，东西方向停车延误为</a:t>
                </a:r>
                <a:r>
                  <a:rPr lang="en-US" altLang="zh-CN" dirty="0">
                    <a:solidFill>
                      <a:schemeClr val="bg1"/>
                    </a:solidFill>
                    <a:latin typeface="微软雅黑" panose="020B0503020204020204" pitchFamily="34" charset="-122"/>
                    <a:ea typeface="微软雅黑" panose="020B0503020204020204" pitchFamily="34" charset="-122"/>
                  </a:rPr>
                  <a:t>t=26.16s</a:t>
                </a:r>
                <a:r>
                  <a:rPr lang="zh-CN" altLang="zh-CN" dirty="0">
                    <a:solidFill>
                      <a:schemeClr val="bg1"/>
                    </a:solidFill>
                    <a:latin typeface="微软雅黑" panose="020B0503020204020204" pitchFamily="34" charset="-122"/>
                    <a:ea typeface="微软雅黑" panose="020B0503020204020204" pitchFamily="34" charset="-122"/>
                  </a:rPr>
                  <a:t>，</a:t>
                </a:r>
              </a:p>
              <a:p>
                <a:r>
                  <a:rPr lang="zh-CN" altLang="zh-CN" dirty="0" smtClean="0">
                    <a:solidFill>
                      <a:schemeClr val="bg1"/>
                    </a:solidFill>
                    <a:latin typeface="微软雅黑" panose="020B0503020204020204" pitchFamily="34" charset="-122"/>
                    <a:ea typeface="微软雅黑" panose="020B0503020204020204" pitchFamily="34" charset="-122"/>
                  </a:rPr>
                  <a:t>则</a:t>
                </a:r>
                <a:endParaRPr lang="en-US" altLang="zh-CN" dirty="0" smtClean="0">
                  <a:solidFill>
                    <a:schemeClr val="bg1"/>
                  </a:solidFill>
                  <a:latin typeface="微软雅黑" panose="020B0503020204020204" pitchFamily="34" charset="-122"/>
                  <a:ea typeface="微软雅黑" panose="020B0503020204020204" pitchFamily="34" charset="-122"/>
                </a:endParaRPr>
              </a:p>
              <a:p>
                <a:endParaRPr lang="zh-CN" altLang="zh-CN" dirty="0">
                  <a:solidFill>
                    <a:schemeClr val="bg1"/>
                  </a:solidFill>
                  <a:latin typeface="微软雅黑" panose="020B0503020204020204" pitchFamily="34" charset="-122"/>
                  <a:ea typeface="微软雅黑" panose="020B0503020204020204" pitchFamily="34" charset="-122"/>
                </a:endParaRPr>
              </a:p>
              <a:p>
                <a:pPr/>
                <a14:m>
                  <m:oMathPara xmlns:m="http://schemas.openxmlformats.org/officeDocument/2006/math">
                    <m:oMathParaPr>
                      <m:jc m:val="centerGroup"/>
                    </m:oMathParaPr>
                    <m:oMath xmlns:m="http://schemas.openxmlformats.org/officeDocument/2006/math">
                      <m:r>
                        <a:rPr lang="zh-CN" altLang="zh-CN">
                          <a:solidFill>
                            <a:schemeClr val="bg1"/>
                          </a:solidFill>
                          <a:latin typeface="Cambria Math" panose="02040503050406030204" pitchFamily="18" charset="0"/>
                        </a:rPr>
                        <m:t>不停车通过的时间</m:t>
                      </m:r>
                      <m:r>
                        <a:rPr lang="en-US" altLang="zh-CN">
                          <a:solidFill>
                            <a:schemeClr val="bg1"/>
                          </a:solidFill>
                          <a:latin typeface="Cambria Math" panose="02040503050406030204" pitchFamily="18" charset="0"/>
                        </a:rPr>
                        <m:t>=</m:t>
                      </m:r>
                      <m:r>
                        <a:rPr lang="zh-CN" altLang="zh-CN">
                          <a:solidFill>
                            <a:schemeClr val="bg1"/>
                          </a:solidFill>
                          <a:latin typeface="Cambria Math" panose="02040503050406030204" pitchFamily="18" charset="0"/>
                        </a:rPr>
                        <m:t>行程时间</m:t>
                      </m:r>
                      <m:r>
                        <a:rPr lang="zh-CN" altLang="en-US" i="1">
                          <a:solidFill>
                            <a:schemeClr val="bg1"/>
                          </a:solidFill>
                          <a:latin typeface="Cambria Math" panose="02040503050406030204" pitchFamily="18" charset="0"/>
                        </a:rPr>
                        <m:t>−</m:t>
                      </m:r>
                      <m:r>
                        <a:rPr lang="zh-CN" altLang="zh-CN">
                          <a:solidFill>
                            <a:schemeClr val="bg1"/>
                          </a:solidFill>
                          <a:latin typeface="Cambria Math" panose="02040503050406030204" pitchFamily="18" charset="0"/>
                        </a:rPr>
                        <m:t>停车延误</m:t>
                      </m:r>
                      <m:r>
                        <a:rPr lang="en-US" altLang="zh-CN">
                          <a:solidFill>
                            <a:schemeClr val="bg1"/>
                          </a:solidFill>
                          <a:latin typeface="Cambria Math" panose="02040503050406030204" pitchFamily="18" charset="0"/>
                        </a:rPr>
                        <m:t>=52.20</m:t>
                      </m:r>
                      <m:r>
                        <a:rPr lang="zh-CN" altLang="en-US" i="1">
                          <a:solidFill>
                            <a:schemeClr val="bg1"/>
                          </a:solidFill>
                          <a:latin typeface="Cambria Math" panose="02040503050406030204" pitchFamily="18" charset="0"/>
                        </a:rPr>
                        <m:t>−</m:t>
                      </m:r>
                      <m:r>
                        <a:rPr lang="en-US" altLang="zh-CN">
                          <a:solidFill>
                            <a:schemeClr val="bg1"/>
                          </a:solidFill>
                          <a:latin typeface="Cambria Math" panose="02040503050406030204" pitchFamily="18" charset="0"/>
                        </a:rPr>
                        <m:t>26.16=26.04</m:t>
                      </m:r>
                      <m:r>
                        <m:rPr>
                          <m:sty m:val="p"/>
                        </m:rPr>
                        <a:rPr lang="en-US" altLang="zh-CN">
                          <a:solidFill>
                            <a:schemeClr val="bg1"/>
                          </a:solidFill>
                          <a:latin typeface="Cambria Math" panose="02040503050406030204" pitchFamily="18" charset="0"/>
                        </a:rPr>
                        <m:t>s</m:t>
                      </m:r>
                    </m:oMath>
                  </m:oMathPara>
                </a14:m>
                <a:endParaRPr lang="en-US" altLang="zh-CN" dirty="0" smtClean="0">
                  <a:solidFill>
                    <a:schemeClr val="bg1"/>
                  </a:solidFill>
                  <a:latin typeface="微软雅黑" panose="020B0503020204020204" pitchFamily="34" charset="-122"/>
                  <a:ea typeface="微软雅黑" panose="020B0503020204020204" pitchFamily="34" charset="-122"/>
                </a:endParaRPr>
              </a:p>
              <a:p>
                <a:endParaRPr lang="zh-CN" altLang="zh-CN" dirty="0">
                  <a:solidFill>
                    <a:schemeClr val="bg1"/>
                  </a:solidFill>
                  <a:latin typeface="微软雅黑" panose="020B0503020204020204" pitchFamily="34" charset="-122"/>
                  <a:ea typeface="微软雅黑" panose="020B0503020204020204" pitchFamily="34" charset="-122"/>
                </a:endParaRPr>
              </a:p>
              <a:p>
                <a:r>
                  <a:rPr lang="zh-CN" altLang="zh-CN" dirty="0">
                    <a:solidFill>
                      <a:schemeClr val="bg1"/>
                    </a:solidFill>
                    <a:latin typeface="微软雅黑" panose="020B0503020204020204" pitchFamily="34" charset="-122"/>
                    <a:ea typeface="微软雅黑" panose="020B0503020204020204" pitchFamily="34" charset="-122"/>
                  </a:rPr>
                  <a:t>则受延误车辆的时间</a:t>
                </a:r>
                <a:r>
                  <a:rPr lang="en-US" altLang="zh-CN" dirty="0">
                    <a:solidFill>
                      <a:schemeClr val="bg1"/>
                    </a:solidFill>
                    <a:latin typeface="微软雅黑" panose="020B0503020204020204" pitchFamily="34" charset="-122"/>
                    <a:ea typeface="微软雅黑" panose="020B0503020204020204" pitchFamily="34" charset="-122"/>
                  </a:rPr>
                  <a:t>-</a:t>
                </a:r>
                <a:r>
                  <a:rPr lang="zh-CN" altLang="zh-CN" dirty="0">
                    <a:solidFill>
                      <a:schemeClr val="bg1"/>
                    </a:solidFill>
                    <a:latin typeface="微软雅黑" panose="020B0503020204020204" pitchFamily="34" charset="-122"/>
                    <a:ea typeface="微软雅黑" panose="020B0503020204020204" pitchFamily="34" charset="-122"/>
                  </a:rPr>
                  <a:t>空间分布关系图如下图</a:t>
                </a:r>
                <a:r>
                  <a:rPr lang="en-US" altLang="zh-CN" dirty="0">
                    <a:solidFill>
                      <a:schemeClr val="bg1"/>
                    </a:solidFill>
                    <a:latin typeface="微软雅黑" panose="020B0503020204020204" pitchFamily="34" charset="-122"/>
                    <a:ea typeface="微软雅黑" panose="020B0503020204020204" pitchFamily="34" charset="-122"/>
                  </a:rPr>
                  <a:t>4-8</a:t>
                </a:r>
                <a:r>
                  <a:rPr lang="zh-CN" altLang="zh-CN" dirty="0">
                    <a:solidFill>
                      <a:schemeClr val="bg1"/>
                    </a:solidFill>
                    <a:latin typeface="微软雅黑" panose="020B0503020204020204" pitchFamily="34" charset="-122"/>
                    <a:ea typeface="微软雅黑" panose="020B0503020204020204" pitchFamily="34" charset="-122"/>
                  </a:rPr>
                  <a:t>：</a:t>
                </a:r>
              </a:p>
            </p:txBody>
          </p:sp>
        </mc:Choice>
        <mc:Fallback>
          <p:sp>
            <p:nvSpPr>
              <p:cNvPr id="2" name="文本框 1"/>
              <p:cNvSpPr txBox="1">
                <a:spLocks noRot="1" noChangeAspect="1" noMove="1" noResize="1" noEditPoints="1" noAdjustHandles="1" noChangeArrowheads="1" noChangeShapeType="1" noTextEdit="1"/>
              </p:cNvSpPr>
              <p:nvPr/>
            </p:nvSpPr>
            <p:spPr>
              <a:xfrm>
                <a:off x="4673321" y="983870"/>
                <a:ext cx="5894614" cy="2028761"/>
              </a:xfrm>
              <a:prstGeom prst="rect">
                <a:avLst/>
              </a:prstGeom>
              <a:blipFill rotWithShape="0">
                <a:blip r:embed="rId1"/>
                <a:stretch>
                  <a:fillRect l="-931" t="-1502" b="-3904"/>
                </a:stretch>
              </a:blipFill>
            </p:spPr>
            <p:txBody>
              <a:bodyPr/>
              <a:lstStyle/>
              <a:p>
                <a:r>
                  <a:rPr lang="zh-CN" altLang="en-US">
                    <a:noFill/>
                  </a:rPr>
                  <a:t> </a:t>
                </a:r>
                <a:endParaRPr lang="zh-CN" altLang="en-US">
                  <a:noFill/>
                </a:endParaRPr>
              </a:p>
            </p:txBody>
          </p:sp>
        </mc:Fallback>
      </mc:AlternateContent>
      <p:pic>
        <p:nvPicPr>
          <p:cNvPr id="16" name="图片 15"/>
          <p:cNvPicPr/>
          <p:nvPr/>
        </p:nvPicPr>
        <p:blipFill>
          <a:blip r:embed="rId2">
            <a:extLst>
              <a:ext uri="{28A0092B-C50C-407E-A947-70E740481C1C}">
                <a14:useLocalDpi xmlns:a14="http://schemas.microsoft.com/office/drawing/2010/main" val="0"/>
              </a:ext>
            </a:extLst>
          </a:blip>
          <a:srcRect/>
          <a:stretch>
            <a:fillRect/>
          </a:stretch>
        </p:blipFill>
        <p:spPr bwMode="auto">
          <a:xfrm>
            <a:off x="4230827" y="3545604"/>
            <a:ext cx="6337108" cy="3168775"/>
          </a:xfrm>
          <a:prstGeom prst="rect">
            <a:avLst/>
          </a:prstGeom>
          <a:noFill/>
          <a:ln>
            <a:noFill/>
          </a:ln>
        </p:spPr>
      </p:pic>
      <p:pic>
        <p:nvPicPr>
          <p:cNvPr id="17" name="图片 16"/>
          <p:cNvPicPr>
            <a:picLocks noChangeAspect="1"/>
          </p:cNvPicPr>
          <p:nvPr/>
        </p:nvPicPr>
        <p:blipFill>
          <a:blip r:embed="rId3"/>
          <a:stretch>
            <a:fillRect/>
          </a:stretch>
        </p:blipFill>
        <p:spPr>
          <a:xfrm flipH="1">
            <a:off x="122163" y="3545604"/>
            <a:ext cx="3739543" cy="287152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750"/>
                                        <p:tgtEl>
                                          <p:spTgt spid="14"/>
                                        </p:tgtEl>
                                      </p:cBhvr>
                                    </p:animEffect>
                                  </p:childTnLst>
                                </p:cTn>
                              </p:par>
                            </p:childTnLst>
                          </p:cTn>
                        </p:par>
                        <p:par>
                          <p:cTn id="21" fill="hold">
                            <p:stCondLst>
                              <p:cond delay="1500"/>
                            </p:stCondLst>
                            <p:childTnLst>
                              <p:par>
                                <p:cTn id="22" presetID="49" presetClass="entr" presetSubtype="0" decel="100000"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 calcmode="lin" valueType="num">
                                      <p:cBhvr>
                                        <p:cTn id="26" dur="500" fill="hold"/>
                                        <p:tgtEl>
                                          <p:spTgt spid="17"/>
                                        </p:tgtEl>
                                        <p:attrNameLst>
                                          <p:attrName>style.rotation</p:attrName>
                                        </p:attrNameLst>
                                      </p:cBhvr>
                                      <p:tavLst>
                                        <p:tav tm="0">
                                          <p:val>
                                            <p:fltVal val="360"/>
                                          </p:val>
                                        </p:tav>
                                        <p:tav tm="100000">
                                          <p:val>
                                            <p:fltVal val="0"/>
                                          </p:val>
                                        </p:tav>
                                      </p:tavLst>
                                    </p:anim>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p:bldP spid="10" grpId="0"/>
      <p:bldP spid="11" grpId="0" animBg="1"/>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7" name="직선 연결선 76"/>
          <p:cNvCxnSpPr/>
          <p:nvPr/>
        </p:nvCxnSpPr>
        <p:spPr>
          <a:xfrm flipH="1">
            <a:off x="4107" y="681875"/>
            <a:ext cx="121840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400" y="307975"/>
            <a:ext cx="1629410" cy="232410"/>
            <a:chOff x="12" y="410"/>
            <a:chExt cx="2566" cy="680"/>
          </a:xfrm>
        </p:grpSpPr>
        <p:sp>
          <p:nvSpPr>
            <p:cNvPr id="19" name="矩形 18"/>
            <p:cNvSpPr/>
            <p:nvPr/>
          </p:nvSpPr>
          <p:spPr>
            <a:xfrm>
              <a:off x="2111" y="410"/>
              <a:ext cx="115" cy="680"/>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0" name="矩形 19"/>
            <p:cNvSpPr/>
            <p:nvPr/>
          </p:nvSpPr>
          <p:spPr>
            <a:xfrm>
              <a:off x="2478" y="735"/>
              <a:ext cx="100" cy="35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1" name="矩形 20"/>
            <p:cNvSpPr/>
            <p:nvPr/>
          </p:nvSpPr>
          <p:spPr>
            <a:xfrm>
              <a:off x="12" y="410"/>
              <a:ext cx="2003" cy="680"/>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2" name="矩形 21"/>
            <p:cNvSpPr/>
            <p:nvPr/>
          </p:nvSpPr>
          <p:spPr>
            <a:xfrm>
              <a:off x="2312" y="576"/>
              <a:ext cx="120" cy="514"/>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grpSp>
      <p:sp>
        <p:nvSpPr>
          <p:cNvPr id="8" name="speed"/>
          <p:cNvSpPr txBox="1">
            <a:spLocks noChangeArrowheads="1"/>
          </p:cNvSpPr>
          <p:nvPr/>
        </p:nvSpPr>
        <p:spPr bwMode="auto">
          <a:xfrm>
            <a:off x="391887" y="1784356"/>
            <a:ext cx="4506684" cy="167642"/>
          </a:xfrm>
          <a:prstGeom prst="rect">
            <a:avLst/>
          </a:prstGeom>
          <a:noFill/>
          <a:sp3d prstMaterial="matte">
            <a:bevelT w="1270" h="1270"/>
          </a:sp3d>
        </p:spPr>
        <p:txBody>
          <a:bodyPr wrap="square" lIns="0" tIns="0" rIns="0" bIns="0">
            <a:spAutoFit/>
            <a:scene3d>
              <a:camera prst="orthographicFront"/>
              <a:lightRig rig="threePt" dir="t"/>
            </a:scene3d>
            <a:sp3d>
              <a:bevelT w="0" h="0"/>
            </a:sp3d>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endParaRPr lang="en-US" altLang="ko-KR" sz="11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44" name="TextBox 10"/>
          <p:cNvSpPr txBox="1"/>
          <p:nvPr/>
        </p:nvSpPr>
        <p:spPr>
          <a:xfrm>
            <a:off x="1326468" y="-96955"/>
            <a:ext cx="10335042" cy="923330"/>
          </a:xfrm>
          <a:prstGeom prst="rect">
            <a:avLst/>
          </a:prstGeom>
          <a:noFill/>
        </p:spPr>
        <p:txBody>
          <a:bodyPr wrap="square" rtlCol="0">
            <a:spAutoFit/>
          </a:bodyPr>
          <a:lstStyle/>
          <a:p>
            <a:pPr algn="l">
              <a:lnSpc>
                <a:spcPct val="15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　　</a:t>
            </a:r>
            <a:r>
              <a:rPr lang="en-US" altLang="zh-CN" sz="3600" dirty="0" smtClean="0">
                <a:solidFill>
                  <a:schemeClr val="tx1">
                    <a:lumMod val="75000"/>
                    <a:lumOff val="25000"/>
                  </a:schemeClr>
                </a:solidFill>
                <a:latin typeface="微软雅黑" panose="020B0503020204020204" charset="-122"/>
                <a:ea typeface="微软雅黑" panose="020B0503020204020204" charset="-122"/>
              </a:rPr>
              <a:t> </a:t>
            </a:r>
            <a:r>
              <a:rPr lang="en-US" altLang="zh-CN" sz="2800" dirty="0" smtClean="0">
                <a:solidFill>
                  <a:schemeClr val="tx1">
                    <a:lumMod val="75000"/>
                    <a:lumOff val="25000"/>
                  </a:schemeClr>
                </a:solidFill>
                <a:latin typeface="微软雅黑" panose="020B0503020204020204" charset="-122"/>
                <a:ea typeface="微软雅黑" panose="020B0503020204020204" charset="-122"/>
              </a:rPr>
              <a:t>4.6 </a:t>
            </a:r>
            <a:r>
              <a:rPr lang="zh-CN" altLang="en-US" sz="2800" dirty="0" smtClean="0">
                <a:solidFill>
                  <a:schemeClr val="tx1">
                    <a:lumMod val="75000"/>
                    <a:lumOff val="25000"/>
                  </a:schemeClr>
                </a:solidFill>
                <a:latin typeface="微软雅黑" panose="020B0503020204020204" charset="-122"/>
                <a:ea typeface="微软雅黑" panose="020B0503020204020204" charset="-122"/>
              </a:rPr>
              <a:t>高峰时间段内车辆通过指定路段的平均行程时间延误模型</a:t>
            </a:r>
            <a:r>
              <a:rPr lang="en-US" altLang="zh-CN" sz="2800" dirty="0" smtClean="0">
                <a:solidFill>
                  <a:schemeClr val="tx1">
                    <a:lumMod val="75000"/>
                    <a:lumOff val="25000"/>
                  </a:schemeClr>
                </a:solidFill>
                <a:latin typeface="微软雅黑" panose="020B0503020204020204" charset="-122"/>
                <a:ea typeface="微软雅黑" panose="020B0503020204020204" charset="-122"/>
              </a:rPr>
              <a:t> </a:t>
            </a:r>
            <a:endParaRPr lang="zh-CN" altLang="en-US" sz="2800" dirty="0" smtClean="0">
              <a:solidFill>
                <a:schemeClr val="tx1">
                  <a:lumMod val="75000"/>
                  <a:lumOff val="25000"/>
                </a:schemeClr>
              </a:solidFill>
              <a:latin typeface="微软雅黑" panose="020B0503020204020204" charset="-122"/>
              <a:ea typeface="微软雅黑" panose="020B0503020204020204" charset="-122"/>
            </a:endParaRPr>
          </a:p>
        </p:txBody>
      </p:sp>
      <mc:AlternateContent xmlns:mc="http://schemas.openxmlformats.org/markup-compatibility/2006">
        <mc:Choice xmlns:a14="http://schemas.microsoft.com/office/drawing/2010/main" Requires="a14">
          <p:sp>
            <p:nvSpPr>
              <p:cNvPr id="3" name="文本框 2"/>
              <p:cNvSpPr txBox="1"/>
              <p:nvPr/>
            </p:nvSpPr>
            <p:spPr>
              <a:xfrm>
                <a:off x="68045" y="3082477"/>
                <a:ext cx="4977484" cy="3360215"/>
              </a:xfrm>
              <a:prstGeom prst="rect">
                <a:avLst/>
              </a:prstGeom>
              <a:solidFill>
                <a:srgbClr val="F4879C"/>
              </a:solidFill>
            </p:spPr>
            <p:style>
              <a:lnRef idx="3">
                <a:schemeClr val="lt1"/>
              </a:lnRef>
              <a:fillRef idx="1">
                <a:schemeClr val="accent6"/>
              </a:fillRef>
              <a:effectRef idx="1">
                <a:schemeClr val="accent6"/>
              </a:effectRef>
              <a:fontRef idx="minor">
                <a:schemeClr val="lt1"/>
              </a:fontRef>
            </p:style>
            <p:txBody>
              <a:bodyPr wrap="square" rtlCol="0">
                <a:spAutoFit/>
              </a:bodyPr>
              <a:lstStyle/>
              <a:p>
                <a:r>
                  <a:rPr lang="zh-CN" altLang="zh-CN" dirty="0"/>
                  <a:t>经过</a:t>
                </a:r>
                <a:r>
                  <a:rPr lang="en-US" altLang="zh-CN" dirty="0"/>
                  <a:t>4.2</a:t>
                </a:r>
                <a:r>
                  <a:rPr lang="zh-CN" altLang="zh-CN" dirty="0"/>
                  <a:t>计算，</a:t>
                </a:r>
                <a14:m>
                  <m:oMath xmlns:m="http://schemas.openxmlformats.org/officeDocument/2006/math">
                    <m:sSub>
                      <m:sSubPr>
                        <m:ctrlPr>
                          <a:rPr lang="zh-CN" altLang="zh-CN" i="1"/>
                        </m:ctrlPr>
                      </m:sSubPr>
                      <m:e>
                        <m:r>
                          <a:rPr lang="en-US" altLang="zh-CN" i="1"/>
                          <m:t>𝑡</m:t>
                        </m:r>
                      </m:e>
                      <m:sub>
                        <m:r>
                          <a:rPr lang="en-US" altLang="zh-CN" i="1"/>
                          <m:t>𝑠</m:t>
                        </m:r>
                      </m:sub>
                    </m:sSub>
                    <m:r>
                      <a:rPr lang="en-US" altLang="zh-CN" i="1"/>
                      <m:t>=26.16</m:t>
                    </m:r>
                    <m:r>
                      <a:rPr lang="en-US" altLang="zh-CN" i="1"/>
                      <m:t>𝑠</m:t>
                    </m:r>
                  </m:oMath>
                </a14:m>
                <a:r>
                  <a:rPr lang="en-US" altLang="zh-CN" dirty="0"/>
                  <a:t>,</a:t>
                </a:r>
                <a:r>
                  <a:rPr lang="zh-CN" altLang="zh-CN" dirty="0"/>
                  <a:t>停驶车辆百分率为</a:t>
                </a:r>
                <a:r>
                  <a:rPr lang="en-US" altLang="zh-CN" dirty="0"/>
                  <a:t>p</a:t>
                </a:r>
                <a:r>
                  <a:rPr lang="zh-CN" altLang="zh-CN" dirty="0"/>
                  <a:t>。</a:t>
                </a:r>
              </a:p>
              <a:p>
                <a:r>
                  <a:rPr lang="zh-CN" altLang="zh-CN" dirty="0"/>
                  <a:t>模型建立：由假设①，平均行程时间</a:t>
                </a:r>
              </a:p>
              <a:p>
                <a14:m>
                  <m:oMathPara xmlns:m="http://schemas.openxmlformats.org/officeDocument/2006/math">
                    <m:oMathParaPr>
                      <m:jc m:val="centerGroup"/>
                    </m:oMathParaPr>
                    <m:oMath xmlns:m="http://schemas.openxmlformats.org/officeDocument/2006/math">
                      <m:sSub>
                        <m:sSubPr>
                          <m:ctrlPr>
                            <a:rPr lang="zh-CN" altLang="zh-CN" i="1"/>
                          </m:ctrlPr>
                        </m:sSubPr>
                        <m:e>
                          <m:r>
                            <a:rPr lang="en-US" altLang="zh-CN" i="1"/>
                            <m:t>𝑡</m:t>
                          </m:r>
                        </m:e>
                        <m:sub>
                          <m:r>
                            <a:rPr lang="en-US" altLang="zh-CN" i="1"/>
                            <m:t>𝑥</m:t>
                          </m:r>
                        </m:sub>
                      </m:sSub>
                      <m:r>
                        <a:rPr lang="en-US" altLang="zh-CN" i="1"/>
                        <m:t>=</m:t>
                      </m:r>
                      <m:f>
                        <m:fPr>
                          <m:ctrlPr>
                            <a:rPr lang="zh-CN" altLang="zh-CN" i="1"/>
                          </m:ctrlPr>
                        </m:fPr>
                        <m:num>
                          <m:r>
                            <a:rPr lang="en-US" altLang="zh-CN" i="1"/>
                            <m:t>𝑑</m:t>
                          </m:r>
                        </m:num>
                        <m:den>
                          <m:r>
                            <a:rPr lang="en-US" altLang="zh-CN" i="1"/>
                            <m:t>𝑢</m:t>
                          </m:r>
                        </m:den>
                      </m:f>
                      <m:r>
                        <a:rPr lang="en-US" altLang="zh-CN" i="1"/>
                        <m:t>×3.6</m:t>
                      </m:r>
                    </m:oMath>
                  </m:oMathPara>
                </a14:m>
                <a:endParaRPr lang="zh-CN" altLang="zh-CN" dirty="0"/>
              </a:p>
              <a:p>
                <a:r>
                  <a:rPr lang="zh-CN" altLang="zh-CN" dirty="0"/>
                  <a:t>自由行驶时间</a:t>
                </a:r>
              </a:p>
              <a:p>
                <a14:m>
                  <m:oMathPara xmlns:m="http://schemas.openxmlformats.org/officeDocument/2006/math">
                    <m:oMathParaPr>
                      <m:jc m:val="centerGroup"/>
                    </m:oMathParaPr>
                    <m:oMath xmlns:m="http://schemas.openxmlformats.org/officeDocument/2006/math">
                      <m:sSub>
                        <m:sSubPr>
                          <m:ctrlPr>
                            <a:rPr lang="zh-CN" altLang="zh-CN" i="1"/>
                          </m:ctrlPr>
                        </m:sSubPr>
                        <m:e>
                          <m:r>
                            <a:rPr lang="en-US" altLang="zh-CN" i="1"/>
                            <m:t>𝑡</m:t>
                          </m:r>
                        </m:e>
                        <m:sub>
                          <m:r>
                            <a:rPr lang="en-US" altLang="zh-CN" i="1"/>
                            <m:t>𝑧</m:t>
                          </m:r>
                        </m:sub>
                      </m:sSub>
                      <m:r>
                        <a:rPr lang="en-US" altLang="zh-CN" i="1"/>
                        <m:t>=</m:t>
                      </m:r>
                      <m:f>
                        <m:fPr>
                          <m:ctrlPr>
                            <a:rPr lang="zh-CN" altLang="zh-CN" i="1"/>
                          </m:ctrlPr>
                        </m:fPr>
                        <m:num>
                          <m:r>
                            <a:rPr lang="en-US" altLang="zh-CN" i="1"/>
                            <m:t>𝑑</m:t>
                          </m:r>
                        </m:num>
                        <m:den>
                          <m:r>
                            <a:rPr lang="en-US" altLang="zh-CN" i="1"/>
                            <m:t>𝑉</m:t>
                          </m:r>
                        </m:den>
                      </m:f>
                      <m:r>
                        <a:rPr lang="en-US" altLang="zh-CN" i="1"/>
                        <m:t>×3.6</m:t>
                      </m:r>
                    </m:oMath>
                  </m:oMathPara>
                </a14:m>
                <a:endParaRPr lang="en-US" altLang="zh-CN" dirty="0" smtClean="0"/>
              </a:p>
              <a:p>
                <a:r>
                  <a:rPr lang="zh-CN" altLang="zh-CN" dirty="0"/>
                  <a:t>得出，停车行程时间延误</a:t>
                </a:r>
              </a:p>
              <a:p>
                <a14:m>
                  <m:oMathPara xmlns:m="http://schemas.openxmlformats.org/officeDocument/2006/math">
                    <m:oMathParaPr>
                      <m:jc m:val="centerGroup"/>
                    </m:oMathParaPr>
                    <m:oMath xmlns:m="http://schemas.openxmlformats.org/officeDocument/2006/math">
                      <m:sSub>
                        <m:sSubPr>
                          <m:ctrlPr>
                            <a:rPr lang="zh-CN" altLang="zh-CN" i="1"/>
                          </m:ctrlPr>
                        </m:sSubPr>
                        <m:e>
                          <m:r>
                            <a:rPr lang="en-US" altLang="zh-CN" i="1"/>
                            <m:t>𝑡</m:t>
                          </m:r>
                        </m:e>
                        <m:sub>
                          <m:r>
                            <a:rPr lang="en-US" altLang="zh-CN" i="1"/>
                            <m:t>𝑥𝑑</m:t>
                          </m:r>
                        </m:sub>
                      </m:sSub>
                      <m:r>
                        <a:rPr lang="en-US" altLang="zh-CN" i="1"/>
                        <m:t>=</m:t>
                      </m:r>
                      <m:sSub>
                        <m:sSubPr>
                          <m:ctrlPr>
                            <a:rPr lang="zh-CN" altLang="zh-CN" i="1"/>
                          </m:ctrlPr>
                        </m:sSubPr>
                        <m:e>
                          <m:r>
                            <a:rPr lang="en-US" altLang="zh-CN" i="1"/>
                            <m:t>𝐶</m:t>
                          </m:r>
                        </m:e>
                        <m:sub>
                          <m:r>
                            <a:rPr lang="en-US" altLang="zh-CN" i="1"/>
                            <m:t>1</m:t>
                          </m:r>
                        </m:sub>
                      </m:sSub>
                      <m:r>
                        <a:rPr lang="en-US" altLang="zh-CN" i="1"/>
                        <m:t>(</m:t>
                      </m:r>
                      <m:sSub>
                        <m:sSubPr>
                          <m:ctrlPr>
                            <a:rPr lang="zh-CN" altLang="zh-CN" i="1"/>
                          </m:ctrlPr>
                        </m:sSubPr>
                        <m:e>
                          <m:r>
                            <a:rPr lang="en-US" altLang="zh-CN" i="1"/>
                            <m:t>𝑡</m:t>
                          </m:r>
                        </m:e>
                        <m:sub>
                          <m:r>
                            <a:rPr lang="en-US" altLang="zh-CN" i="1"/>
                            <m:t>𝑥</m:t>
                          </m:r>
                        </m:sub>
                      </m:sSub>
                      <m:r>
                        <a:rPr lang="en-US" altLang="zh-CN" i="1"/>
                        <m:t>−</m:t>
                      </m:r>
                      <m:sSub>
                        <m:sSubPr>
                          <m:ctrlPr>
                            <a:rPr lang="zh-CN" altLang="zh-CN" i="1"/>
                          </m:ctrlPr>
                        </m:sSubPr>
                        <m:e>
                          <m:r>
                            <a:rPr lang="en-US" altLang="zh-CN" i="1"/>
                            <m:t>𝑡</m:t>
                          </m:r>
                        </m:e>
                        <m:sub>
                          <m:r>
                            <a:rPr lang="en-US" altLang="zh-CN" i="1"/>
                            <m:t>𝑧</m:t>
                          </m:r>
                        </m:sub>
                      </m:sSub>
                      <m:r>
                        <a:rPr lang="en-US" altLang="zh-CN" i="1"/>
                        <m:t>)</m:t>
                      </m:r>
                    </m:oMath>
                  </m:oMathPara>
                </a14:m>
                <a:endParaRPr lang="zh-CN" altLang="zh-CN" dirty="0"/>
              </a:p>
              <a:p>
                <a:r>
                  <a:rPr lang="zh-CN" altLang="zh-CN" dirty="0"/>
                  <a:t>无停车行程时间延误</a:t>
                </a:r>
              </a:p>
              <a:p>
                <a14:m>
                  <m:oMathPara xmlns:m="http://schemas.openxmlformats.org/officeDocument/2006/math">
                    <m:oMathParaPr>
                      <m:jc m:val="centerGroup"/>
                    </m:oMathParaPr>
                    <m:oMath xmlns:m="http://schemas.openxmlformats.org/officeDocument/2006/math">
                      <m:sSub>
                        <m:sSubPr>
                          <m:ctrlPr>
                            <a:rPr lang="zh-CN" altLang="zh-CN" i="1"/>
                          </m:ctrlPr>
                        </m:sSubPr>
                        <m:e>
                          <m:r>
                            <a:rPr lang="en-US" altLang="zh-CN" i="1"/>
                            <m:t>𝑡</m:t>
                          </m:r>
                        </m:e>
                        <m:sub>
                          <m:r>
                            <a:rPr lang="en-US" altLang="zh-CN" i="1"/>
                            <m:t>𝑥𝑛</m:t>
                          </m:r>
                        </m:sub>
                      </m:sSub>
                      <m:r>
                        <a:rPr lang="en-US" altLang="zh-CN" i="1"/>
                        <m:t>=</m:t>
                      </m:r>
                      <m:sSub>
                        <m:sSubPr>
                          <m:ctrlPr>
                            <a:rPr lang="zh-CN" altLang="zh-CN" i="1"/>
                          </m:ctrlPr>
                        </m:sSubPr>
                        <m:e>
                          <m:r>
                            <a:rPr lang="en-US" altLang="zh-CN" i="1"/>
                            <m:t>𝐶</m:t>
                          </m:r>
                        </m:e>
                        <m:sub>
                          <m:r>
                            <a:rPr lang="en-US" altLang="zh-CN" i="1"/>
                            <m:t>2</m:t>
                          </m:r>
                        </m:sub>
                      </m:sSub>
                      <m:r>
                        <a:rPr lang="en-US" altLang="zh-CN" i="1"/>
                        <m:t>(</m:t>
                      </m:r>
                      <m:sSub>
                        <m:sSubPr>
                          <m:ctrlPr>
                            <a:rPr lang="zh-CN" altLang="zh-CN" i="1"/>
                          </m:ctrlPr>
                        </m:sSubPr>
                        <m:e>
                          <m:r>
                            <a:rPr lang="en-US" altLang="zh-CN" i="1"/>
                            <m:t>𝑡</m:t>
                          </m:r>
                        </m:e>
                        <m:sub>
                          <m:r>
                            <a:rPr lang="en-US" altLang="zh-CN" i="1"/>
                            <m:t>𝑥𝑑</m:t>
                          </m:r>
                        </m:sub>
                      </m:sSub>
                      <m:r>
                        <a:rPr lang="en-US" altLang="zh-CN" i="1"/>
                        <m:t>−</m:t>
                      </m:r>
                      <m:sSub>
                        <m:sSubPr>
                          <m:ctrlPr>
                            <a:rPr lang="zh-CN" altLang="zh-CN" i="1"/>
                          </m:ctrlPr>
                        </m:sSubPr>
                        <m:e>
                          <m:r>
                            <a:rPr lang="en-US" altLang="zh-CN" i="1"/>
                            <m:t>𝑡</m:t>
                          </m:r>
                        </m:e>
                        <m:sub>
                          <m:r>
                            <a:rPr lang="en-US" altLang="zh-CN" i="1"/>
                            <m:t>𝑠</m:t>
                          </m:r>
                        </m:sub>
                      </m:sSub>
                      <m:r>
                        <a:rPr lang="en-US" altLang="zh-CN" i="1"/>
                        <m:t>)</m:t>
                      </m:r>
                    </m:oMath>
                  </m:oMathPara>
                </a14:m>
                <a:endParaRPr lang="zh-CN" altLang="zh-CN" dirty="0"/>
              </a:p>
              <a:p>
                <a:endParaRPr lang="zh-CN" altLang="zh-CN" dirty="0"/>
              </a:p>
            </p:txBody>
          </p:sp>
        </mc:Choice>
        <mc:Fallback>
          <p:sp>
            <p:nvSpPr>
              <p:cNvPr id="3" name="文本框 2"/>
              <p:cNvSpPr txBox="1">
                <a:spLocks noRot="1" noChangeAspect="1" noMove="1" noResize="1" noEditPoints="1" noAdjustHandles="1" noChangeArrowheads="1" noChangeShapeType="1" noTextEdit="1"/>
              </p:cNvSpPr>
              <p:nvPr/>
            </p:nvSpPr>
            <p:spPr>
              <a:xfrm>
                <a:off x="68045" y="3082477"/>
                <a:ext cx="4977484" cy="3360215"/>
              </a:xfrm>
              <a:prstGeom prst="rect">
                <a:avLst/>
              </a:prstGeom>
              <a:blipFill rotWithShape="0">
                <a:blip r:embed="rId1"/>
                <a:stretch>
                  <a:fillRect/>
                </a:stretch>
              </a:blipFill>
            </p:spPr>
            <p:txBody>
              <a:bodyPr/>
              <a:lstStyle/>
              <a:p>
                <a:r>
                  <a:rPr lang="zh-CN" altLang="en-US">
                    <a:noFill/>
                  </a:rPr>
                  <a:t> </a:t>
                </a:r>
                <a:endParaRPr lang="zh-CN" altLang="en-US">
                  <a:noFill/>
                </a:endParaRPr>
              </a:p>
            </p:txBody>
          </p:sp>
        </mc:Fallback>
      </mc:AlternateContent>
      <p:sp>
        <p:nvSpPr>
          <p:cNvPr id="4" name="文本框 3"/>
          <p:cNvSpPr txBox="1"/>
          <p:nvPr/>
        </p:nvSpPr>
        <p:spPr>
          <a:xfrm>
            <a:off x="0" y="874391"/>
            <a:ext cx="12213590" cy="11726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nSpc>
                <a:spcPct val="90000"/>
              </a:lnSpc>
              <a:buClr>
                <a:prstClr val="white"/>
              </a:buClr>
              <a:defRPr/>
            </a:pPr>
            <a:r>
              <a:rPr lang="zh-CN" altLang="zh-CN" dirty="0"/>
              <a:t>承接</a:t>
            </a:r>
            <a:r>
              <a:rPr lang="en-US" altLang="zh-CN" dirty="0"/>
              <a:t>4.4</a:t>
            </a:r>
            <a:r>
              <a:rPr lang="zh-CN" altLang="zh-CN" dirty="0"/>
              <a:t>和</a:t>
            </a:r>
            <a:r>
              <a:rPr lang="en-US" altLang="zh-CN" dirty="0"/>
              <a:t>4.5</a:t>
            </a:r>
            <a:r>
              <a:rPr lang="zh-CN" altLang="zh-CN" dirty="0"/>
              <a:t>的基本假设，即</a:t>
            </a:r>
            <a:endParaRPr lang="en-US" altLang="zh-CN" dirty="0"/>
          </a:p>
          <a:p>
            <a:r>
              <a:rPr lang="zh-CN" altLang="zh-CN" dirty="0"/>
              <a:t>基本假设①：该路段行程车速大致成正态分布，取最高车速为自由行驶车速</a:t>
            </a:r>
            <a:r>
              <a:rPr lang="en-US" altLang="zh-CN" dirty="0"/>
              <a:t>V</a:t>
            </a:r>
            <a:r>
              <a:rPr lang="zh-CN" altLang="zh-CN" dirty="0"/>
              <a:t>。平均行程车速正态分布均值</a:t>
            </a:r>
            <a:r>
              <a:rPr lang="en-US" altLang="zh-CN" dirty="0"/>
              <a:t>u</a:t>
            </a:r>
            <a:r>
              <a:rPr lang="zh-CN" altLang="zh-CN" dirty="0"/>
              <a:t>。</a:t>
            </a:r>
            <a:endParaRPr lang="zh-CN" altLang="zh-CN" dirty="0"/>
          </a:p>
          <a:p>
            <a:r>
              <a:rPr lang="zh-CN" altLang="zh-CN" dirty="0"/>
              <a:t>基本假设②：在经过多次观测后，发现基本所有的车辆都不存在</a:t>
            </a:r>
            <a:r>
              <a:rPr lang="en-US" altLang="zh-CN" dirty="0"/>
              <a:t>2</a:t>
            </a:r>
            <a:r>
              <a:rPr lang="zh-CN" altLang="zh-CN" dirty="0"/>
              <a:t>次停车，所以假设所有的车都能在经过</a:t>
            </a:r>
            <a:r>
              <a:rPr lang="en-US" altLang="zh-CN" dirty="0"/>
              <a:t>1</a:t>
            </a:r>
            <a:r>
              <a:rPr lang="zh-CN" altLang="zh-CN" dirty="0"/>
              <a:t>次停车后经过交叉口。</a:t>
            </a:r>
            <a:endParaRPr lang="en-US" altLang="ko-KR"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16" name="Freeform 108"/>
          <p:cNvSpPr>
            <a:spLocks noEditPoints="1"/>
          </p:cNvSpPr>
          <p:nvPr/>
        </p:nvSpPr>
        <p:spPr bwMode="auto">
          <a:xfrm rot="5400000">
            <a:off x="3208563" y="2236324"/>
            <a:ext cx="552467" cy="651515"/>
          </a:xfrm>
          <a:custGeom>
            <a:avLst/>
            <a:gdLst>
              <a:gd name="T0" fmla="*/ 0 w 314"/>
              <a:gd name="T1" fmla="*/ 7 h 385"/>
              <a:gd name="T2" fmla="*/ 287 w 314"/>
              <a:gd name="T3" fmla="*/ 166 h 385"/>
              <a:gd name="T4" fmla="*/ 81 w 314"/>
              <a:gd name="T5" fmla="*/ 265 h 385"/>
              <a:gd name="T6" fmla="*/ 258 w 314"/>
              <a:gd name="T7" fmla="*/ 243 h 385"/>
              <a:gd name="T8" fmla="*/ 290 w 314"/>
              <a:gd name="T9" fmla="*/ 214 h 385"/>
              <a:gd name="T10" fmla="*/ 113 w 314"/>
              <a:gd name="T11" fmla="*/ 348 h 385"/>
              <a:gd name="T12" fmla="*/ 36 w 314"/>
              <a:gd name="T13" fmla="*/ 324 h 385"/>
              <a:gd name="T14" fmla="*/ 73 w 314"/>
              <a:gd name="T15" fmla="*/ 305 h 385"/>
              <a:gd name="T16" fmla="*/ 174 w 314"/>
              <a:gd name="T17" fmla="*/ 294 h 385"/>
              <a:gd name="T18" fmla="*/ 145 w 314"/>
              <a:gd name="T19" fmla="*/ 270 h 385"/>
              <a:gd name="T20" fmla="*/ 103 w 314"/>
              <a:gd name="T21" fmla="*/ 270 h 385"/>
              <a:gd name="T22" fmla="*/ 83 w 314"/>
              <a:gd name="T23" fmla="*/ 322 h 385"/>
              <a:gd name="T24" fmla="*/ 107 w 314"/>
              <a:gd name="T25" fmla="*/ 365 h 385"/>
              <a:gd name="T26" fmla="*/ 59 w 314"/>
              <a:gd name="T27" fmla="*/ 224 h 385"/>
              <a:gd name="T28" fmla="*/ 56 w 314"/>
              <a:gd name="T29" fmla="*/ 92 h 385"/>
              <a:gd name="T30" fmla="*/ 134 w 314"/>
              <a:gd name="T31" fmla="*/ 162 h 385"/>
              <a:gd name="T32" fmla="*/ 7 w 314"/>
              <a:gd name="T33" fmla="*/ 187 h 385"/>
              <a:gd name="T34" fmla="*/ 209 w 314"/>
              <a:gd name="T35" fmla="*/ 162 h 385"/>
              <a:gd name="T36" fmla="*/ 94 w 314"/>
              <a:gd name="T37" fmla="*/ 361 h 385"/>
              <a:gd name="T38" fmla="*/ 131 w 314"/>
              <a:gd name="T39" fmla="*/ 88 h 385"/>
              <a:gd name="T40" fmla="*/ 246 w 314"/>
              <a:gd name="T41" fmla="*/ 160 h 385"/>
              <a:gd name="T42" fmla="*/ 114 w 314"/>
              <a:gd name="T43" fmla="*/ 227 h 385"/>
              <a:gd name="T44" fmla="*/ 147 w 314"/>
              <a:gd name="T45" fmla="*/ 175 h 385"/>
              <a:gd name="T46" fmla="*/ 25 w 314"/>
              <a:gd name="T47" fmla="*/ 138 h 385"/>
              <a:gd name="T48" fmla="*/ 34 w 314"/>
              <a:gd name="T49" fmla="*/ 258 h 385"/>
              <a:gd name="T50" fmla="*/ 52 w 314"/>
              <a:gd name="T51" fmla="*/ 204 h 385"/>
              <a:gd name="T52" fmla="*/ 25 w 314"/>
              <a:gd name="T53" fmla="*/ 86 h 385"/>
              <a:gd name="T54" fmla="*/ 32 w 314"/>
              <a:gd name="T55" fmla="*/ 91 h 385"/>
              <a:gd name="T56" fmla="*/ 171 w 314"/>
              <a:gd name="T57" fmla="*/ 240 h 385"/>
              <a:gd name="T58" fmla="*/ 57 w 314"/>
              <a:gd name="T59" fmla="*/ 234 h 385"/>
              <a:gd name="T60" fmla="*/ 134 w 314"/>
              <a:gd name="T61" fmla="*/ 199 h 385"/>
              <a:gd name="T62" fmla="*/ 164 w 314"/>
              <a:gd name="T63" fmla="*/ 136 h 385"/>
              <a:gd name="T64" fmla="*/ 138 w 314"/>
              <a:gd name="T65" fmla="*/ 113 h 385"/>
              <a:gd name="T66" fmla="*/ 185 w 314"/>
              <a:gd name="T67" fmla="*/ 126 h 385"/>
              <a:gd name="T68" fmla="*/ 33 w 314"/>
              <a:gd name="T69" fmla="*/ 167 h 385"/>
              <a:gd name="T70" fmla="*/ 30 w 314"/>
              <a:gd name="T71" fmla="*/ 32 h 385"/>
              <a:gd name="T72" fmla="*/ 40 w 314"/>
              <a:gd name="T73" fmla="*/ 214 h 385"/>
              <a:gd name="T74" fmla="*/ 49 w 314"/>
              <a:gd name="T75" fmla="*/ 226 h 385"/>
              <a:gd name="T76" fmla="*/ 142 w 314"/>
              <a:gd name="T77" fmla="*/ 213 h 385"/>
              <a:gd name="T78" fmla="*/ 17 w 314"/>
              <a:gd name="T79" fmla="*/ 319 h 385"/>
              <a:gd name="T80" fmla="*/ 273 w 314"/>
              <a:gd name="T81" fmla="*/ 162 h 385"/>
              <a:gd name="T82" fmla="*/ 104 w 314"/>
              <a:gd name="T83" fmla="*/ 92 h 385"/>
              <a:gd name="T84" fmla="*/ 32 w 314"/>
              <a:gd name="T85" fmla="*/ 179 h 385"/>
              <a:gd name="T86" fmla="*/ 118 w 314"/>
              <a:gd name="T87" fmla="*/ 274 h 385"/>
              <a:gd name="T88" fmla="*/ 96 w 314"/>
              <a:gd name="T89" fmla="*/ 169 h 385"/>
              <a:gd name="T90" fmla="*/ 222 w 314"/>
              <a:gd name="T91" fmla="*/ 173 h 385"/>
              <a:gd name="T92" fmla="*/ 69 w 314"/>
              <a:gd name="T93" fmla="*/ 167 h 385"/>
              <a:gd name="T94" fmla="*/ 23 w 314"/>
              <a:gd name="T95" fmla="*/ 31 h 385"/>
              <a:gd name="T96" fmla="*/ 158 w 314"/>
              <a:gd name="T97" fmla="*/ 187 h 385"/>
              <a:gd name="T98" fmla="*/ 77 w 314"/>
              <a:gd name="T99" fmla="*/ 229 h 385"/>
              <a:gd name="T100" fmla="*/ 64 w 314"/>
              <a:gd name="T101" fmla="*/ 260 h 385"/>
              <a:gd name="T102" fmla="*/ 83 w 314"/>
              <a:gd name="T103" fmla="*/ 219 h 385"/>
              <a:gd name="T104" fmla="*/ 13 w 314"/>
              <a:gd name="T105" fmla="*/ 136 h 385"/>
              <a:gd name="T106" fmla="*/ 70 w 314"/>
              <a:gd name="T107" fmla="*/ 243 h 385"/>
              <a:gd name="T108" fmla="*/ 133 w 314"/>
              <a:gd name="T109" fmla="*/ 180 h 385"/>
              <a:gd name="T110" fmla="*/ 67 w 314"/>
              <a:gd name="T111" fmla="*/ 81 h 385"/>
              <a:gd name="T112" fmla="*/ 50 w 314"/>
              <a:gd name="T113" fmla="*/ 68 h 385"/>
              <a:gd name="T114" fmla="*/ 110 w 314"/>
              <a:gd name="T115" fmla="*/ 211 h 385"/>
              <a:gd name="T116" fmla="*/ 26 w 314"/>
              <a:gd name="T117" fmla="*/ 216 h 385"/>
              <a:gd name="T118" fmla="*/ 150 w 314"/>
              <a:gd name="T119" fmla="*/ 121 h 385"/>
              <a:gd name="T120" fmla="*/ 43 w 314"/>
              <a:gd name="T121" fmla="*/ 257 h 385"/>
              <a:gd name="T122" fmla="*/ 104 w 314"/>
              <a:gd name="T123" fmla="*/ 243 h 385"/>
              <a:gd name="T124" fmla="*/ 26 w 314"/>
              <a:gd name="T125" fmla="*/ 18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4" h="385">
                <a:moveTo>
                  <a:pt x="91" y="381"/>
                </a:moveTo>
                <a:lnTo>
                  <a:pt x="91" y="381"/>
                </a:lnTo>
                <a:lnTo>
                  <a:pt x="90" y="383"/>
                </a:lnTo>
                <a:lnTo>
                  <a:pt x="90" y="383"/>
                </a:lnTo>
                <a:lnTo>
                  <a:pt x="88" y="385"/>
                </a:lnTo>
                <a:lnTo>
                  <a:pt x="87" y="385"/>
                </a:lnTo>
                <a:lnTo>
                  <a:pt x="86" y="385"/>
                </a:lnTo>
                <a:lnTo>
                  <a:pt x="83" y="385"/>
                </a:lnTo>
                <a:lnTo>
                  <a:pt x="83" y="385"/>
                </a:lnTo>
                <a:lnTo>
                  <a:pt x="81" y="383"/>
                </a:lnTo>
                <a:lnTo>
                  <a:pt x="81" y="383"/>
                </a:lnTo>
                <a:lnTo>
                  <a:pt x="77" y="382"/>
                </a:lnTo>
                <a:lnTo>
                  <a:pt x="77" y="382"/>
                </a:lnTo>
                <a:lnTo>
                  <a:pt x="73" y="378"/>
                </a:lnTo>
                <a:lnTo>
                  <a:pt x="69" y="372"/>
                </a:lnTo>
                <a:lnTo>
                  <a:pt x="69" y="372"/>
                </a:lnTo>
                <a:lnTo>
                  <a:pt x="54" y="358"/>
                </a:lnTo>
                <a:lnTo>
                  <a:pt x="54" y="358"/>
                </a:lnTo>
                <a:lnTo>
                  <a:pt x="50" y="352"/>
                </a:lnTo>
                <a:lnTo>
                  <a:pt x="44" y="349"/>
                </a:lnTo>
                <a:lnTo>
                  <a:pt x="44" y="349"/>
                </a:lnTo>
                <a:lnTo>
                  <a:pt x="25" y="335"/>
                </a:lnTo>
                <a:lnTo>
                  <a:pt x="25" y="335"/>
                </a:lnTo>
                <a:lnTo>
                  <a:pt x="22" y="334"/>
                </a:lnTo>
                <a:lnTo>
                  <a:pt x="22" y="334"/>
                </a:lnTo>
                <a:lnTo>
                  <a:pt x="22" y="332"/>
                </a:lnTo>
                <a:lnTo>
                  <a:pt x="19" y="334"/>
                </a:lnTo>
                <a:lnTo>
                  <a:pt x="19" y="334"/>
                </a:lnTo>
                <a:lnTo>
                  <a:pt x="17" y="334"/>
                </a:lnTo>
                <a:lnTo>
                  <a:pt x="15" y="332"/>
                </a:lnTo>
                <a:lnTo>
                  <a:pt x="12" y="328"/>
                </a:lnTo>
                <a:lnTo>
                  <a:pt x="12" y="328"/>
                </a:lnTo>
                <a:lnTo>
                  <a:pt x="10" y="321"/>
                </a:lnTo>
                <a:lnTo>
                  <a:pt x="10" y="321"/>
                </a:lnTo>
                <a:lnTo>
                  <a:pt x="9" y="297"/>
                </a:lnTo>
                <a:lnTo>
                  <a:pt x="9" y="297"/>
                </a:lnTo>
                <a:lnTo>
                  <a:pt x="7" y="295"/>
                </a:lnTo>
                <a:lnTo>
                  <a:pt x="7" y="295"/>
                </a:lnTo>
                <a:lnTo>
                  <a:pt x="6" y="298"/>
                </a:lnTo>
                <a:lnTo>
                  <a:pt x="6" y="298"/>
                </a:lnTo>
                <a:lnTo>
                  <a:pt x="3" y="300"/>
                </a:lnTo>
                <a:lnTo>
                  <a:pt x="3" y="300"/>
                </a:lnTo>
                <a:lnTo>
                  <a:pt x="2" y="300"/>
                </a:lnTo>
                <a:lnTo>
                  <a:pt x="2" y="300"/>
                </a:lnTo>
                <a:lnTo>
                  <a:pt x="0" y="298"/>
                </a:lnTo>
                <a:lnTo>
                  <a:pt x="0" y="297"/>
                </a:lnTo>
                <a:lnTo>
                  <a:pt x="0" y="297"/>
                </a:lnTo>
                <a:lnTo>
                  <a:pt x="2" y="295"/>
                </a:lnTo>
                <a:lnTo>
                  <a:pt x="2" y="295"/>
                </a:lnTo>
                <a:lnTo>
                  <a:pt x="6" y="290"/>
                </a:lnTo>
                <a:lnTo>
                  <a:pt x="6" y="290"/>
                </a:lnTo>
                <a:lnTo>
                  <a:pt x="7" y="288"/>
                </a:lnTo>
                <a:lnTo>
                  <a:pt x="7" y="285"/>
                </a:lnTo>
                <a:lnTo>
                  <a:pt x="7" y="285"/>
                </a:lnTo>
                <a:lnTo>
                  <a:pt x="6" y="265"/>
                </a:lnTo>
                <a:lnTo>
                  <a:pt x="6" y="265"/>
                </a:lnTo>
                <a:lnTo>
                  <a:pt x="3" y="227"/>
                </a:lnTo>
                <a:lnTo>
                  <a:pt x="3" y="227"/>
                </a:lnTo>
                <a:lnTo>
                  <a:pt x="0" y="170"/>
                </a:lnTo>
                <a:lnTo>
                  <a:pt x="0" y="170"/>
                </a:lnTo>
                <a:lnTo>
                  <a:pt x="0" y="108"/>
                </a:lnTo>
                <a:lnTo>
                  <a:pt x="0" y="108"/>
                </a:lnTo>
                <a:lnTo>
                  <a:pt x="2" y="24"/>
                </a:lnTo>
                <a:lnTo>
                  <a:pt x="2" y="24"/>
                </a:lnTo>
                <a:lnTo>
                  <a:pt x="0" y="7"/>
                </a:lnTo>
                <a:lnTo>
                  <a:pt x="0" y="7"/>
                </a:lnTo>
                <a:lnTo>
                  <a:pt x="2" y="4"/>
                </a:lnTo>
                <a:lnTo>
                  <a:pt x="3" y="1"/>
                </a:lnTo>
                <a:lnTo>
                  <a:pt x="3" y="1"/>
                </a:lnTo>
                <a:lnTo>
                  <a:pt x="5" y="0"/>
                </a:lnTo>
                <a:lnTo>
                  <a:pt x="5" y="0"/>
                </a:lnTo>
                <a:lnTo>
                  <a:pt x="6" y="1"/>
                </a:lnTo>
                <a:lnTo>
                  <a:pt x="9" y="1"/>
                </a:lnTo>
                <a:lnTo>
                  <a:pt x="9" y="4"/>
                </a:lnTo>
                <a:lnTo>
                  <a:pt x="9" y="5"/>
                </a:lnTo>
                <a:lnTo>
                  <a:pt x="9" y="5"/>
                </a:lnTo>
                <a:lnTo>
                  <a:pt x="9" y="7"/>
                </a:lnTo>
                <a:lnTo>
                  <a:pt x="6" y="8"/>
                </a:lnTo>
                <a:lnTo>
                  <a:pt x="6" y="8"/>
                </a:lnTo>
                <a:lnTo>
                  <a:pt x="6" y="14"/>
                </a:lnTo>
                <a:lnTo>
                  <a:pt x="6" y="14"/>
                </a:lnTo>
                <a:lnTo>
                  <a:pt x="5" y="47"/>
                </a:lnTo>
                <a:lnTo>
                  <a:pt x="5" y="47"/>
                </a:lnTo>
                <a:lnTo>
                  <a:pt x="5" y="48"/>
                </a:lnTo>
                <a:lnTo>
                  <a:pt x="5" y="48"/>
                </a:lnTo>
                <a:lnTo>
                  <a:pt x="6" y="48"/>
                </a:lnTo>
                <a:lnTo>
                  <a:pt x="6" y="47"/>
                </a:lnTo>
                <a:lnTo>
                  <a:pt x="6" y="47"/>
                </a:lnTo>
                <a:lnTo>
                  <a:pt x="6" y="45"/>
                </a:lnTo>
                <a:lnTo>
                  <a:pt x="6" y="45"/>
                </a:lnTo>
                <a:lnTo>
                  <a:pt x="6" y="30"/>
                </a:lnTo>
                <a:lnTo>
                  <a:pt x="6" y="30"/>
                </a:lnTo>
                <a:lnTo>
                  <a:pt x="7" y="25"/>
                </a:lnTo>
                <a:lnTo>
                  <a:pt x="7" y="25"/>
                </a:lnTo>
                <a:lnTo>
                  <a:pt x="7" y="24"/>
                </a:lnTo>
                <a:lnTo>
                  <a:pt x="7" y="24"/>
                </a:lnTo>
                <a:lnTo>
                  <a:pt x="7" y="17"/>
                </a:lnTo>
                <a:lnTo>
                  <a:pt x="7" y="17"/>
                </a:lnTo>
                <a:lnTo>
                  <a:pt x="7" y="14"/>
                </a:lnTo>
                <a:lnTo>
                  <a:pt x="10" y="13"/>
                </a:lnTo>
                <a:lnTo>
                  <a:pt x="10" y="13"/>
                </a:lnTo>
                <a:lnTo>
                  <a:pt x="15" y="13"/>
                </a:lnTo>
                <a:lnTo>
                  <a:pt x="17" y="13"/>
                </a:lnTo>
                <a:lnTo>
                  <a:pt x="17" y="13"/>
                </a:lnTo>
                <a:lnTo>
                  <a:pt x="34" y="20"/>
                </a:lnTo>
                <a:lnTo>
                  <a:pt x="34" y="20"/>
                </a:lnTo>
                <a:lnTo>
                  <a:pt x="71" y="37"/>
                </a:lnTo>
                <a:lnTo>
                  <a:pt x="71" y="37"/>
                </a:lnTo>
                <a:lnTo>
                  <a:pt x="100" y="49"/>
                </a:lnTo>
                <a:lnTo>
                  <a:pt x="125" y="64"/>
                </a:lnTo>
                <a:lnTo>
                  <a:pt x="125" y="64"/>
                </a:lnTo>
                <a:lnTo>
                  <a:pt x="154" y="79"/>
                </a:lnTo>
                <a:lnTo>
                  <a:pt x="179" y="95"/>
                </a:lnTo>
                <a:lnTo>
                  <a:pt x="179" y="95"/>
                </a:lnTo>
                <a:lnTo>
                  <a:pt x="206" y="111"/>
                </a:lnTo>
                <a:lnTo>
                  <a:pt x="206" y="111"/>
                </a:lnTo>
                <a:lnTo>
                  <a:pt x="225" y="121"/>
                </a:lnTo>
                <a:lnTo>
                  <a:pt x="243" y="130"/>
                </a:lnTo>
                <a:lnTo>
                  <a:pt x="243" y="130"/>
                </a:lnTo>
                <a:lnTo>
                  <a:pt x="258" y="140"/>
                </a:lnTo>
                <a:lnTo>
                  <a:pt x="258" y="140"/>
                </a:lnTo>
                <a:lnTo>
                  <a:pt x="270" y="149"/>
                </a:lnTo>
                <a:lnTo>
                  <a:pt x="270" y="149"/>
                </a:lnTo>
                <a:lnTo>
                  <a:pt x="285" y="160"/>
                </a:lnTo>
                <a:lnTo>
                  <a:pt x="285" y="160"/>
                </a:lnTo>
                <a:lnTo>
                  <a:pt x="286" y="162"/>
                </a:lnTo>
                <a:lnTo>
                  <a:pt x="287" y="165"/>
                </a:lnTo>
                <a:lnTo>
                  <a:pt x="287" y="165"/>
                </a:lnTo>
                <a:lnTo>
                  <a:pt x="287" y="166"/>
                </a:lnTo>
                <a:lnTo>
                  <a:pt x="287" y="166"/>
                </a:lnTo>
                <a:lnTo>
                  <a:pt x="289" y="169"/>
                </a:lnTo>
                <a:lnTo>
                  <a:pt x="289" y="169"/>
                </a:lnTo>
                <a:lnTo>
                  <a:pt x="296" y="180"/>
                </a:lnTo>
                <a:lnTo>
                  <a:pt x="304" y="190"/>
                </a:lnTo>
                <a:lnTo>
                  <a:pt x="304" y="190"/>
                </a:lnTo>
                <a:lnTo>
                  <a:pt x="310" y="200"/>
                </a:lnTo>
                <a:lnTo>
                  <a:pt x="314" y="210"/>
                </a:lnTo>
                <a:lnTo>
                  <a:pt x="314" y="210"/>
                </a:lnTo>
                <a:lnTo>
                  <a:pt x="314" y="211"/>
                </a:lnTo>
                <a:lnTo>
                  <a:pt x="314" y="211"/>
                </a:lnTo>
                <a:lnTo>
                  <a:pt x="314" y="216"/>
                </a:lnTo>
                <a:lnTo>
                  <a:pt x="313" y="219"/>
                </a:lnTo>
                <a:lnTo>
                  <a:pt x="313" y="219"/>
                </a:lnTo>
                <a:lnTo>
                  <a:pt x="309" y="221"/>
                </a:lnTo>
                <a:lnTo>
                  <a:pt x="309" y="221"/>
                </a:lnTo>
                <a:lnTo>
                  <a:pt x="259" y="256"/>
                </a:lnTo>
                <a:lnTo>
                  <a:pt x="259" y="256"/>
                </a:lnTo>
                <a:lnTo>
                  <a:pt x="229" y="277"/>
                </a:lnTo>
                <a:lnTo>
                  <a:pt x="199" y="300"/>
                </a:lnTo>
                <a:lnTo>
                  <a:pt x="199" y="300"/>
                </a:lnTo>
                <a:lnTo>
                  <a:pt x="157" y="332"/>
                </a:lnTo>
                <a:lnTo>
                  <a:pt x="157" y="332"/>
                </a:lnTo>
                <a:lnTo>
                  <a:pt x="121" y="359"/>
                </a:lnTo>
                <a:lnTo>
                  <a:pt x="121" y="359"/>
                </a:lnTo>
                <a:lnTo>
                  <a:pt x="106" y="371"/>
                </a:lnTo>
                <a:lnTo>
                  <a:pt x="106" y="371"/>
                </a:lnTo>
                <a:lnTo>
                  <a:pt x="91" y="381"/>
                </a:lnTo>
                <a:lnTo>
                  <a:pt x="91" y="381"/>
                </a:lnTo>
                <a:close/>
                <a:moveTo>
                  <a:pt x="255" y="148"/>
                </a:moveTo>
                <a:lnTo>
                  <a:pt x="255" y="148"/>
                </a:lnTo>
                <a:lnTo>
                  <a:pt x="252" y="146"/>
                </a:lnTo>
                <a:lnTo>
                  <a:pt x="252" y="146"/>
                </a:lnTo>
                <a:lnTo>
                  <a:pt x="249" y="142"/>
                </a:lnTo>
                <a:lnTo>
                  <a:pt x="249" y="142"/>
                </a:lnTo>
                <a:lnTo>
                  <a:pt x="248" y="140"/>
                </a:lnTo>
                <a:lnTo>
                  <a:pt x="248" y="138"/>
                </a:lnTo>
                <a:lnTo>
                  <a:pt x="248" y="138"/>
                </a:lnTo>
                <a:lnTo>
                  <a:pt x="233" y="129"/>
                </a:lnTo>
                <a:lnTo>
                  <a:pt x="221" y="122"/>
                </a:lnTo>
                <a:lnTo>
                  <a:pt x="221" y="122"/>
                </a:lnTo>
                <a:lnTo>
                  <a:pt x="225" y="125"/>
                </a:lnTo>
                <a:lnTo>
                  <a:pt x="225" y="125"/>
                </a:lnTo>
                <a:lnTo>
                  <a:pt x="236" y="133"/>
                </a:lnTo>
                <a:lnTo>
                  <a:pt x="249" y="143"/>
                </a:lnTo>
                <a:lnTo>
                  <a:pt x="249" y="143"/>
                </a:lnTo>
                <a:lnTo>
                  <a:pt x="252" y="146"/>
                </a:lnTo>
                <a:lnTo>
                  <a:pt x="252" y="146"/>
                </a:lnTo>
                <a:lnTo>
                  <a:pt x="255" y="148"/>
                </a:lnTo>
                <a:lnTo>
                  <a:pt x="255" y="148"/>
                </a:lnTo>
                <a:lnTo>
                  <a:pt x="259" y="153"/>
                </a:lnTo>
                <a:lnTo>
                  <a:pt x="259" y="153"/>
                </a:lnTo>
                <a:lnTo>
                  <a:pt x="263" y="156"/>
                </a:lnTo>
                <a:lnTo>
                  <a:pt x="263" y="156"/>
                </a:lnTo>
                <a:lnTo>
                  <a:pt x="260" y="152"/>
                </a:lnTo>
                <a:lnTo>
                  <a:pt x="255" y="148"/>
                </a:lnTo>
                <a:lnTo>
                  <a:pt x="255" y="148"/>
                </a:lnTo>
                <a:close/>
                <a:moveTo>
                  <a:pt x="77" y="270"/>
                </a:moveTo>
                <a:lnTo>
                  <a:pt x="77" y="270"/>
                </a:lnTo>
                <a:lnTo>
                  <a:pt x="84" y="264"/>
                </a:lnTo>
                <a:lnTo>
                  <a:pt x="90" y="260"/>
                </a:lnTo>
                <a:lnTo>
                  <a:pt x="90" y="260"/>
                </a:lnTo>
                <a:lnTo>
                  <a:pt x="88" y="261"/>
                </a:lnTo>
                <a:lnTo>
                  <a:pt x="88" y="261"/>
                </a:lnTo>
                <a:lnTo>
                  <a:pt x="81" y="265"/>
                </a:lnTo>
                <a:lnTo>
                  <a:pt x="81" y="265"/>
                </a:lnTo>
                <a:lnTo>
                  <a:pt x="77" y="270"/>
                </a:lnTo>
                <a:lnTo>
                  <a:pt x="77" y="270"/>
                </a:lnTo>
                <a:lnTo>
                  <a:pt x="76" y="270"/>
                </a:lnTo>
                <a:lnTo>
                  <a:pt x="76" y="270"/>
                </a:lnTo>
                <a:lnTo>
                  <a:pt x="76" y="270"/>
                </a:lnTo>
                <a:lnTo>
                  <a:pt x="76" y="270"/>
                </a:lnTo>
                <a:lnTo>
                  <a:pt x="77" y="270"/>
                </a:lnTo>
                <a:lnTo>
                  <a:pt x="77" y="270"/>
                </a:lnTo>
                <a:close/>
                <a:moveTo>
                  <a:pt x="43" y="38"/>
                </a:moveTo>
                <a:lnTo>
                  <a:pt x="43" y="38"/>
                </a:lnTo>
                <a:lnTo>
                  <a:pt x="39" y="35"/>
                </a:lnTo>
                <a:lnTo>
                  <a:pt x="39" y="35"/>
                </a:lnTo>
                <a:lnTo>
                  <a:pt x="39" y="37"/>
                </a:lnTo>
                <a:lnTo>
                  <a:pt x="39" y="37"/>
                </a:lnTo>
                <a:lnTo>
                  <a:pt x="42" y="38"/>
                </a:lnTo>
                <a:lnTo>
                  <a:pt x="42" y="38"/>
                </a:lnTo>
                <a:lnTo>
                  <a:pt x="43" y="38"/>
                </a:lnTo>
                <a:lnTo>
                  <a:pt x="43" y="38"/>
                </a:lnTo>
                <a:lnTo>
                  <a:pt x="44" y="40"/>
                </a:lnTo>
                <a:lnTo>
                  <a:pt x="44" y="40"/>
                </a:lnTo>
                <a:lnTo>
                  <a:pt x="44" y="41"/>
                </a:lnTo>
                <a:lnTo>
                  <a:pt x="46" y="42"/>
                </a:lnTo>
                <a:lnTo>
                  <a:pt x="46" y="42"/>
                </a:lnTo>
                <a:lnTo>
                  <a:pt x="49" y="42"/>
                </a:lnTo>
                <a:lnTo>
                  <a:pt x="49" y="42"/>
                </a:lnTo>
                <a:lnTo>
                  <a:pt x="54" y="47"/>
                </a:lnTo>
                <a:lnTo>
                  <a:pt x="54" y="47"/>
                </a:lnTo>
                <a:lnTo>
                  <a:pt x="54" y="47"/>
                </a:lnTo>
                <a:lnTo>
                  <a:pt x="56" y="47"/>
                </a:lnTo>
                <a:lnTo>
                  <a:pt x="56" y="47"/>
                </a:lnTo>
                <a:lnTo>
                  <a:pt x="53" y="44"/>
                </a:lnTo>
                <a:lnTo>
                  <a:pt x="53" y="44"/>
                </a:lnTo>
                <a:lnTo>
                  <a:pt x="43" y="38"/>
                </a:lnTo>
                <a:lnTo>
                  <a:pt x="43" y="38"/>
                </a:lnTo>
                <a:close/>
                <a:moveTo>
                  <a:pt x="270" y="189"/>
                </a:moveTo>
                <a:lnTo>
                  <a:pt x="270" y="189"/>
                </a:lnTo>
                <a:lnTo>
                  <a:pt x="270" y="190"/>
                </a:lnTo>
                <a:lnTo>
                  <a:pt x="270" y="190"/>
                </a:lnTo>
                <a:lnTo>
                  <a:pt x="270" y="192"/>
                </a:lnTo>
                <a:lnTo>
                  <a:pt x="270" y="192"/>
                </a:lnTo>
                <a:lnTo>
                  <a:pt x="276" y="207"/>
                </a:lnTo>
                <a:lnTo>
                  <a:pt x="276" y="207"/>
                </a:lnTo>
                <a:lnTo>
                  <a:pt x="279" y="220"/>
                </a:lnTo>
                <a:lnTo>
                  <a:pt x="279" y="220"/>
                </a:lnTo>
                <a:lnTo>
                  <a:pt x="279" y="224"/>
                </a:lnTo>
                <a:lnTo>
                  <a:pt x="279" y="224"/>
                </a:lnTo>
                <a:lnTo>
                  <a:pt x="279" y="226"/>
                </a:lnTo>
                <a:lnTo>
                  <a:pt x="277" y="227"/>
                </a:lnTo>
                <a:lnTo>
                  <a:pt x="275" y="227"/>
                </a:lnTo>
                <a:lnTo>
                  <a:pt x="273" y="226"/>
                </a:lnTo>
                <a:lnTo>
                  <a:pt x="273" y="226"/>
                </a:lnTo>
                <a:lnTo>
                  <a:pt x="270" y="223"/>
                </a:lnTo>
                <a:lnTo>
                  <a:pt x="270" y="223"/>
                </a:lnTo>
                <a:lnTo>
                  <a:pt x="262" y="211"/>
                </a:lnTo>
                <a:lnTo>
                  <a:pt x="253" y="200"/>
                </a:lnTo>
                <a:lnTo>
                  <a:pt x="253" y="200"/>
                </a:lnTo>
                <a:lnTo>
                  <a:pt x="252" y="197"/>
                </a:lnTo>
                <a:lnTo>
                  <a:pt x="252" y="197"/>
                </a:lnTo>
                <a:lnTo>
                  <a:pt x="255" y="214"/>
                </a:lnTo>
                <a:lnTo>
                  <a:pt x="255" y="214"/>
                </a:lnTo>
                <a:lnTo>
                  <a:pt x="259" y="236"/>
                </a:lnTo>
                <a:lnTo>
                  <a:pt x="259" y="236"/>
                </a:lnTo>
                <a:lnTo>
                  <a:pt x="259" y="241"/>
                </a:lnTo>
                <a:lnTo>
                  <a:pt x="259" y="241"/>
                </a:lnTo>
                <a:lnTo>
                  <a:pt x="258" y="243"/>
                </a:lnTo>
                <a:lnTo>
                  <a:pt x="255" y="241"/>
                </a:lnTo>
                <a:lnTo>
                  <a:pt x="255" y="241"/>
                </a:lnTo>
                <a:lnTo>
                  <a:pt x="253" y="240"/>
                </a:lnTo>
                <a:lnTo>
                  <a:pt x="253" y="240"/>
                </a:lnTo>
                <a:lnTo>
                  <a:pt x="249" y="236"/>
                </a:lnTo>
                <a:lnTo>
                  <a:pt x="249" y="236"/>
                </a:lnTo>
                <a:lnTo>
                  <a:pt x="236" y="214"/>
                </a:lnTo>
                <a:lnTo>
                  <a:pt x="236" y="214"/>
                </a:lnTo>
                <a:lnTo>
                  <a:pt x="235" y="213"/>
                </a:lnTo>
                <a:lnTo>
                  <a:pt x="235" y="213"/>
                </a:lnTo>
                <a:lnTo>
                  <a:pt x="235" y="213"/>
                </a:lnTo>
                <a:lnTo>
                  <a:pt x="235" y="213"/>
                </a:lnTo>
                <a:lnTo>
                  <a:pt x="241" y="238"/>
                </a:lnTo>
                <a:lnTo>
                  <a:pt x="241" y="238"/>
                </a:lnTo>
                <a:lnTo>
                  <a:pt x="243" y="247"/>
                </a:lnTo>
                <a:lnTo>
                  <a:pt x="245" y="257"/>
                </a:lnTo>
                <a:lnTo>
                  <a:pt x="245" y="257"/>
                </a:lnTo>
                <a:lnTo>
                  <a:pt x="245" y="258"/>
                </a:lnTo>
                <a:lnTo>
                  <a:pt x="245" y="258"/>
                </a:lnTo>
                <a:lnTo>
                  <a:pt x="256" y="251"/>
                </a:lnTo>
                <a:lnTo>
                  <a:pt x="256" y="251"/>
                </a:lnTo>
                <a:lnTo>
                  <a:pt x="292" y="226"/>
                </a:lnTo>
                <a:lnTo>
                  <a:pt x="292" y="226"/>
                </a:lnTo>
                <a:lnTo>
                  <a:pt x="302" y="219"/>
                </a:lnTo>
                <a:lnTo>
                  <a:pt x="302" y="219"/>
                </a:lnTo>
                <a:lnTo>
                  <a:pt x="303" y="217"/>
                </a:lnTo>
                <a:lnTo>
                  <a:pt x="306" y="219"/>
                </a:lnTo>
                <a:lnTo>
                  <a:pt x="306" y="219"/>
                </a:lnTo>
                <a:lnTo>
                  <a:pt x="309" y="217"/>
                </a:lnTo>
                <a:lnTo>
                  <a:pt x="309" y="217"/>
                </a:lnTo>
                <a:lnTo>
                  <a:pt x="310" y="214"/>
                </a:lnTo>
                <a:lnTo>
                  <a:pt x="310" y="210"/>
                </a:lnTo>
                <a:lnTo>
                  <a:pt x="310" y="210"/>
                </a:lnTo>
                <a:lnTo>
                  <a:pt x="307" y="203"/>
                </a:lnTo>
                <a:lnTo>
                  <a:pt x="303" y="196"/>
                </a:lnTo>
                <a:lnTo>
                  <a:pt x="303" y="196"/>
                </a:lnTo>
                <a:lnTo>
                  <a:pt x="302" y="194"/>
                </a:lnTo>
                <a:lnTo>
                  <a:pt x="302" y="194"/>
                </a:lnTo>
                <a:lnTo>
                  <a:pt x="306" y="206"/>
                </a:lnTo>
                <a:lnTo>
                  <a:pt x="306" y="206"/>
                </a:lnTo>
                <a:lnTo>
                  <a:pt x="306" y="207"/>
                </a:lnTo>
                <a:lnTo>
                  <a:pt x="306" y="207"/>
                </a:lnTo>
                <a:lnTo>
                  <a:pt x="307" y="210"/>
                </a:lnTo>
                <a:lnTo>
                  <a:pt x="307" y="211"/>
                </a:lnTo>
                <a:lnTo>
                  <a:pt x="307" y="211"/>
                </a:lnTo>
                <a:lnTo>
                  <a:pt x="306" y="213"/>
                </a:lnTo>
                <a:lnTo>
                  <a:pt x="304" y="214"/>
                </a:lnTo>
                <a:lnTo>
                  <a:pt x="304" y="214"/>
                </a:lnTo>
                <a:lnTo>
                  <a:pt x="302" y="213"/>
                </a:lnTo>
                <a:lnTo>
                  <a:pt x="299" y="211"/>
                </a:lnTo>
                <a:lnTo>
                  <a:pt x="299" y="211"/>
                </a:lnTo>
                <a:lnTo>
                  <a:pt x="295" y="206"/>
                </a:lnTo>
                <a:lnTo>
                  <a:pt x="289" y="202"/>
                </a:lnTo>
                <a:lnTo>
                  <a:pt x="289" y="202"/>
                </a:lnTo>
                <a:lnTo>
                  <a:pt x="287" y="200"/>
                </a:lnTo>
                <a:lnTo>
                  <a:pt x="287" y="200"/>
                </a:lnTo>
                <a:lnTo>
                  <a:pt x="289" y="203"/>
                </a:lnTo>
                <a:lnTo>
                  <a:pt x="289" y="203"/>
                </a:lnTo>
                <a:lnTo>
                  <a:pt x="292" y="210"/>
                </a:lnTo>
                <a:lnTo>
                  <a:pt x="292" y="210"/>
                </a:lnTo>
                <a:lnTo>
                  <a:pt x="292" y="213"/>
                </a:lnTo>
                <a:lnTo>
                  <a:pt x="292" y="213"/>
                </a:lnTo>
                <a:lnTo>
                  <a:pt x="292" y="214"/>
                </a:lnTo>
                <a:lnTo>
                  <a:pt x="290" y="214"/>
                </a:lnTo>
                <a:lnTo>
                  <a:pt x="290" y="214"/>
                </a:lnTo>
                <a:lnTo>
                  <a:pt x="290" y="216"/>
                </a:lnTo>
                <a:lnTo>
                  <a:pt x="289" y="214"/>
                </a:lnTo>
                <a:lnTo>
                  <a:pt x="289" y="214"/>
                </a:lnTo>
                <a:lnTo>
                  <a:pt x="287" y="213"/>
                </a:lnTo>
                <a:lnTo>
                  <a:pt x="287" y="213"/>
                </a:lnTo>
                <a:lnTo>
                  <a:pt x="283" y="209"/>
                </a:lnTo>
                <a:lnTo>
                  <a:pt x="283" y="209"/>
                </a:lnTo>
                <a:lnTo>
                  <a:pt x="272" y="192"/>
                </a:lnTo>
                <a:lnTo>
                  <a:pt x="272" y="192"/>
                </a:lnTo>
                <a:lnTo>
                  <a:pt x="270" y="189"/>
                </a:lnTo>
                <a:lnTo>
                  <a:pt x="270" y="189"/>
                </a:lnTo>
                <a:close/>
                <a:moveTo>
                  <a:pt x="160" y="315"/>
                </a:moveTo>
                <a:lnTo>
                  <a:pt x="160" y="315"/>
                </a:lnTo>
                <a:lnTo>
                  <a:pt x="123" y="277"/>
                </a:lnTo>
                <a:lnTo>
                  <a:pt x="123" y="277"/>
                </a:lnTo>
                <a:lnTo>
                  <a:pt x="124" y="280"/>
                </a:lnTo>
                <a:lnTo>
                  <a:pt x="124" y="280"/>
                </a:lnTo>
                <a:lnTo>
                  <a:pt x="135" y="305"/>
                </a:lnTo>
                <a:lnTo>
                  <a:pt x="135" y="305"/>
                </a:lnTo>
                <a:lnTo>
                  <a:pt x="142" y="319"/>
                </a:lnTo>
                <a:lnTo>
                  <a:pt x="142" y="319"/>
                </a:lnTo>
                <a:lnTo>
                  <a:pt x="144" y="322"/>
                </a:lnTo>
                <a:lnTo>
                  <a:pt x="144" y="322"/>
                </a:lnTo>
                <a:lnTo>
                  <a:pt x="144" y="325"/>
                </a:lnTo>
                <a:lnTo>
                  <a:pt x="142" y="327"/>
                </a:lnTo>
                <a:lnTo>
                  <a:pt x="142" y="327"/>
                </a:lnTo>
                <a:lnTo>
                  <a:pt x="141" y="327"/>
                </a:lnTo>
                <a:lnTo>
                  <a:pt x="138" y="327"/>
                </a:lnTo>
                <a:lnTo>
                  <a:pt x="138" y="327"/>
                </a:lnTo>
                <a:lnTo>
                  <a:pt x="137" y="324"/>
                </a:lnTo>
                <a:lnTo>
                  <a:pt x="137" y="324"/>
                </a:lnTo>
                <a:lnTo>
                  <a:pt x="123" y="310"/>
                </a:lnTo>
                <a:lnTo>
                  <a:pt x="110" y="294"/>
                </a:lnTo>
                <a:lnTo>
                  <a:pt x="110" y="294"/>
                </a:lnTo>
                <a:lnTo>
                  <a:pt x="108" y="294"/>
                </a:lnTo>
                <a:lnTo>
                  <a:pt x="108" y="294"/>
                </a:lnTo>
                <a:lnTo>
                  <a:pt x="108" y="295"/>
                </a:lnTo>
                <a:lnTo>
                  <a:pt x="108" y="295"/>
                </a:lnTo>
                <a:lnTo>
                  <a:pt x="115" y="310"/>
                </a:lnTo>
                <a:lnTo>
                  <a:pt x="115" y="310"/>
                </a:lnTo>
                <a:lnTo>
                  <a:pt x="124" y="328"/>
                </a:lnTo>
                <a:lnTo>
                  <a:pt x="124" y="328"/>
                </a:lnTo>
                <a:lnTo>
                  <a:pt x="124" y="331"/>
                </a:lnTo>
                <a:lnTo>
                  <a:pt x="124" y="331"/>
                </a:lnTo>
                <a:lnTo>
                  <a:pt x="124" y="332"/>
                </a:lnTo>
                <a:lnTo>
                  <a:pt x="124" y="334"/>
                </a:lnTo>
                <a:lnTo>
                  <a:pt x="124" y="334"/>
                </a:lnTo>
                <a:lnTo>
                  <a:pt x="123" y="334"/>
                </a:lnTo>
                <a:lnTo>
                  <a:pt x="120" y="334"/>
                </a:lnTo>
                <a:lnTo>
                  <a:pt x="120" y="334"/>
                </a:lnTo>
                <a:lnTo>
                  <a:pt x="118" y="332"/>
                </a:lnTo>
                <a:lnTo>
                  <a:pt x="118" y="332"/>
                </a:lnTo>
                <a:lnTo>
                  <a:pt x="113" y="325"/>
                </a:lnTo>
                <a:lnTo>
                  <a:pt x="113" y="325"/>
                </a:lnTo>
                <a:lnTo>
                  <a:pt x="94" y="305"/>
                </a:lnTo>
                <a:lnTo>
                  <a:pt x="94" y="305"/>
                </a:lnTo>
                <a:lnTo>
                  <a:pt x="93" y="304"/>
                </a:lnTo>
                <a:lnTo>
                  <a:pt x="93" y="304"/>
                </a:lnTo>
                <a:lnTo>
                  <a:pt x="93" y="305"/>
                </a:lnTo>
                <a:lnTo>
                  <a:pt x="93" y="305"/>
                </a:lnTo>
                <a:lnTo>
                  <a:pt x="101" y="322"/>
                </a:lnTo>
                <a:lnTo>
                  <a:pt x="101" y="322"/>
                </a:lnTo>
                <a:lnTo>
                  <a:pt x="107" y="335"/>
                </a:lnTo>
                <a:lnTo>
                  <a:pt x="113" y="348"/>
                </a:lnTo>
                <a:lnTo>
                  <a:pt x="113" y="348"/>
                </a:lnTo>
                <a:lnTo>
                  <a:pt x="160" y="315"/>
                </a:lnTo>
                <a:lnTo>
                  <a:pt x="160" y="315"/>
                </a:lnTo>
                <a:close/>
                <a:moveTo>
                  <a:pt x="198" y="244"/>
                </a:moveTo>
                <a:lnTo>
                  <a:pt x="198" y="244"/>
                </a:lnTo>
                <a:lnTo>
                  <a:pt x="198" y="244"/>
                </a:lnTo>
                <a:lnTo>
                  <a:pt x="198" y="244"/>
                </a:lnTo>
                <a:lnTo>
                  <a:pt x="198" y="246"/>
                </a:lnTo>
                <a:lnTo>
                  <a:pt x="198" y="246"/>
                </a:lnTo>
                <a:lnTo>
                  <a:pt x="204" y="258"/>
                </a:lnTo>
                <a:lnTo>
                  <a:pt x="204" y="258"/>
                </a:lnTo>
                <a:lnTo>
                  <a:pt x="209" y="273"/>
                </a:lnTo>
                <a:lnTo>
                  <a:pt x="209" y="273"/>
                </a:lnTo>
                <a:lnTo>
                  <a:pt x="211" y="277"/>
                </a:lnTo>
                <a:lnTo>
                  <a:pt x="211" y="277"/>
                </a:lnTo>
                <a:lnTo>
                  <a:pt x="211" y="278"/>
                </a:lnTo>
                <a:lnTo>
                  <a:pt x="209" y="280"/>
                </a:lnTo>
                <a:lnTo>
                  <a:pt x="209" y="280"/>
                </a:lnTo>
                <a:lnTo>
                  <a:pt x="208" y="280"/>
                </a:lnTo>
                <a:lnTo>
                  <a:pt x="205" y="280"/>
                </a:lnTo>
                <a:lnTo>
                  <a:pt x="205" y="280"/>
                </a:lnTo>
                <a:lnTo>
                  <a:pt x="204" y="278"/>
                </a:lnTo>
                <a:lnTo>
                  <a:pt x="204" y="278"/>
                </a:lnTo>
                <a:lnTo>
                  <a:pt x="201" y="275"/>
                </a:lnTo>
                <a:lnTo>
                  <a:pt x="201" y="275"/>
                </a:lnTo>
                <a:lnTo>
                  <a:pt x="191" y="263"/>
                </a:lnTo>
                <a:lnTo>
                  <a:pt x="179" y="248"/>
                </a:lnTo>
                <a:lnTo>
                  <a:pt x="179" y="248"/>
                </a:lnTo>
                <a:lnTo>
                  <a:pt x="178" y="247"/>
                </a:lnTo>
                <a:lnTo>
                  <a:pt x="178" y="247"/>
                </a:lnTo>
                <a:lnTo>
                  <a:pt x="178" y="248"/>
                </a:lnTo>
                <a:lnTo>
                  <a:pt x="178" y="248"/>
                </a:lnTo>
                <a:lnTo>
                  <a:pt x="184" y="260"/>
                </a:lnTo>
                <a:lnTo>
                  <a:pt x="184" y="260"/>
                </a:lnTo>
                <a:lnTo>
                  <a:pt x="192" y="283"/>
                </a:lnTo>
                <a:lnTo>
                  <a:pt x="192" y="283"/>
                </a:lnTo>
                <a:lnTo>
                  <a:pt x="196" y="291"/>
                </a:lnTo>
                <a:lnTo>
                  <a:pt x="196" y="291"/>
                </a:lnTo>
                <a:lnTo>
                  <a:pt x="223" y="273"/>
                </a:lnTo>
                <a:lnTo>
                  <a:pt x="223" y="273"/>
                </a:lnTo>
                <a:lnTo>
                  <a:pt x="198" y="244"/>
                </a:lnTo>
                <a:lnTo>
                  <a:pt x="198" y="244"/>
                </a:lnTo>
                <a:close/>
                <a:moveTo>
                  <a:pt x="239" y="258"/>
                </a:moveTo>
                <a:lnTo>
                  <a:pt x="239" y="258"/>
                </a:lnTo>
                <a:lnTo>
                  <a:pt x="241" y="258"/>
                </a:lnTo>
                <a:lnTo>
                  <a:pt x="241" y="258"/>
                </a:lnTo>
                <a:lnTo>
                  <a:pt x="239" y="253"/>
                </a:lnTo>
                <a:lnTo>
                  <a:pt x="239" y="253"/>
                </a:lnTo>
                <a:lnTo>
                  <a:pt x="236" y="236"/>
                </a:lnTo>
                <a:lnTo>
                  <a:pt x="236" y="236"/>
                </a:lnTo>
                <a:lnTo>
                  <a:pt x="231" y="210"/>
                </a:lnTo>
                <a:lnTo>
                  <a:pt x="231" y="210"/>
                </a:lnTo>
                <a:lnTo>
                  <a:pt x="229" y="207"/>
                </a:lnTo>
                <a:lnTo>
                  <a:pt x="229" y="207"/>
                </a:lnTo>
                <a:lnTo>
                  <a:pt x="212" y="219"/>
                </a:lnTo>
                <a:lnTo>
                  <a:pt x="212" y="219"/>
                </a:lnTo>
                <a:lnTo>
                  <a:pt x="225" y="240"/>
                </a:lnTo>
                <a:lnTo>
                  <a:pt x="239" y="258"/>
                </a:lnTo>
                <a:lnTo>
                  <a:pt x="239" y="258"/>
                </a:lnTo>
                <a:close/>
                <a:moveTo>
                  <a:pt x="84" y="365"/>
                </a:moveTo>
                <a:lnTo>
                  <a:pt x="84" y="365"/>
                </a:lnTo>
                <a:lnTo>
                  <a:pt x="61" y="344"/>
                </a:lnTo>
                <a:lnTo>
                  <a:pt x="40" y="322"/>
                </a:lnTo>
                <a:lnTo>
                  <a:pt x="40" y="322"/>
                </a:lnTo>
                <a:lnTo>
                  <a:pt x="36" y="324"/>
                </a:lnTo>
                <a:lnTo>
                  <a:pt x="36" y="324"/>
                </a:lnTo>
                <a:lnTo>
                  <a:pt x="33" y="327"/>
                </a:lnTo>
                <a:lnTo>
                  <a:pt x="33" y="327"/>
                </a:lnTo>
                <a:lnTo>
                  <a:pt x="42" y="334"/>
                </a:lnTo>
                <a:lnTo>
                  <a:pt x="42" y="334"/>
                </a:lnTo>
                <a:lnTo>
                  <a:pt x="50" y="341"/>
                </a:lnTo>
                <a:lnTo>
                  <a:pt x="57" y="351"/>
                </a:lnTo>
                <a:lnTo>
                  <a:pt x="57" y="351"/>
                </a:lnTo>
                <a:lnTo>
                  <a:pt x="63" y="356"/>
                </a:lnTo>
                <a:lnTo>
                  <a:pt x="69" y="362"/>
                </a:lnTo>
                <a:lnTo>
                  <a:pt x="69" y="362"/>
                </a:lnTo>
                <a:lnTo>
                  <a:pt x="70" y="364"/>
                </a:lnTo>
                <a:lnTo>
                  <a:pt x="70" y="364"/>
                </a:lnTo>
                <a:lnTo>
                  <a:pt x="73" y="365"/>
                </a:lnTo>
                <a:lnTo>
                  <a:pt x="73" y="365"/>
                </a:lnTo>
                <a:lnTo>
                  <a:pt x="76" y="366"/>
                </a:lnTo>
                <a:lnTo>
                  <a:pt x="76" y="368"/>
                </a:lnTo>
                <a:lnTo>
                  <a:pt x="76" y="368"/>
                </a:lnTo>
                <a:lnTo>
                  <a:pt x="77" y="369"/>
                </a:lnTo>
                <a:lnTo>
                  <a:pt x="77" y="369"/>
                </a:lnTo>
                <a:lnTo>
                  <a:pt x="83" y="375"/>
                </a:lnTo>
                <a:lnTo>
                  <a:pt x="83" y="375"/>
                </a:lnTo>
                <a:lnTo>
                  <a:pt x="84" y="375"/>
                </a:lnTo>
                <a:lnTo>
                  <a:pt x="87" y="375"/>
                </a:lnTo>
                <a:lnTo>
                  <a:pt x="87" y="375"/>
                </a:lnTo>
                <a:lnTo>
                  <a:pt x="90" y="372"/>
                </a:lnTo>
                <a:lnTo>
                  <a:pt x="90" y="372"/>
                </a:lnTo>
                <a:lnTo>
                  <a:pt x="127" y="344"/>
                </a:lnTo>
                <a:lnTo>
                  <a:pt x="127" y="344"/>
                </a:lnTo>
                <a:lnTo>
                  <a:pt x="128" y="342"/>
                </a:lnTo>
                <a:lnTo>
                  <a:pt x="128" y="342"/>
                </a:lnTo>
                <a:lnTo>
                  <a:pt x="127" y="342"/>
                </a:lnTo>
                <a:lnTo>
                  <a:pt x="127" y="342"/>
                </a:lnTo>
                <a:lnTo>
                  <a:pt x="113" y="352"/>
                </a:lnTo>
                <a:lnTo>
                  <a:pt x="113" y="352"/>
                </a:lnTo>
                <a:lnTo>
                  <a:pt x="90" y="372"/>
                </a:lnTo>
                <a:lnTo>
                  <a:pt x="90" y="372"/>
                </a:lnTo>
                <a:lnTo>
                  <a:pt x="88" y="373"/>
                </a:lnTo>
                <a:lnTo>
                  <a:pt x="88" y="373"/>
                </a:lnTo>
                <a:lnTo>
                  <a:pt x="86" y="373"/>
                </a:lnTo>
                <a:lnTo>
                  <a:pt x="83" y="372"/>
                </a:lnTo>
                <a:lnTo>
                  <a:pt x="83" y="372"/>
                </a:lnTo>
                <a:lnTo>
                  <a:pt x="81" y="369"/>
                </a:lnTo>
                <a:lnTo>
                  <a:pt x="83" y="366"/>
                </a:lnTo>
                <a:lnTo>
                  <a:pt x="83" y="366"/>
                </a:lnTo>
                <a:lnTo>
                  <a:pt x="84" y="365"/>
                </a:lnTo>
                <a:lnTo>
                  <a:pt x="84" y="365"/>
                </a:lnTo>
                <a:close/>
                <a:moveTo>
                  <a:pt x="161" y="312"/>
                </a:moveTo>
                <a:lnTo>
                  <a:pt x="161" y="312"/>
                </a:lnTo>
                <a:lnTo>
                  <a:pt x="151" y="288"/>
                </a:lnTo>
                <a:lnTo>
                  <a:pt x="140" y="265"/>
                </a:lnTo>
                <a:lnTo>
                  <a:pt x="140" y="265"/>
                </a:lnTo>
                <a:lnTo>
                  <a:pt x="125" y="274"/>
                </a:lnTo>
                <a:lnTo>
                  <a:pt x="125" y="274"/>
                </a:lnTo>
                <a:lnTo>
                  <a:pt x="161" y="312"/>
                </a:lnTo>
                <a:lnTo>
                  <a:pt x="161" y="312"/>
                </a:lnTo>
                <a:close/>
                <a:moveTo>
                  <a:pt x="223" y="268"/>
                </a:moveTo>
                <a:lnTo>
                  <a:pt x="223" y="268"/>
                </a:lnTo>
                <a:lnTo>
                  <a:pt x="208" y="221"/>
                </a:lnTo>
                <a:lnTo>
                  <a:pt x="208" y="221"/>
                </a:lnTo>
                <a:lnTo>
                  <a:pt x="194" y="231"/>
                </a:lnTo>
                <a:lnTo>
                  <a:pt x="194" y="231"/>
                </a:lnTo>
                <a:lnTo>
                  <a:pt x="208" y="250"/>
                </a:lnTo>
                <a:lnTo>
                  <a:pt x="223" y="268"/>
                </a:lnTo>
                <a:lnTo>
                  <a:pt x="223" y="268"/>
                </a:lnTo>
                <a:close/>
                <a:moveTo>
                  <a:pt x="73" y="305"/>
                </a:moveTo>
                <a:lnTo>
                  <a:pt x="73" y="305"/>
                </a:lnTo>
                <a:lnTo>
                  <a:pt x="88" y="325"/>
                </a:lnTo>
                <a:lnTo>
                  <a:pt x="107" y="344"/>
                </a:lnTo>
                <a:lnTo>
                  <a:pt x="107" y="344"/>
                </a:lnTo>
                <a:lnTo>
                  <a:pt x="86" y="298"/>
                </a:lnTo>
                <a:lnTo>
                  <a:pt x="86" y="298"/>
                </a:lnTo>
                <a:lnTo>
                  <a:pt x="73" y="305"/>
                </a:lnTo>
                <a:lnTo>
                  <a:pt x="73" y="305"/>
                </a:lnTo>
                <a:close/>
                <a:moveTo>
                  <a:pt x="147" y="86"/>
                </a:moveTo>
                <a:lnTo>
                  <a:pt x="147" y="86"/>
                </a:lnTo>
                <a:lnTo>
                  <a:pt x="147" y="86"/>
                </a:lnTo>
                <a:lnTo>
                  <a:pt x="147" y="86"/>
                </a:lnTo>
                <a:lnTo>
                  <a:pt x="150" y="88"/>
                </a:lnTo>
                <a:lnTo>
                  <a:pt x="150" y="88"/>
                </a:lnTo>
                <a:lnTo>
                  <a:pt x="175" y="103"/>
                </a:lnTo>
                <a:lnTo>
                  <a:pt x="175" y="103"/>
                </a:lnTo>
                <a:lnTo>
                  <a:pt x="198" y="118"/>
                </a:lnTo>
                <a:lnTo>
                  <a:pt x="221" y="133"/>
                </a:lnTo>
                <a:lnTo>
                  <a:pt x="221" y="133"/>
                </a:lnTo>
                <a:lnTo>
                  <a:pt x="241" y="148"/>
                </a:lnTo>
                <a:lnTo>
                  <a:pt x="241" y="148"/>
                </a:lnTo>
                <a:lnTo>
                  <a:pt x="242" y="149"/>
                </a:lnTo>
                <a:lnTo>
                  <a:pt x="242" y="149"/>
                </a:lnTo>
                <a:lnTo>
                  <a:pt x="243" y="149"/>
                </a:lnTo>
                <a:lnTo>
                  <a:pt x="243" y="149"/>
                </a:lnTo>
                <a:lnTo>
                  <a:pt x="242" y="148"/>
                </a:lnTo>
                <a:lnTo>
                  <a:pt x="242" y="148"/>
                </a:lnTo>
                <a:lnTo>
                  <a:pt x="241" y="145"/>
                </a:lnTo>
                <a:lnTo>
                  <a:pt x="241" y="145"/>
                </a:lnTo>
                <a:lnTo>
                  <a:pt x="231" y="135"/>
                </a:lnTo>
                <a:lnTo>
                  <a:pt x="231" y="135"/>
                </a:lnTo>
                <a:lnTo>
                  <a:pt x="219" y="126"/>
                </a:lnTo>
                <a:lnTo>
                  <a:pt x="206" y="119"/>
                </a:lnTo>
                <a:lnTo>
                  <a:pt x="206" y="119"/>
                </a:lnTo>
                <a:lnTo>
                  <a:pt x="178" y="102"/>
                </a:lnTo>
                <a:lnTo>
                  <a:pt x="148" y="86"/>
                </a:lnTo>
                <a:lnTo>
                  <a:pt x="148" y="86"/>
                </a:lnTo>
                <a:lnTo>
                  <a:pt x="147" y="86"/>
                </a:lnTo>
                <a:lnTo>
                  <a:pt x="147" y="86"/>
                </a:lnTo>
                <a:close/>
                <a:moveTo>
                  <a:pt x="79" y="354"/>
                </a:moveTo>
                <a:lnTo>
                  <a:pt x="79" y="354"/>
                </a:lnTo>
                <a:lnTo>
                  <a:pt x="77" y="352"/>
                </a:lnTo>
                <a:lnTo>
                  <a:pt x="77" y="352"/>
                </a:lnTo>
                <a:lnTo>
                  <a:pt x="63" y="327"/>
                </a:lnTo>
                <a:lnTo>
                  <a:pt x="63" y="327"/>
                </a:lnTo>
                <a:lnTo>
                  <a:pt x="57" y="314"/>
                </a:lnTo>
                <a:lnTo>
                  <a:pt x="57" y="314"/>
                </a:lnTo>
                <a:lnTo>
                  <a:pt x="56" y="314"/>
                </a:lnTo>
                <a:lnTo>
                  <a:pt x="56" y="314"/>
                </a:lnTo>
                <a:lnTo>
                  <a:pt x="43" y="321"/>
                </a:lnTo>
                <a:lnTo>
                  <a:pt x="43" y="321"/>
                </a:lnTo>
                <a:lnTo>
                  <a:pt x="60" y="337"/>
                </a:lnTo>
                <a:lnTo>
                  <a:pt x="79" y="354"/>
                </a:lnTo>
                <a:lnTo>
                  <a:pt x="79" y="354"/>
                </a:lnTo>
                <a:close/>
                <a:moveTo>
                  <a:pt x="107" y="285"/>
                </a:moveTo>
                <a:lnTo>
                  <a:pt x="107" y="285"/>
                </a:lnTo>
                <a:lnTo>
                  <a:pt x="123" y="305"/>
                </a:lnTo>
                <a:lnTo>
                  <a:pt x="138" y="319"/>
                </a:lnTo>
                <a:lnTo>
                  <a:pt x="138" y="319"/>
                </a:lnTo>
                <a:lnTo>
                  <a:pt x="118" y="278"/>
                </a:lnTo>
                <a:lnTo>
                  <a:pt x="118" y="278"/>
                </a:lnTo>
                <a:lnTo>
                  <a:pt x="107" y="285"/>
                </a:lnTo>
                <a:lnTo>
                  <a:pt x="107" y="285"/>
                </a:lnTo>
                <a:close/>
                <a:moveTo>
                  <a:pt x="174" y="294"/>
                </a:moveTo>
                <a:lnTo>
                  <a:pt x="174" y="294"/>
                </a:lnTo>
                <a:lnTo>
                  <a:pt x="174" y="294"/>
                </a:lnTo>
                <a:lnTo>
                  <a:pt x="174" y="294"/>
                </a:lnTo>
                <a:lnTo>
                  <a:pt x="158" y="254"/>
                </a:lnTo>
                <a:lnTo>
                  <a:pt x="158" y="254"/>
                </a:lnTo>
                <a:lnTo>
                  <a:pt x="145" y="261"/>
                </a:lnTo>
                <a:lnTo>
                  <a:pt x="145" y="261"/>
                </a:lnTo>
                <a:lnTo>
                  <a:pt x="174" y="294"/>
                </a:lnTo>
                <a:lnTo>
                  <a:pt x="174" y="294"/>
                </a:lnTo>
                <a:close/>
                <a:moveTo>
                  <a:pt x="233" y="204"/>
                </a:moveTo>
                <a:lnTo>
                  <a:pt x="233" y="204"/>
                </a:lnTo>
                <a:lnTo>
                  <a:pt x="242" y="217"/>
                </a:lnTo>
                <a:lnTo>
                  <a:pt x="242" y="217"/>
                </a:lnTo>
                <a:lnTo>
                  <a:pt x="253" y="236"/>
                </a:lnTo>
                <a:lnTo>
                  <a:pt x="253" y="236"/>
                </a:lnTo>
                <a:lnTo>
                  <a:pt x="256" y="237"/>
                </a:lnTo>
                <a:lnTo>
                  <a:pt x="256" y="237"/>
                </a:lnTo>
                <a:lnTo>
                  <a:pt x="252" y="216"/>
                </a:lnTo>
                <a:lnTo>
                  <a:pt x="246" y="194"/>
                </a:lnTo>
                <a:lnTo>
                  <a:pt x="246" y="194"/>
                </a:lnTo>
                <a:lnTo>
                  <a:pt x="233" y="204"/>
                </a:lnTo>
                <a:lnTo>
                  <a:pt x="233" y="204"/>
                </a:lnTo>
                <a:close/>
                <a:moveTo>
                  <a:pt x="252" y="192"/>
                </a:moveTo>
                <a:lnTo>
                  <a:pt x="252" y="192"/>
                </a:lnTo>
                <a:lnTo>
                  <a:pt x="256" y="199"/>
                </a:lnTo>
                <a:lnTo>
                  <a:pt x="263" y="209"/>
                </a:lnTo>
                <a:lnTo>
                  <a:pt x="270" y="217"/>
                </a:lnTo>
                <a:lnTo>
                  <a:pt x="276" y="223"/>
                </a:lnTo>
                <a:lnTo>
                  <a:pt x="276" y="223"/>
                </a:lnTo>
                <a:lnTo>
                  <a:pt x="273" y="213"/>
                </a:lnTo>
                <a:lnTo>
                  <a:pt x="270" y="203"/>
                </a:lnTo>
                <a:lnTo>
                  <a:pt x="263" y="184"/>
                </a:lnTo>
                <a:lnTo>
                  <a:pt x="263" y="184"/>
                </a:lnTo>
                <a:lnTo>
                  <a:pt x="252" y="192"/>
                </a:lnTo>
                <a:lnTo>
                  <a:pt x="252" y="192"/>
                </a:lnTo>
                <a:close/>
                <a:moveTo>
                  <a:pt x="60" y="311"/>
                </a:moveTo>
                <a:lnTo>
                  <a:pt x="60" y="311"/>
                </a:lnTo>
                <a:lnTo>
                  <a:pt x="66" y="321"/>
                </a:lnTo>
                <a:lnTo>
                  <a:pt x="66" y="321"/>
                </a:lnTo>
                <a:lnTo>
                  <a:pt x="79" y="337"/>
                </a:lnTo>
                <a:lnTo>
                  <a:pt x="91" y="352"/>
                </a:lnTo>
                <a:lnTo>
                  <a:pt x="91" y="352"/>
                </a:lnTo>
                <a:lnTo>
                  <a:pt x="93" y="352"/>
                </a:lnTo>
                <a:lnTo>
                  <a:pt x="93" y="352"/>
                </a:lnTo>
                <a:lnTo>
                  <a:pt x="93" y="352"/>
                </a:lnTo>
                <a:lnTo>
                  <a:pt x="93" y="352"/>
                </a:lnTo>
                <a:lnTo>
                  <a:pt x="69" y="308"/>
                </a:lnTo>
                <a:lnTo>
                  <a:pt x="69" y="308"/>
                </a:lnTo>
                <a:lnTo>
                  <a:pt x="60" y="311"/>
                </a:lnTo>
                <a:lnTo>
                  <a:pt x="60" y="311"/>
                </a:lnTo>
                <a:close/>
                <a:moveTo>
                  <a:pt x="205" y="274"/>
                </a:moveTo>
                <a:lnTo>
                  <a:pt x="205" y="274"/>
                </a:lnTo>
                <a:lnTo>
                  <a:pt x="201" y="260"/>
                </a:lnTo>
                <a:lnTo>
                  <a:pt x="201" y="260"/>
                </a:lnTo>
                <a:lnTo>
                  <a:pt x="195" y="247"/>
                </a:lnTo>
                <a:lnTo>
                  <a:pt x="195" y="247"/>
                </a:lnTo>
                <a:lnTo>
                  <a:pt x="189" y="233"/>
                </a:lnTo>
                <a:lnTo>
                  <a:pt x="189" y="233"/>
                </a:lnTo>
                <a:lnTo>
                  <a:pt x="178" y="240"/>
                </a:lnTo>
                <a:lnTo>
                  <a:pt x="178" y="240"/>
                </a:lnTo>
                <a:lnTo>
                  <a:pt x="192" y="257"/>
                </a:lnTo>
                <a:lnTo>
                  <a:pt x="205" y="274"/>
                </a:lnTo>
                <a:lnTo>
                  <a:pt x="205" y="274"/>
                </a:lnTo>
                <a:close/>
                <a:moveTo>
                  <a:pt x="147" y="268"/>
                </a:moveTo>
                <a:lnTo>
                  <a:pt x="147" y="268"/>
                </a:lnTo>
                <a:lnTo>
                  <a:pt x="145" y="270"/>
                </a:lnTo>
                <a:lnTo>
                  <a:pt x="145" y="270"/>
                </a:lnTo>
                <a:lnTo>
                  <a:pt x="157" y="290"/>
                </a:lnTo>
                <a:lnTo>
                  <a:pt x="165" y="311"/>
                </a:lnTo>
                <a:lnTo>
                  <a:pt x="165" y="311"/>
                </a:lnTo>
                <a:lnTo>
                  <a:pt x="177" y="304"/>
                </a:lnTo>
                <a:lnTo>
                  <a:pt x="177" y="304"/>
                </a:lnTo>
                <a:lnTo>
                  <a:pt x="147" y="268"/>
                </a:lnTo>
                <a:lnTo>
                  <a:pt x="147" y="268"/>
                </a:lnTo>
                <a:close/>
                <a:moveTo>
                  <a:pt x="121" y="258"/>
                </a:moveTo>
                <a:lnTo>
                  <a:pt x="121" y="258"/>
                </a:lnTo>
                <a:lnTo>
                  <a:pt x="121" y="257"/>
                </a:lnTo>
                <a:lnTo>
                  <a:pt x="121" y="257"/>
                </a:lnTo>
                <a:lnTo>
                  <a:pt x="118" y="258"/>
                </a:lnTo>
                <a:lnTo>
                  <a:pt x="118" y="258"/>
                </a:lnTo>
                <a:lnTo>
                  <a:pt x="104" y="265"/>
                </a:lnTo>
                <a:lnTo>
                  <a:pt x="104" y="265"/>
                </a:lnTo>
                <a:lnTo>
                  <a:pt x="103" y="265"/>
                </a:lnTo>
                <a:lnTo>
                  <a:pt x="100" y="264"/>
                </a:lnTo>
                <a:lnTo>
                  <a:pt x="100" y="264"/>
                </a:lnTo>
                <a:lnTo>
                  <a:pt x="100" y="263"/>
                </a:lnTo>
                <a:lnTo>
                  <a:pt x="101" y="261"/>
                </a:lnTo>
                <a:lnTo>
                  <a:pt x="101" y="261"/>
                </a:lnTo>
                <a:lnTo>
                  <a:pt x="106" y="257"/>
                </a:lnTo>
                <a:lnTo>
                  <a:pt x="106" y="257"/>
                </a:lnTo>
                <a:lnTo>
                  <a:pt x="120" y="246"/>
                </a:lnTo>
                <a:lnTo>
                  <a:pt x="120" y="246"/>
                </a:lnTo>
                <a:lnTo>
                  <a:pt x="121" y="246"/>
                </a:lnTo>
                <a:lnTo>
                  <a:pt x="121" y="246"/>
                </a:lnTo>
                <a:lnTo>
                  <a:pt x="120" y="246"/>
                </a:lnTo>
                <a:lnTo>
                  <a:pt x="120" y="246"/>
                </a:lnTo>
                <a:lnTo>
                  <a:pt x="113" y="248"/>
                </a:lnTo>
                <a:lnTo>
                  <a:pt x="113" y="248"/>
                </a:lnTo>
                <a:lnTo>
                  <a:pt x="110" y="251"/>
                </a:lnTo>
                <a:lnTo>
                  <a:pt x="110" y="251"/>
                </a:lnTo>
                <a:lnTo>
                  <a:pt x="108" y="253"/>
                </a:lnTo>
                <a:lnTo>
                  <a:pt x="107" y="253"/>
                </a:lnTo>
                <a:lnTo>
                  <a:pt x="107" y="253"/>
                </a:lnTo>
                <a:lnTo>
                  <a:pt x="104" y="253"/>
                </a:lnTo>
                <a:lnTo>
                  <a:pt x="104" y="253"/>
                </a:lnTo>
                <a:lnTo>
                  <a:pt x="100" y="256"/>
                </a:lnTo>
                <a:lnTo>
                  <a:pt x="100" y="256"/>
                </a:lnTo>
                <a:lnTo>
                  <a:pt x="97" y="257"/>
                </a:lnTo>
                <a:lnTo>
                  <a:pt x="97" y="257"/>
                </a:lnTo>
                <a:lnTo>
                  <a:pt x="96" y="263"/>
                </a:lnTo>
                <a:lnTo>
                  <a:pt x="96" y="263"/>
                </a:lnTo>
                <a:lnTo>
                  <a:pt x="94" y="264"/>
                </a:lnTo>
                <a:lnTo>
                  <a:pt x="93" y="264"/>
                </a:lnTo>
                <a:lnTo>
                  <a:pt x="93" y="264"/>
                </a:lnTo>
                <a:lnTo>
                  <a:pt x="91" y="265"/>
                </a:lnTo>
                <a:lnTo>
                  <a:pt x="91" y="265"/>
                </a:lnTo>
                <a:lnTo>
                  <a:pt x="73" y="283"/>
                </a:lnTo>
                <a:lnTo>
                  <a:pt x="73" y="283"/>
                </a:lnTo>
                <a:lnTo>
                  <a:pt x="71" y="283"/>
                </a:lnTo>
                <a:lnTo>
                  <a:pt x="71" y="283"/>
                </a:lnTo>
                <a:lnTo>
                  <a:pt x="71" y="284"/>
                </a:lnTo>
                <a:lnTo>
                  <a:pt x="71" y="284"/>
                </a:lnTo>
                <a:lnTo>
                  <a:pt x="76" y="281"/>
                </a:lnTo>
                <a:lnTo>
                  <a:pt x="76" y="281"/>
                </a:lnTo>
                <a:lnTo>
                  <a:pt x="96" y="271"/>
                </a:lnTo>
                <a:lnTo>
                  <a:pt x="96" y="271"/>
                </a:lnTo>
                <a:lnTo>
                  <a:pt x="98" y="270"/>
                </a:lnTo>
                <a:lnTo>
                  <a:pt x="101" y="270"/>
                </a:lnTo>
                <a:lnTo>
                  <a:pt x="101" y="270"/>
                </a:lnTo>
                <a:lnTo>
                  <a:pt x="103" y="270"/>
                </a:lnTo>
                <a:lnTo>
                  <a:pt x="103" y="270"/>
                </a:lnTo>
                <a:lnTo>
                  <a:pt x="110" y="264"/>
                </a:lnTo>
                <a:lnTo>
                  <a:pt x="110" y="264"/>
                </a:lnTo>
                <a:lnTo>
                  <a:pt x="121" y="258"/>
                </a:lnTo>
                <a:lnTo>
                  <a:pt x="121" y="258"/>
                </a:lnTo>
                <a:close/>
                <a:moveTo>
                  <a:pt x="189" y="285"/>
                </a:moveTo>
                <a:lnTo>
                  <a:pt x="189" y="285"/>
                </a:lnTo>
                <a:lnTo>
                  <a:pt x="181" y="265"/>
                </a:lnTo>
                <a:lnTo>
                  <a:pt x="172" y="244"/>
                </a:lnTo>
                <a:lnTo>
                  <a:pt x="172" y="244"/>
                </a:lnTo>
                <a:lnTo>
                  <a:pt x="162" y="250"/>
                </a:lnTo>
                <a:lnTo>
                  <a:pt x="162" y="250"/>
                </a:lnTo>
                <a:lnTo>
                  <a:pt x="175" y="268"/>
                </a:lnTo>
                <a:lnTo>
                  <a:pt x="189" y="285"/>
                </a:lnTo>
                <a:lnTo>
                  <a:pt x="189" y="285"/>
                </a:lnTo>
                <a:close/>
                <a:moveTo>
                  <a:pt x="101" y="288"/>
                </a:moveTo>
                <a:lnTo>
                  <a:pt x="101" y="288"/>
                </a:lnTo>
                <a:lnTo>
                  <a:pt x="91" y="295"/>
                </a:lnTo>
                <a:lnTo>
                  <a:pt x="91" y="295"/>
                </a:lnTo>
                <a:lnTo>
                  <a:pt x="117" y="325"/>
                </a:lnTo>
                <a:lnTo>
                  <a:pt x="117" y="325"/>
                </a:lnTo>
                <a:lnTo>
                  <a:pt x="118" y="325"/>
                </a:lnTo>
                <a:lnTo>
                  <a:pt x="118" y="325"/>
                </a:lnTo>
                <a:lnTo>
                  <a:pt x="101" y="288"/>
                </a:lnTo>
                <a:lnTo>
                  <a:pt x="101" y="288"/>
                </a:lnTo>
                <a:close/>
                <a:moveTo>
                  <a:pt x="191" y="294"/>
                </a:moveTo>
                <a:lnTo>
                  <a:pt x="191" y="294"/>
                </a:lnTo>
                <a:lnTo>
                  <a:pt x="178" y="278"/>
                </a:lnTo>
                <a:lnTo>
                  <a:pt x="165" y="261"/>
                </a:lnTo>
                <a:lnTo>
                  <a:pt x="165" y="261"/>
                </a:lnTo>
                <a:lnTo>
                  <a:pt x="181" y="301"/>
                </a:lnTo>
                <a:lnTo>
                  <a:pt x="181" y="301"/>
                </a:lnTo>
                <a:lnTo>
                  <a:pt x="191" y="294"/>
                </a:lnTo>
                <a:lnTo>
                  <a:pt x="191" y="294"/>
                </a:lnTo>
                <a:close/>
                <a:moveTo>
                  <a:pt x="114" y="163"/>
                </a:moveTo>
                <a:lnTo>
                  <a:pt x="114" y="163"/>
                </a:lnTo>
                <a:lnTo>
                  <a:pt x="108" y="166"/>
                </a:lnTo>
                <a:lnTo>
                  <a:pt x="108" y="166"/>
                </a:lnTo>
                <a:lnTo>
                  <a:pt x="107" y="167"/>
                </a:lnTo>
                <a:lnTo>
                  <a:pt x="107" y="167"/>
                </a:lnTo>
                <a:lnTo>
                  <a:pt x="93" y="180"/>
                </a:lnTo>
                <a:lnTo>
                  <a:pt x="93" y="180"/>
                </a:lnTo>
                <a:lnTo>
                  <a:pt x="93" y="182"/>
                </a:lnTo>
                <a:lnTo>
                  <a:pt x="93" y="182"/>
                </a:lnTo>
                <a:lnTo>
                  <a:pt x="91" y="184"/>
                </a:lnTo>
                <a:lnTo>
                  <a:pt x="91" y="184"/>
                </a:lnTo>
                <a:lnTo>
                  <a:pt x="90" y="187"/>
                </a:lnTo>
                <a:lnTo>
                  <a:pt x="90" y="192"/>
                </a:lnTo>
                <a:lnTo>
                  <a:pt x="90" y="192"/>
                </a:lnTo>
                <a:lnTo>
                  <a:pt x="91" y="196"/>
                </a:lnTo>
                <a:lnTo>
                  <a:pt x="91" y="196"/>
                </a:lnTo>
                <a:lnTo>
                  <a:pt x="93" y="194"/>
                </a:lnTo>
                <a:lnTo>
                  <a:pt x="93" y="194"/>
                </a:lnTo>
                <a:lnTo>
                  <a:pt x="98" y="187"/>
                </a:lnTo>
                <a:lnTo>
                  <a:pt x="98" y="187"/>
                </a:lnTo>
                <a:lnTo>
                  <a:pt x="113" y="169"/>
                </a:lnTo>
                <a:lnTo>
                  <a:pt x="113" y="169"/>
                </a:lnTo>
                <a:lnTo>
                  <a:pt x="113" y="167"/>
                </a:lnTo>
                <a:lnTo>
                  <a:pt x="113" y="167"/>
                </a:lnTo>
                <a:lnTo>
                  <a:pt x="114" y="163"/>
                </a:lnTo>
                <a:lnTo>
                  <a:pt x="114" y="163"/>
                </a:lnTo>
                <a:close/>
                <a:moveTo>
                  <a:pt x="108" y="351"/>
                </a:moveTo>
                <a:lnTo>
                  <a:pt x="108" y="351"/>
                </a:lnTo>
                <a:lnTo>
                  <a:pt x="104" y="346"/>
                </a:lnTo>
                <a:lnTo>
                  <a:pt x="104" y="346"/>
                </a:lnTo>
                <a:lnTo>
                  <a:pt x="83" y="322"/>
                </a:lnTo>
                <a:lnTo>
                  <a:pt x="83" y="322"/>
                </a:lnTo>
                <a:lnTo>
                  <a:pt x="81" y="321"/>
                </a:lnTo>
                <a:lnTo>
                  <a:pt x="81" y="321"/>
                </a:lnTo>
                <a:lnTo>
                  <a:pt x="90" y="339"/>
                </a:lnTo>
                <a:lnTo>
                  <a:pt x="98" y="356"/>
                </a:lnTo>
                <a:lnTo>
                  <a:pt x="98" y="356"/>
                </a:lnTo>
                <a:lnTo>
                  <a:pt x="108" y="351"/>
                </a:lnTo>
                <a:lnTo>
                  <a:pt x="108" y="351"/>
                </a:lnTo>
                <a:close/>
                <a:moveTo>
                  <a:pt x="154" y="85"/>
                </a:moveTo>
                <a:lnTo>
                  <a:pt x="154" y="85"/>
                </a:lnTo>
                <a:lnTo>
                  <a:pt x="154" y="85"/>
                </a:lnTo>
                <a:lnTo>
                  <a:pt x="154" y="85"/>
                </a:lnTo>
                <a:lnTo>
                  <a:pt x="152" y="84"/>
                </a:lnTo>
                <a:lnTo>
                  <a:pt x="152" y="84"/>
                </a:lnTo>
                <a:lnTo>
                  <a:pt x="137" y="75"/>
                </a:lnTo>
                <a:lnTo>
                  <a:pt x="120" y="67"/>
                </a:lnTo>
                <a:lnTo>
                  <a:pt x="120" y="67"/>
                </a:lnTo>
                <a:lnTo>
                  <a:pt x="64" y="40"/>
                </a:lnTo>
                <a:lnTo>
                  <a:pt x="64" y="40"/>
                </a:lnTo>
                <a:lnTo>
                  <a:pt x="59" y="37"/>
                </a:lnTo>
                <a:lnTo>
                  <a:pt x="59" y="37"/>
                </a:lnTo>
                <a:lnTo>
                  <a:pt x="63" y="40"/>
                </a:lnTo>
                <a:lnTo>
                  <a:pt x="63" y="40"/>
                </a:lnTo>
                <a:lnTo>
                  <a:pt x="113" y="67"/>
                </a:lnTo>
                <a:lnTo>
                  <a:pt x="113" y="67"/>
                </a:lnTo>
                <a:lnTo>
                  <a:pt x="117" y="68"/>
                </a:lnTo>
                <a:lnTo>
                  <a:pt x="117" y="68"/>
                </a:lnTo>
                <a:lnTo>
                  <a:pt x="151" y="84"/>
                </a:lnTo>
                <a:lnTo>
                  <a:pt x="151" y="84"/>
                </a:lnTo>
                <a:lnTo>
                  <a:pt x="154" y="85"/>
                </a:lnTo>
                <a:lnTo>
                  <a:pt x="154" y="85"/>
                </a:lnTo>
                <a:close/>
                <a:moveTo>
                  <a:pt x="239" y="263"/>
                </a:moveTo>
                <a:lnTo>
                  <a:pt x="239" y="263"/>
                </a:lnTo>
                <a:lnTo>
                  <a:pt x="226" y="248"/>
                </a:lnTo>
                <a:lnTo>
                  <a:pt x="216" y="233"/>
                </a:lnTo>
                <a:lnTo>
                  <a:pt x="216" y="233"/>
                </a:lnTo>
                <a:lnTo>
                  <a:pt x="222" y="251"/>
                </a:lnTo>
                <a:lnTo>
                  <a:pt x="229" y="268"/>
                </a:lnTo>
                <a:lnTo>
                  <a:pt x="229" y="268"/>
                </a:lnTo>
                <a:lnTo>
                  <a:pt x="239" y="263"/>
                </a:lnTo>
                <a:lnTo>
                  <a:pt x="239" y="263"/>
                </a:lnTo>
                <a:close/>
                <a:moveTo>
                  <a:pt x="81" y="237"/>
                </a:moveTo>
                <a:lnTo>
                  <a:pt x="81" y="237"/>
                </a:lnTo>
                <a:lnTo>
                  <a:pt x="79" y="240"/>
                </a:lnTo>
                <a:lnTo>
                  <a:pt x="79" y="240"/>
                </a:lnTo>
                <a:lnTo>
                  <a:pt x="76" y="243"/>
                </a:lnTo>
                <a:lnTo>
                  <a:pt x="76" y="243"/>
                </a:lnTo>
                <a:lnTo>
                  <a:pt x="73" y="246"/>
                </a:lnTo>
                <a:lnTo>
                  <a:pt x="73" y="246"/>
                </a:lnTo>
                <a:lnTo>
                  <a:pt x="71" y="254"/>
                </a:lnTo>
                <a:lnTo>
                  <a:pt x="69" y="263"/>
                </a:lnTo>
                <a:lnTo>
                  <a:pt x="69" y="263"/>
                </a:lnTo>
                <a:lnTo>
                  <a:pt x="67" y="264"/>
                </a:lnTo>
                <a:lnTo>
                  <a:pt x="67" y="264"/>
                </a:lnTo>
                <a:lnTo>
                  <a:pt x="83" y="253"/>
                </a:lnTo>
                <a:lnTo>
                  <a:pt x="83" y="253"/>
                </a:lnTo>
                <a:lnTo>
                  <a:pt x="81" y="237"/>
                </a:lnTo>
                <a:lnTo>
                  <a:pt x="81" y="237"/>
                </a:lnTo>
                <a:close/>
                <a:moveTo>
                  <a:pt x="96" y="372"/>
                </a:moveTo>
                <a:lnTo>
                  <a:pt x="96" y="372"/>
                </a:lnTo>
                <a:lnTo>
                  <a:pt x="97" y="373"/>
                </a:lnTo>
                <a:lnTo>
                  <a:pt x="97" y="373"/>
                </a:lnTo>
                <a:lnTo>
                  <a:pt x="98" y="372"/>
                </a:lnTo>
                <a:lnTo>
                  <a:pt x="98" y="372"/>
                </a:lnTo>
                <a:lnTo>
                  <a:pt x="107" y="365"/>
                </a:lnTo>
                <a:lnTo>
                  <a:pt x="107" y="365"/>
                </a:lnTo>
                <a:lnTo>
                  <a:pt x="131" y="346"/>
                </a:lnTo>
                <a:lnTo>
                  <a:pt x="131" y="346"/>
                </a:lnTo>
                <a:lnTo>
                  <a:pt x="175" y="314"/>
                </a:lnTo>
                <a:lnTo>
                  <a:pt x="175" y="314"/>
                </a:lnTo>
                <a:lnTo>
                  <a:pt x="199" y="295"/>
                </a:lnTo>
                <a:lnTo>
                  <a:pt x="199" y="295"/>
                </a:lnTo>
                <a:lnTo>
                  <a:pt x="201" y="294"/>
                </a:lnTo>
                <a:lnTo>
                  <a:pt x="201" y="294"/>
                </a:lnTo>
                <a:lnTo>
                  <a:pt x="196" y="297"/>
                </a:lnTo>
                <a:lnTo>
                  <a:pt x="196" y="297"/>
                </a:lnTo>
                <a:lnTo>
                  <a:pt x="162" y="319"/>
                </a:lnTo>
                <a:lnTo>
                  <a:pt x="131" y="345"/>
                </a:lnTo>
                <a:lnTo>
                  <a:pt x="131" y="345"/>
                </a:lnTo>
                <a:lnTo>
                  <a:pt x="97" y="372"/>
                </a:lnTo>
                <a:lnTo>
                  <a:pt x="97" y="372"/>
                </a:lnTo>
                <a:lnTo>
                  <a:pt x="96" y="372"/>
                </a:lnTo>
                <a:lnTo>
                  <a:pt x="96" y="372"/>
                </a:lnTo>
                <a:close/>
                <a:moveTo>
                  <a:pt x="165" y="126"/>
                </a:moveTo>
                <a:lnTo>
                  <a:pt x="165" y="126"/>
                </a:lnTo>
                <a:lnTo>
                  <a:pt x="157" y="122"/>
                </a:lnTo>
                <a:lnTo>
                  <a:pt x="157" y="122"/>
                </a:lnTo>
                <a:lnTo>
                  <a:pt x="154" y="123"/>
                </a:lnTo>
                <a:lnTo>
                  <a:pt x="154" y="123"/>
                </a:lnTo>
                <a:lnTo>
                  <a:pt x="152" y="125"/>
                </a:lnTo>
                <a:lnTo>
                  <a:pt x="152" y="125"/>
                </a:lnTo>
                <a:lnTo>
                  <a:pt x="148" y="142"/>
                </a:lnTo>
                <a:lnTo>
                  <a:pt x="148" y="142"/>
                </a:lnTo>
                <a:lnTo>
                  <a:pt x="148" y="143"/>
                </a:lnTo>
                <a:lnTo>
                  <a:pt x="148" y="143"/>
                </a:lnTo>
                <a:lnTo>
                  <a:pt x="151" y="142"/>
                </a:lnTo>
                <a:lnTo>
                  <a:pt x="152" y="140"/>
                </a:lnTo>
                <a:lnTo>
                  <a:pt x="152" y="140"/>
                </a:lnTo>
                <a:lnTo>
                  <a:pt x="155" y="138"/>
                </a:lnTo>
                <a:lnTo>
                  <a:pt x="158" y="138"/>
                </a:lnTo>
                <a:lnTo>
                  <a:pt x="158" y="138"/>
                </a:lnTo>
                <a:lnTo>
                  <a:pt x="165" y="126"/>
                </a:lnTo>
                <a:lnTo>
                  <a:pt x="165" y="126"/>
                </a:lnTo>
                <a:close/>
                <a:moveTo>
                  <a:pt x="130" y="81"/>
                </a:moveTo>
                <a:lnTo>
                  <a:pt x="130" y="81"/>
                </a:lnTo>
                <a:lnTo>
                  <a:pt x="128" y="81"/>
                </a:lnTo>
                <a:lnTo>
                  <a:pt x="128" y="81"/>
                </a:lnTo>
                <a:lnTo>
                  <a:pt x="111" y="71"/>
                </a:lnTo>
                <a:lnTo>
                  <a:pt x="111" y="71"/>
                </a:lnTo>
                <a:lnTo>
                  <a:pt x="86" y="59"/>
                </a:lnTo>
                <a:lnTo>
                  <a:pt x="86" y="59"/>
                </a:lnTo>
                <a:lnTo>
                  <a:pt x="84" y="59"/>
                </a:lnTo>
                <a:lnTo>
                  <a:pt x="84" y="59"/>
                </a:lnTo>
                <a:lnTo>
                  <a:pt x="86" y="59"/>
                </a:lnTo>
                <a:lnTo>
                  <a:pt x="86" y="59"/>
                </a:lnTo>
                <a:lnTo>
                  <a:pt x="113" y="76"/>
                </a:lnTo>
                <a:lnTo>
                  <a:pt x="113" y="76"/>
                </a:lnTo>
                <a:lnTo>
                  <a:pt x="114" y="78"/>
                </a:lnTo>
                <a:lnTo>
                  <a:pt x="114" y="78"/>
                </a:lnTo>
                <a:lnTo>
                  <a:pt x="121" y="81"/>
                </a:lnTo>
                <a:lnTo>
                  <a:pt x="121" y="81"/>
                </a:lnTo>
                <a:lnTo>
                  <a:pt x="123" y="82"/>
                </a:lnTo>
                <a:lnTo>
                  <a:pt x="123" y="82"/>
                </a:lnTo>
                <a:lnTo>
                  <a:pt x="125" y="81"/>
                </a:lnTo>
                <a:lnTo>
                  <a:pt x="130" y="81"/>
                </a:lnTo>
                <a:lnTo>
                  <a:pt x="130" y="81"/>
                </a:lnTo>
                <a:close/>
                <a:moveTo>
                  <a:pt x="57" y="226"/>
                </a:moveTo>
                <a:lnTo>
                  <a:pt x="57" y="226"/>
                </a:lnTo>
                <a:lnTo>
                  <a:pt x="59" y="224"/>
                </a:lnTo>
                <a:lnTo>
                  <a:pt x="59" y="224"/>
                </a:lnTo>
                <a:lnTo>
                  <a:pt x="69" y="216"/>
                </a:lnTo>
                <a:lnTo>
                  <a:pt x="69" y="216"/>
                </a:lnTo>
                <a:lnTo>
                  <a:pt x="70" y="213"/>
                </a:lnTo>
                <a:lnTo>
                  <a:pt x="70" y="213"/>
                </a:lnTo>
                <a:lnTo>
                  <a:pt x="71" y="209"/>
                </a:lnTo>
                <a:lnTo>
                  <a:pt x="74" y="204"/>
                </a:lnTo>
                <a:lnTo>
                  <a:pt x="74" y="204"/>
                </a:lnTo>
                <a:lnTo>
                  <a:pt x="74" y="203"/>
                </a:lnTo>
                <a:lnTo>
                  <a:pt x="74" y="203"/>
                </a:lnTo>
                <a:lnTo>
                  <a:pt x="73" y="200"/>
                </a:lnTo>
                <a:lnTo>
                  <a:pt x="73" y="200"/>
                </a:lnTo>
                <a:lnTo>
                  <a:pt x="73" y="200"/>
                </a:lnTo>
                <a:lnTo>
                  <a:pt x="73" y="200"/>
                </a:lnTo>
                <a:lnTo>
                  <a:pt x="57" y="217"/>
                </a:lnTo>
                <a:lnTo>
                  <a:pt x="57" y="217"/>
                </a:lnTo>
                <a:lnTo>
                  <a:pt x="56" y="219"/>
                </a:lnTo>
                <a:lnTo>
                  <a:pt x="56" y="219"/>
                </a:lnTo>
                <a:lnTo>
                  <a:pt x="57" y="226"/>
                </a:lnTo>
                <a:lnTo>
                  <a:pt x="57" y="226"/>
                </a:lnTo>
                <a:close/>
                <a:moveTo>
                  <a:pt x="148" y="128"/>
                </a:moveTo>
                <a:lnTo>
                  <a:pt x="148" y="128"/>
                </a:lnTo>
                <a:lnTo>
                  <a:pt x="147" y="129"/>
                </a:lnTo>
                <a:lnTo>
                  <a:pt x="147" y="129"/>
                </a:lnTo>
                <a:lnTo>
                  <a:pt x="141" y="133"/>
                </a:lnTo>
                <a:lnTo>
                  <a:pt x="141" y="133"/>
                </a:lnTo>
                <a:lnTo>
                  <a:pt x="138" y="135"/>
                </a:lnTo>
                <a:lnTo>
                  <a:pt x="137" y="138"/>
                </a:lnTo>
                <a:lnTo>
                  <a:pt x="137" y="138"/>
                </a:lnTo>
                <a:lnTo>
                  <a:pt x="135" y="143"/>
                </a:lnTo>
                <a:lnTo>
                  <a:pt x="133" y="150"/>
                </a:lnTo>
                <a:lnTo>
                  <a:pt x="133" y="150"/>
                </a:lnTo>
                <a:lnTo>
                  <a:pt x="133" y="150"/>
                </a:lnTo>
                <a:lnTo>
                  <a:pt x="133" y="150"/>
                </a:lnTo>
                <a:lnTo>
                  <a:pt x="133" y="150"/>
                </a:lnTo>
                <a:lnTo>
                  <a:pt x="133" y="150"/>
                </a:lnTo>
                <a:lnTo>
                  <a:pt x="142" y="146"/>
                </a:lnTo>
                <a:lnTo>
                  <a:pt x="142" y="146"/>
                </a:lnTo>
                <a:lnTo>
                  <a:pt x="144" y="145"/>
                </a:lnTo>
                <a:lnTo>
                  <a:pt x="144" y="145"/>
                </a:lnTo>
                <a:lnTo>
                  <a:pt x="147" y="136"/>
                </a:lnTo>
                <a:lnTo>
                  <a:pt x="147" y="136"/>
                </a:lnTo>
                <a:lnTo>
                  <a:pt x="148" y="128"/>
                </a:lnTo>
                <a:lnTo>
                  <a:pt x="148" y="128"/>
                </a:lnTo>
                <a:close/>
                <a:moveTo>
                  <a:pt x="56" y="91"/>
                </a:moveTo>
                <a:lnTo>
                  <a:pt x="56" y="91"/>
                </a:lnTo>
                <a:lnTo>
                  <a:pt x="56" y="91"/>
                </a:lnTo>
                <a:lnTo>
                  <a:pt x="56" y="91"/>
                </a:lnTo>
                <a:lnTo>
                  <a:pt x="43" y="102"/>
                </a:lnTo>
                <a:lnTo>
                  <a:pt x="43" y="102"/>
                </a:lnTo>
                <a:lnTo>
                  <a:pt x="42" y="103"/>
                </a:lnTo>
                <a:lnTo>
                  <a:pt x="42" y="103"/>
                </a:lnTo>
                <a:lnTo>
                  <a:pt x="39" y="108"/>
                </a:lnTo>
                <a:lnTo>
                  <a:pt x="39" y="113"/>
                </a:lnTo>
                <a:lnTo>
                  <a:pt x="39" y="113"/>
                </a:lnTo>
                <a:lnTo>
                  <a:pt x="37" y="119"/>
                </a:lnTo>
                <a:lnTo>
                  <a:pt x="37" y="119"/>
                </a:lnTo>
                <a:lnTo>
                  <a:pt x="39" y="121"/>
                </a:lnTo>
                <a:lnTo>
                  <a:pt x="39" y="121"/>
                </a:lnTo>
                <a:lnTo>
                  <a:pt x="39" y="119"/>
                </a:lnTo>
                <a:lnTo>
                  <a:pt x="39" y="119"/>
                </a:lnTo>
                <a:lnTo>
                  <a:pt x="49" y="108"/>
                </a:lnTo>
                <a:lnTo>
                  <a:pt x="49" y="108"/>
                </a:lnTo>
                <a:lnTo>
                  <a:pt x="50" y="105"/>
                </a:lnTo>
                <a:lnTo>
                  <a:pt x="50" y="105"/>
                </a:lnTo>
                <a:lnTo>
                  <a:pt x="56" y="92"/>
                </a:lnTo>
                <a:lnTo>
                  <a:pt x="56" y="92"/>
                </a:lnTo>
                <a:lnTo>
                  <a:pt x="56" y="91"/>
                </a:lnTo>
                <a:lnTo>
                  <a:pt x="56" y="91"/>
                </a:lnTo>
                <a:close/>
                <a:moveTo>
                  <a:pt x="144" y="250"/>
                </a:moveTo>
                <a:lnTo>
                  <a:pt x="144" y="250"/>
                </a:lnTo>
                <a:lnTo>
                  <a:pt x="144" y="250"/>
                </a:lnTo>
                <a:lnTo>
                  <a:pt x="144" y="250"/>
                </a:lnTo>
                <a:lnTo>
                  <a:pt x="145" y="248"/>
                </a:lnTo>
                <a:lnTo>
                  <a:pt x="145" y="248"/>
                </a:lnTo>
                <a:lnTo>
                  <a:pt x="195" y="216"/>
                </a:lnTo>
                <a:lnTo>
                  <a:pt x="195" y="216"/>
                </a:lnTo>
                <a:lnTo>
                  <a:pt x="196" y="214"/>
                </a:lnTo>
                <a:lnTo>
                  <a:pt x="196" y="214"/>
                </a:lnTo>
                <a:lnTo>
                  <a:pt x="196" y="213"/>
                </a:lnTo>
                <a:lnTo>
                  <a:pt x="196" y="213"/>
                </a:lnTo>
                <a:lnTo>
                  <a:pt x="195" y="214"/>
                </a:lnTo>
                <a:lnTo>
                  <a:pt x="195" y="214"/>
                </a:lnTo>
                <a:lnTo>
                  <a:pt x="168" y="229"/>
                </a:lnTo>
                <a:lnTo>
                  <a:pt x="168" y="229"/>
                </a:lnTo>
                <a:lnTo>
                  <a:pt x="167" y="230"/>
                </a:lnTo>
                <a:lnTo>
                  <a:pt x="167" y="230"/>
                </a:lnTo>
                <a:lnTo>
                  <a:pt x="162" y="234"/>
                </a:lnTo>
                <a:lnTo>
                  <a:pt x="157" y="238"/>
                </a:lnTo>
                <a:lnTo>
                  <a:pt x="157" y="238"/>
                </a:lnTo>
                <a:lnTo>
                  <a:pt x="144" y="248"/>
                </a:lnTo>
                <a:lnTo>
                  <a:pt x="144" y="248"/>
                </a:lnTo>
                <a:lnTo>
                  <a:pt x="144" y="250"/>
                </a:lnTo>
                <a:lnTo>
                  <a:pt x="144" y="250"/>
                </a:lnTo>
                <a:close/>
                <a:moveTo>
                  <a:pt x="145" y="206"/>
                </a:moveTo>
                <a:lnTo>
                  <a:pt x="145" y="206"/>
                </a:lnTo>
                <a:lnTo>
                  <a:pt x="145" y="206"/>
                </a:lnTo>
                <a:lnTo>
                  <a:pt x="145" y="206"/>
                </a:lnTo>
                <a:lnTo>
                  <a:pt x="142" y="204"/>
                </a:lnTo>
                <a:lnTo>
                  <a:pt x="142" y="204"/>
                </a:lnTo>
                <a:lnTo>
                  <a:pt x="134" y="206"/>
                </a:lnTo>
                <a:lnTo>
                  <a:pt x="134" y="206"/>
                </a:lnTo>
                <a:lnTo>
                  <a:pt x="131" y="207"/>
                </a:lnTo>
                <a:lnTo>
                  <a:pt x="128" y="209"/>
                </a:lnTo>
                <a:lnTo>
                  <a:pt x="128" y="209"/>
                </a:lnTo>
                <a:lnTo>
                  <a:pt x="123" y="220"/>
                </a:lnTo>
                <a:lnTo>
                  <a:pt x="123" y="220"/>
                </a:lnTo>
                <a:lnTo>
                  <a:pt x="121" y="221"/>
                </a:lnTo>
                <a:lnTo>
                  <a:pt x="121" y="221"/>
                </a:lnTo>
                <a:lnTo>
                  <a:pt x="123" y="221"/>
                </a:lnTo>
                <a:lnTo>
                  <a:pt x="123" y="221"/>
                </a:lnTo>
                <a:lnTo>
                  <a:pt x="145" y="206"/>
                </a:lnTo>
                <a:lnTo>
                  <a:pt x="145" y="206"/>
                </a:lnTo>
                <a:close/>
                <a:moveTo>
                  <a:pt x="142" y="150"/>
                </a:moveTo>
                <a:lnTo>
                  <a:pt x="142" y="150"/>
                </a:lnTo>
                <a:lnTo>
                  <a:pt x="131" y="156"/>
                </a:lnTo>
                <a:lnTo>
                  <a:pt x="131" y="156"/>
                </a:lnTo>
                <a:lnTo>
                  <a:pt x="128" y="157"/>
                </a:lnTo>
                <a:lnTo>
                  <a:pt x="128" y="157"/>
                </a:lnTo>
                <a:lnTo>
                  <a:pt x="123" y="170"/>
                </a:lnTo>
                <a:lnTo>
                  <a:pt x="123" y="170"/>
                </a:lnTo>
                <a:lnTo>
                  <a:pt x="121" y="172"/>
                </a:lnTo>
                <a:lnTo>
                  <a:pt x="121" y="172"/>
                </a:lnTo>
                <a:lnTo>
                  <a:pt x="124" y="170"/>
                </a:lnTo>
                <a:lnTo>
                  <a:pt x="127" y="167"/>
                </a:lnTo>
                <a:lnTo>
                  <a:pt x="127" y="167"/>
                </a:lnTo>
                <a:lnTo>
                  <a:pt x="128" y="166"/>
                </a:lnTo>
                <a:lnTo>
                  <a:pt x="128" y="166"/>
                </a:lnTo>
                <a:lnTo>
                  <a:pt x="133" y="165"/>
                </a:lnTo>
                <a:lnTo>
                  <a:pt x="134" y="162"/>
                </a:lnTo>
                <a:lnTo>
                  <a:pt x="134" y="162"/>
                </a:lnTo>
                <a:lnTo>
                  <a:pt x="138" y="157"/>
                </a:lnTo>
                <a:lnTo>
                  <a:pt x="138" y="157"/>
                </a:lnTo>
                <a:lnTo>
                  <a:pt x="141" y="155"/>
                </a:lnTo>
                <a:lnTo>
                  <a:pt x="142" y="150"/>
                </a:lnTo>
                <a:lnTo>
                  <a:pt x="142" y="150"/>
                </a:lnTo>
                <a:close/>
                <a:moveTo>
                  <a:pt x="98" y="145"/>
                </a:moveTo>
                <a:lnTo>
                  <a:pt x="98" y="145"/>
                </a:lnTo>
                <a:lnTo>
                  <a:pt x="100" y="148"/>
                </a:lnTo>
                <a:lnTo>
                  <a:pt x="98" y="149"/>
                </a:lnTo>
                <a:lnTo>
                  <a:pt x="98" y="149"/>
                </a:lnTo>
                <a:lnTo>
                  <a:pt x="97" y="152"/>
                </a:lnTo>
                <a:lnTo>
                  <a:pt x="97" y="152"/>
                </a:lnTo>
                <a:lnTo>
                  <a:pt x="88" y="160"/>
                </a:lnTo>
                <a:lnTo>
                  <a:pt x="88" y="160"/>
                </a:lnTo>
                <a:lnTo>
                  <a:pt x="87" y="162"/>
                </a:lnTo>
                <a:lnTo>
                  <a:pt x="87" y="162"/>
                </a:lnTo>
                <a:lnTo>
                  <a:pt x="88" y="167"/>
                </a:lnTo>
                <a:lnTo>
                  <a:pt x="88" y="167"/>
                </a:lnTo>
                <a:lnTo>
                  <a:pt x="90" y="165"/>
                </a:lnTo>
                <a:lnTo>
                  <a:pt x="90" y="165"/>
                </a:lnTo>
                <a:lnTo>
                  <a:pt x="98" y="155"/>
                </a:lnTo>
                <a:lnTo>
                  <a:pt x="98" y="155"/>
                </a:lnTo>
                <a:lnTo>
                  <a:pt x="101" y="150"/>
                </a:lnTo>
                <a:lnTo>
                  <a:pt x="104" y="145"/>
                </a:lnTo>
                <a:lnTo>
                  <a:pt x="104" y="145"/>
                </a:lnTo>
                <a:lnTo>
                  <a:pt x="104" y="143"/>
                </a:lnTo>
                <a:lnTo>
                  <a:pt x="104" y="143"/>
                </a:lnTo>
                <a:lnTo>
                  <a:pt x="101" y="140"/>
                </a:lnTo>
                <a:lnTo>
                  <a:pt x="101" y="140"/>
                </a:lnTo>
                <a:lnTo>
                  <a:pt x="98" y="145"/>
                </a:lnTo>
                <a:lnTo>
                  <a:pt x="98" y="145"/>
                </a:lnTo>
                <a:close/>
                <a:moveTo>
                  <a:pt x="151" y="98"/>
                </a:moveTo>
                <a:lnTo>
                  <a:pt x="151" y="98"/>
                </a:lnTo>
                <a:lnTo>
                  <a:pt x="172" y="109"/>
                </a:lnTo>
                <a:lnTo>
                  <a:pt x="192" y="119"/>
                </a:lnTo>
                <a:lnTo>
                  <a:pt x="192" y="119"/>
                </a:lnTo>
                <a:lnTo>
                  <a:pt x="192" y="119"/>
                </a:lnTo>
                <a:lnTo>
                  <a:pt x="192" y="119"/>
                </a:lnTo>
                <a:lnTo>
                  <a:pt x="154" y="95"/>
                </a:lnTo>
                <a:lnTo>
                  <a:pt x="154" y="95"/>
                </a:lnTo>
                <a:lnTo>
                  <a:pt x="151" y="98"/>
                </a:lnTo>
                <a:lnTo>
                  <a:pt x="151" y="98"/>
                </a:lnTo>
                <a:close/>
                <a:moveTo>
                  <a:pt x="169" y="155"/>
                </a:moveTo>
                <a:lnTo>
                  <a:pt x="169" y="155"/>
                </a:lnTo>
                <a:lnTo>
                  <a:pt x="172" y="155"/>
                </a:lnTo>
                <a:lnTo>
                  <a:pt x="172" y="155"/>
                </a:lnTo>
                <a:lnTo>
                  <a:pt x="179" y="153"/>
                </a:lnTo>
                <a:lnTo>
                  <a:pt x="179" y="153"/>
                </a:lnTo>
                <a:lnTo>
                  <a:pt x="181" y="153"/>
                </a:lnTo>
                <a:lnTo>
                  <a:pt x="181" y="152"/>
                </a:lnTo>
                <a:lnTo>
                  <a:pt x="181" y="152"/>
                </a:lnTo>
                <a:lnTo>
                  <a:pt x="181" y="149"/>
                </a:lnTo>
                <a:lnTo>
                  <a:pt x="181" y="149"/>
                </a:lnTo>
                <a:lnTo>
                  <a:pt x="181" y="139"/>
                </a:lnTo>
                <a:lnTo>
                  <a:pt x="181" y="139"/>
                </a:lnTo>
                <a:lnTo>
                  <a:pt x="181" y="136"/>
                </a:lnTo>
                <a:lnTo>
                  <a:pt x="181" y="136"/>
                </a:lnTo>
                <a:lnTo>
                  <a:pt x="175" y="146"/>
                </a:lnTo>
                <a:lnTo>
                  <a:pt x="169" y="155"/>
                </a:lnTo>
                <a:lnTo>
                  <a:pt x="169" y="155"/>
                </a:lnTo>
                <a:close/>
                <a:moveTo>
                  <a:pt x="9" y="143"/>
                </a:moveTo>
                <a:lnTo>
                  <a:pt x="9" y="143"/>
                </a:lnTo>
                <a:lnTo>
                  <a:pt x="7" y="165"/>
                </a:lnTo>
                <a:lnTo>
                  <a:pt x="7" y="187"/>
                </a:lnTo>
                <a:lnTo>
                  <a:pt x="7" y="187"/>
                </a:lnTo>
                <a:lnTo>
                  <a:pt x="10" y="184"/>
                </a:lnTo>
                <a:lnTo>
                  <a:pt x="10" y="184"/>
                </a:lnTo>
                <a:lnTo>
                  <a:pt x="12" y="180"/>
                </a:lnTo>
                <a:lnTo>
                  <a:pt x="12" y="180"/>
                </a:lnTo>
                <a:lnTo>
                  <a:pt x="12" y="172"/>
                </a:lnTo>
                <a:lnTo>
                  <a:pt x="12" y="172"/>
                </a:lnTo>
                <a:lnTo>
                  <a:pt x="12" y="165"/>
                </a:lnTo>
                <a:lnTo>
                  <a:pt x="12" y="165"/>
                </a:lnTo>
                <a:lnTo>
                  <a:pt x="9" y="163"/>
                </a:lnTo>
                <a:lnTo>
                  <a:pt x="9" y="160"/>
                </a:lnTo>
                <a:lnTo>
                  <a:pt x="9" y="160"/>
                </a:lnTo>
                <a:lnTo>
                  <a:pt x="10" y="157"/>
                </a:lnTo>
                <a:lnTo>
                  <a:pt x="10" y="157"/>
                </a:lnTo>
                <a:lnTo>
                  <a:pt x="10" y="156"/>
                </a:lnTo>
                <a:lnTo>
                  <a:pt x="10" y="156"/>
                </a:lnTo>
                <a:lnTo>
                  <a:pt x="9" y="143"/>
                </a:lnTo>
                <a:lnTo>
                  <a:pt x="9" y="143"/>
                </a:lnTo>
                <a:close/>
                <a:moveTo>
                  <a:pt x="101" y="224"/>
                </a:moveTo>
                <a:lnTo>
                  <a:pt x="101" y="224"/>
                </a:lnTo>
                <a:lnTo>
                  <a:pt x="96" y="224"/>
                </a:lnTo>
                <a:lnTo>
                  <a:pt x="96" y="224"/>
                </a:lnTo>
                <a:lnTo>
                  <a:pt x="93" y="226"/>
                </a:lnTo>
                <a:lnTo>
                  <a:pt x="93" y="227"/>
                </a:lnTo>
                <a:lnTo>
                  <a:pt x="93" y="227"/>
                </a:lnTo>
                <a:lnTo>
                  <a:pt x="93" y="244"/>
                </a:lnTo>
                <a:lnTo>
                  <a:pt x="93" y="244"/>
                </a:lnTo>
                <a:lnTo>
                  <a:pt x="93" y="246"/>
                </a:lnTo>
                <a:lnTo>
                  <a:pt x="93" y="246"/>
                </a:lnTo>
                <a:lnTo>
                  <a:pt x="96" y="243"/>
                </a:lnTo>
                <a:lnTo>
                  <a:pt x="96" y="243"/>
                </a:lnTo>
                <a:lnTo>
                  <a:pt x="96" y="240"/>
                </a:lnTo>
                <a:lnTo>
                  <a:pt x="96" y="237"/>
                </a:lnTo>
                <a:lnTo>
                  <a:pt x="96" y="237"/>
                </a:lnTo>
                <a:lnTo>
                  <a:pt x="101" y="226"/>
                </a:lnTo>
                <a:lnTo>
                  <a:pt x="101" y="226"/>
                </a:lnTo>
                <a:lnTo>
                  <a:pt x="101" y="224"/>
                </a:lnTo>
                <a:lnTo>
                  <a:pt x="101" y="224"/>
                </a:lnTo>
                <a:close/>
                <a:moveTo>
                  <a:pt x="59" y="67"/>
                </a:moveTo>
                <a:lnTo>
                  <a:pt x="59" y="67"/>
                </a:lnTo>
                <a:lnTo>
                  <a:pt x="60" y="69"/>
                </a:lnTo>
                <a:lnTo>
                  <a:pt x="60" y="69"/>
                </a:lnTo>
                <a:lnTo>
                  <a:pt x="61" y="68"/>
                </a:lnTo>
                <a:lnTo>
                  <a:pt x="61" y="68"/>
                </a:lnTo>
                <a:lnTo>
                  <a:pt x="64" y="67"/>
                </a:lnTo>
                <a:lnTo>
                  <a:pt x="64" y="67"/>
                </a:lnTo>
                <a:lnTo>
                  <a:pt x="66" y="65"/>
                </a:lnTo>
                <a:lnTo>
                  <a:pt x="67" y="65"/>
                </a:lnTo>
                <a:lnTo>
                  <a:pt x="67" y="65"/>
                </a:lnTo>
                <a:lnTo>
                  <a:pt x="69" y="67"/>
                </a:lnTo>
                <a:lnTo>
                  <a:pt x="69" y="68"/>
                </a:lnTo>
                <a:lnTo>
                  <a:pt x="69" y="68"/>
                </a:lnTo>
                <a:lnTo>
                  <a:pt x="67" y="72"/>
                </a:lnTo>
                <a:lnTo>
                  <a:pt x="67" y="72"/>
                </a:lnTo>
                <a:lnTo>
                  <a:pt x="66" y="76"/>
                </a:lnTo>
                <a:lnTo>
                  <a:pt x="66" y="76"/>
                </a:lnTo>
                <a:lnTo>
                  <a:pt x="74" y="69"/>
                </a:lnTo>
                <a:lnTo>
                  <a:pt x="74" y="69"/>
                </a:lnTo>
                <a:lnTo>
                  <a:pt x="73" y="67"/>
                </a:lnTo>
                <a:lnTo>
                  <a:pt x="70" y="64"/>
                </a:lnTo>
                <a:lnTo>
                  <a:pt x="63" y="59"/>
                </a:lnTo>
                <a:lnTo>
                  <a:pt x="63" y="59"/>
                </a:lnTo>
                <a:lnTo>
                  <a:pt x="59" y="67"/>
                </a:lnTo>
                <a:lnTo>
                  <a:pt x="59" y="67"/>
                </a:lnTo>
                <a:close/>
                <a:moveTo>
                  <a:pt x="209" y="162"/>
                </a:moveTo>
                <a:lnTo>
                  <a:pt x="209" y="162"/>
                </a:lnTo>
                <a:lnTo>
                  <a:pt x="215" y="165"/>
                </a:lnTo>
                <a:lnTo>
                  <a:pt x="215" y="165"/>
                </a:lnTo>
                <a:lnTo>
                  <a:pt x="216" y="166"/>
                </a:lnTo>
                <a:lnTo>
                  <a:pt x="216" y="166"/>
                </a:lnTo>
                <a:lnTo>
                  <a:pt x="219" y="165"/>
                </a:lnTo>
                <a:lnTo>
                  <a:pt x="221" y="162"/>
                </a:lnTo>
                <a:lnTo>
                  <a:pt x="221" y="162"/>
                </a:lnTo>
                <a:lnTo>
                  <a:pt x="219" y="155"/>
                </a:lnTo>
                <a:lnTo>
                  <a:pt x="219" y="155"/>
                </a:lnTo>
                <a:lnTo>
                  <a:pt x="211" y="155"/>
                </a:lnTo>
                <a:lnTo>
                  <a:pt x="211" y="155"/>
                </a:lnTo>
                <a:lnTo>
                  <a:pt x="209" y="162"/>
                </a:lnTo>
                <a:lnTo>
                  <a:pt x="209" y="162"/>
                </a:lnTo>
                <a:close/>
                <a:moveTo>
                  <a:pt x="33" y="236"/>
                </a:moveTo>
                <a:lnTo>
                  <a:pt x="33" y="236"/>
                </a:lnTo>
                <a:lnTo>
                  <a:pt x="36" y="234"/>
                </a:lnTo>
                <a:lnTo>
                  <a:pt x="36" y="234"/>
                </a:lnTo>
                <a:lnTo>
                  <a:pt x="42" y="229"/>
                </a:lnTo>
                <a:lnTo>
                  <a:pt x="42" y="229"/>
                </a:lnTo>
                <a:lnTo>
                  <a:pt x="46" y="223"/>
                </a:lnTo>
                <a:lnTo>
                  <a:pt x="47" y="217"/>
                </a:lnTo>
                <a:lnTo>
                  <a:pt x="47" y="217"/>
                </a:lnTo>
                <a:lnTo>
                  <a:pt x="47" y="214"/>
                </a:lnTo>
                <a:lnTo>
                  <a:pt x="47" y="214"/>
                </a:lnTo>
                <a:lnTo>
                  <a:pt x="49" y="213"/>
                </a:lnTo>
                <a:lnTo>
                  <a:pt x="49" y="213"/>
                </a:lnTo>
                <a:lnTo>
                  <a:pt x="40" y="219"/>
                </a:lnTo>
                <a:lnTo>
                  <a:pt x="40" y="219"/>
                </a:lnTo>
                <a:lnTo>
                  <a:pt x="39" y="221"/>
                </a:lnTo>
                <a:lnTo>
                  <a:pt x="37" y="224"/>
                </a:lnTo>
                <a:lnTo>
                  <a:pt x="37" y="224"/>
                </a:lnTo>
                <a:lnTo>
                  <a:pt x="37" y="229"/>
                </a:lnTo>
                <a:lnTo>
                  <a:pt x="37" y="229"/>
                </a:lnTo>
                <a:lnTo>
                  <a:pt x="36" y="231"/>
                </a:lnTo>
                <a:lnTo>
                  <a:pt x="34" y="233"/>
                </a:lnTo>
                <a:lnTo>
                  <a:pt x="34" y="233"/>
                </a:lnTo>
                <a:lnTo>
                  <a:pt x="33" y="236"/>
                </a:lnTo>
                <a:lnTo>
                  <a:pt x="33" y="236"/>
                </a:lnTo>
                <a:close/>
                <a:moveTo>
                  <a:pt x="206" y="216"/>
                </a:moveTo>
                <a:lnTo>
                  <a:pt x="206" y="216"/>
                </a:lnTo>
                <a:lnTo>
                  <a:pt x="174" y="236"/>
                </a:lnTo>
                <a:lnTo>
                  <a:pt x="174" y="236"/>
                </a:lnTo>
                <a:lnTo>
                  <a:pt x="175" y="237"/>
                </a:lnTo>
                <a:lnTo>
                  <a:pt x="175" y="237"/>
                </a:lnTo>
                <a:lnTo>
                  <a:pt x="192" y="227"/>
                </a:lnTo>
                <a:lnTo>
                  <a:pt x="192" y="227"/>
                </a:lnTo>
                <a:lnTo>
                  <a:pt x="205" y="219"/>
                </a:lnTo>
                <a:lnTo>
                  <a:pt x="205" y="219"/>
                </a:lnTo>
                <a:lnTo>
                  <a:pt x="206" y="217"/>
                </a:lnTo>
                <a:lnTo>
                  <a:pt x="206" y="216"/>
                </a:lnTo>
                <a:lnTo>
                  <a:pt x="206" y="216"/>
                </a:lnTo>
                <a:close/>
                <a:moveTo>
                  <a:pt x="94" y="361"/>
                </a:moveTo>
                <a:lnTo>
                  <a:pt x="94" y="361"/>
                </a:lnTo>
                <a:lnTo>
                  <a:pt x="77" y="341"/>
                </a:lnTo>
                <a:lnTo>
                  <a:pt x="77" y="341"/>
                </a:lnTo>
                <a:lnTo>
                  <a:pt x="76" y="341"/>
                </a:lnTo>
                <a:lnTo>
                  <a:pt x="76" y="341"/>
                </a:lnTo>
                <a:lnTo>
                  <a:pt x="76" y="341"/>
                </a:lnTo>
                <a:lnTo>
                  <a:pt x="76" y="341"/>
                </a:lnTo>
                <a:lnTo>
                  <a:pt x="76" y="341"/>
                </a:lnTo>
                <a:lnTo>
                  <a:pt x="76" y="341"/>
                </a:lnTo>
                <a:lnTo>
                  <a:pt x="88" y="364"/>
                </a:lnTo>
                <a:lnTo>
                  <a:pt x="88" y="364"/>
                </a:lnTo>
                <a:lnTo>
                  <a:pt x="94" y="361"/>
                </a:lnTo>
                <a:lnTo>
                  <a:pt x="94" y="361"/>
                </a:lnTo>
                <a:close/>
                <a:moveTo>
                  <a:pt x="189" y="136"/>
                </a:moveTo>
                <a:lnTo>
                  <a:pt x="189" y="136"/>
                </a:lnTo>
                <a:lnTo>
                  <a:pt x="189" y="138"/>
                </a:lnTo>
                <a:lnTo>
                  <a:pt x="189" y="138"/>
                </a:lnTo>
                <a:lnTo>
                  <a:pt x="185" y="150"/>
                </a:lnTo>
                <a:lnTo>
                  <a:pt x="185" y="150"/>
                </a:lnTo>
                <a:lnTo>
                  <a:pt x="185" y="152"/>
                </a:lnTo>
                <a:lnTo>
                  <a:pt x="185" y="152"/>
                </a:lnTo>
                <a:lnTo>
                  <a:pt x="188" y="152"/>
                </a:lnTo>
                <a:lnTo>
                  <a:pt x="189" y="150"/>
                </a:lnTo>
                <a:lnTo>
                  <a:pt x="189" y="150"/>
                </a:lnTo>
                <a:lnTo>
                  <a:pt x="192" y="148"/>
                </a:lnTo>
                <a:lnTo>
                  <a:pt x="192" y="148"/>
                </a:lnTo>
                <a:lnTo>
                  <a:pt x="194" y="145"/>
                </a:lnTo>
                <a:lnTo>
                  <a:pt x="196" y="145"/>
                </a:lnTo>
                <a:lnTo>
                  <a:pt x="196" y="145"/>
                </a:lnTo>
                <a:lnTo>
                  <a:pt x="195" y="140"/>
                </a:lnTo>
                <a:lnTo>
                  <a:pt x="195" y="140"/>
                </a:lnTo>
                <a:lnTo>
                  <a:pt x="194" y="139"/>
                </a:lnTo>
                <a:lnTo>
                  <a:pt x="194" y="139"/>
                </a:lnTo>
                <a:lnTo>
                  <a:pt x="189" y="136"/>
                </a:lnTo>
                <a:lnTo>
                  <a:pt x="189" y="136"/>
                </a:lnTo>
                <a:close/>
                <a:moveTo>
                  <a:pt x="115" y="106"/>
                </a:moveTo>
                <a:lnTo>
                  <a:pt x="115" y="106"/>
                </a:lnTo>
                <a:lnTo>
                  <a:pt x="107" y="118"/>
                </a:lnTo>
                <a:lnTo>
                  <a:pt x="107" y="118"/>
                </a:lnTo>
                <a:lnTo>
                  <a:pt x="111" y="118"/>
                </a:lnTo>
                <a:lnTo>
                  <a:pt x="111" y="118"/>
                </a:lnTo>
                <a:lnTo>
                  <a:pt x="113" y="118"/>
                </a:lnTo>
                <a:lnTo>
                  <a:pt x="113" y="119"/>
                </a:lnTo>
                <a:lnTo>
                  <a:pt x="113" y="119"/>
                </a:lnTo>
                <a:lnTo>
                  <a:pt x="115" y="118"/>
                </a:lnTo>
                <a:lnTo>
                  <a:pt x="117" y="115"/>
                </a:lnTo>
                <a:lnTo>
                  <a:pt x="117" y="115"/>
                </a:lnTo>
                <a:lnTo>
                  <a:pt x="120" y="109"/>
                </a:lnTo>
                <a:lnTo>
                  <a:pt x="120" y="109"/>
                </a:lnTo>
                <a:lnTo>
                  <a:pt x="120" y="108"/>
                </a:lnTo>
                <a:lnTo>
                  <a:pt x="120" y="108"/>
                </a:lnTo>
                <a:lnTo>
                  <a:pt x="115" y="106"/>
                </a:lnTo>
                <a:lnTo>
                  <a:pt x="115" y="106"/>
                </a:lnTo>
                <a:close/>
                <a:moveTo>
                  <a:pt x="196" y="133"/>
                </a:moveTo>
                <a:lnTo>
                  <a:pt x="196" y="133"/>
                </a:lnTo>
                <a:lnTo>
                  <a:pt x="198" y="136"/>
                </a:lnTo>
                <a:lnTo>
                  <a:pt x="201" y="138"/>
                </a:lnTo>
                <a:lnTo>
                  <a:pt x="201" y="138"/>
                </a:lnTo>
                <a:lnTo>
                  <a:pt x="208" y="142"/>
                </a:lnTo>
                <a:lnTo>
                  <a:pt x="208" y="142"/>
                </a:lnTo>
                <a:lnTo>
                  <a:pt x="209" y="142"/>
                </a:lnTo>
                <a:lnTo>
                  <a:pt x="209" y="142"/>
                </a:lnTo>
                <a:lnTo>
                  <a:pt x="212" y="136"/>
                </a:lnTo>
                <a:lnTo>
                  <a:pt x="212" y="136"/>
                </a:lnTo>
                <a:lnTo>
                  <a:pt x="204" y="130"/>
                </a:lnTo>
                <a:lnTo>
                  <a:pt x="204" y="130"/>
                </a:lnTo>
                <a:lnTo>
                  <a:pt x="204" y="132"/>
                </a:lnTo>
                <a:lnTo>
                  <a:pt x="202" y="133"/>
                </a:lnTo>
                <a:lnTo>
                  <a:pt x="202" y="133"/>
                </a:lnTo>
                <a:lnTo>
                  <a:pt x="201" y="135"/>
                </a:lnTo>
                <a:lnTo>
                  <a:pt x="199" y="133"/>
                </a:lnTo>
                <a:lnTo>
                  <a:pt x="199" y="133"/>
                </a:lnTo>
                <a:lnTo>
                  <a:pt x="196" y="133"/>
                </a:lnTo>
                <a:lnTo>
                  <a:pt x="196" y="133"/>
                </a:lnTo>
                <a:close/>
                <a:moveTo>
                  <a:pt x="131" y="82"/>
                </a:moveTo>
                <a:lnTo>
                  <a:pt x="131" y="82"/>
                </a:lnTo>
                <a:lnTo>
                  <a:pt x="133" y="85"/>
                </a:lnTo>
                <a:lnTo>
                  <a:pt x="131" y="88"/>
                </a:lnTo>
                <a:lnTo>
                  <a:pt x="131" y="88"/>
                </a:lnTo>
                <a:lnTo>
                  <a:pt x="141" y="94"/>
                </a:lnTo>
                <a:lnTo>
                  <a:pt x="141" y="94"/>
                </a:lnTo>
                <a:lnTo>
                  <a:pt x="144" y="94"/>
                </a:lnTo>
                <a:lnTo>
                  <a:pt x="144" y="94"/>
                </a:lnTo>
                <a:lnTo>
                  <a:pt x="150" y="92"/>
                </a:lnTo>
                <a:lnTo>
                  <a:pt x="150" y="92"/>
                </a:lnTo>
                <a:lnTo>
                  <a:pt x="131" y="82"/>
                </a:lnTo>
                <a:lnTo>
                  <a:pt x="131" y="82"/>
                </a:lnTo>
                <a:close/>
                <a:moveTo>
                  <a:pt x="61" y="101"/>
                </a:moveTo>
                <a:lnTo>
                  <a:pt x="61" y="101"/>
                </a:lnTo>
                <a:lnTo>
                  <a:pt x="61" y="101"/>
                </a:lnTo>
                <a:lnTo>
                  <a:pt x="61" y="101"/>
                </a:lnTo>
                <a:lnTo>
                  <a:pt x="52" y="115"/>
                </a:lnTo>
                <a:lnTo>
                  <a:pt x="52" y="115"/>
                </a:lnTo>
                <a:lnTo>
                  <a:pt x="50" y="119"/>
                </a:lnTo>
                <a:lnTo>
                  <a:pt x="50" y="122"/>
                </a:lnTo>
                <a:lnTo>
                  <a:pt x="50" y="122"/>
                </a:lnTo>
                <a:lnTo>
                  <a:pt x="52" y="121"/>
                </a:lnTo>
                <a:lnTo>
                  <a:pt x="52" y="121"/>
                </a:lnTo>
                <a:lnTo>
                  <a:pt x="57" y="115"/>
                </a:lnTo>
                <a:lnTo>
                  <a:pt x="57" y="115"/>
                </a:lnTo>
                <a:lnTo>
                  <a:pt x="60" y="112"/>
                </a:lnTo>
                <a:lnTo>
                  <a:pt x="60" y="109"/>
                </a:lnTo>
                <a:lnTo>
                  <a:pt x="60" y="109"/>
                </a:lnTo>
                <a:lnTo>
                  <a:pt x="61" y="101"/>
                </a:lnTo>
                <a:lnTo>
                  <a:pt x="61" y="101"/>
                </a:lnTo>
                <a:close/>
                <a:moveTo>
                  <a:pt x="88" y="89"/>
                </a:moveTo>
                <a:lnTo>
                  <a:pt x="88" y="89"/>
                </a:lnTo>
                <a:lnTo>
                  <a:pt x="98" y="78"/>
                </a:lnTo>
                <a:lnTo>
                  <a:pt x="98" y="78"/>
                </a:lnTo>
                <a:lnTo>
                  <a:pt x="91" y="75"/>
                </a:lnTo>
                <a:lnTo>
                  <a:pt x="91" y="75"/>
                </a:lnTo>
                <a:lnTo>
                  <a:pt x="87" y="85"/>
                </a:lnTo>
                <a:lnTo>
                  <a:pt x="87" y="85"/>
                </a:lnTo>
                <a:lnTo>
                  <a:pt x="87" y="86"/>
                </a:lnTo>
                <a:lnTo>
                  <a:pt x="87" y="86"/>
                </a:lnTo>
                <a:lnTo>
                  <a:pt x="88" y="89"/>
                </a:lnTo>
                <a:lnTo>
                  <a:pt x="88" y="89"/>
                </a:lnTo>
                <a:close/>
                <a:moveTo>
                  <a:pt x="206" y="196"/>
                </a:moveTo>
                <a:lnTo>
                  <a:pt x="206" y="196"/>
                </a:lnTo>
                <a:lnTo>
                  <a:pt x="205" y="196"/>
                </a:lnTo>
                <a:lnTo>
                  <a:pt x="205" y="196"/>
                </a:lnTo>
                <a:lnTo>
                  <a:pt x="198" y="202"/>
                </a:lnTo>
                <a:lnTo>
                  <a:pt x="198" y="202"/>
                </a:lnTo>
                <a:lnTo>
                  <a:pt x="184" y="214"/>
                </a:lnTo>
                <a:lnTo>
                  <a:pt x="184" y="214"/>
                </a:lnTo>
                <a:lnTo>
                  <a:pt x="184" y="216"/>
                </a:lnTo>
                <a:lnTo>
                  <a:pt x="184" y="216"/>
                </a:lnTo>
                <a:lnTo>
                  <a:pt x="184" y="216"/>
                </a:lnTo>
                <a:lnTo>
                  <a:pt x="184" y="216"/>
                </a:lnTo>
                <a:lnTo>
                  <a:pt x="201" y="207"/>
                </a:lnTo>
                <a:lnTo>
                  <a:pt x="201" y="207"/>
                </a:lnTo>
                <a:lnTo>
                  <a:pt x="199" y="204"/>
                </a:lnTo>
                <a:lnTo>
                  <a:pt x="201" y="202"/>
                </a:lnTo>
                <a:lnTo>
                  <a:pt x="201" y="202"/>
                </a:lnTo>
                <a:lnTo>
                  <a:pt x="204" y="197"/>
                </a:lnTo>
                <a:lnTo>
                  <a:pt x="204" y="197"/>
                </a:lnTo>
                <a:lnTo>
                  <a:pt x="206" y="196"/>
                </a:lnTo>
                <a:lnTo>
                  <a:pt x="206" y="196"/>
                </a:lnTo>
                <a:close/>
                <a:moveTo>
                  <a:pt x="246" y="156"/>
                </a:moveTo>
                <a:lnTo>
                  <a:pt x="246" y="156"/>
                </a:lnTo>
                <a:lnTo>
                  <a:pt x="246" y="159"/>
                </a:lnTo>
                <a:lnTo>
                  <a:pt x="246" y="160"/>
                </a:lnTo>
                <a:lnTo>
                  <a:pt x="246" y="160"/>
                </a:lnTo>
                <a:lnTo>
                  <a:pt x="252" y="170"/>
                </a:lnTo>
                <a:lnTo>
                  <a:pt x="252" y="170"/>
                </a:lnTo>
                <a:lnTo>
                  <a:pt x="253" y="172"/>
                </a:lnTo>
                <a:lnTo>
                  <a:pt x="253" y="172"/>
                </a:lnTo>
                <a:lnTo>
                  <a:pt x="258" y="163"/>
                </a:lnTo>
                <a:lnTo>
                  <a:pt x="258" y="163"/>
                </a:lnTo>
                <a:lnTo>
                  <a:pt x="246" y="156"/>
                </a:lnTo>
                <a:lnTo>
                  <a:pt x="246" y="156"/>
                </a:lnTo>
                <a:close/>
                <a:moveTo>
                  <a:pt x="17" y="86"/>
                </a:moveTo>
                <a:lnTo>
                  <a:pt x="17" y="86"/>
                </a:lnTo>
                <a:lnTo>
                  <a:pt x="32" y="67"/>
                </a:lnTo>
                <a:lnTo>
                  <a:pt x="32" y="67"/>
                </a:lnTo>
                <a:lnTo>
                  <a:pt x="30" y="67"/>
                </a:lnTo>
                <a:lnTo>
                  <a:pt x="30" y="67"/>
                </a:lnTo>
                <a:lnTo>
                  <a:pt x="23" y="72"/>
                </a:lnTo>
                <a:lnTo>
                  <a:pt x="17" y="79"/>
                </a:lnTo>
                <a:lnTo>
                  <a:pt x="17" y="79"/>
                </a:lnTo>
                <a:lnTo>
                  <a:pt x="16" y="81"/>
                </a:lnTo>
                <a:lnTo>
                  <a:pt x="16" y="81"/>
                </a:lnTo>
                <a:lnTo>
                  <a:pt x="17" y="86"/>
                </a:lnTo>
                <a:lnTo>
                  <a:pt x="17" y="86"/>
                </a:lnTo>
                <a:close/>
                <a:moveTo>
                  <a:pt x="52" y="283"/>
                </a:moveTo>
                <a:lnTo>
                  <a:pt x="52" y="283"/>
                </a:lnTo>
                <a:lnTo>
                  <a:pt x="46" y="287"/>
                </a:lnTo>
                <a:lnTo>
                  <a:pt x="46" y="287"/>
                </a:lnTo>
                <a:lnTo>
                  <a:pt x="43" y="290"/>
                </a:lnTo>
                <a:lnTo>
                  <a:pt x="42" y="294"/>
                </a:lnTo>
                <a:lnTo>
                  <a:pt x="42" y="294"/>
                </a:lnTo>
                <a:lnTo>
                  <a:pt x="40" y="300"/>
                </a:lnTo>
                <a:lnTo>
                  <a:pt x="40" y="300"/>
                </a:lnTo>
                <a:lnTo>
                  <a:pt x="52" y="288"/>
                </a:lnTo>
                <a:lnTo>
                  <a:pt x="52" y="288"/>
                </a:lnTo>
                <a:lnTo>
                  <a:pt x="52" y="287"/>
                </a:lnTo>
                <a:lnTo>
                  <a:pt x="52" y="287"/>
                </a:lnTo>
                <a:lnTo>
                  <a:pt x="52" y="283"/>
                </a:lnTo>
                <a:lnTo>
                  <a:pt x="52" y="283"/>
                </a:lnTo>
                <a:close/>
                <a:moveTo>
                  <a:pt x="138" y="111"/>
                </a:moveTo>
                <a:lnTo>
                  <a:pt x="138" y="111"/>
                </a:lnTo>
                <a:lnTo>
                  <a:pt x="148" y="113"/>
                </a:lnTo>
                <a:lnTo>
                  <a:pt x="148" y="113"/>
                </a:lnTo>
                <a:lnTo>
                  <a:pt x="151" y="115"/>
                </a:lnTo>
                <a:lnTo>
                  <a:pt x="154" y="113"/>
                </a:lnTo>
                <a:lnTo>
                  <a:pt x="154" y="113"/>
                </a:lnTo>
                <a:lnTo>
                  <a:pt x="142" y="105"/>
                </a:lnTo>
                <a:lnTo>
                  <a:pt x="142" y="105"/>
                </a:lnTo>
                <a:lnTo>
                  <a:pt x="141" y="105"/>
                </a:lnTo>
                <a:lnTo>
                  <a:pt x="140" y="106"/>
                </a:lnTo>
                <a:lnTo>
                  <a:pt x="138" y="111"/>
                </a:lnTo>
                <a:lnTo>
                  <a:pt x="138" y="111"/>
                </a:lnTo>
                <a:close/>
                <a:moveTo>
                  <a:pt x="114" y="102"/>
                </a:moveTo>
                <a:lnTo>
                  <a:pt x="114" y="102"/>
                </a:lnTo>
                <a:lnTo>
                  <a:pt x="121" y="91"/>
                </a:lnTo>
                <a:lnTo>
                  <a:pt x="121" y="91"/>
                </a:lnTo>
                <a:lnTo>
                  <a:pt x="120" y="89"/>
                </a:lnTo>
                <a:lnTo>
                  <a:pt x="120" y="89"/>
                </a:lnTo>
                <a:lnTo>
                  <a:pt x="115" y="91"/>
                </a:lnTo>
                <a:lnTo>
                  <a:pt x="113" y="92"/>
                </a:lnTo>
                <a:lnTo>
                  <a:pt x="113" y="92"/>
                </a:lnTo>
                <a:lnTo>
                  <a:pt x="110" y="101"/>
                </a:lnTo>
                <a:lnTo>
                  <a:pt x="110" y="101"/>
                </a:lnTo>
                <a:lnTo>
                  <a:pt x="114" y="102"/>
                </a:lnTo>
                <a:lnTo>
                  <a:pt x="114" y="102"/>
                </a:lnTo>
                <a:close/>
                <a:moveTo>
                  <a:pt x="111" y="230"/>
                </a:moveTo>
                <a:lnTo>
                  <a:pt x="111" y="230"/>
                </a:lnTo>
                <a:lnTo>
                  <a:pt x="114" y="227"/>
                </a:lnTo>
                <a:lnTo>
                  <a:pt x="114" y="227"/>
                </a:lnTo>
                <a:lnTo>
                  <a:pt x="117" y="221"/>
                </a:lnTo>
                <a:lnTo>
                  <a:pt x="117" y="221"/>
                </a:lnTo>
                <a:lnTo>
                  <a:pt x="120" y="213"/>
                </a:lnTo>
                <a:lnTo>
                  <a:pt x="120" y="213"/>
                </a:lnTo>
                <a:lnTo>
                  <a:pt x="113" y="219"/>
                </a:lnTo>
                <a:lnTo>
                  <a:pt x="113" y="219"/>
                </a:lnTo>
                <a:lnTo>
                  <a:pt x="113" y="220"/>
                </a:lnTo>
                <a:lnTo>
                  <a:pt x="113" y="220"/>
                </a:lnTo>
                <a:lnTo>
                  <a:pt x="111" y="227"/>
                </a:lnTo>
                <a:lnTo>
                  <a:pt x="111" y="227"/>
                </a:lnTo>
                <a:lnTo>
                  <a:pt x="111" y="230"/>
                </a:lnTo>
                <a:lnTo>
                  <a:pt x="111" y="230"/>
                </a:lnTo>
                <a:close/>
                <a:moveTo>
                  <a:pt x="161" y="229"/>
                </a:moveTo>
                <a:lnTo>
                  <a:pt x="161" y="229"/>
                </a:lnTo>
                <a:lnTo>
                  <a:pt x="157" y="230"/>
                </a:lnTo>
                <a:lnTo>
                  <a:pt x="154" y="230"/>
                </a:lnTo>
                <a:lnTo>
                  <a:pt x="154" y="230"/>
                </a:lnTo>
                <a:lnTo>
                  <a:pt x="151" y="233"/>
                </a:lnTo>
                <a:lnTo>
                  <a:pt x="151" y="233"/>
                </a:lnTo>
                <a:lnTo>
                  <a:pt x="125" y="250"/>
                </a:lnTo>
                <a:lnTo>
                  <a:pt x="125" y="250"/>
                </a:lnTo>
                <a:lnTo>
                  <a:pt x="123" y="251"/>
                </a:lnTo>
                <a:lnTo>
                  <a:pt x="120" y="251"/>
                </a:lnTo>
                <a:lnTo>
                  <a:pt x="120" y="251"/>
                </a:lnTo>
                <a:lnTo>
                  <a:pt x="120" y="251"/>
                </a:lnTo>
                <a:lnTo>
                  <a:pt x="120" y="251"/>
                </a:lnTo>
                <a:lnTo>
                  <a:pt x="111" y="257"/>
                </a:lnTo>
                <a:lnTo>
                  <a:pt x="111" y="257"/>
                </a:lnTo>
                <a:lnTo>
                  <a:pt x="113" y="257"/>
                </a:lnTo>
                <a:lnTo>
                  <a:pt x="113" y="257"/>
                </a:lnTo>
                <a:lnTo>
                  <a:pt x="137" y="244"/>
                </a:lnTo>
                <a:lnTo>
                  <a:pt x="161" y="229"/>
                </a:lnTo>
                <a:lnTo>
                  <a:pt x="161" y="229"/>
                </a:lnTo>
                <a:close/>
                <a:moveTo>
                  <a:pt x="279" y="180"/>
                </a:moveTo>
                <a:lnTo>
                  <a:pt x="279" y="180"/>
                </a:lnTo>
                <a:lnTo>
                  <a:pt x="277" y="177"/>
                </a:lnTo>
                <a:lnTo>
                  <a:pt x="275" y="176"/>
                </a:lnTo>
                <a:lnTo>
                  <a:pt x="275" y="176"/>
                </a:lnTo>
                <a:lnTo>
                  <a:pt x="272" y="179"/>
                </a:lnTo>
                <a:lnTo>
                  <a:pt x="269" y="182"/>
                </a:lnTo>
                <a:lnTo>
                  <a:pt x="269" y="182"/>
                </a:lnTo>
                <a:lnTo>
                  <a:pt x="273" y="187"/>
                </a:lnTo>
                <a:lnTo>
                  <a:pt x="273" y="187"/>
                </a:lnTo>
                <a:lnTo>
                  <a:pt x="277" y="184"/>
                </a:lnTo>
                <a:lnTo>
                  <a:pt x="277" y="184"/>
                </a:lnTo>
                <a:lnTo>
                  <a:pt x="277" y="182"/>
                </a:lnTo>
                <a:lnTo>
                  <a:pt x="279" y="180"/>
                </a:lnTo>
                <a:lnTo>
                  <a:pt x="279" y="180"/>
                </a:lnTo>
                <a:close/>
                <a:moveTo>
                  <a:pt x="69" y="199"/>
                </a:moveTo>
                <a:lnTo>
                  <a:pt x="69" y="199"/>
                </a:lnTo>
                <a:lnTo>
                  <a:pt x="66" y="199"/>
                </a:lnTo>
                <a:lnTo>
                  <a:pt x="66" y="199"/>
                </a:lnTo>
                <a:lnTo>
                  <a:pt x="64" y="199"/>
                </a:lnTo>
                <a:lnTo>
                  <a:pt x="63" y="200"/>
                </a:lnTo>
                <a:lnTo>
                  <a:pt x="63" y="200"/>
                </a:lnTo>
                <a:lnTo>
                  <a:pt x="56" y="206"/>
                </a:lnTo>
                <a:lnTo>
                  <a:pt x="56" y="206"/>
                </a:lnTo>
                <a:lnTo>
                  <a:pt x="54" y="207"/>
                </a:lnTo>
                <a:lnTo>
                  <a:pt x="54" y="207"/>
                </a:lnTo>
                <a:lnTo>
                  <a:pt x="56" y="211"/>
                </a:lnTo>
                <a:lnTo>
                  <a:pt x="56" y="211"/>
                </a:lnTo>
                <a:lnTo>
                  <a:pt x="69" y="199"/>
                </a:lnTo>
                <a:lnTo>
                  <a:pt x="69" y="199"/>
                </a:lnTo>
                <a:close/>
                <a:moveTo>
                  <a:pt x="147" y="175"/>
                </a:moveTo>
                <a:lnTo>
                  <a:pt x="147" y="175"/>
                </a:lnTo>
                <a:lnTo>
                  <a:pt x="147" y="175"/>
                </a:lnTo>
                <a:lnTo>
                  <a:pt x="147" y="175"/>
                </a:lnTo>
                <a:lnTo>
                  <a:pt x="155" y="170"/>
                </a:lnTo>
                <a:lnTo>
                  <a:pt x="155" y="170"/>
                </a:lnTo>
                <a:lnTo>
                  <a:pt x="157" y="169"/>
                </a:lnTo>
                <a:lnTo>
                  <a:pt x="157" y="169"/>
                </a:lnTo>
                <a:lnTo>
                  <a:pt x="160" y="163"/>
                </a:lnTo>
                <a:lnTo>
                  <a:pt x="160" y="163"/>
                </a:lnTo>
                <a:lnTo>
                  <a:pt x="151" y="166"/>
                </a:lnTo>
                <a:lnTo>
                  <a:pt x="151" y="166"/>
                </a:lnTo>
                <a:lnTo>
                  <a:pt x="150" y="166"/>
                </a:lnTo>
                <a:lnTo>
                  <a:pt x="150" y="166"/>
                </a:lnTo>
                <a:lnTo>
                  <a:pt x="147" y="175"/>
                </a:lnTo>
                <a:lnTo>
                  <a:pt x="147" y="175"/>
                </a:lnTo>
                <a:close/>
                <a:moveTo>
                  <a:pt x="127" y="132"/>
                </a:moveTo>
                <a:lnTo>
                  <a:pt x="127" y="132"/>
                </a:lnTo>
                <a:lnTo>
                  <a:pt x="127" y="130"/>
                </a:lnTo>
                <a:lnTo>
                  <a:pt x="127" y="130"/>
                </a:lnTo>
                <a:lnTo>
                  <a:pt x="125" y="132"/>
                </a:lnTo>
                <a:lnTo>
                  <a:pt x="125" y="132"/>
                </a:lnTo>
                <a:lnTo>
                  <a:pt x="117" y="140"/>
                </a:lnTo>
                <a:lnTo>
                  <a:pt x="117" y="140"/>
                </a:lnTo>
                <a:lnTo>
                  <a:pt x="114" y="143"/>
                </a:lnTo>
                <a:lnTo>
                  <a:pt x="115" y="146"/>
                </a:lnTo>
                <a:lnTo>
                  <a:pt x="115" y="146"/>
                </a:lnTo>
                <a:lnTo>
                  <a:pt x="115" y="146"/>
                </a:lnTo>
                <a:lnTo>
                  <a:pt x="115" y="146"/>
                </a:lnTo>
                <a:lnTo>
                  <a:pt x="118" y="145"/>
                </a:lnTo>
                <a:lnTo>
                  <a:pt x="118" y="145"/>
                </a:lnTo>
                <a:lnTo>
                  <a:pt x="123" y="140"/>
                </a:lnTo>
                <a:lnTo>
                  <a:pt x="125" y="136"/>
                </a:lnTo>
                <a:lnTo>
                  <a:pt x="125" y="136"/>
                </a:lnTo>
                <a:lnTo>
                  <a:pt x="127" y="132"/>
                </a:lnTo>
                <a:lnTo>
                  <a:pt x="127" y="132"/>
                </a:lnTo>
                <a:close/>
                <a:moveTo>
                  <a:pt x="84" y="166"/>
                </a:moveTo>
                <a:lnTo>
                  <a:pt x="84" y="166"/>
                </a:lnTo>
                <a:lnTo>
                  <a:pt x="80" y="169"/>
                </a:lnTo>
                <a:lnTo>
                  <a:pt x="77" y="175"/>
                </a:lnTo>
                <a:lnTo>
                  <a:pt x="76" y="180"/>
                </a:lnTo>
                <a:lnTo>
                  <a:pt x="74" y="184"/>
                </a:lnTo>
                <a:lnTo>
                  <a:pt x="74" y="184"/>
                </a:lnTo>
                <a:lnTo>
                  <a:pt x="74" y="184"/>
                </a:lnTo>
                <a:lnTo>
                  <a:pt x="74" y="184"/>
                </a:lnTo>
                <a:lnTo>
                  <a:pt x="84" y="173"/>
                </a:lnTo>
                <a:lnTo>
                  <a:pt x="84" y="173"/>
                </a:lnTo>
                <a:lnTo>
                  <a:pt x="84" y="172"/>
                </a:lnTo>
                <a:lnTo>
                  <a:pt x="84" y="172"/>
                </a:lnTo>
                <a:lnTo>
                  <a:pt x="84" y="166"/>
                </a:lnTo>
                <a:lnTo>
                  <a:pt x="84" y="166"/>
                </a:lnTo>
                <a:close/>
                <a:moveTo>
                  <a:pt x="25" y="138"/>
                </a:moveTo>
                <a:lnTo>
                  <a:pt x="25" y="138"/>
                </a:lnTo>
                <a:lnTo>
                  <a:pt x="32" y="128"/>
                </a:lnTo>
                <a:lnTo>
                  <a:pt x="32" y="128"/>
                </a:lnTo>
                <a:lnTo>
                  <a:pt x="32" y="128"/>
                </a:lnTo>
                <a:lnTo>
                  <a:pt x="32" y="128"/>
                </a:lnTo>
                <a:lnTo>
                  <a:pt x="33" y="118"/>
                </a:lnTo>
                <a:lnTo>
                  <a:pt x="33" y="118"/>
                </a:lnTo>
                <a:lnTo>
                  <a:pt x="32" y="119"/>
                </a:lnTo>
                <a:lnTo>
                  <a:pt x="32" y="119"/>
                </a:lnTo>
                <a:lnTo>
                  <a:pt x="25" y="132"/>
                </a:lnTo>
                <a:lnTo>
                  <a:pt x="25" y="132"/>
                </a:lnTo>
                <a:lnTo>
                  <a:pt x="25" y="135"/>
                </a:lnTo>
                <a:lnTo>
                  <a:pt x="25" y="138"/>
                </a:lnTo>
                <a:lnTo>
                  <a:pt x="25" y="138"/>
                </a:lnTo>
                <a:close/>
                <a:moveTo>
                  <a:pt x="134" y="112"/>
                </a:moveTo>
                <a:lnTo>
                  <a:pt x="134" y="112"/>
                </a:lnTo>
                <a:lnTo>
                  <a:pt x="131" y="112"/>
                </a:lnTo>
                <a:lnTo>
                  <a:pt x="131" y="112"/>
                </a:lnTo>
                <a:lnTo>
                  <a:pt x="123" y="125"/>
                </a:lnTo>
                <a:lnTo>
                  <a:pt x="123" y="125"/>
                </a:lnTo>
                <a:lnTo>
                  <a:pt x="130" y="123"/>
                </a:lnTo>
                <a:lnTo>
                  <a:pt x="130" y="123"/>
                </a:lnTo>
                <a:lnTo>
                  <a:pt x="131" y="122"/>
                </a:lnTo>
                <a:lnTo>
                  <a:pt x="131" y="122"/>
                </a:lnTo>
                <a:lnTo>
                  <a:pt x="134" y="112"/>
                </a:lnTo>
                <a:lnTo>
                  <a:pt x="134" y="112"/>
                </a:lnTo>
                <a:close/>
                <a:moveTo>
                  <a:pt x="53" y="139"/>
                </a:moveTo>
                <a:lnTo>
                  <a:pt x="53" y="139"/>
                </a:lnTo>
                <a:lnTo>
                  <a:pt x="52" y="138"/>
                </a:lnTo>
                <a:lnTo>
                  <a:pt x="52" y="138"/>
                </a:lnTo>
                <a:lnTo>
                  <a:pt x="46" y="146"/>
                </a:lnTo>
                <a:lnTo>
                  <a:pt x="46" y="146"/>
                </a:lnTo>
                <a:lnTo>
                  <a:pt x="46" y="146"/>
                </a:lnTo>
                <a:lnTo>
                  <a:pt x="46" y="146"/>
                </a:lnTo>
                <a:lnTo>
                  <a:pt x="43" y="157"/>
                </a:lnTo>
                <a:lnTo>
                  <a:pt x="43" y="157"/>
                </a:lnTo>
                <a:lnTo>
                  <a:pt x="46" y="156"/>
                </a:lnTo>
                <a:lnTo>
                  <a:pt x="47" y="155"/>
                </a:lnTo>
                <a:lnTo>
                  <a:pt x="47" y="155"/>
                </a:lnTo>
                <a:lnTo>
                  <a:pt x="53" y="139"/>
                </a:lnTo>
                <a:lnTo>
                  <a:pt x="53" y="139"/>
                </a:lnTo>
                <a:close/>
                <a:moveTo>
                  <a:pt x="52" y="301"/>
                </a:moveTo>
                <a:lnTo>
                  <a:pt x="52" y="301"/>
                </a:lnTo>
                <a:lnTo>
                  <a:pt x="69" y="292"/>
                </a:lnTo>
                <a:lnTo>
                  <a:pt x="77" y="287"/>
                </a:lnTo>
                <a:lnTo>
                  <a:pt x="86" y="281"/>
                </a:lnTo>
                <a:lnTo>
                  <a:pt x="86" y="281"/>
                </a:lnTo>
                <a:lnTo>
                  <a:pt x="69" y="290"/>
                </a:lnTo>
                <a:lnTo>
                  <a:pt x="52" y="301"/>
                </a:lnTo>
                <a:lnTo>
                  <a:pt x="52" y="301"/>
                </a:lnTo>
                <a:close/>
                <a:moveTo>
                  <a:pt x="164" y="146"/>
                </a:moveTo>
                <a:lnTo>
                  <a:pt x="164" y="146"/>
                </a:lnTo>
                <a:lnTo>
                  <a:pt x="157" y="150"/>
                </a:lnTo>
                <a:lnTo>
                  <a:pt x="157" y="150"/>
                </a:lnTo>
                <a:lnTo>
                  <a:pt x="157" y="150"/>
                </a:lnTo>
                <a:lnTo>
                  <a:pt x="157" y="150"/>
                </a:lnTo>
                <a:lnTo>
                  <a:pt x="154" y="157"/>
                </a:lnTo>
                <a:lnTo>
                  <a:pt x="154" y="157"/>
                </a:lnTo>
                <a:lnTo>
                  <a:pt x="162" y="156"/>
                </a:lnTo>
                <a:lnTo>
                  <a:pt x="162" y="156"/>
                </a:lnTo>
                <a:lnTo>
                  <a:pt x="164" y="146"/>
                </a:lnTo>
                <a:lnTo>
                  <a:pt x="164" y="146"/>
                </a:lnTo>
                <a:close/>
                <a:moveTo>
                  <a:pt x="34" y="258"/>
                </a:moveTo>
                <a:lnTo>
                  <a:pt x="34" y="258"/>
                </a:lnTo>
                <a:lnTo>
                  <a:pt x="34" y="258"/>
                </a:lnTo>
                <a:lnTo>
                  <a:pt x="34" y="258"/>
                </a:lnTo>
                <a:lnTo>
                  <a:pt x="40" y="253"/>
                </a:lnTo>
                <a:lnTo>
                  <a:pt x="40" y="253"/>
                </a:lnTo>
                <a:lnTo>
                  <a:pt x="40" y="251"/>
                </a:lnTo>
                <a:lnTo>
                  <a:pt x="40" y="251"/>
                </a:lnTo>
                <a:lnTo>
                  <a:pt x="42" y="246"/>
                </a:lnTo>
                <a:lnTo>
                  <a:pt x="42" y="246"/>
                </a:lnTo>
                <a:lnTo>
                  <a:pt x="42" y="244"/>
                </a:lnTo>
                <a:lnTo>
                  <a:pt x="42" y="244"/>
                </a:lnTo>
                <a:lnTo>
                  <a:pt x="34" y="250"/>
                </a:lnTo>
                <a:lnTo>
                  <a:pt x="34" y="250"/>
                </a:lnTo>
                <a:lnTo>
                  <a:pt x="33" y="250"/>
                </a:lnTo>
                <a:lnTo>
                  <a:pt x="33" y="250"/>
                </a:lnTo>
                <a:lnTo>
                  <a:pt x="34" y="258"/>
                </a:lnTo>
                <a:lnTo>
                  <a:pt x="34" y="258"/>
                </a:lnTo>
                <a:close/>
                <a:moveTo>
                  <a:pt x="175" y="170"/>
                </a:moveTo>
                <a:lnTo>
                  <a:pt x="175" y="170"/>
                </a:lnTo>
                <a:lnTo>
                  <a:pt x="175" y="170"/>
                </a:lnTo>
                <a:lnTo>
                  <a:pt x="175" y="170"/>
                </a:lnTo>
                <a:lnTo>
                  <a:pt x="158" y="182"/>
                </a:lnTo>
                <a:lnTo>
                  <a:pt x="158" y="182"/>
                </a:lnTo>
                <a:lnTo>
                  <a:pt x="162" y="184"/>
                </a:lnTo>
                <a:lnTo>
                  <a:pt x="162" y="184"/>
                </a:lnTo>
                <a:lnTo>
                  <a:pt x="175" y="170"/>
                </a:lnTo>
                <a:lnTo>
                  <a:pt x="175" y="170"/>
                </a:lnTo>
                <a:close/>
                <a:moveTo>
                  <a:pt x="155" y="247"/>
                </a:moveTo>
                <a:lnTo>
                  <a:pt x="155" y="247"/>
                </a:lnTo>
                <a:lnTo>
                  <a:pt x="140" y="257"/>
                </a:lnTo>
                <a:lnTo>
                  <a:pt x="140" y="257"/>
                </a:lnTo>
                <a:lnTo>
                  <a:pt x="142" y="258"/>
                </a:lnTo>
                <a:lnTo>
                  <a:pt x="142" y="258"/>
                </a:lnTo>
                <a:lnTo>
                  <a:pt x="157" y="250"/>
                </a:lnTo>
                <a:lnTo>
                  <a:pt x="157" y="250"/>
                </a:lnTo>
                <a:lnTo>
                  <a:pt x="155" y="247"/>
                </a:lnTo>
                <a:lnTo>
                  <a:pt x="155" y="247"/>
                </a:lnTo>
                <a:close/>
                <a:moveTo>
                  <a:pt x="25" y="163"/>
                </a:moveTo>
                <a:lnTo>
                  <a:pt x="25" y="163"/>
                </a:lnTo>
                <a:lnTo>
                  <a:pt x="26" y="163"/>
                </a:lnTo>
                <a:lnTo>
                  <a:pt x="26" y="163"/>
                </a:lnTo>
                <a:lnTo>
                  <a:pt x="29" y="160"/>
                </a:lnTo>
                <a:lnTo>
                  <a:pt x="29" y="160"/>
                </a:lnTo>
                <a:lnTo>
                  <a:pt x="29" y="159"/>
                </a:lnTo>
                <a:lnTo>
                  <a:pt x="29" y="159"/>
                </a:lnTo>
                <a:lnTo>
                  <a:pt x="30" y="149"/>
                </a:lnTo>
                <a:lnTo>
                  <a:pt x="30" y="149"/>
                </a:lnTo>
                <a:lnTo>
                  <a:pt x="30" y="148"/>
                </a:lnTo>
                <a:lnTo>
                  <a:pt x="30" y="148"/>
                </a:lnTo>
                <a:lnTo>
                  <a:pt x="26" y="152"/>
                </a:lnTo>
                <a:lnTo>
                  <a:pt x="26" y="152"/>
                </a:lnTo>
                <a:lnTo>
                  <a:pt x="25" y="153"/>
                </a:lnTo>
                <a:lnTo>
                  <a:pt x="25" y="153"/>
                </a:lnTo>
                <a:lnTo>
                  <a:pt x="25" y="163"/>
                </a:lnTo>
                <a:lnTo>
                  <a:pt x="25" y="163"/>
                </a:lnTo>
                <a:close/>
                <a:moveTo>
                  <a:pt x="101" y="204"/>
                </a:moveTo>
                <a:lnTo>
                  <a:pt x="101" y="204"/>
                </a:lnTo>
                <a:lnTo>
                  <a:pt x="96" y="204"/>
                </a:lnTo>
                <a:lnTo>
                  <a:pt x="96" y="204"/>
                </a:lnTo>
                <a:lnTo>
                  <a:pt x="93" y="207"/>
                </a:lnTo>
                <a:lnTo>
                  <a:pt x="93" y="207"/>
                </a:lnTo>
                <a:lnTo>
                  <a:pt x="91" y="209"/>
                </a:lnTo>
                <a:lnTo>
                  <a:pt x="91" y="209"/>
                </a:lnTo>
                <a:lnTo>
                  <a:pt x="93" y="216"/>
                </a:lnTo>
                <a:lnTo>
                  <a:pt x="93" y="216"/>
                </a:lnTo>
                <a:lnTo>
                  <a:pt x="93" y="216"/>
                </a:lnTo>
                <a:lnTo>
                  <a:pt x="93" y="216"/>
                </a:lnTo>
                <a:lnTo>
                  <a:pt x="101" y="204"/>
                </a:lnTo>
                <a:lnTo>
                  <a:pt x="101" y="204"/>
                </a:lnTo>
                <a:close/>
                <a:moveTo>
                  <a:pt x="52" y="204"/>
                </a:moveTo>
                <a:lnTo>
                  <a:pt x="52" y="204"/>
                </a:lnTo>
                <a:lnTo>
                  <a:pt x="61" y="196"/>
                </a:lnTo>
                <a:lnTo>
                  <a:pt x="61" y="196"/>
                </a:lnTo>
                <a:lnTo>
                  <a:pt x="59" y="192"/>
                </a:lnTo>
                <a:lnTo>
                  <a:pt x="59" y="192"/>
                </a:lnTo>
                <a:lnTo>
                  <a:pt x="52" y="199"/>
                </a:lnTo>
                <a:lnTo>
                  <a:pt x="52" y="199"/>
                </a:lnTo>
                <a:lnTo>
                  <a:pt x="52" y="200"/>
                </a:lnTo>
                <a:lnTo>
                  <a:pt x="52" y="203"/>
                </a:lnTo>
                <a:lnTo>
                  <a:pt x="52" y="203"/>
                </a:lnTo>
                <a:lnTo>
                  <a:pt x="52" y="204"/>
                </a:lnTo>
                <a:lnTo>
                  <a:pt x="52" y="204"/>
                </a:lnTo>
                <a:close/>
                <a:moveTo>
                  <a:pt x="97" y="135"/>
                </a:moveTo>
                <a:lnTo>
                  <a:pt x="97" y="135"/>
                </a:lnTo>
                <a:lnTo>
                  <a:pt x="96" y="136"/>
                </a:lnTo>
                <a:lnTo>
                  <a:pt x="96" y="136"/>
                </a:lnTo>
                <a:lnTo>
                  <a:pt x="91" y="145"/>
                </a:lnTo>
                <a:lnTo>
                  <a:pt x="91" y="145"/>
                </a:lnTo>
                <a:lnTo>
                  <a:pt x="90" y="148"/>
                </a:lnTo>
                <a:lnTo>
                  <a:pt x="87" y="148"/>
                </a:lnTo>
                <a:lnTo>
                  <a:pt x="87" y="148"/>
                </a:lnTo>
                <a:lnTo>
                  <a:pt x="86" y="150"/>
                </a:lnTo>
                <a:lnTo>
                  <a:pt x="86" y="152"/>
                </a:lnTo>
                <a:lnTo>
                  <a:pt x="86" y="152"/>
                </a:lnTo>
                <a:lnTo>
                  <a:pt x="87" y="152"/>
                </a:lnTo>
                <a:lnTo>
                  <a:pt x="87" y="152"/>
                </a:lnTo>
                <a:lnTo>
                  <a:pt x="93" y="146"/>
                </a:lnTo>
                <a:lnTo>
                  <a:pt x="93" y="146"/>
                </a:lnTo>
                <a:lnTo>
                  <a:pt x="98" y="138"/>
                </a:lnTo>
                <a:lnTo>
                  <a:pt x="98" y="138"/>
                </a:lnTo>
                <a:lnTo>
                  <a:pt x="97" y="135"/>
                </a:lnTo>
                <a:lnTo>
                  <a:pt x="97" y="135"/>
                </a:lnTo>
                <a:close/>
                <a:moveTo>
                  <a:pt x="61" y="278"/>
                </a:moveTo>
                <a:lnTo>
                  <a:pt x="61" y="278"/>
                </a:lnTo>
                <a:lnTo>
                  <a:pt x="71" y="268"/>
                </a:lnTo>
                <a:lnTo>
                  <a:pt x="81" y="258"/>
                </a:lnTo>
                <a:lnTo>
                  <a:pt x="81" y="258"/>
                </a:lnTo>
                <a:lnTo>
                  <a:pt x="63" y="273"/>
                </a:lnTo>
                <a:lnTo>
                  <a:pt x="63" y="273"/>
                </a:lnTo>
                <a:lnTo>
                  <a:pt x="63" y="274"/>
                </a:lnTo>
                <a:lnTo>
                  <a:pt x="63" y="274"/>
                </a:lnTo>
                <a:lnTo>
                  <a:pt x="61" y="278"/>
                </a:lnTo>
                <a:lnTo>
                  <a:pt x="61" y="278"/>
                </a:lnTo>
                <a:close/>
                <a:moveTo>
                  <a:pt x="5" y="108"/>
                </a:moveTo>
                <a:lnTo>
                  <a:pt x="5" y="108"/>
                </a:lnTo>
                <a:lnTo>
                  <a:pt x="5" y="130"/>
                </a:lnTo>
                <a:lnTo>
                  <a:pt x="5" y="130"/>
                </a:lnTo>
                <a:lnTo>
                  <a:pt x="6" y="126"/>
                </a:lnTo>
                <a:lnTo>
                  <a:pt x="6" y="126"/>
                </a:lnTo>
                <a:lnTo>
                  <a:pt x="7" y="112"/>
                </a:lnTo>
                <a:lnTo>
                  <a:pt x="7" y="112"/>
                </a:lnTo>
                <a:lnTo>
                  <a:pt x="7" y="109"/>
                </a:lnTo>
                <a:lnTo>
                  <a:pt x="7" y="109"/>
                </a:lnTo>
                <a:lnTo>
                  <a:pt x="5" y="108"/>
                </a:lnTo>
                <a:lnTo>
                  <a:pt x="5" y="108"/>
                </a:lnTo>
                <a:close/>
                <a:moveTo>
                  <a:pt x="13" y="51"/>
                </a:moveTo>
                <a:lnTo>
                  <a:pt x="13" y="51"/>
                </a:lnTo>
                <a:lnTo>
                  <a:pt x="15" y="51"/>
                </a:lnTo>
                <a:lnTo>
                  <a:pt x="15" y="51"/>
                </a:lnTo>
                <a:lnTo>
                  <a:pt x="20" y="41"/>
                </a:lnTo>
                <a:lnTo>
                  <a:pt x="20" y="41"/>
                </a:lnTo>
                <a:lnTo>
                  <a:pt x="17" y="38"/>
                </a:lnTo>
                <a:lnTo>
                  <a:pt x="17" y="38"/>
                </a:lnTo>
                <a:lnTo>
                  <a:pt x="16" y="38"/>
                </a:lnTo>
                <a:lnTo>
                  <a:pt x="16" y="38"/>
                </a:lnTo>
                <a:lnTo>
                  <a:pt x="13" y="41"/>
                </a:lnTo>
                <a:lnTo>
                  <a:pt x="13" y="45"/>
                </a:lnTo>
                <a:lnTo>
                  <a:pt x="13" y="45"/>
                </a:lnTo>
                <a:lnTo>
                  <a:pt x="13" y="51"/>
                </a:lnTo>
                <a:lnTo>
                  <a:pt x="13" y="51"/>
                </a:lnTo>
                <a:close/>
                <a:moveTo>
                  <a:pt x="17" y="92"/>
                </a:moveTo>
                <a:lnTo>
                  <a:pt x="17" y="92"/>
                </a:lnTo>
                <a:lnTo>
                  <a:pt x="19" y="94"/>
                </a:lnTo>
                <a:lnTo>
                  <a:pt x="19" y="94"/>
                </a:lnTo>
                <a:lnTo>
                  <a:pt x="25" y="86"/>
                </a:lnTo>
                <a:lnTo>
                  <a:pt x="25" y="86"/>
                </a:lnTo>
                <a:lnTo>
                  <a:pt x="27" y="84"/>
                </a:lnTo>
                <a:lnTo>
                  <a:pt x="27" y="84"/>
                </a:lnTo>
                <a:lnTo>
                  <a:pt x="37" y="68"/>
                </a:lnTo>
                <a:lnTo>
                  <a:pt x="37" y="68"/>
                </a:lnTo>
                <a:lnTo>
                  <a:pt x="39" y="65"/>
                </a:lnTo>
                <a:lnTo>
                  <a:pt x="39" y="65"/>
                </a:lnTo>
                <a:lnTo>
                  <a:pt x="37" y="65"/>
                </a:lnTo>
                <a:lnTo>
                  <a:pt x="37" y="65"/>
                </a:lnTo>
                <a:lnTo>
                  <a:pt x="17" y="92"/>
                </a:lnTo>
                <a:lnTo>
                  <a:pt x="17" y="92"/>
                </a:lnTo>
                <a:close/>
                <a:moveTo>
                  <a:pt x="185" y="179"/>
                </a:moveTo>
                <a:lnTo>
                  <a:pt x="185" y="179"/>
                </a:lnTo>
                <a:lnTo>
                  <a:pt x="185" y="179"/>
                </a:lnTo>
                <a:lnTo>
                  <a:pt x="184" y="179"/>
                </a:lnTo>
                <a:lnTo>
                  <a:pt x="184" y="179"/>
                </a:lnTo>
                <a:lnTo>
                  <a:pt x="168" y="186"/>
                </a:lnTo>
                <a:lnTo>
                  <a:pt x="168" y="186"/>
                </a:lnTo>
                <a:lnTo>
                  <a:pt x="168" y="187"/>
                </a:lnTo>
                <a:lnTo>
                  <a:pt x="168" y="187"/>
                </a:lnTo>
                <a:lnTo>
                  <a:pt x="169" y="187"/>
                </a:lnTo>
                <a:lnTo>
                  <a:pt x="169" y="187"/>
                </a:lnTo>
                <a:lnTo>
                  <a:pt x="171" y="189"/>
                </a:lnTo>
                <a:lnTo>
                  <a:pt x="172" y="187"/>
                </a:lnTo>
                <a:lnTo>
                  <a:pt x="172" y="187"/>
                </a:lnTo>
                <a:lnTo>
                  <a:pt x="181" y="182"/>
                </a:lnTo>
                <a:lnTo>
                  <a:pt x="181" y="182"/>
                </a:lnTo>
                <a:lnTo>
                  <a:pt x="185" y="179"/>
                </a:lnTo>
                <a:lnTo>
                  <a:pt x="185" y="179"/>
                </a:lnTo>
                <a:close/>
                <a:moveTo>
                  <a:pt x="140" y="190"/>
                </a:moveTo>
                <a:lnTo>
                  <a:pt x="140" y="190"/>
                </a:lnTo>
                <a:lnTo>
                  <a:pt x="140" y="190"/>
                </a:lnTo>
                <a:lnTo>
                  <a:pt x="140" y="190"/>
                </a:lnTo>
                <a:lnTo>
                  <a:pt x="150" y="183"/>
                </a:lnTo>
                <a:lnTo>
                  <a:pt x="150" y="183"/>
                </a:lnTo>
                <a:lnTo>
                  <a:pt x="148" y="179"/>
                </a:lnTo>
                <a:lnTo>
                  <a:pt x="148" y="179"/>
                </a:lnTo>
                <a:lnTo>
                  <a:pt x="144" y="180"/>
                </a:lnTo>
                <a:lnTo>
                  <a:pt x="144" y="180"/>
                </a:lnTo>
                <a:lnTo>
                  <a:pt x="142" y="182"/>
                </a:lnTo>
                <a:lnTo>
                  <a:pt x="142" y="182"/>
                </a:lnTo>
                <a:lnTo>
                  <a:pt x="140" y="190"/>
                </a:lnTo>
                <a:lnTo>
                  <a:pt x="140" y="190"/>
                </a:lnTo>
                <a:close/>
                <a:moveTo>
                  <a:pt x="94" y="96"/>
                </a:moveTo>
                <a:lnTo>
                  <a:pt x="94" y="96"/>
                </a:lnTo>
                <a:lnTo>
                  <a:pt x="97" y="89"/>
                </a:lnTo>
                <a:lnTo>
                  <a:pt x="101" y="81"/>
                </a:lnTo>
                <a:lnTo>
                  <a:pt x="101" y="81"/>
                </a:lnTo>
                <a:lnTo>
                  <a:pt x="98" y="82"/>
                </a:lnTo>
                <a:lnTo>
                  <a:pt x="98" y="82"/>
                </a:lnTo>
                <a:lnTo>
                  <a:pt x="93" y="91"/>
                </a:lnTo>
                <a:lnTo>
                  <a:pt x="93" y="91"/>
                </a:lnTo>
                <a:lnTo>
                  <a:pt x="91" y="94"/>
                </a:lnTo>
                <a:lnTo>
                  <a:pt x="91" y="94"/>
                </a:lnTo>
                <a:lnTo>
                  <a:pt x="91" y="95"/>
                </a:lnTo>
                <a:lnTo>
                  <a:pt x="94" y="96"/>
                </a:lnTo>
                <a:lnTo>
                  <a:pt x="94" y="96"/>
                </a:lnTo>
                <a:close/>
                <a:moveTo>
                  <a:pt x="20" y="108"/>
                </a:moveTo>
                <a:lnTo>
                  <a:pt x="20" y="108"/>
                </a:lnTo>
                <a:lnTo>
                  <a:pt x="20" y="108"/>
                </a:lnTo>
                <a:lnTo>
                  <a:pt x="20" y="108"/>
                </a:lnTo>
                <a:lnTo>
                  <a:pt x="30" y="94"/>
                </a:lnTo>
                <a:lnTo>
                  <a:pt x="30" y="94"/>
                </a:lnTo>
                <a:lnTo>
                  <a:pt x="33" y="89"/>
                </a:lnTo>
                <a:lnTo>
                  <a:pt x="33" y="89"/>
                </a:lnTo>
                <a:lnTo>
                  <a:pt x="32" y="91"/>
                </a:lnTo>
                <a:lnTo>
                  <a:pt x="32" y="91"/>
                </a:lnTo>
                <a:lnTo>
                  <a:pt x="23" y="101"/>
                </a:lnTo>
                <a:lnTo>
                  <a:pt x="23" y="101"/>
                </a:lnTo>
                <a:lnTo>
                  <a:pt x="22" y="102"/>
                </a:lnTo>
                <a:lnTo>
                  <a:pt x="19" y="103"/>
                </a:lnTo>
                <a:lnTo>
                  <a:pt x="19" y="103"/>
                </a:lnTo>
                <a:lnTo>
                  <a:pt x="19" y="108"/>
                </a:lnTo>
                <a:lnTo>
                  <a:pt x="19" y="108"/>
                </a:lnTo>
                <a:lnTo>
                  <a:pt x="20" y="108"/>
                </a:lnTo>
                <a:lnTo>
                  <a:pt x="20" y="108"/>
                </a:lnTo>
                <a:close/>
                <a:moveTo>
                  <a:pt x="137" y="258"/>
                </a:moveTo>
                <a:lnTo>
                  <a:pt x="137" y="258"/>
                </a:lnTo>
                <a:lnTo>
                  <a:pt x="123" y="270"/>
                </a:lnTo>
                <a:lnTo>
                  <a:pt x="123" y="270"/>
                </a:lnTo>
                <a:lnTo>
                  <a:pt x="123" y="271"/>
                </a:lnTo>
                <a:lnTo>
                  <a:pt x="124" y="270"/>
                </a:lnTo>
                <a:lnTo>
                  <a:pt x="124" y="270"/>
                </a:lnTo>
                <a:lnTo>
                  <a:pt x="137" y="263"/>
                </a:lnTo>
                <a:lnTo>
                  <a:pt x="137" y="263"/>
                </a:lnTo>
                <a:lnTo>
                  <a:pt x="138" y="261"/>
                </a:lnTo>
                <a:lnTo>
                  <a:pt x="138" y="261"/>
                </a:lnTo>
                <a:lnTo>
                  <a:pt x="137" y="258"/>
                </a:lnTo>
                <a:lnTo>
                  <a:pt x="137" y="258"/>
                </a:lnTo>
                <a:close/>
                <a:moveTo>
                  <a:pt x="73" y="132"/>
                </a:moveTo>
                <a:lnTo>
                  <a:pt x="73" y="132"/>
                </a:lnTo>
                <a:lnTo>
                  <a:pt x="73" y="132"/>
                </a:lnTo>
                <a:lnTo>
                  <a:pt x="73" y="132"/>
                </a:lnTo>
                <a:lnTo>
                  <a:pt x="76" y="130"/>
                </a:lnTo>
                <a:lnTo>
                  <a:pt x="76" y="130"/>
                </a:lnTo>
                <a:lnTo>
                  <a:pt x="77" y="128"/>
                </a:lnTo>
                <a:lnTo>
                  <a:pt x="77" y="128"/>
                </a:lnTo>
                <a:lnTo>
                  <a:pt x="76" y="121"/>
                </a:lnTo>
                <a:lnTo>
                  <a:pt x="76" y="121"/>
                </a:lnTo>
                <a:lnTo>
                  <a:pt x="76" y="118"/>
                </a:lnTo>
                <a:lnTo>
                  <a:pt x="76" y="118"/>
                </a:lnTo>
                <a:lnTo>
                  <a:pt x="73" y="122"/>
                </a:lnTo>
                <a:lnTo>
                  <a:pt x="73" y="122"/>
                </a:lnTo>
                <a:lnTo>
                  <a:pt x="73" y="123"/>
                </a:lnTo>
                <a:lnTo>
                  <a:pt x="73" y="123"/>
                </a:lnTo>
                <a:lnTo>
                  <a:pt x="73" y="132"/>
                </a:lnTo>
                <a:lnTo>
                  <a:pt x="73" y="132"/>
                </a:lnTo>
                <a:close/>
                <a:moveTo>
                  <a:pt x="107" y="204"/>
                </a:moveTo>
                <a:lnTo>
                  <a:pt x="107" y="204"/>
                </a:lnTo>
                <a:lnTo>
                  <a:pt x="107" y="203"/>
                </a:lnTo>
                <a:lnTo>
                  <a:pt x="107" y="203"/>
                </a:lnTo>
                <a:lnTo>
                  <a:pt x="101" y="211"/>
                </a:lnTo>
                <a:lnTo>
                  <a:pt x="101" y="211"/>
                </a:lnTo>
                <a:lnTo>
                  <a:pt x="103" y="213"/>
                </a:lnTo>
                <a:lnTo>
                  <a:pt x="103" y="216"/>
                </a:lnTo>
                <a:lnTo>
                  <a:pt x="103" y="216"/>
                </a:lnTo>
                <a:lnTo>
                  <a:pt x="100" y="219"/>
                </a:lnTo>
                <a:lnTo>
                  <a:pt x="100" y="219"/>
                </a:lnTo>
                <a:lnTo>
                  <a:pt x="98" y="220"/>
                </a:lnTo>
                <a:lnTo>
                  <a:pt x="98" y="220"/>
                </a:lnTo>
                <a:lnTo>
                  <a:pt x="98" y="221"/>
                </a:lnTo>
                <a:lnTo>
                  <a:pt x="98" y="221"/>
                </a:lnTo>
                <a:lnTo>
                  <a:pt x="103" y="220"/>
                </a:lnTo>
                <a:lnTo>
                  <a:pt x="103" y="220"/>
                </a:lnTo>
                <a:lnTo>
                  <a:pt x="104" y="219"/>
                </a:lnTo>
                <a:lnTo>
                  <a:pt x="104" y="219"/>
                </a:lnTo>
                <a:lnTo>
                  <a:pt x="107" y="204"/>
                </a:lnTo>
                <a:lnTo>
                  <a:pt x="107" y="204"/>
                </a:lnTo>
                <a:close/>
                <a:moveTo>
                  <a:pt x="161" y="247"/>
                </a:moveTo>
                <a:lnTo>
                  <a:pt x="161" y="247"/>
                </a:lnTo>
                <a:lnTo>
                  <a:pt x="171" y="240"/>
                </a:lnTo>
                <a:lnTo>
                  <a:pt x="171" y="240"/>
                </a:lnTo>
                <a:lnTo>
                  <a:pt x="171" y="237"/>
                </a:lnTo>
                <a:lnTo>
                  <a:pt x="171" y="237"/>
                </a:lnTo>
                <a:lnTo>
                  <a:pt x="158" y="246"/>
                </a:lnTo>
                <a:lnTo>
                  <a:pt x="158" y="246"/>
                </a:lnTo>
                <a:lnTo>
                  <a:pt x="161" y="247"/>
                </a:lnTo>
                <a:lnTo>
                  <a:pt x="161" y="247"/>
                </a:lnTo>
                <a:close/>
                <a:moveTo>
                  <a:pt x="96" y="112"/>
                </a:moveTo>
                <a:lnTo>
                  <a:pt x="96" y="112"/>
                </a:lnTo>
                <a:lnTo>
                  <a:pt x="94" y="112"/>
                </a:lnTo>
                <a:lnTo>
                  <a:pt x="94" y="112"/>
                </a:lnTo>
                <a:lnTo>
                  <a:pt x="94" y="116"/>
                </a:lnTo>
                <a:lnTo>
                  <a:pt x="94" y="116"/>
                </a:lnTo>
                <a:lnTo>
                  <a:pt x="94" y="121"/>
                </a:lnTo>
                <a:lnTo>
                  <a:pt x="94" y="121"/>
                </a:lnTo>
                <a:lnTo>
                  <a:pt x="93" y="123"/>
                </a:lnTo>
                <a:lnTo>
                  <a:pt x="94" y="126"/>
                </a:lnTo>
                <a:lnTo>
                  <a:pt x="94" y="126"/>
                </a:lnTo>
                <a:lnTo>
                  <a:pt x="98" y="119"/>
                </a:lnTo>
                <a:lnTo>
                  <a:pt x="98" y="119"/>
                </a:lnTo>
                <a:lnTo>
                  <a:pt x="98" y="118"/>
                </a:lnTo>
                <a:lnTo>
                  <a:pt x="98" y="118"/>
                </a:lnTo>
                <a:lnTo>
                  <a:pt x="96" y="112"/>
                </a:lnTo>
                <a:lnTo>
                  <a:pt x="96" y="112"/>
                </a:lnTo>
                <a:close/>
                <a:moveTo>
                  <a:pt x="60" y="244"/>
                </a:moveTo>
                <a:lnTo>
                  <a:pt x="60" y="244"/>
                </a:lnTo>
                <a:lnTo>
                  <a:pt x="63" y="241"/>
                </a:lnTo>
                <a:lnTo>
                  <a:pt x="64" y="240"/>
                </a:lnTo>
                <a:lnTo>
                  <a:pt x="64" y="237"/>
                </a:lnTo>
                <a:lnTo>
                  <a:pt x="64" y="237"/>
                </a:lnTo>
                <a:lnTo>
                  <a:pt x="66" y="234"/>
                </a:lnTo>
                <a:lnTo>
                  <a:pt x="66" y="234"/>
                </a:lnTo>
                <a:lnTo>
                  <a:pt x="66" y="231"/>
                </a:lnTo>
                <a:lnTo>
                  <a:pt x="66" y="231"/>
                </a:lnTo>
                <a:lnTo>
                  <a:pt x="61" y="236"/>
                </a:lnTo>
                <a:lnTo>
                  <a:pt x="61" y="236"/>
                </a:lnTo>
                <a:lnTo>
                  <a:pt x="59" y="240"/>
                </a:lnTo>
                <a:lnTo>
                  <a:pt x="59" y="244"/>
                </a:lnTo>
                <a:lnTo>
                  <a:pt x="59" y="244"/>
                </a:lnTo>
                <a:lnTo>
                  <a:pt x="60" y="244"/>
                </a:lnTo>
                <a:lnTo>
                  <a:pt x="60" y="244"/>
                </a:lnTo>
                <a:close/>
                <a:moveTo>
                  <a:pt x="43" y="231"/>
                </a:moveTo>
                <a:lnTo>
                  <a:pt x="43" y="231"/>
                </a:lnTo>
                <a:lnTo>
                  <a:pt x="43" y="231"/>
                </a:lnTo>
                <a:lnTo>
                  <a:pt x="43" y="231"/>
                </a:lnTo>
                <a:lnTo>
                  <a:pt x="34" y="243"/>
                </a:lnTo>
                <a:lnTo>
                  <a:pt x="34" y="243"/>
                </a:lnTo>
                <a:lnTo>
                  <a:pt x="33" y="244"/>
                </a:lnTo>
                <a:lnTo>
                  <a:pt x="33" y="246"/>
                </a:lnTo>
                <a:lnTo>
                  <a:pt x="33" y="246"/>
                </a:lnTo>
                <a:lnTo>
                  <a:pt x="42" y="237"/>
                </a:lnTo>
                <a:lnTo>
                  <a:pt x="42" y="237"/>
                </a:lnTo>
                <a:lnTo>
                  <a:pt x="43" y="237"/>
                </a:lnTo>
                <a:lnTo>
                  <a:pt x="43" y="237"/>
                </a:lnTo>
                <a:lnTo>
                  <a:pt x="43" y="231"/>
                </a:lnTo>
                <a:lnTo>
                  <a:pt x="43" y="231"/>
                </a:lnTo>
                <a:close/>
                <a:moveTo>
                  <a:pt x="67" y="221"/>
                </a:moveTo>
                <a:lnTo>
                  <a:pt x="67" y="221"/>
                </a:lnTo>
                <a:lnTo>
                  <a:pt x="66" y="223"/>
                </a:lnTo>
                <a:lnTo>
                  <a:pt x="66" y="223"/>
                </a:lnTo>
                <a:lnTo>
                  <a:pt x="59" y="229"/>
                </a:lnTo>
                <a:lnTo>
                  <a:pt x="59" y="229"/>
                </a:lnTo>
                <a:lnTo>
                  <a:pt x="57" y="231"/>
                </a:lnTo>
                <a:lnTo>
                  <a:pt x="57" y="234"/>
                </a:lnTo>
                <a:lnTo>
                  <a:pt x="57" y="234"/>
                </a:lnTo>
                <a:lnTo>
                  <a:pt x="66" y="226"/>
                </a:lnTo>
                <a:lnTo>
                  <a:pt x="66" y="226"/>
                </a:lnTo>
                <a:lnTo>
                  <a:pt x="67" y="224"/>
                </a:lnTo>
                <a:lnTo>
                  <a:pt x="67" y="221"/>
                </a:lnTo>
                <a:lnTo>
                  <a:pt x="67" y="221"/>
                </a:lnTo>
                <a:close/>
                <a:moveTo>
                  <a:pt x="23" y="292"/>
                </a:moveTo>
                <a:lnTo>
                  <a:pt x="23" y="292"/>
                </a:lnTo>
                <a:lnTo>
                  <a:pt x="26" y="290"/>
                </a:lnTo>
                <a:lnTo>
                  <a:pt x="26" y="290"/>
                </a:lnTo>
                <a:lnTo>
                  <a:pt x="27" y="288"/>
                </a:lnTo>
                <a:lnTo>
                  <a:pt x="27" y="285"/>
                </a:lnTo>
                <a:lnTo>
                  <a:pt x="27" y="285"/>
                </a:lnTo>
                <a:lnTo>
                  <a:pt x="26" y="281"/>
                </a:lnTo>
                <a:lnTo>
                  <a:pt x="26" y="281"/>
                </a:lnTo>
                <a:lnTo>
                  <a:pt x="26" y="280"/>
                </a:lnTo>
                <a:lnTo>
                  <a:pt x="26" y="280"/>
                </a:lnTo>
                <a:lnTo>
                  <a:pt x="25" y="281"/>
                </a:lnTo>
                <a:lnTo>
                  <a:pt x="23" y="283"/>
                </a:lnTo>
                <a:lnTo>
                  <a:pt x="23" y="283"/>
                </a:lnTo>
                <a:lnTo>
                  <a:pt x="23" y="285"/>
                </a:lnTo>
                <a:lnTo>
                  <a:pt x="23" y="285"/>
                </a:lnTo>
                <a:lnTo>
                  <a:pt x="23" y="292"/>
                </a:lnTo>
                <a:lnTo>
                  <a:pt x="23" y="292"/>
                </a:lnTo>
                <a:close/>
                <a:moveTo>
                  <a:pt x="188" y="183"/>
                </a:moveTo>
                <a:lnTo>
                  <a:pt x="188" y="183"/>
                </a:lnTo>
                <a:lnTo>
                  <a:pt x="177" y="190"/>
                </a:lnTo>
                <a:lnTo>
                  <a:pt x="177" y="190"/>
                </a:lnTo>
                <a:lnTo>
                  <a:pt x="179" y="192"/>
                </a:lnTo>
                <a:lnTo>
                  <a:pt x="182" y="190"/>
                </a:lnTo>
                <a:lnTo>
                  <a:pt x="182" y="190"/>
                </a:lnTo>
                <a:lnTo>
                  <a:pt x="184" y="189"/>
                </a:lnTo>
                <a:lnTo>
                  <a:pt x="184" y="189"/>
                </a:lnTo>
                <a:lnTo>
                  <a:pt x="187" y="186"/>
                </a:lnTo>
                <a:lnTo>
                  <a:pt x="188" y="183"/>
                </a:lnTo>
                <a:lnTo>
                  <a:pt x="188" y="183"/>
                </a:lnTo>
                <a:close/>
                <a:moveTo>
                  <a:pt x="154" y="219"/>
                </a:moveTo>
                <a:lnTo>
                  <a:pt x="154" y="219"/>
                </a:lnTo>
                <a:lnTo>
                  <a:pt x="138" y="227"/>
                </a:lnTo>
                <a:lnTo>
                  <a:pt x="125" y="236"/>
                </a:lnTo>
                <a:lnTo>
                  <a:pt x="125" y="236"/>
                </a:lnTo>
                <a:lnTo>
                  <a:pt x="127" y="234"/>
                </a:lnTo>
                <a:lnTo>
                  <a:pt x="127" y="234"/>
                </a:lnTo>
                <a:lnTo>
                  <a:pt x="148" y="223"/>
                </a:lnTo>
                <a:lnTo>
                  <a:pt x="148" y="223"/>
                </a:lnTo>
                <a:lnTo>
                  <a:pt x="154" y="219"/>
                </a:lnTo>
                <a:lnTo>
                  <a:pt x="154" y="219"/>
                </a:lnTo>
                <a:close/>
                <a:moveTo>
                  <a:pt x="77" y="52"/>
                </a:moveTo>
                <a:lnTo>
                  <a:pt x="77" y="52"/>
                </a:lnTo>
                <a:lnTo>
                  <a:pt x="77" y="52"/>
                </a:lnTo>
                <a:lnTo>
                  <a:pt x="77" y="52"/>
                </a:lnTo>
                <a:lnTo>
                  <a:pt x="52" y="38"/>
                </a:lnTo>
                <a:lnTo>
                  <a:pt x="52" y="38"/>
                </a:lnTo>
                <a:lnTo>
                  <a:pt x="60" y="45"/>
                </a:lnTo>
                <a:lnTo>
                  <a:pt x="60" y="45"/>
                </a:lnTo>
                <a:lnTo>
                  <a:pt x="66" y="48"/>
                </a:lnTo>
                <a:lnTo>
                  <a:pt x="73" y="51"/>
                </a:lnTo>
                <a:lnTo>
                  <a:pt x="73" y="51"/>
                </a:lnTo>
                <a:lnTo>
                  <a:pt x="77" y="52"/>
                </a:lnTo>
                <a:lnTo>
                  <a:pt x="77" y="52"/>
                </a:lnTo>
                <a:close/>
                <a:moveTo>
                  <a:pt x="150" y="189"/>
                </a:moveTo>
                <a:lnTo>
                  <a:pt x="150" y="189"/>
                </a:lnTo>
                <a:lnTo>
                  <a:pt x="148" y="189"/>
                </a:lnTo>
                <a:lnTo>
                  <a:pt x="148" y="189"/>
                </a:lnTo>
                <a:lnTo>
                  <a:pt x="134" y="199"/>
                </a:lnTo>
                <a:lnTo>
                  <a:pt x="134" y="199"/>
                </a:lnTo>
                <a:lnTo>
                  <a:pt x="135" y="199"/>
                </a:lnTo>
                <a:lnTo>
                  <a:pt x="137" y="199"/>
                </a:lnTo>
                <a:lnTo>
                  <a:pt x="137" y="199"/>
                </a:lnTo>
                <a:lnTo>
                  <a:pt x="145" y="194"/>
                </a:lnTo>
                <a:lnTo>
                  <a:pt x="145" y="194"/>
                </a:lnTo>
                <a:lnTo>
                  <a:pt x="147" y="193"/>
                </a:lnTo>
                <a:lnTo>
                  <a:pt x="147" y="193"/>
                </a:lnTo>
                <a:lnTo>
                  <a:pt x="150" y="189"/>
                </a:lnTo>
                <a:lnTo>
                  <a:pt x="150" y="189"/>
                </a:lnTo>
                <a:close/>
                <a:moveTo>
                  <a:pt x="249" y="153"/>
                </a:moveTo>
                <a:lnTo>
                  <a:pt x="249" y="153"/>
                </a:lnTo>
                <a:lnTo>
                  <a:pt x="258" y="159"/>
                </a:lnTo>
                <a:lnTo>
                  <a:pt x="258" y="159"/>
                </a:lnTo>
                <a:lnTo>
                  <a:pt x="259" y="159"/>
                </a:lnTo>
                <a:lnTo>
                  <a:pt x="259" y="159"/>
                </a:lnTo>
                <a:lnTo>
                  <a:pt x="259" y="159"/>
                </a:lnTo>
                <a:lnTo>
                  <a:pt x="249" y="149"/>
                </a:lnTo>
                <a:lnTo>
                  <a:pt x="249" y="149"/>
                </a:lnTo>
                <a:lnTo>
                  <a:pt x="249" y="153"/>
                </a:lnTo>
                <a:lnTo>
                  <a:pt x="249" y="153"/>
                </a:lnTo>
                <a:close/>
                <a:moveTo>
                  <a:pt x="44" y="125"/>
                </a:moveTo>
                <a:lnTo>
                  <a:pt x="44" y="125"/>
                </a:lnTo>
                <a:lnTo>
                  <a:pt x="42" y="122"/>
                </a:lnTo>
                <a:lnTo>
                  <a:pt x="42" y="122"/>
                </a:lnTo>
                <a:lnTo>
                  <a:pt x="39" y="126"/>
                </a:lnTo>
                <a:lnTo>
                  <a:pt x="39" y="126"/>
                </a:lnTo>
                <a:lnTo>
                  <a:pt x="37" y="129"/>
                </a:lnTo>
                <a:lnTo>
                  <a:pt x="37" y="130"/>
                </a:lnTo>
                <a:lnTo>
                  <a:pt x="37" y="130"/>
                </a:lnTo>
                <a:lnTo>
                  <a:pt x="42" y="128"/>
                </a:lnTo>
                <a:lnTo>
                  <a:pt x="42" y="128"/>
                </a:lnTo>
                <a:lnTo>
                  <a:pt x="43" y="126"/>
                </a:lnTo>
                <a:lnTo>
                  <a:pt x="44" y="125"/>
                </a:lnTo>
                <a:lnTo>
                  <a:pt x="44" y="125"/>
                </a:lnTo>
                <a:close/>
                <a:moveTo>
                  <a:pt x="33" y="59"/>
                </a:moveTo>
                <a:lnTo>
                  <a:pt x="33" y="59"/>
                </a:lnTo>
                <a:lnTo>
                  <a:pt x="30" y="57"/>
                </a:lnTo>
                <a:lnTo>
                  <a:pt x="30" y="57"/>
                </a:lnTo>
                <a:lnTo>
                  <a:pt x="22" y="68"/>
                </a:lnTo>
                <a:lnTo>
                  <a:pt x="22" y="68"/>
                </a:lnTo>
                <a:lnTo>
                  <a:pt x="27" y="64"/>
                </a:lnTo>
                <a:lnTo>
                  <a:pt x="33" y="59"/>
                </a:lnTo>
                <a:lnTo>
                  <a:pt x="33" y="59"/>
                </a:lnTo>
                <a:close/>
                <a:moveTo>
                  <a:pt x="17" y="17"/>
                </a:moveTo>
                <a:lnTo>
                  <a:pt x="17" y="17"/>
                </a:lnTo>
                <a:lnTo>
                  <a:pt x="13" y="17"/>
                </a:lnTo>
                <a:lnTo>
                  <a:pt x="12" y="17"/>
                </a:lnTo>
                <a:lnTo>
                  <a:pt x="12" y="17"/>
                </a:lnTo>
                <a:lnTo>
                  <a:pt x="12" y="30"/>
                </a:lnTo>
                <a:lnTo>
                  <a:pt x="12" y="30"/>
                </a:lnTo>
                <a:lnTo>
                  <a:pt x="13" y="28"/>
                </a:lnTo>
                <a:lnTo>
                  <a:pt x="13" y="28"/>
                </a:lnTo>
                <a:lnTo>
                  <a:pt x="15" y="22"/>
                </a:lnTo>
                <a:lnTo>
                  <a:pt x="15" y="22"/>
                </a:lnTo>
                <a:lnTo>
                  <a:pt x="15" y="21"/>
                </a:lnTo>
                <a:lnTo>
                  <a:pt x="15" y="21"/>
                </a:lnTo>
                <a:lnTo>
                  <a:pt x="15" y="20"/>
                </a:lnTo>
                <a:lnTo>
                  <a:pt x="15" y="18"/>
                </a:lnTo>
                <a:lnTo>
                  <a:pt x="15" y="18"/>
                </a:lnTo>
                <a:lnTo>
                  <a:pt x="17" y="17"/>
                </a:lnTo>
                <a:lnTo>
                  <a:pt x="17" y="17"/>
                </a:lnTo>
                <a:close/>
                <a:moveTo>
                  <a:pt x="164" y="136"/>
                </a:moveTo>
                <a:lnTo>
                  <a:pt x="164" y="136"/>
                </a:lnTo>
                <a:lnTo>
                  <a:pt x="164" y="136"/>
                </a:lnTo>
                <a:lnTo>
                  <a:pt x="164" y="136"/>
                </a:lnTo>
                <a:lnTo>
                  <a:pt x="169" y="135"/>
                </a:lnTo>
                <a:lnTo>
                  <a:pt x="169" y="135"/>
                </a:lnTo>
                <a:lnTo>
                  <a:pt x="171" y="133"/>
                </a:lnTo>
                <a:lnTo>
                  <a:pt x="171" y="133"/>
                </a:lnTo>
                <a:lnTo>
                  <a:pt x="172" y="129"/>
                </a:lnTo>
                <a:lnTo>
                  <a:pt x="172" y="129"/>
                </a:lnTo>
                <a:lnTo>
                  <a:pt x="169" y="128"/>
                </a:lnTo>
                <a:lnTo>
                  <a:pt x="169" y="128"/>
                </a:lnTo>
                <a:lnTo>
                  <a:pt x="164" y="136"/>
                </a:lnTo>
                <a:lnTo>
                  <a:pt x="164" y="136"/>
                </a:lnTo>
                <a:close/>
                <a:moveTo>
                  <a:pt x="177" y="163"/>
                </a:moveTo>
                <a:lnTo>
                  <a:pt x="177" y="163"/>
                </a:lnTo>
                <a:lnTo>
                  <a:pt x="177" y="163"/>
                </a:lnTo>
                <a:lnTo>
                  <a:pt x="177" y="163"/>
                </a:lnTo>
                <a:lnTo>
                  <a:pt x="162" y="170"/>
                </a:lnTo>
                <a:lnTo>
                  <a:pt x="162" y="170"/>
                </a:lnTo>
                <a:lnTo>
                  <a:pt x="160" y="173"/>
                </a:lnTo>
                <a:lnTo>
                  <a:pt x="160" y="176"/>
                </a:lnTo>
                <a:lnTo>
                  <a:pt x="160" y="176"/>
                </a:lnTo>
                <a:lnTo>
                  <a:pt x="177" y="163"/>
                </a:lnTo>
                <a:lnTo>
                  <a:pt x="177" y="163"/>
                </a:lnTo>
                <a:close/>
                <a:moveTo>
                  <a:pt x="208" y="184"/>
                </a:moveTo>
                <a:lnTo>
                  <a:pt x="208" y="184"/>
                </a:lnTo>
                <a:lnTo>
                  <a:pt x="215" y="176"/>
                </a:lnTo>
                <a:lnTo>
                  <a:pt x="215" y="176"/>
                </a:lnTo>
                <a:lnTo>
                  <a:pt x="215" y="176"/>
                </a:lnTo>
                <a:lnTo>
                  <a:pt x="214" y="175"/>
                </a:lnTo>
                <a:lnTo>
                  <a:pt x="214" y="175"/>
                </a:lnTo>
                <a:lnTo>
                  <a:pt x="204" y="183"/>
                </a:lnTo>
                <a:lnTo>
                  <a:pt x="204" y="183"/>
                </a:lnTo>
                <a:lnTo>
                  <a:pt x="208" y="184"/>
                </a:lnTo>
                <a:lnTo>
                  <a:pt x="208" y="184"/>
                </a:lnTo>
                <a:close/>
                <a:moveTo>
                  <a:pt x="130" y="136"/>
                </a:moveTo>
                <a:lnTo>
                  <a:pt x="130" y="136"/>
                </a:lnTo>
                <a:lnTo>
                  <a:pt x="130" y="136"/>
                </a:lnTo>
                <a:lnTo>
                  <a:pt x="130" y="136"/>
                </a:lnTo>
                <a:lnTo>
                  <a:pt x="134" y="133"/>
                </a:lnTo>
                <a:lnTo>
                  <a:pt x="134" y="133"/>
                </a:lnTo>
                <a:lnTo>
                  <a:pt x="134" y="132"/>
                </a:lnTo>
                <a:lnTo>
                  <a:pt x="134" y="132"/>
                </a:lnTo>
                <a:lnTo>
                  <a:pt x="135" y="129"/>
                </a:lnTo>
                <a:lnTo>
                  <a:pt x="135" y="125"/>
                </a:lnTo>
                <a:lnTo>
                  <a:pt x="135" y="125"/>
                </a:lnTo>
                <a:lnTo>
                  <a:pt x="134" y="125"/>
                </a:lnTo>
                <a:lnTo>
                  <a:pt x="133" y="128"/>
                </a:lnTo>
                <a:lnTo>
                  <a:pt x="133" y="128"/>
                </a:lnTo>
                <a:lnTo>
                  <a:pt x="131" y="130"/>
                </a:lnTo>
                <a:lnTo>
                  <a:pt x="131" y="130"/>
                </a:lnTo>
                <a:lnTo>
                  <a:pt x="130" y="136"/>
                </a:lnTo>
                <a:lnTo>
                  <a:pt x="130" y="136"/>
                </a:lnTo>
                <a:close/>
                <a:moveTo>
                  <a:pt x="5" y="76"/>
                </a:moveTo>
                <a:lnTo>
                  <a:pt x="5" y="76"/>
                </a:lnTo>
                <a:lnTo>
                  <a:pt x="5" y="76"/>
                </a:lnTo>
                <a:lnTo>
                  <a:pt x="5" y="76"/>
                </a:lnTo>
                <a:lnTo>
                  <a:pt x="5" y="105"/>
                </a:lnTo>
                <a:lnTo>
                  <a:pt x="5" y="105"/>
                </a:lnTo>
                <a:lnTo>
                  <a:pt x="5" y="105"/>
                </a:lnTo>
                <a:lnTo>
                  <a:pt x="5" y="105"/>
                </a:lnTo>
                <a:lnTo>
                  <a:pt x="6" y="102"/>
                </a:lnTo>
                <a:lnTo>
                  <a:pt x="6" y="101"/>
                </a:lnTo>
                <a:lnTo>
                  <a:pt x="6" y="101"/>
                </a:lnTo>
                <a:lnTo>
                  <a:pt x="5" y="76"/>
                </a:lnTo>
                <a:lnTo>
                  <a:pt x="5" y="76"/>
                </a:lnTo>
                <a:close/>
                <a:moveTo>
                  <a:pt x="138" y="113"/>
                </a:moveTo>
                <a:lnTo>
                  <a:pt x="138" y="113"/>
                </a:lnTo>
                <a:lnTo>
                  <a:pt x="135" y="121"/>
                </a:lnTo>
                <a:lnTo>
                  <a:pt x="135" y="121"/>
                </a:lnTo>
                <a:lnTo>
                  <a:pt x="145" y="116"/>
                </a:lnTo>
                <a:lnTo>
                  <a:pt x="145" y="116"/>
                </a:lnTo>
                <a:lnTo>
                  <a:pt x="144" y="116"/>
                </a:lnTo>
                <a:lnTo>
                  <a:pt x="144" y="116"/>
                </a:lnTo>
                <a:lnTo>
                  <a:pt x="138" y="113"/>
                </a:lnTo>
                <a:lnTo>
                  <a:pt x="138" y="113"/>
                </a:lnTo>
                <a:close/>
                <a:moveTo>
                  <a:pt x="235" y="177"/>
                </a:moveTo>
                <a:lnTo>
                  <a:pt x="235" y="177"/>
                </a:lnTo>
                <a:lnTo>
                  <a:pt x="233" y="179"/>
                </a:lnTo>
                <a:lnTo>
                  <a:pt x="232" y="180"/>
                </a:lnTo>
                <a:lnTo>
                  <a:pt x="232" y="180"/>
                </a:lnTo>
                <a:lnTo>
                  <a:pt x="229" y="184"/>
                </a:lnTo>
                <a:lnTo>
                  <a:pt x="229" y="184"/>
                </a:lnTo>
                <a:lnTo>
                  <a:pt x="228" y="186"/>
                </a:lnTo>
                <a:lnTo>
                  <a:pt x="226" y="189"/>
                </a:lnTo>
                <a:lnTo>
                  <a:pt x="226" y="189"/>
                </a:lnTo>
                <a:lnTo>
                  <a:pt x="235" y="183"/>
                </a:lnTo>
                <a:lnTo>
                  <a:pt x="235" y="183"/>
                </a:lnTo>
                <a:lnTo>
                  <a:pt x="235" y="177"/>
                </a:lnTo>
                <a:lnTo>
                  <a:pt x="235" y="177"/>
                </a:lnTo>
                <a:close/>
                <a:moveTo>
                  <a:pt x="9" y="196"/>
                </a:moveTo>
                <a:lnTo>
                  <a:pt x="9" y="196"/>
                </a:lnTo>
                <a:lnTo>
                  <a:pt x="7" y="196"/>
                </a:lnTo>
                <a:lnTo>
                  <a:pt x="7" y="197"/>
                </a:lnTo>
                <a:lnTo>
                  <a:pt x="7" y="197"/>
                </a:lnTo>
                <a:lnTo>
                  <a:pt x="9" y="223"/>
                </a:lnTo>
                <a:lnTo>
                  <a:pt x="9" y="223"/>
                </a:lnTo>
                <a:lnTo>
                  <a:pt x="9" y="224"/>
                </a:lnTo>
                <a:lnTo>
                  <a:pt x="9" y="224"/>
                </a:lnTo>
                <a:lnTo>
                  <a:pt x="9" y="223"/>
                </a:lnTo>
                <a:lnTo>
                  <a:pt x="9" y="223"/>
                </a:lnTo>
                <a:lnTo>
                  <a:pt x="9" y="196"/>
                </a:lnTo>
                <a:lnTo>
                  <a:pt x="9" y="196"/>
                </a:lnTo>
                <a:close/>
                <a:moveTo>
                  <a:pt x="87" y="247"/>
                </a:moveTo>
                <a:lnTo>
                  <a:pt x="87" y="247"/>
                </a:lnTo>
                <a:lnTo>
                  <a:pt x="87" y="247"/>
                </a:lnTo>
                <a:lnTo>
                  <a:pt x="87" y="247"/>
                </a:lnTo>
                <a:lnTo>
                  <a:pt x="88" y="230"/>
                </a:lnTo>
                <a:lnTo>
                  <a:pt x="88" y="230"/>
                </a:lnTo>
                <a:lnTo>
                  <a:pt x="86" y="231"/>
                </a:lnTo>
                <a:lnTo>
                  <a:pt x="86" y="234"/>
                </a:lnTo>
                <a:lnTo>
                  <a:pt x="86" y="234"/>
                </a:lnTo>
                <a:lnTo>
                  <a:pt x="87" y="247"/>
                </a:lnTo>
                <a:lnTo>
                  <a:pt x="87" y="247"/>
                </a:lnTo>
                <a:close/>
                <a:moveTo>
                  <a:pt x="127" y="197"/>
                </a:moveTo>
                <a:lnTo>
                  <a:pt x="127" y="197"/>
                </a:lnTo>
                <a:lnTo>
                  <a:pt x="130" y="189"/>
                </a:lnTo>
                <a:lnTo>
                  <a:pt x="130" y="189"/>
                </a:lnTo>
                <a:lnTo>
                  <a:pt x="127" y="190"/>
                </a:lnTo>
                <a:lnTo>
                  <a:pt x="125" y="192"/>
                </a:lnTo>
                <a:lnTo>
                  <a:pt x="125" y="192"/>
                </a:lnTo>
                <a:lnTo>
                  <a:pt x="123" y="197"/>
                </a:lnTo>
                <a:lnTo>
                  <a:pt x="123" y="197"/>
                </a:lnTo>
                <a:lnTo>
                  <a:pt x="127" y="197"/>
                </a:lnTo>
                <a:lnTo>
                  <a:pt x="127" y="197"/>
                </a:lnTo>
                <a:close/>
                <a:moveTo>
                  <a:pt x="178" y="122"/>
                </a:moveTo>
                <a:lnTo>
                  <a:pt x="178" y="122"/>
                </a:lnTo>
                <a:lnTo>
                  <a:pt x="177" y="126"/>
                </a:lnTo>
                <a:lnTo>
                  <a:pt x="177" y="126"/>
                </a:lnTo>
                <a:lnTo>
                  <a:pt x="182" y="129"/>
                </a:lnTo>
                <a:lnTo>
                  <a:pt x="182" y="129"/>
                </a:lnTo>
                <a:lnTo>
                  <a:pt x="185" y="126"/>
                </a:lnTo>
                <a:lnTo>
                  <a:pt x="185" y="126"/>
                </a:lnTo>
                <a:lnTo>
                  <a:pt x="178" y="122"/>
                </a:lnTo>
                <a:lnTo>
                  <a:pt x="178" y="122"/>
                </a:lnTo>
                <a:close/>
                <a:moveTo>
                  <a:pt x="59" y="167"/>
                </a:moveTo>
                <a:lnTo>
                  <a:pt x="59" y="167"/>
                </a:lnTo>
                <a:lnTo>
                  <a:pt x="59" y="166"/>
                </a:lnTo>
                <a:lnTo>
                  <a:pt x="59" y="166"/>
                </a:lnTo>
                <a:lnTo>
                  <a:pt x="49" y="176"/>
                </a:lnTo>
                <a:lnTo>
                  <a:pt x="49" y="176"/>
                </a:lnTo>
                <a:lnTo>
                  <a:pt x="46" y="179"/>
                </a:lnTo>
                <a:lnTo>
                  <a:pt x="46" y="182"/>
                </a:lnTo>
                <a:lnTo>
                  <a:pt x="46" y="182"/>
                </a:lnTo>
                <a:lnTo>
                  <a:pt x="53" y="175"/>
                </a:lnTo>
                <a:lnTo>
                  <a:pt x="59" y="167"/>
                </a:lnTo>
                <a:lnTo>
                  <a:pt x="59" y="167"/>
                </a:lnTo>
                <a:close/>
                <a:moveTo>
                  <a:pt x="229" y="203"/>
                </a:moveTo>
                <a:lnTo>
                  <a:pt x="229" y="203"/>
                </a:lnTo>
                <a:lnTo>
                  <a:pt x="229" y="203"/>
                </a:lnTo>
                <a:lnTo>
                  <a:pt x="229" y="203"/>
                </a:lnTo>
                <a:lnTo>
                  <a:pt x="208" y="214"/>
                </a:lnTo>
                <a:lnTo>
                  <a:pt x="208" y="214"/>
                </a:lnTo>
                <a:lnTo>
                  <a:pt x="211" y="216"/>
                </a:lnTo>
                <a:lnTo>
                  <a:pt x="211" y="216"/>
                </a:lnTo>
                <a:lnTo>
                  <a:pt x="229" y="203"/>
                </a:lnTo>
                <a:lnTo>
                  <a:pt x="229" y="203"/>
                </a:lnTo>
                <a:close/>
                <a:moveTo>
                  <a:pt x="162" y="190"/>
                </a:moveTo>
                <a:lnTo>
                  <a:pt x="162" y="190"/>
                </a:lnTo>
                <a:lnTo>
                  <a:pt x="154" y="199"/>
                </a:lnTo>
                <a:lnTo>
                  <a:pt x="154" y="199"/>
                </a:lnTo>
                <a:lnTo>
                  <a:pt x="154" y="200"/>
                </a:lnTo>
                <a:lnTo>
                  <a:pt x="154" y="200"/>
                </a:lnTo>
                <a:lnTo>
                  <a:pt x="165" y="192"/>
                </a:lnTo>
                <a:lnTo>
                  <a:pt x="165" y="192"/>
                </a:lnTo>
                <a:lnTo>
                  <a:pt x="162" y="190"/>
                </a:lnTo>
                <a:lnTo>
                  <a:pt x="162" y="190"/>
                </a:lnTo>
                <a:close/>
                <a:moveTo>
                  <a:pt x="74" y="224"/>
                </a:moveTo>
                <a:lnTo>
                  <a:pt x="74" y="224"/>
                </a:lnTo>
                <a:lnTo>
                  <a:pt x="71" y="226"/>
                </a:lnTo>
                <a:lnTo>
                  <a:pt x="70" y="229"/>
                </a:lnTo>
                <a:lnTo>
                  <a:pt x="70" y="229"/>
                </a:lnTo>
                <a:lnTo>
                  <a:pt x="69" y="234"/>
                </a:lnTo>
                <a:lnTo>
                  <a:pt x="69" y="234"/>
                </a:lnTo>
                <a:lnTo>
                  <a:pt x="69" y="236"/>
                </a:lnTo>
                <a:lnTo>
                  <a:pt x="69" y="236"/>
                </a:lnTo>
                <a:lnTo>
                  <a:pt x="71" y="234"/>
                </a:lnTo>
                <a:lnTo>
                  <a:pt x="73" y="233"/>
                </a:lnTo>
                <a:lnTo>
                  <a:pt x="73" y="233"/>
                </a:lnTo>
                <a:lnTo>
                  <a:pt x="74" y="224"/>
                </a:lnTo>
                <a:lnTo>
                  <a:pt x="74" y="224"/>
                </a:lnTo>
                <a:close/>
                <a:moveTo>
                  <a:pt x="79" y="92"/>
                </a:moveTo>
                <a:lnTo>
                  <a:pt x="79" y="92"/>
                </a:lnTo>
                <a:lnTo>
                  <a:pt x="79" y="92"/>
                </a:lnTo>
                <a:lnTo>
                  <a:pt x="79" y="92"/>
                </a:lnTo>
                <a:lnTo>
                  <a:pt x="81" y="88"/>
                </a:lnTo>
                <a:lnTo>
                  <a:pt x="81" y="88"/>
                </a:lnTo>
                <a:lnTo>
                  <a:pt x="81" y="86"/>
                </a:lnTo>
                <a:lnTo>
                  <a:pt x="81" y="86"/>
                </a:lnTo>
                <a:lnTo>
                  <a:pt x="79" y="81"/>
                </a:lnTo>
                <a:lnTo>
                  <a:pt x="79" y="81"/>
                </a:lnTo>
                <a:lnTo>
                  <a:pt x="77" y="81"/>
                </a:lnTo>
                <a:lnTo>
                  <a:pt x="77" y="81"/>
                </a:lnTo>
                <a:lnTo>
                  <a:pt x="79" y="92"/>
                </a:lnTo>
                <a:lnTo>
                  <a:pt x="79" y="92"/>
                </a:lnTo>
                <a:close/>
                <a:moveTo>
                  <a:pt x="33" y="166"/>
                </a:moveTo>
                <a:lnTo>
                  <a:pt x="33" y="166"/>
                </a:lnTo>
                <a:lnTo>
                  <a:pt x="33" y="167"/>
                </a:lnTo>
                <a:lnTo>
                  <a:pt x="33" y="167"/>
                </a:lnTo>
                <a:lnTo>
                  <a:pt x="37" y="163"/>
                </a:lnTo>
                <a:lnTo>
                  <a:pt x="37" y="163"/>
                </a:lnTo>
                <a:lnTo>
                  <a:pt x="37" y="163"/>
                </a:lnTo>
                <a:lnTo>
                  <a:pt x="37" y="163"/>
                </a:lnTo>
                <a:lnTo>
                  <a:pt x="40" y="155"/>
                </a:lnTo>
                <a:lnTo>
                  <a:pt x="40" y="155"/>
                </a:lnTo>
                <a:lnTo>
                  <a:pt x="39" y="153"/>
                </a:lnTo>
                <a:lnTo>
                  <a:pt x="39" y="153"/>
                </a:lnTo>
                <a:lnTo>
                  <a:pt x="37" y="157"/>
                </a:lnTo>
                <a:lnTo>
                  <a:pt x="36" y="159"/>
                </a:lnTo>
                <a:lnTo>
                  <a:pt x="33" y="160"/>
                </a:lnTo>
                <a:lnTo>
                  <a:pt x="33" y="160"/>
                </a:lnTo>
                <a:lnTo>
                  <a:pt x="33" y="166"/>
                </a:lnTo>
                <a:lnTo>
                  <a:pt x="33" y="166"/>
                </a:lnTo>
                <a:close/>
                <a:moveTo>
                  <a:pt x="235" y="160"/>
                </a:moveTo>
                <a:lnTo>
                  <a:pt x="235" y="160"/>
                </a:lnTo>
                <a:lnTo>
                  <a:pt x="232" y="162"/>
                </a:lnTo>
                <a:lnTo>
                  <a:pt x="231" y="165"/>
                </a:lnTo>
                <a:lnTo>
                  <a:pt x="231" y="165"/>
                </a:lnTo>
                <a:lnTo>
                  <a:pt x="231" y="169"/>
                </a:lnTo>
                <a:lnTo>
                  <a:pt x="231" y="169"/>
                </a:lnTo>
                <a:lnTo>
                  <a:pt x="229" y="170"/>
                </a:lnTo>
                <a:lnTo>
                  <a:pt x="229" y="170"/>
                </a:lnTo>
                <a:lnTo>
                  <a:pt x="233" y="166"/>
                </a:lnTo>
                <a:lnTo>
                  <a:pt x="236" y="162"/>
                </a:lnTo>
                <a:lnTo>
                  <a:pt x="236" y="162"/>
                </a:lnTo>
                <a:lnTo>
                  <a:pt x="235" y="160"/>
                </a:lnTo>
                <a:lnTo>
                  <a:pt x="235" y="160"/>
                </a:lnTo>
                <a:close/>
                <a:moveTo>
                  <a:pt x="84" y="136"/>
                </a:moveTo>
                <a:lnTo>
                  <a:pt x="84" y="136"/>
                </a:lnTo>
                <a:lnTo>
                  <a:pt x="86" y="135"/>
                </a:lnTo>
                <a:lnTo>
                  <a:pt x="87" y="133"/>
                </a:lnTo>
                <a:lnTo>
                  <a:pt x="87" y="133"/>
                </a:lnTo>
                <a:lnTo>
                  <a:pt x="88" y="128"/>
                </a:lnTo>
                <a:lnTo>
                  <a:pt x="88" y="128"/>
                </a:lnTo>
                <a:lnTo>
                  <a:pt x="88" y="126"/>
                </a:lnTo>
                <a:lnTo>
                  <a:pt x="88" y="126"/>
                </a:lnTo>
                <a:lnTo>
                  <a:pt x="83" y="130"/>
                </a:lnTo>
                <a:lnTo>
                  <a:pt x="83" y="130"/>
                </a:lnTo>
                <a:lnTo>
                  <a:pt x="83" y="132"/>
                </a:lnTo>
                <a:lnTo>
                  <a:pt x="83" y="132"/>
                </a:lnTo>
                <a:lnTo>
                  <a:pt x="84" y="136"/>
                </a:lnTo>
                <a:lnTo>
                  <a:pt x="84" y="136"/>
                </a:lnTo>
                <a:close/>
                <a:moveTo>
                  <a:pt x="135" y="101"/>
                </a:moveTo>
                <a:lnTo>
                  <a:pt x="135" y="101"/>
                </a:lnTo>
                <a:lnTo>
                  <a:pt x="134" y="101"/>
                </a:lnTo>
                <a:lnTo>
                  <a:pt x="134" y="101"/>
                </a:lnTo>
                <a:lnTo>
                  <a:pt x="128" y="102"/>
                </a:lnTo>
                <a:lnTo>
                  <a:pt x="128" y="102"/>
                </a:lnTo>
                <a:lnTo>
                  <a:pt x="127" y="103"/>
                </a:lnTo>
                <a:lnTo>
                  <a:pt x="125" y="105"/>
                </a:lnTo>
                <a:lnTo>
                  <a:pt x="125" y="105"/>
                </a:lnTo>
                <a:lnTo>
                  <a:pt x="130" y="106"/>
                </a:lnTo>
                <a:lnTo>
                  <a:pt x="130" y="106"/>
                </a:lnTo>
                <a:lnTo>
                  <a:pt x="135" y="101"/>
                </a:lnTo>
                <a:lnTo>
                  <a:pt x="135" y="101"/>
                </a:lnTo>
                <a:close/>
                <a:moveTo>
                  <a:pt x="37" y="34"/>
                </a:moveTo>
                <a:lnTo>
                  <a:pt x="37" y="34"/>
                </a:lnTo>
                <a:lnTo>
                  <a:pt x="36" y="32"/>
                </a:lnTo>
                <a:lnTo>
                  <a:pt x="34" y="30"/>
                </a:lnTo>
                <a:lnTo>
                  <a:pt x="34" y="30"/>
                </a:lnTo>
                <a:lnTo>
                  <a:pt x="32" y="28"/>
                </a:lnTo>
                <a:lnTo>
                  <a:pt x="32" y="28"/>
                </a:lnTo>
                <a:lnTo>
                  <a:pt x="30" y="32"/>
                </a:lnTo>
                <a:lnTo>
                  <a:pt x="30" y="32"/>
                </a:lnTo>
                <a:lnTo>
                  <a:pt x="32" y="34"/>
                </a:lnTo>
                <a:lnTo>
                  <a:pt x="32" y="34"/>
                </a:lnTo>
                <a:lnTo>
                  <a:pt x="34" y="34"/>
                </a:lnTo>
                <a:lnTo>
                  <a:pt x="37" y="34"/>
                </a:lnTo>
                <a:lnTo>
                  <a:pt x="37" y="34"/>
                </a:lnTo>
                <a:close/>
                <a:moveTo>
                  <a:pt x="46" y="267"/>
                </a:moveTo>
                <a:lnTo>
                  <a:pt x="46" y="267"/>
                </a:lnTo>
                <a:lnTo>
                  <a:pt x="46" y="267"/>
                </a:lnTo>
                <a:lnTo>
                  <a:pt x="46" y="267"/>
                </a:lnTo>
                <a:lnTo>
                  <a:pt x="50" y="263"/>
                </a:lnTo>
                <a:lnTo>
                  <a:pt x="50" y="263"/>
                </a:lnTo>
                <a:lnTo>
                  <a:pt x="52" y="261"/>
                </a:lnTo>
                <a:lnTo>
                  <a:pt x="52" y="261"/>
                </a:lnTo>
                <a:lnTo>
                  <a:pt x="52" y="257"/>
                </a:lnTo>
                <a:lnTo>
                  <a:pt x="52" y="257"/>
                </a:lnTo>
                <a:lnTo>
                  <a:pt x="47" y="260"/>
                </a:lnTo>
                <a:lnTo>
                  <a:pt x="47" y="260"/>
                </a:lnTo>
                <a:lnTo>
                  <a:pt x="47" y="260"/>
                </a:lnTo>
                <a:lnTo>
                  <a:pt x="47" y="260"/>
                </a:lnTo>
                <a:lnTo>
                  <a:pt x="46" y="267"/>
                </a:lnTo>
                <a:lnTo>
                  <a:pt x="46" y="267"/>
                </a:lnTo>
                <a:close/>
                <a:moveTo>
                  <a:pt x="36" y="150"/>
                </a:moveTo>
                <a:lnTo>
                  <a:pt x="36" y="150"/>
                </a:lnTo>
                <a:lnTo>
                  <a:pt x="36" y="150"/>
                </a:lnTo>
                <a:lnTo>
                  <a:pt x="36" y="150"/>
                </a:lnTo>
                <a:lnTo>
                  <a:pt x="40" y="138"/>
                </a:lnTo>
                <a:lnTo>
                  <a:pt x="40" y="138"/>
                </a:lnTo>
                <a:lnTo>
                  <a:pt x="40" y="136"/>
                </a:lnTo>
                <a:lnTo>
                  <a:pt x="40" y="136"/>
                </a:lnTo>
                <a:lnTo>
                  <a:pt x="36" y="140"/>
                </a:lnTo>
                <a:lnTo>
                  <a:pt x="36" y="140"/>
                </a:lnTo>
                <a:lnTo>
                  <a:pt x="36" y="142"/>
                </a:lnTo>
                <a:lnTo>
                  <a:pt x="36" y="142"/>
                </a:lnTo>
                <a:lnTo>
                  <a:pt x="36" y="150"/>
                </a:lnTo>
                <a:lnTo>
                  <a:pt x="36" y="150"/>
                </a:lnTo>
                <a:close/>
                <a:moveTo>
                  <a:pt x="32" y="136"/>
                </a:moveTo>
                <a:lnTo>
                  <a:pt x="32" y="136"/>
                </a:lnTo>
                <a:lnTo>
                  <a:pt x="30" y="136"/>
                </a:lnTo>
                <a:lnTo>
                  <a:pt x="30" y="136"/>
                </a:lnTo>
                <a:lnTo>
                  <a:pt x="25" y="143"/>
                </a:lnTo>
                <a:lnTo>
                  <a:pt x="25" y="143"/>
                </a:lnTo>
                <a:lnTo>
                  <a:pt x="25" y="146"/>
                </a:lnTo>
                <a:lnTo>
                  <a:pt x="25" y="146"/>
                </a:lnTo>
                <a:lnTo>
                  <a:pt x="30" y="140"/>
                </a:lnTo>
                <a:lnTo>
                  <a:pt x="30" y="140"/>
                </a:lnTo>
                <a:lnTo>
                  <a:pt x="30" y="140"/>
                </a:lnTo>
                <a:lnTo>
                  <a:pt x="30" y="140"/>
                </a:lnTo>
                <a:lnTo>
                  <a:pt x="32" y="136"/>
                </a:lnTo>
                <a:lnTo>
                  <a:pt x="32" y="136"/>
                </a:lnTo>
                <a:close/>
                <a:moveTo>
                  <a:pt x="17" y="32"/>
                </a:moveTo>
                <a:lnTo>
                  <a:pt x="17" y="32"/>
                </a:lnTo>
                <a:lnTo>
                  <a:pt x="25" y="25"/>
                </a:lnTo>
                <a:lnTo>
                  <a:pt x="25" y="25"/>
                </a:lnTo>
                <a:lnTo>
                  <a:pt x="20" y="24"/>
                </a:lnTo>
                <a:lnTo>
                  <a:pt x="20" y="24"/>
                </a:lnTo>
                <a:lnTo>
                  <a:pt x="16" y="31"/>
                </a:lnTo>
                <a:lnTo>
                  <a:pt x="16" y="31"/>
                </a:lnTo>
                <a:lnTo>
                  <a:pt x="17" y="32"/>
                </a:lnTo>
                <a:lnTo>
                  <a:pt x="17" y="32"/>
                </a:lnTo>
                <a:close/>
                <a:moveTo>
                  <a:pt x="47" y="204"/>
                </a:moveTo>
                <a:lnTo>
                  <a:pt x="47" y="204"/>
                </a:lnTo>
                <a:lnTo>
                  <a:pt x="40" y="211"/>
                </a:lnTo>
                <a:lnTo>
                  <a:pt x="40" y="211"/>
                </a:lnTo>
                <a:lnTo>
                  <a:pt x="40" y="214"/>
                </a:lnTo>
                <a:lnTo>
                  <a:pt x="40" y="214"/>
                </a:lnTo>
                <a:lnTo>
                  <a:pt x="40" y="214"/>
                </a:lnTo>
                <a:lnTo>
                  <a:pt x="40" y="214"/>
                </a:lnTo>
                <a:lnTo>
                  <a:pt x="47" y="207"/>
                </a:lnTo>
                <a:lnTo>
                  <a:pt x="47" y="207"/>
                </a:lnTo>
                <a:lnTo>
                  <a:pt x="47" y="206"/>
                </a:lnTo>
                <a:lnTo>
                  <a:pt x="47" y="206"/>
                </a:lnTo>
                <a:lnTo>
                  <a:pt x="47" y="204"/>
                </a:lnTo>
                <a:lnTo>
                  <a:pt x="47" y="204"/>
                </a:lnTo>
                <a:close/>
                <a:moveTo>
                  <a:pt x="175" y="159"/>
                </a:moveTo>
                <a:lnTo>
                  <a:pt x="175" y="159"/>
                </a:lnTo>
                <a:lnTo>
                  <a:pt x="175" y="159"/>
                </a:lnTo>
                <a:lnTo>
                  <a:pt x="175" y="159"/>
                </a:lnTo>
                <a:lnTo>
                  <a:pt x="167" y="162"/>
                </a:lnTo>
                <a:lnTo>
                  <a:pt x="167" y="162"/>
                </a:lnTo>
                <a:lnTo>
                  <a:pt x="165" y="162"/>
                </a:lnTo>
                <a:lnTo>
                  <a:pt x="165" y="162"/>
                </a:lnTo>
                <a:lnTo>
                  <a:pt x="164" y="166"/>
                </a:lnTo>
                <a:lnTo>
                  <a:pt x="164" y="166"/>
                </a:lnTo>
                <a:lnTo>
                  <a:pt x="164" y="166"/>
                </a:lnTo>
                <a:lnTo>
                  <a:pt x="164" y="166"/>
                </a:lnTo>
                <a:lnTo>
                  <a:pt x="175" y="159"/>
                </a:lnTo>
                <a:lnTo>
                  <a:pt x="175" y="159"/>
                </a:lnTo>
                <a:close/>
                <a:moveTo>
                  <a:pt x="74" y="98"/>
                </a:moveTo>
                <a:lnTo>
                  <a:pt x="74" y="98"/>
                </a:lnTo>
                <a:lnTo>
                  <a:pt x="74" y="91"/>
                </a:lnTo>
                <a:lnTo>
                  <a:pt x="73" y="85"/>
                </a:lnTo>
                <a:lnTo>
                  <a:pt x="73" y="85"/>
                </a:lnTo>
                <a:lnTo>
                  <a:pt x="71" y="88"/>
                </a:lnTo>
                <a:lnTo>
                  <a:pt x="71" y="88"/>
                </a:lnTo>
                <a:lnTo>
                  <a:pt x="71" y="89"/>
                </a:lnTo>
                <a:lnTo>
                  <a:pt x="71" y="89"/>
                </a:lnTo>
                <a:lnTo>
                  <a:pt x="74" y="98"/>
                </a:lnTo>
                <a:lnTo>
                  <a:pt x="74" y="98"/>
                </a:lnTo>
                <a:close/>
                <a:moveTo>
                  <a:pt x="56" y="126"/>
                </a:moveTo>
                <a:lnTo>
                  <a:pt x="56" y="126"/>
                </a:lnTo>
                <a:lnTo>
                  <a:pt x="50" y="130"/>
                </a:lnTo>
                <a:lnTo>
                  <a:pt x="50" y="130"/>
                </a:lnTo>
                <a:lnTo>
                  <a:pt x="49" y="132"/>
                </a:lnTo>
                <a:lnTo>
                  <a:pt x="49" y="132"/>
                </a:lnTo>
                <a:lnTo>
                  <a:pt x="47" y="136"/>
                </a:lnTo>
                <a:lnTo>
                  <a:pt x="47" y="136"/>
                </a:lnTo>
                <a:lnTo>
                  <a:pt x="53" y="132"/>
                </a:lnTo>
                <a:lnTo>
                  <a:pt x="56" y="126"/>
                </a:lnTo>
                <a:lnTo>
                  <a:pt x="56" y="126"/>
                </a:lnTo>
                <a:close/>
                <a:moveTo>
                  <a:pt x="44" y="278"/>
                </a:moveTo>
                <a:lnTo>
                  <a:pt x="44" y="278"/>
                </a:lnTo>
                <a:lnTo>
                  <a:pt x="44" y="278"/>
                </a:lnTo>
                <a:lnTo>
                  <a:pt x="44" y="278"/>
                </a:lnTo>
                <a:lnTo>
                  <a:pt x="50" y="271"/>
                </a:lnTo>
                <a:lnTo>
                  <a:pt x="50" y="271"/>
                </a:lnTo>
                <a:lnTo>
                  <a:pt x="52" y="270"/>
                </a:lnTo>
                <a:lnTo>
                  <a:pt x="52" y="268"/>
                </a:lnTo>
                <a:lnTo>
                  <a:pt x="52" y="268"/>
                </a:lnTo>
                <a:lnTo>
                  <a:pt x="46" y="273"/>
                </a:lnTo>
                <a:lnTo>
                  <a:pt x="46" y="273"/>
                </a:lnTo>
                <a:lnTo>
                  <a:pt x="44" y="275"/>
                </a:lnTo>
                <a:lnTo>
                  <a:pt x="44" y="278"/>
                </a:lnTo>
                <a:lnTo>
                  <a:pt x="44" y="278"/>
                </a:lnTo>
                <a:close/>
                <a:moveTo>
                  <a:pt x="52" y="223"/>
                </a:moveTo>
                <a:lnTo>
                  <a:pt x="52" y="223"/>
                </a:lnTo>
                <a:lnTo>
                  <a:pt x="50" y="223"/>
                </a:lnTo>
                <a:lnTo>
                  <a:pt x="50" y="223"/>
                </a:lnTo>
                <a:lnTo>
                  <a:pt x="49" y="226"/>
                </a:lnTo>
                <a:lnTo>
                  <a:pt x="49" y="226"/>
                </a:lnTo>
                <a:lnTo>
                  <a:pt x="47" y="233"/>
                </a:lnTo>
                <a:lnTo>
                  <a:pt x="47" y="233"/>
                </a:lnTo>
                <a:lnTo>
                  <a:pt x="52" y="230"/>
                </a:lnTo>
                <a:lnTo>
                  <a:pt x="52" y="230"/>
                </a:lnTo>
                <a:lnTo>
                  <a:pt x="52" y="229"/>
                </a:lnTo>
                <a:lnTo>
                  <a:pt x="52" y="227"/>
                </a:lnTo>
                <a:lnTo>
                  <a:pt x="52" y="227"/>
                </a:lnTo>
                <a:lnTo>
                  <a:pt x="52" y="223"/>
                </a:lnTo>
                <a:lnTo>
                  <a:pt x="52" y="223"/>
                </a:lnTo>
                <a:close/>
                <a:moveTo>
                  <a:pt x="164" y="224"/>
                </a:moveTo>
                <a:lnTo>
                  <a:pt x="164" y="224"/>
                </a:lnTo>
                <a:lnTo>
                  <a:pt x="165" y="226"/>
                </a:lnTo>
                <a:lnTo>
                  <a:pt x="165" y="226"/>
                </a:lnTo>
                <a:lnTo>
                  <a:pt x="165" y="226"/>
                </a:lnTo>
                <a:lnTo>
                  <a:pt x="165" y="226"/>
                </a:lnTo>
                <a:lnTo>
                  <a:pt x="172" y="220"/>
                </a:lnTo>
                <a:lnTo>
                  <a:pt x="177" y="216"/>
                </a:lnTo>
                <a:lnTo>
                  <a:pt x="177" y="216"/>
                </a:lnTo>
                <a:lnTo>
                  <a:pt x="164" y="224"/>
                </a:lnTo>
                <a:lnTo>
                  <a:pt x="164" y="224"/>
                </a:lnTo>
                <a:close/>
                <a:moveTo>
                  <a:pt x="20" y="59"/>
                </a:moveTo>
                <a:lnTo>
                  <a:pt x="20" y="59"/>
                </a:lnTo>
                <a:lnTo>
                  <a:pt x="17" y="59"/>
                </a:lnTo>
                <a:lnTo>
                  <a:pt x="17" y="59"/>
                </a:lnTo>
                <a:lnTo>
                  <a:pt x="16" y="59"/>
                </a:lnTo>
                <a:lnTo>
                  <a:pt x="16" y="59"/>
                </a:lnTo>
                <a:lnTo>
                  <a:pt x="15" y="59"/>
                </a:lnTo>
                <a:lnTo>
                  <a:pt x="15" y="61"/>
                </a:lnTo>
                <a:lnTo>
                  <a:pt x="15" y="61"/>
                </a:lnTo>
                <a:lnTo>
                  <a:pt x="16" y="67"/>
                </a:lnTo>
                <a:lnTo>
                  <a:pt x="16" y="67"/>
                </a:lnTo>
                <a:lnTo>
                  <a:pt x="16" y="67"/>
                </a:lnTo>
                <a:lnTo>
                  <a:pt x="16" y="67"/>
                </a:lnTo>
                <a:lnTo>
                  <a:pt x="20" y="59"/>
                </a:lnTo>
                <a:lnTo>
                  <a:pt x="20" y="59"/>
                </a:lnTo>
                <a:close/>
                <a:moveTo>
                  <a:pt x="113" y="176"/>
                </a:moveTo>
                <a:lnTo>
                  <a:pt x="113" y="176"/>
                </a:lnTo>
                <a:lnTo>
                  <a:pt x="107" y="182"/>
                </a:lnTo>
                <a:lnTo>
                  <a:pt x="104" y="187"/>
                </a:lnTo>
                <a:lnTo>
                  <a:pt x="104" y="187"/>
                </a:lnTo>
                <a:lnTo>
                  <a:pt x="110" y="183"/>
                </a:lnTo>
                <a:lnTo>
                  <a:pt x="110" y="183"/>
                </a:lnTo>
                <a:lnTo>
                  <a:pt x="111" y="180"/>
                </a:lnTo>
                <a:lnTo>
                  <a:pt x="113" y="176"/>
                </a:lnTo>
                <a:lnTo>
                  <a:pt x="113" y="176"/>
                </a:lnTo>
                <a:close/>
                <a:moveTo>
                  <a:pt x="286" y="180"/>
                </a:moveTo>
                <a:lnTo>
                  <a:pt x="286" y="180"/>
                </a:lnTo>
                <a:lnTo>
                  <a:pt x="286" y="180"/>
                </a:lnTo>
                <a:lnTo>
                  <a:pt x="286" y="180"/>
                </a:lnTo>
                <a:lnTo>
                  <a:pt x="282" y="172"/>
                </a:lnTo>
                <a:lnTo>
                  <a:pt x="282" y="172"/>
                </a:lnTo>
                <a:lnTo>
                  <a:pt x="277" y="173"/>
                </a:lnTo>
                <a:lnTo>
                  <a:pt x="277" y="173"/>
                </a:lnTo>
                <a:lnTo>
                  <a:pt x="286" y="180"/>
                </a:lnTo>
                <a:lnTo>
                  <a:pt x="286" y="180"/>
                </a:lnTo>
                <a:close/>
                <a:moveTo>
                  <a:pt x="135" y="217"/>
                </a:moveTo>
                <a:lnTo>
                  <a:pt x="135" y="217"/>
                </a:lnTo>
                <a:lnTo>
                  <a:pt x="135" y="217"/>
                </a:lnTo>
                <a:lnTo>
                  <a:pt x="135" y="217"/>
                </a:lnTo>
                <a:lnTo>
                  <a:pt x="152" y="207"/>
                </a:lnTo>
                <a:lnTo>
                  <a:pt x="152" y="207"/>
                </a:lnTo>
                <a:lnTo>
                  <a:pt x="151" y="207"/>
                </a:lnTo>
                <a:lnTo>
                  <a:pt x="150" y="207"/>
                </a:lnTo>
                <a:lnTo>
                  <a:pt x="150" y="207"/>
                </a:lnTo>
                <a:lnTo>
                  <a:pt x="142" y="213"/>
                </a:lnTo>
                <a:lnTo>
                  <a:pt x="142" y="213"/>
                </a:lnTo>
                <a:lnTo>
                  <a:pt x="135" y="217"/>
                </a:lnTo>
                <a:lnTo>
                  <a:pt x="135" y="217"/>
                </a:lnTo>
                <a:close/>
                <a:moveTo>
                  <a:pt x="50" y="79"/>
                </a:moveTo>
                <a:lnTo>
                  <a:pt x="50" y="79"/>
                </a:lnTo>
                <a:lnTo>
                  <a:pt x="44" y="92"/>
                </a:lnTo>
                <a:lnTo>
                  <a:pt x="44" y="92"/>
                </a:lnTo>
                <a:lnTo>
                  <a:pt x="44" y="92"/>
                </a:lnTo>
                <a:lnTo>
                  <a:pt x="44" y="92"/>
                </a:lnTo>
                <a:lnTo>
                  <a:pt x="52" y="81"/>
                </a:lnTo>
                <a:lnTo>
                  <a:pt x="52" y="81"/>
                </a:lnTo>
                <a:lnTo>
                  <a:pt x="50" y="79"/>
                </a:lnTo>
                <a:lnTo>
                  <a:pt x="50" y="79"/>
                </a:lnTo>
                <a:close/>
                <a:moveTo>
                  <a:pt x="73" y="146"/>
                </a:moveTo>
                <a:lnTo>
                  <a:pt x="73" y="146"/>
                </a:lnTo>
                <a:lnTo>
                  <a:pt x="76" y="143"/>
                </a:lnTo>
                <a:lnTo>
                  <a:pt x="76" y="143"/>
                </a:lnTo>
                <a:lnTo>
                  <a:pt x="77" y="142"/>
                </a:lnTo>
                <a:lnTo>
                  <a:pt x="77" y="142"/>
                </a:lnTo>
                <a:lnTo>
                  <a:pt x="77" y="138"/>
                </a:lnTo>
                <a:lnTo>
                  <a:pt x="77" y="138"/>
                </a:lnTo>
                <a:lnTo>
                  <a:pt x="74" y="140"/>
                </a:lnTo>
                <a:lnTo>
                  <a:pt x="74" y="140"/>
                </a:lnTo>
                <a:lnTo>
                  <a:pt x="73" y="143"/>
                </a:lnTo>
                <a:lnTo>
                  <a:pt x="73" y="146"/>
                </a:lnTo>
                <a:lnTo>
                  <a:pt x="73" y="146"/>
                </a:lnTo>
                <a:close/>
                <a:moveTo>
                  <a:pt x="56" y="160"/>
                </a:moveTo>
                <a:lnTo>
                  <a:pt x="56" y="160"/>
                </a:lnTo>
                <a:lnTo>
                  <a:pt x="52" y="165"/>
                </a:lnTo>
                <a:lnTo>
                  <a:pt x="50" y="169"/>
                </a:lnTo>
                <a:lnTo>
                  <a:pt x="50" y="169"/>
                </a:lnTo>
                <a:lnTo>
                  <a:pt x="57" y="162"/>
                </a:lnTo>
                <a:lnTo>
                  <a:pt x="57" y="162"/>
                </a:lnTo>
                <a:lnTo>
                  <a:pt x="56" y="160"/>
                </a:lnTo>
                <a:lnTo>
                  <a:pt x="56" y="160"/>
                </a:lnTo>
                <a:close/>
                <a:moveTo>
                  <a:pt x="60" y="142"/>
                </a:moveTo>
                <a:lnTo>
                  <a:pt x="60" y="142"/>
                </a:lnTo>
                <a:lnTo>
                  <a:pt x="60" y="143"/>
                </a:lnTo>
                <a:lnTo>
                  <a:pt x="60" y="143"/>
                </a:lnTo>
                <a:lnTo>
                  <a:pt x="66" y="139"/>
                </a:lnTo>
                <a:lnTo>
                  <a:pt x="66" y="139"/>
                </a:lnTo>
                <a:lnTo>
                  <a:pt x="66" y="138"/>
                </a:lnTo>
                <a:lnTo>
                  <a:pt x="66" y="138"/>
                </a:lnTo>
                <a:lnTo>
                  <a:pt x="64" y="133"/>
                </a:lnTo>
                <a:lnTo>
                  <a:pt x="64" y="133"/>
                </a:lnTo>
                <a:lnTo>
                  <a:pt x="61" y="138"/>
                </a:lnTo>
                <a:lnTo>
                  <a:pt x="60" y="142"/>
                </a:lnTo>
                <a:lnTo>
                  <a:pt x="60" y="142"/>
                </a:lnTo>
                <a:close/>
                <a:moveTo>
                  <a:pt x="19" y="312"/>
                </a:moveTo>
                <a:lnTo>
                  <a:pt x="19" y="312"/>
                </a:lnTo>
                <a:lnTo>
                  <a:pt x="19" y="315"/>
                </a:lnTo>
                <a:lnTo>
                  <a:pt x="19" y="315"/>
                </a:lnTo>
                <a:lnTo>
                  <a:pt x="17" y="317"/>
                </a:lnTo>
                <a:lnTo>
                  <a:pt x="17" y="317"/>
                </a:lnTo>
                <a:lnTo>
                  <a:pt x="17" y="317"/>
                </a:lnTo>
                <a:lnTo>
                  <a:pt x="15" y="315"/>
                </a:lnTo>
                <a:lnTo>
                  <a:pt x="15" y="315"/>
                </a:lnTo>
                <a:lnTo>
                  <a:pt x="15" y="314"/>
                </a:lnTo>
                <a:lnTo>
                  <a:pt x="15" y="314"/>
                </a:lnTo>
                <a:lnTo>
                  <a:pt x="13" y="314"/>
                </a:lnTo>
                <a:lnTo>
                  <a:pt x="13" y="314"/>
                </a:lnTo>
                <a:lnTo>
                  <a:pt x="15" y="318"/>
                </a:lnTo>
                <a:lnTo>
                  <a:pt x="15" y="318"/>
                </a:lnTo>
                <a:lnTo>
                  <a:pt x="17" y="319"/>
                </a:lnTo>
                <a:lnTo>
                  <a:pt x="17" y="319"/>
                </a:lnTo>
                <a:lnTo>
                  <a:pt x="19" y="319"/>
                </a:lnTo>
                <a:lnTo>
                  <a:pt x="19" y="318"/>
                </a:lnTo>
                <a:lnTo>
                  <a:pt x="19" y="318"/>
                </a:lnTo>
                <a:lnTo>
                  <a:pt x="20" y="314"/>
                </a:lnTo>
                <a:lnTo>
                  <a:pt x="20" y="314"/>
                </a:lnTo>
                <a:lnTo>
                  <a:pt x="19" y="312"/>
                </a:lnTo>
                <a:lnTo>
                  <a:pt x="19" y="312"/>
                </a:lnTo>
                <a:close/>
                <a:moveTo>
                  <a:pt x="187" y="165"/>
                </a:moveTo>
                <a:lnTo>
                  <a:pt x="187" y="165"/>
                </a:lnTo>
                <a:lnTo>
                  <a:pt x="182" y="169"/>
                </a:lnTo>
                <a:lnTo>
                  <a:pt x="182" y="169"/>
                </a:lnTo>
                <a:lnTo>
                  <a:pt x="187" y="172"/>
                </a:lnTo>
                <a:lnTo>
                  <a:pt x="187" y="172"/>
                </a:lnTo>
                <a:lnTo>
                  <a:pt x="188" y="167"/>
                </a:lnTo>
                <a:lnTo>
                  <a:pt x="188" y="167"/>
                </a:lnTo>
                <a:lnTo>
                  <a:pt x="188" y="166"/>
                </a:lnTo>
                <a:lnTo>
                  <a:pt x="187" y="165"/>
                </a:lnTo>
                <a:lnTo>
                  <a:pt x="187" y="165"/>
                </a:lnTo>
                <a:close/>
                <a:moveTo>
                  <a:pt x="179" y="173"/>
                </a:moveTo>
                <a:lnTo>
                  <a:pt x="179" y="173"/>
                </a:lnTo>
                <a:lnTo>
                  <a:pt x="172" y="180"/>
                </a:lnTo>
                <a:lnTo>
                  <a:pt x="172" y="180"/>
                </a:lnTo>
                <a:lnTo>
                  <a:pt x="177" y="177"/>
                </a:lnTo>
                <a:lnTo>
                  <a:pt x="177" y="177"/>
                </a:lnTo>
                <a:lnTo>
                  <a:pt x="181" y="175"/>
                </a:lnTo>
                <a:lnTo>
                  <a:pt x="181" y="175"/>
                </a:lnTo>
                <a:lnTo>
                  <a:pt x="179" y="173"/>
                </a:lnTo>
                <a:lnTo>
                  <a:pt x="179" y="173"/>
                </a:lnTo>
                <a:close/>
                <a:moveTo>
                  <a:pt x="26" y="44"/>
                </a:moveTo>
                <a:lnTo>
                  <a:pt x="26" y="44"/>
                </a:lnTo>
                <a:lnTo>
                  <a:pt x="30" y="40"/>
                </a:lnTo>
                <a:lnTo>
                  <a:pt x="30" y="40"/>
                </a:lnTo>
                <a:lnTo>
                  <a:pt x="27" y="35"/>
                </a:lnTo>
                <a:lnTo>
                  <a:pt x="27" y="35"/>
                </a:lnTo>
                <a:lnTo>
                  <a:pt x="25" y="40"/>
                </a:lnTo>
                <a:lnTo>
                  <a:pt x="25" y="40"/>
                </a:lnTo>
                <a:lnTo>
                  <a:pt x="25" y="41"/>
                </a:lnTo>
                <a:lnTo>
                  <a:pt x="26" y="42"/>
                </a:lnTo>
                <a:lnTo>
                  <a:pt x="26" y="42"/>
                </a:lnTo>
                <a:lnTo>
                  <a:pt x="26" y="44"/>
                </a:lnTo>
                <a:lnTo>
                  <a:pt x="26" y="44"/>
                </a:lnTo>
                <a:close/>
                <a:moveTo>
                  <a:pt x="39" y="79"/>
                </a:moveTo>
                <a:lnTo>
                  <a:pt x="39" y="79"/>
                </a:lnTo>
                <a:lnTo>
                  <a:pt x="42" y="81"/>
                </a:lnTo>
                <a:lnTo>
                  <a:pt x="42" y="81"/>
                </a:lnTo>
                <a:lnTo>
                  <a:pt x="46" y="75"/>
                </a:lnTo>
                <a:lnTo>
                  <a:pt x="46" y="75"/>
                </a:lnTo>
                <a:lnTo>
                  <a:pt x="44" y="72"/>
                </a:lnTo>
                <a:lnTo>
                  <a:pt x="44" y="72"/>
                </a:lnTo>
                <a:lnTo>
                  <a:pt x="39" y="79"/>
                </a:lnTo>
                <a:lnTo>
                  <a:pt x="39" y="79"/>
                </a:lnTo>
                <a:close/>
                <a:moveTo>
                  <a:pt x="84" y="81"/>
                </a:moveTo>
                <a:lnTo>
                  <a:pt x="84" y="81"/>
                </a:lnTo>
                <a:lnTo>
                  <a:pt x="87" y="74"/>
                </a:lnTo>
                <a:lnTo>
                  <a:pt x="87" y="74"/>
                </a:lnTo>
                <a:lnTo>
                  <a:pt x="86" y="72"/>
                </a:lnTo>
                <a:lnTo>
                  <a:pt x="86" y="72"/>
                </a:lnTo>
                <a:lnTo>
                  <a:pt x="86" y="72"/>
                </a:lnTo>
                <a:lnTo>
                  <a:pt x="83" y="75"/>
                </a:lnTo>
                <a:lnTo>
                  <a:pt x="83" y="75"/>
                </a:lnTo>
                <a:lnTo>
                  <a:pt x="84" y="81"/>
                </a:lnTo>
                <a:lnTo>
                  <a:pt x="84" y="81"/>
                </a:lnTo>
                <a:close/>
                <a:moveTo>
                  <a:pt x="277" y="165"/>
                </a:moveTo>
                <a:lnTo>
                  <a:pt x="277" y="165"/>
                </a:lnTo>
                <a:lnTo>
                  <a:pt x="273" y="162"/>
                </a:lnTo>
                <a:lnTo>
                  <a:pt x="273" y="162"/>
                </a:lnTo>
                <a:lnTo>
                  <a:pt x="270" y="160"/>
                </a:lnTo>
                <a:lnTo>
                  <a:pt x="270" y="160"/>
                </a:lnTo>
                <a:lnTo>
                  <a:pt x="269" y="162"/>
                </a:lnTo>
                <a:lnTo>
                  <a:pt x="272" y="163"/>
                </a:lnTo>
                <a:lnTo>
                  <a:pt x="272" y="163"/>
                </a:lnTo>
                <a:lnTo>
                  <a:pt x="273" y="165"/>
                </a:lnTo>
                <a:lnTo>
                  <a:pt x="273" y="165"/>
                </a:lnTo>
                <a:lnTo>
                  <a:pt x="275" y="167"/>
                </a:lnTo>
                <a:lnTo>
                  <a:pt x="275" y="167"/>
                </a:lnTo>
                <a:lnTo>
                  <a:pt x="277" y="165"/>
                </a:lnTo>
                <a:lnTo>
                  <a:pt x="277" y="165"/>
                </a:lnTo>
                <a:close/>
                <a:moveTo>
                  <a:pt x="107" y="223"/>
                </a:moveTo>
                <a:lnTo>
                  <a:pt x="107" y="223"/>
                </a:lnTo>
                <a:lnTo>
                  <a:pt x="106" y="229"/>
                </a:lnTo>
                <a:lnTo>
                  <a:pt x="104" y="236"/>
                </a:lnTo>
                <a:lnTo>
                  <a:pt x="104" y="236"/>
                </a:lnTo>
                <a:lnTo>
                  <a:pt x="106" y="236"/>
                </a:lnTo>
                <a:lnTo>
                  <a:pt x="106" y="234"/>
                </a:lnTo>
                <a:lnTo>
                  <a:pt x="106" y="234"/>
                </a:lnTo>
                <a:lnTo>
                  <a:pt x="108" y="224"/>
                </a:lnTo>
                <a:lnTo>
                  <a:pt x="108" y="224"/>
                </a:lnTo>
                <a:lnTo>
                  <a:pt x="107" y="223"/>
                </a:lnTo>
                <a:lnTo>
                  <a:pt x="107" y="223"/>
                </a:lnTo>
                <a:close/>
                <a:moveTo>
                  <a:pt x="15" y="234"/>
                </a:moveTo>
                <a:lnTo>
                  <a:pt x="15" y="234"/>
                </a:lnTo>
                <a:lnTo>
                  <a:pt x="16" y="234"/>
                </a:lnTo>
                <a:lnTo>
                  <a:pt x="16" y="234"/>
                </a:lnTo>
                <a:lnTo>
                  <a:pt x="16" y="233"/>
                </a:lnTo>
                <a:lnTo>
                  <a:pt x="16" y="233"/>
                </a:lnTo>
                <a:lnTo>
                  <a:pt x="16" y="224"/>
                </a:lnTo>
                <a:lnTo>
                  <a:pt x="16" y="224"/>
                </a:lnTo>
                <a:lnTo>
                  <a:pt x="15" y="226"/>
                </a:lnTo>
                <a:lnTo>
                  <a:pt x="15" y="227"/>
                </a:lnTo>
                <a:lnTo>
                  <a:pt x="15" y="227"/>
                </a:lnTo>
                <a:lnTo>
                  <a:pt x="15" y="234"/>
                </a:lnTo>
                <a:lnTo>
                  <a:pt x="15" y="234"/>
                </a:lnTo>
                <a:close/>
                <a:moveTo>
                  <a:pt x="172" y="196"/>
                </a:moveTo>
                <a:lnTo>
                  <a:pt x="172" y="196"/>
                </a:lnTo>
                <a:lnTo>
                  <a:pt x="169" y="194"/>
                </a:lnTo>
                <a:lnTo>
                  <a:pt x="169" y="194"/>
                </a:lnTo>
                <a:lnTo>
                  <a:pt x="167" y="196"/>
                </a:lnTo>
                <a:lnTo>
                  <a:pt x="167" y="196"/>
                </a:lnTo>
                <a:lnTo>
                  <a:pt x="164" y="199"/>
                </a:lnTo>
                <a:lnTo>
                  <a:pt x="164" y="199"/>
                </a:lnTo>
                <a:lnTo>
                  <a:pt x="168" y="199"/>
                </a:lnTo>
                <a:lnTo>
                  <a:pt x="171" y="197"/>
                </a:lnTo>
                <a:lnTo>
                  <a:pt x="172" y="196"/>
                </a:lnTo>
                <a:lnTo>
                  <a:pt x="172" y="196"/>
                </a:lnTo>
                <a:close/>
                <a:moveTo>
                  <a:pt x="63" y="182"/>
                </a:moveTo>
                <a:lnTo>
                  <a:pt x="63" y="182"/>
                </a:lnTo>
                <a:lnTo>
                  <a:pt x="64" y="180"/>
                </a:lnTo>
                <a:lnTo>
                  <a:pt x="64" y="180"/>
                </a:lnTo>
                <a:lnTo>
                  <a:pt x="69" y="176"/>
                </a:lnTo>
                <a:lnTo>
                  <a:pt x="69" y="176"/>
                </a:lnTo>
                <a:lnTo>
                  <a:pt x="69" y="175"/>
                </a:lnTo>
                <a:lnTo>
                  <a:pt x="69" y="173"/>
                </a:lnTo>
                <a:lnTo>
                  <a:pt x="69" y="173"/>
                </a:lnTo>
                <a:lnTo>
                  <a:pt x="66" y="176"/>
                </a:lnTo>
                <a:lnTo>
                  <a:pt x="66" y="176"/>
                </a:lnTo>
                <a:lnTo>
                  <a:pt x="63" y="179"/>
                </a:lnTo>
                <a:lnTo>
                  <a:pt x="63" y="182"/>
                </a:lnTo>
                <a:lnTo>
                  <a:pt x="63" y="182"/>
                </a:lnTo>
                <a:close/>
                <a:moveTo>
                  <a:pt x="104" y="92"/>
                </a:moveTo>
                <a:lnTo>
                  <a:pt x="104" y="92"/>
                </a:lnTo>
                <a:lnTo>
                  <a:pt x="104" y="92"/>
                </a:lnTo>
                <a:lnTo>
                  <a:pt x="104" y="92"/>
                </a:lnTo>
                <a:lnTo>
                  <a:pt x="108" y="89"/>
                </a:lnTo>
                <a:lnTo>
                  <a:pt x="108" y="89"/>
                </a:lnTo>
                <a:lnTo>
                  <a:pt x="110" y="88"/>
                </a:lnTo>
                <a:lnTo>
                  <a:pt x="110" y="85"/>
                </a:lnTo>
                <a:lnTo>
                  <a:pt x="110" y="85"/>
                </a:lnTo>
                <a:lnTo>
                  <a:pt x="110" y="84"/>
                </a:lnTo>
                <a:lnTo>
                  <a:pt x="110" y="84"/>
                </a:lnTo>
                <a:lnTo>
                  <a:pt x="110" y="85"/>
                </a:lnTo>
                <a:lnTo>
                  <a:pt x="110" y="85"/>
                </a:lnTo>
                <a:lnTo>
                  <a:pt x="104" y="92"/>
                </a:lnTo>
                <a:lnTo>
                  <a:pt x="104" y="92"/>
                </a:lnTo>
                <a:close/>
                <a:moveTo>
                  <a:pt x="223" y="155"/>
                </a:moveTo>
                <a:lnTo>
                  <a:pt x="223" y="155"/>
                </a:lnTo>
                <a:lnTo>
                  <a:pt x="223" y="160"/>
                </a:lnTo>
                <a:lnTo>
                  <a:pt x="223" y="160"/>
                </a:lnTo>
                <a:lnTo>
                  <a:pt x="226" y="159"/>
                </a:lnTo>
                <a:lnTo>
                  <a:pt x="226" y="159"/>
                </a:lnTo>
                <a:lnTo>
                  <a:pt x="228" y="157"/>
                </a:lnTo>
                <a:lnTo>
                  <a:pt x="228" y="157"/>
                </a:lnTo>
                <a:lnTo>
                  <a:pt x="228" y="156"/>
                </a:lnTo>
                <a:lnTo>
                  <a:pt x="226" y="155"/>
                </a:lnTo>
                <a:lnTo>
                  <a:pt x="226" y="155"/>
                </a:lnTo>
                <a:lnTo>
                  <a:pt x="223" y="155"/>
                </a:lnTo>
                <a:lnTo>
                  <a:pt x="223" y="155"/>
                </a:lnTo>
                <a:close/>
                <a:moveTo>
                  <a:pt x="47" y="162"/>
                </a:moveTo>
                <a:lnTo>
                  <a:pt x="47" y="162"/>
                </a:lnTo>
                <a:lnTo>
                  <a:pt x="46" y="162"/>
                </a:lnTo>
                <a:lnTo>
                  <a:pt x="44" y="162"/>
                </a:lnTo>
                <a:lnTo>
                  <a:pt x="43" y="163"/>
                </a:lnTo>
                <a:lnTo>
                  <a:pt x="43" y="163"/>
                </a:lnTo>
                <a:lnTo>
                  <a:pt x="42" y="166"/>
                </a:lnTo>
                <a:lnTo>
                  <a:pt x="42" y="169"/>
                </a:lnTo>
                <a:lnTo>
                  <a:pt x="42" y="169"/>
                </a:lnTo>
                <a:lnTo>
                  <a:pt x="47" y="162"/>
                </a:lnTo>
                <a:lnTo>
                  <a:pt x="47" y="162"/>
                </a:lnTo>
                <a:close/>
                <a:moveTo>
                  <a:pt x="22" y="116"/>
                </a:moveTo>
                <a:lnTo>
                  <a:pt x="22" y="116"/>
                </a:lnTo>
                <a:lnTo>
                  <a:pt x="26" y="108"/>
                </a:lnTo>
                <a:lnTo>
                  <a:pt x="26" y="108"/>
                </a:lnTo>
                <a:lnTo>
                  <a:pt x="20" y="115"/>
                </a:lnTo>
                <a:lnTo>
                  <a:pt x="20" y="115"/>
                </a:lnTo>
                <a:lnTo>
                  <a:pt x="20" y="116"/>
                </a:lnTo>
                <a:lnTo>
                  <a:pt x="20" y="116"/>
                </a:lnTo>
                <a:lnTo>
                  <a:pt x="22" y="116"/>
                </a:lnTo>
                <a:lnTo>
                  <a:pt x="22" y="116"/>
                </a:lnTo>
                <a:close/>
                <a:moveTo>
                  <a:pt x="73" y="163"/>
                </a:moveTo>
                <a:lnTo>
                  <a:pt x="73" y="163"/>
                </a:lnTo>
                <a:lnTo>
                  <a:pt x="76" y="160"/>
                </a:lnTo>
                <a:lnTo>
                  <a:pt x="76" y="156"/>
                </a:lnTo>
                <a:lnTo>
                  <a:pt x="76" y="156"/>
                </a:lnTo>
                <a:lnTo>
                  <a:pt x="73" y="159"/>
                </a:lnTo>
                <a:lnTo>
                  <a:pt x="73" y="160"/>
                </a:lnTo>
                <a:lnTo>
                  <a:pt x="73" y="163"/>
                </a:lnTo>
                <a:lnTo>
                  <a:pt x="73" y="163"/>
                </a:lnTo>
                <a:close/>
                <a:moveTo>
                  <a:pt x="196" y="166"/>
                </a:moveTo>
                <a:lnTo>
                  <a:pt x="196" y="166"/>
                </a:lnTo>
                <a:lnTo>
                  <a:pt x="198" y="165"/>
                </a:lnTo>
                <a:lnTo>
                  <a:pt x="199" y="162"/>
                </a:lnTo>
                <a:lnTo>
                  <a:pt x="198" y="156"/>
                </a:lnTo>
                <a:lnTo>
                  <a:pt x="198" y="156"/>
                </a:lnTo>
                <a:lnTo>
                  <a:pt x="196" y="166"/>
                </a:lnTo>
                <a:lnTo>
                  <a:pt x="196" y="166"/>
                </a:lnTo>
                <a:close/>
                <a:moveTo>
                  <a:pt x="32" y="179"/>
                </a:moveTo>
                <a:lnTo>
                  <a:pt x="32" y="179"/>
                </a:lnTo>
                <a:lnTo>
                  <a:pt x="34" y="177"/>
                </a:lnTo>
                <a:lnTo>
                  <a:pt x="34" y="175"/>
                </a:lnTo>
                <a:lnTo>
                  <a:pt x="36" y="170"/>
                </a:lnTo>
                <a:lnTo>
                  <a:pt x="36" y="170"/>
                </a:lnTo>
                <a:lnTo>
                  <a:pt x="33" y="173"/>
                </a:lnTo>
                <a:lnTo>
                  <a:pt x="33" y="173"/>
                </a:lnTo>
                <a:lnTo>
                  <a:pt x="33" y="175"/>
                </a:lnTo>
                <a:lnTo>
                  <a:pt x="33" y="175"/>
                </a:lnTo>
                <a:lnTo>
                  <a:pt x="32" y="179"/>
                </a:lnTo>
                <a:lnTo>
                  <a:pt x="32" y="179"/>
                </a:lnTo>
                <a:close/>
                <a:moveTo>
                  <a:pt x="198" y="180"/>
                </a:moveTo>
                <a:lnTo>
                  <a:pt x="198" y="180"/>
                </a:lnTo>
                <a:lnTo>
                  <a:pt x="202" y="176"/>
                </a:lnTo>
                <a:lnTo>
                  <a:pt x="202" y="176"/>
                </a:lnTo>
                <a:lnTo>
                  <a:pt x="202" y="175"/>
                </a:lnTo>
                <a:lnTo>
                  <a:pt x="202" y="175"/>
                </a:lnTo>
                <a:lnTo>
                  <a:pt x="195" y="177"/>
                </a:lnTo>
                <a:lnTo>
                  <a:pt x="195" y="177"/>
                </a:lnTo>
                <a:lnTo>
                  <a:pt x="198" y="180"/>
                </a:lnTo>
                <a:lnTo>
                  <a:pt x="198" y="180"/>
                </a:lnTo>
                <a:close/>
                <a:moveTo>
                  <a:pt x="130" y="175"/>
                </a:moveTo>
                <a:lnTo>
                  <a:pt x="130" y="175"/>
                </a:lnTo>
                <a:lnTo>
                  <a:pt x="125" y="177"/>
                </a:lnTo>
                <a:lnTo>
                  <a:pt x="123" y="182"/>
                </a:lnTo>
                <a:lnTo>
                  <a:pt x="123" y="182"/>
                </a:lnTo>
                <a:lnTo>
                  <a:pt x="127" y="180"/>
                </a:lnTo>
                <a:lnTo>
                  <a:pt x="127" y="180"/>
                </a:lnTo>
                <a:lnTo>
                  <a:pt x="128" y="179"/>
                </a:lnTo>
                <a:lnTo>
                  <a:pt x="128" y="179"/>
                </a:lnTo>
                <a:lnTo>
                  <a:pt x="130" y="175"/>
                </a:lnTo>
                <a:lnTo>
                  <a:pt x="130" y="175"/>
                </a:lnTo>
                <a:close/>
                <a:moveTo>
                  <a:pt x="47" y="58"/>
                </a:moveTo>
                <a:lnTo>
                  <a:pt x="47" y="58"/>
                </a:lnTo>
                <a:lnTo>
                  <a:pt x="44" y="65"/>
                </a:lnTo>
                <a:lnTo>
                  <a:pt x="44" y="65"/>
                </a:lnTo>
                <a:lnTo>
                  <a:pt x="44" y="65"/>
                </a:lnTo>
                <a:lnTo>
                  <a:pt x="44" y="67"/>
                </a:lnTo>
                <a:lnTo>
                  <a:pt x="44" y="67"/>
                </a:lnTo>
                <a:lnTo>
                  <a:pt x="49" y="61"/>
                </a:lnTo>
                <a:lnTo>
                  <a:pt x="49" y="61"/>
                </a:lnTo>
                <a:lnTo>
                  <a:pt x="49" y="59"/>
                </a:lnTo>
                <a:lnTo>
                  <a:pt x="49" y="59"/>
                </a:lnTo>
                <a:lnTo>
                  <a:pt x="47" y="58"/>
                </a:lnTo>
                <a:lnTo>
                  <a:pt x="47" y="58"/>
                </a:lnTo>
                <a:close/>
                <a:moveTo>
                  <a:pt x="120" y="101"/>
                </a:moveTo>
                <a:lnTo>
                  <a:pt x="120" y="101"/>
                </a:lnTo>
                <a:lnTo>
                  <a:pt x="120" y="101"/>
                </a:lnTo>
                <a:lnTo>
                  <a:pt x="120" y="101"/>
                </a:lnTo>
                <a:lnTo>
                  <a:pt x="123" y="99"/>
                </a:lnTo>
                <a:lnTo>
                  <a:pt x="123" y="99"/>
                </a:lnTo>
                <a:lnTo>
                  <a:pt x="124" y="99"/>
                </a:lnTo>
                <a:lnTo>
                  <a:pt x="124" y="99"/>
                </a:lnTo>
                <a:lnTo>
                  <a:pt x="125" y="94"/>
                </a:lnTo>
                <a:lnTo>
                  <a:pt x="125" y="94"/>
                </a:lnTo>
                <a:lnTo>
                  <a:pt x="125" y="94"/>
                </a:lnTo>
                <a:lnTo>
                  <a:pt x="125" y="94"/>
                </a:lnTo>
                <a:lnTo>
                  <a:pt x="120" y="101"/>
                </a:lnTo>
                <a:lnTo>
                  <a:pt x="120" y="101"/>
                </a:lnTo>
                <a:close/>
                <a:moveTo>
                  <a:pt x="104" y="281"/>
                </a:moveTo>
                <a:lnTo>
                  <a:pt x="104" y="281"/>
                </a:lnTo>
                <a:lnTo>
                  <a:pt x="106" y="283"/>
                </a:lnTo>
                <a:lnTo>
                  <a:pt x="106" y="283"/>
                </a:lnTo>
                <a:lnTo>
                  <a:pt x="118" y="274"/>
                </a:lnTo>
                <a:lnTo>
                  <a:pt x="118" y="274"/>
                </a:lnTo>
                <a:lnTo>
                  <a:pt x="117" y="273"/>
                </a:lnTo>
                <a:lnTo>
                  <a:pt x="117" y="273"/>
                </a:lnTo>
                <a:lnTo>
                  <a:pt x="104" y="281"/>
                </a:lnTo>
                <a:lnTo>
                  <a:pt x="104" y="281"/>
                </a:lnTo>
                <a:close/>
                <a:moveTo>
                  <a:pt x="29" y="318"/>
                </a:moveTo>
                <a:lnTo>
                  <a:pt x="29" y="318"/>
                </a:lnTo>
                <a:lnTo>
                  <a:pt x="25" y="319"/>
                </a:lnTo>
                <a:lnTo>
                  <a:pt x="22" y="322"/>
                </a:lnTo>
                <a:lnTo>
                  <a:pt x="22" y="322"/>
                </a:lnTo>
                <a:lnTo>
                  <a:pt x="23" y="324"/>
                </a:lnTo>
                <a:lnTo>
                  <a:pt x="23" y="324"/>
                </a:lnTo>
                <a:lnTo>
                  <a:pt x="26" y="321"/>
                </a:lnTo>
                <a:lnTo>
                  <a:pt x="29" y="321"/>
                </a:lnTo>
                <a:lnTo>
                  <a:pt x="29" y="321"/>
                </a:lnTo>
                <a:lnTo>
                  <a:pt x="30" y="319"/>
                </a:lnTo>
                <a:lnTo>
                  <a:pt x="30" y="319"/>
                </a:lnTo>
                <a:lnTo>
                  <a:pt x="29" y="318"/>
                </a:lnTo>
                <a:lnTo>
                  <a:pt x="29" y="318"/>
                </a:lnTo>
                <a:close/>
                <a:moveTo>
                  <a:pt x="117" y="192"/>
                </a:moveTo>
                <a:lnTo>
                  <a:pt x="117" y="192"/>
                </a:lnTo>
                <a:lnTo>
                  <a:pt x="123" y="187"/>
                </a:lnTo>
                <a:lnTo>
                  <a:pt x="123" y="187"/>
                </a:lnTo>
                <a:lnTo>
                  <a:pt x="124" y="186"/>
                </a:lnTo>
                <a:lnTo>
                  <a:pt x="124" y="186"/>
                </a:lnTo>
                <a:lnTo>
                  <a:pt x="118" y="189"/>
                </a:lnTo>
                <a:lnTo>
                  <a:pt x="118" y="189"/>
                </a:lnTo>
                <a:lnTo>
                  <a:pt x="117" y="190"/>
                </a:lnTo>
                <a:lnTo>
                  <a:pt x="117" y="192"/>
                </a:lnTo>
                <a:lnTo>
                  <a:pt x="117" y="192"/>
                </a:lnTo>
                <a:close/>
                <a:moveTo>
                  <a:pt x="87" y="217"/>
                </a:moveTo>
                <a:lnTo>
                  <a:pt x="87" y="217"/>
                </a:lnTo>
                <a:lnTo>
                  <a:pt x="87" y="217"/>
                </a:lnTo>
                <a:lnTo>
                  <a:pt x="87" y="217"/>
                </a:lnTo>
                <a:lnTo>
                  <a:pt x="87" y="210"/>
                </a:lnTo>
                <a:lnTo>
                  <a:pt x="87" y="210"/>
                </a:lnTo>
                <a:lnTo>
                  <a:pt x="84" y="214"/>
                </a:lnTo>
                <a:lnTo>
                  <a:pt x="84" y="214"/>
                </a:lnTo>
                <a:lnTo>
                  <a:pt x="87" y="217"/>
                </a:lnTo>
                <a:lnTo>
                  <a:pt x="87" y="217"/>
                </a:lnTo>
                <a:close/>
                <a:moveTo>
                  <a:pt x="225" y="142"/>
                </a:moveTo>
                <a:lnTo>
                  <a:pt x="225" y="142"/>
                </a:lnTo>
                <a:lnTo>
                  <a:pt x="225" y="142"/>
                </a:lnTo>
                <a:lnTo>
                  <a:pt x="225" y="142"/>
                </a:lnTo>
                <a:lnTo>
                  <a:pt x="231" y="149"/>
                </a:lnTo>
                <a:lnTo>
                  <a:pt x="231" y="149"/>
                </a:lnTo>
                <a:lnTo>
                  <a:pt x="232" y="146"/>
                </a:lnTo>
                <a:lnTo>
                  <a:pt x="232" y="146"/>
                </a:lnTo>
                <a:lnTo>
                  <a:pt x="225" y="142"/>
                </a:lnTo>
                <a:lnTo>
                  <a:pt x="225" y="142"/>
                </a:lnTo>
                <a:close/>
                <a:moveTo>
                  <a:pt x="36" y="99"/>
                </a:moveTo>
                <a:lnTo>
                  <a:pt x="36" y="99"/>
                </a:lnTo>
                <a:lnTo>
                  <a:pt x="33" y="103"/>
                </a:lnTo>
                <a:lnTo>
                  <a:pt x="30" y="108"/>
                </a:lnTo>
                <a:lnTo>
                  <a:pt x="30" y="108"/>
                </a:lnTo>
                <a:lnTo>
                  <a:pt x="34" y="103"/>
                </a:lnTo>
                <a:lnTo>
                  <a:pt x="36" y="99"/>
                </a:lnTo>
                <a:lnTo>
                  <a:pt x="36" y="99"/>
                </a:lnTo>
                <a:close/>
                <a:moveTo>
                  <a:pt x="94" y="166"/>
                </a:moveTo>
                <a:lnTo>
                  <a:pt x="94" y="166"/>
                </a:lnTo>
                <a:lnTo>
                  <a:pt x="88" y="173"/>
                </a:lnTo>
                <a:lnTo>
                  <a:pt x="88" y="173"/>
                </a:lnTo>
                <a:lnTo>
                  <a:pt x="88" y="173"/>
                </a:lnTo>
                <a:lnTo>
                  <a:pt x="88" y="173"/>
                </a:lnTo>
                <a:lnTo>
                  <a:pt x="96" y="169"/>
                </a:lnTo>
                <a:lnTo>
                  <a:pt x="96" y="169"/>
                </a:lnTo>
                <a:lnTo>
                  <a:pt x="94" y="166"/>
                </a:lnTo>
                <a:lnTo>
                  <a:pt x="94" y="166"/>
                </a:lnTo>
                <a:close/>
                <a:moveTo>
                  <a:pt x="5" y="153"/>
                </a:moveTo>
                <a:lnTo>
                  <a:pt x="5" y="153"/>
                </a:lnTo>
                <a:lnTo>
                  <a:pt x="5" y="153"/>
                </a:lnTo>
                <a:lnTo>
                  <a:pt x="5" y="153"/>
                </a:lnTo>
                <a:lnTo>
                  <a:pt x="5" y="145"/>
                </a:lnTo>
                <a:lnTo>
                  <a:pt x="5" y="145"/>
                </a:lnTo>
                <a:lnTo>
                  <a:pt x="6" y="138"/>
                </a:lnTo>
                <a:lnTo>
                  <a:pt x="6" y="138"/>
                </a:lnTo>
                <a:lnTo>
                  <a:pt x="5" y="136"/>
                </a:lnTo>
                <a:lnTo>
                  <a:pt x="5" y="136"/>
                </a:lnTo>
                <a:lnTo>
                  <a:pt x="5" y="136"/>
                </a:lnTo>
                <a:lnTo>
                  <a:pt x="5" y="153"/>
                </a:lnTo>
                <a:lnTo>
                  <a:pt x="5" y="153"/>
                </a:lnTo>
                <a:close/>
                <a:moveTo>
                  <a:pt x="37" y="270"/>
                </a:moveTo>
                <a:lnTo>
                  <a:pt x="37" y="270"/>
                </a:lnTo>
                <a:lnTo>
                  <a:pt x="36" y="271"/>
                </a:lnTo>
                <a:lnTo>
                  <a:pt x="34" y="271"/>
                </a:lnTo>
                <a:lnTo>
                  <a:pt x="34" y="271"/>
                </a:lnTo>
                <a:lnTo>
                  <a:pt x="34" y="278"/>
                </a:lnTo>
                <a:lnTo>
                  <a:pt x="34" y="278"/>
                </a:lnTo>
                <a:lnTo>
                  <a:pt x="36" y="278"/>
                </a:lnTo>
                <a:lnTo>
                  <a:pt x="36" y="278"/>
                </a:lnTo>
                <a:lnTo>
                  <a:pt x="37" y="270"/>
                </a:lnTo>
                <a:lnTo>
                  <a:pt x="37" y="270"/>
                </a:lnTo>
                <a:close/>
                <a:moveTo>
                  <a:pt x="108" y="149"/>
                </a:moveTo>
                <a:lnTo>
                  <a:pt x="108" y="149"/>
                </a:lnTo>
                <a:lnTo>
                  <a:pt x="107" y="152"/>
                </a:lnTo>
                <a:lnTo>
                  <a:pt x="106" y="156"/>
                </a:lnTo>
                <a:lnTo>
                  <a:pt x="106" y="156"/>
                </a:lnTo>
                <a:lnTo>
                  <a:pt x="111" y="150"/>
                </a:lnTo>
                <a:lnTo>
                  <a:pt x="111" y="150"/>
                </a:lnTo>
                <a:lnTo>
                  <a:pt x="108" y="149"/>
                </a:lnTo>
                <a:lnTo>
                  <a:pt x="108" y="149"/>
                </a:lnTo>
                <a:close/>
                <a:moveTo>
                  <a:pt x="201" y="142"/>
                </a:moveTo>
                <a:lnTo>
                  <a:pt x="201" y="142"/>
                </a:lnTo>
                <a:lnTo>
                  <a:pt x="199" y="142"/>
                </a:lnTo>
                <a:lnTo>
                  <a:pt x="199" y="142"/>
                </a:lnTo>
                <a:lnTo>
                  <a:pt x="201" y="146"/>
                </a:lnTo>
                <a:lnTo>
                  <a:pt x="201" y="146"/>
                </a:lnTo>
                <a:lnTo>
                  <a:pt x="205" y="145"/>
                </a:lnTo>
                <a:lnTo>
                  <a:pt x="205" y="145"/>
                </a:lnTo>
                <a:lnTo>
                  <a:pt x="201" y="142"/>
                </a:lnTo>
                <a:lnTo>
                  <a:pt x="201" y="142"/>
                </a:lnTo>
                <a:close/>
                <a:moveTo>
                  <a:pt x="225" y="150"/>
                </a:moveTo>
                <a:lnTo>
                  <a:pt x="225" y="150"/>
                </a:lnTo>
                <a:lnTo>
                  <a:pt x="226" y="149"/>
                </a:lnTo>
                <a:lnTo>
                  <a:pt x="226" y="149"/>
                </a:lnTo>
                <a:lnTo>
                  <a:pt x="221" y="143"/>
                </a:lnTo>
                <a:lnTo>
                  <a:pt x="221" y="143"/>
                </a:lnTo>
                <a:lnTo>
                  <a:pt x="221" y="146"/>
                </a:lnTo>
                <a:lnTo>
                  <a:pt x="221" y="146"/>
                </a:lnTo>
                <a:lnTo>
                  <a:pt x="222" y="148"/>
                </a:lnTo>
                <a:lnTo>
                  <a:pt x="222" y="148"/>
                </a:lnTo>
                <a:lnTo>
                  <a:pt x="225" y="150"/>
                </a:lnTo>
                <a:lnTo>
                  <a:pt x="225" y="150"/>
                </a:lnTo>
                <a:close/>
                <a:moveTo>
                  <a:pt x="219" y="176"/>
                </a:moveTo>
                <a:lnTo>
                  <a:pt x="219" y="176"/>
                </a:lnTo>
                <a:lnTo>
                  <a:pt x="222" y="179"/>
                </a:lnTo>
                <a:lnTo>
                  <a:pt x="222" y="179"/>
                </a:lnTo>
                <a:lnTo>
                  <a:pt x="223" y="177"/>
                </a:lnTo>
                <a:lnTo>
                  <a:pt x="223" y="177"/>
                </a:lnTo>
                <a:lnTo>
                  <a:pt x="222" y="173"/>
                </a:lnTo>
                <a:lnTo>
                  <a:pt x="222" y="173"/>
                </a:lnTo>
                <a:lnTo>
                  <a:pt x="219" y="176"/>
                </a:lnTo>
                <a:lnTo>
                  <a:pt x="219" y="176"/>
                </a:lnTo>
                <a:close/>
                <a:moveTo>
                  <a:pt x="98" y="132"/>
                </a:moveTo>
                <a:lnTo>
                  <a:pt x="98" y="132"/>
                </a:lnTo>
                <a:lnTo>
                  <a:pt x="101" y="133"/>
                </a:lnTo>
                <a:lnTo>
                  <a:pt x="101" y="133"/>
                </a:lnTo>
                <a:lnTo>
                  <a:pt x="101" y="130"/>
                </a:lnTo>
                <a:lnTo>
                  <a:pt x="103" y="129"/>
                </a:lnTo>
                <a:lnTo>
                  <a:pt x="103" y="129"/>
                </a:lnTo>
                <a:lnTo>
                  <a:pt x="103" y="128"/>
                </a:lnTo>
                <a:lnTo>
                  <a:pt x="103" y="128"/>
                </a:lnTo>
                <a:lnTo>
                  <a:pt x="103" y="128"/>
                </a:lnTo>
                <a:lnTo>
                  <a:pt x="100" y="129"/>
                </a:lnTo>
                <a:lnTo>
                  <a:pt x="98" y="132"/>
                </a:lnTo>
                <a:lnTo>
                  <a:pt x="98" y="132"/>
                </a:lnTo>
                <a:close/>
                <a:moveTo>
                  <a:pt x="104" y="103"/>
                </a:moveTo>
                <a:lnTo>
                  <a:pt x="104" y="103"/>
                </a:lnTo>
                <a:lnTo>
                  <a:pt x="98" y="102"/>
                </a:lnTo>
                <a:lnTo>
                  <a:pt x="98" y="102"/>
                </a:lnTo>
                <a:lnTo>
                  <a:pt x="100" y="105"/>
                </a:lnTo>
                <a:lnTo>
                  <a:pt x="100" y="105"/>
                </a:lnTo>
                <a:lnTo>
                  <a:pt x="103" y="105"/>
                </a:lnTo>
                <a:lnTo>
                  <a:pt x="103" y="105"/>
                </a:lnTo>
                <a:lnTo>
                  <a:pt x="104" y="103"/>
                </a:lnTo>
                <a:lnTo>
                  <a:pt x="104" y="103"/>
                </a:lnTo>
                <a:close/>
                <a:moveTo>
                  <a:pt x="46" y="196"/>
                </a:moveTo>
                <a:lnTo>
                  <a:pt x="46" y="196"/>
                </a:lnTo>
                <a:lnTo>
                  <a:pt x="44" y="196"/>
                </a:lnTo>
                <a:lnTo>
                  <a:pt x="44" y="196"/>
                </a:lnTo>
                <a:lnTo>
                  <a:pt x="43" y="200"/>
                </a:lnTo>
                <a:lnTo>
                  <a:pt x="43" y="200"/>
                </a:lnTo>
                <a:lnTo>
                  <a:pt x="43" y="200"/>
                </a:lnTo>
                <a:lnTo>
                  <a:pt x="43" y="200"/>
                </a:lnTo>
                <a:lnTo>
                  <a:pt x="42" y="202"/>
                </a:lnTo>
                <a:lnTo>
                  <a:pt x="42" y="204"/>
                </a:lnTo>
                <a:lnTo>
                  <a:pt x="42" y="204"/>
                </a:lnTo>
                <a:lnTo>
                  <a:pt x="46" y="200"/>
                </a:lnTo>
                <a:lnTo>
                  <a:pt x="46" y="200"/>
                </a:lnTo>
                <a:lnTo>
                  <a:pt x="46" y="199"/>
                </a:lnTo>
                <a:lnTo>
                  <a:pt x="46" y="199"/>
                </a:lnTo>
                <a:lnTo>
                  <a:pt x="46" y="196"/>
                </a:lnTo>
                <a:lnTo>
                  <a:pt x="46" y="196"/>
                </a:lnTo>
                <a:close/>
                <a:moveTo>
                  <a:pt x="165" y="115"/>
                </a:moveTo>
                <a:lnTo>
                  <a:pt x="165" y="115"/>
                </a:lnTo>
                <a:lnTo>
                  <a:pt x="169" y="119"/>
                </a:lnTo>
                <a:lnTo>
                  <a:pt x="169" y="119"/>
                </a:lnTo>
                <a:lnTo>
                  <a:pt x="171" y="118"/>
                </a:lnTo>
                <a:lnTo>
                  <a:pt x="171" y="118"/>
                </a:lnTo>
                <a:lnTo>
                  <a:pt x="165" y="115"/>
                </a:lnTo>
                <a:lnTo>
                  <a:pt x="165" y="115"/>
                </a:lnTo>
                <a:lnTo>
                  <a:pt x="165" y="115"/>
                </a:lnTo>
                <a:lnTo>
                  <a:pt x="165" y="115"/>
                </a:lnTo>
                <a:close/>
                <a:moveTo>
                  <a:pt x="212" y="186"/>
                </a:moveTo>
                <a:lnTo>
                  <a:pt x="212" y="186"/>
                </a:lnTo>
                <a:lnTo>
                  <a:pt x="212" y="186"/>
                </a:lnTo>
                <a:lnTo>
                  <a:pt x="212" y="186"/>
                </a:lnTo>
                <a:lnTo>
                  <a:pt x="219" y="182"/>
                </a:lnTo>
                <a:lnTo>
                  <a:pt x="219" y="182"/>
                </a:lnTo>
                <a:lnTo>
                  <a:pt x="218" y="179"/>
                </a:lnTo>
                <a:lnTo>
                  <a:pt x="218" y="179"/>
                </a:lnTo>
                <a:lnTo>
                  <a:pt x="212" y="186"/>
                </a:lnTo>
                <a:lnTo>
                  <a:pt x="212" y="186"/>
                </a:lnTo>
                <a:close/>
                <a:moveTo>
                  <a:pt x="66" y="170"/>
                </a:moveTo>
                <a:lnTo>
                  <a:pt x="66" y="170"/>
                </a:lnTo>
                <a:lnTo>
                  <a:pt x="69" y="167"/>
                </a:lnTo>
                <a:lnTo>
                  <a:pt x="69" y="165"/>
                </a:lnTo>
                <a:lnTo>
                  <a:pt x="69" y="165"/>
                </a:lnTo>
                <a:lnTo>
                  <a:pt x="66" y="167"/>
                </a:lnTo>
                <a:lnTo>
                  <a:pt x="66" y="170"/>
                </a:lnTo>
                <a:lnTo>
                  <a:pt x="66" y="170"/>
                </a:lnTo>
                <a:close/>
                <a:moveTo>
                  <a:pt x="241" y="166"/>
                </a:moveTo>
                <a:lnTo>
                  <a:pt x="241" y="166"/>
                </a:lnTo>
                <a:lnTo>
                  <a:pt x="238" y="172"/>
                </a:lnTo>
                <a:lnTo>
                  <a:pt x="238" y="172"/>
                </a:lnTo>
                <a:lnTo>
                  <a:pt x="238" y="172"/>
                </a:lnTo>
                <a:lnTo>
                  <a:pt x="238" y="172"/>
                </a:lnTo>
                <a:lnTo>
                  <a:pt x="242" y="170"/>
                </a:lnTo>
                <a:lnTo>
                  <a:pt x="242" y="170"/>
                </a:lnTo>
                <a:lnTo>
                  <a:pt x="242" y="167"/>
                </a:lnTo>
                <a:lnTo>
                  <a:pt x="241" y="166"/>
                </a:lnTo>
                <a:lnTo>
                  <a:pt x="241" y="166"/>
                </a:lnTo>
                <a:close/>
                <a:moveTo>
                  <a:pt x="212" y="150"/>
                </a:moveTo>
                <a:lnTo>
                  <a:pt x="212" y="150"/>
                </a:lnTo>
                <a:lnTo>
                  <a:pt x="218" y="150"/>
                </a:lnTo>
                <a:lnTo>
                  <a:pt x="218" y="150"/>
                </a:lnTo>
                <a:lnTo>
                  <a:pt x="218" y="150"/>
                </a:lnTo>
                <a:lnTo>
                  <a:pt x="218" y="150"/>
                </a:lnTo>
                <a:lnTo>
                  <a:pt x="212" y="148"/>
                </a:lnTo>
                <a:lnTo>
                  <a:pt x="212" y="148"/>
                </a:lnTo>
                <a:lnTo>
                  <a:pt x="212" y="150"/>
                </a:lnTo>
                <a:lnTo>
                  <a:pt x="212" y="150"/>
                </a:lnTo>
                <a:close/>
                <a:moveTo>
                  <a:pt x="80" y="194"/>
                </a:moveTo>
                <a:lnTo>
                  <a:pt x="80" y="194"/>
                </a:lnTo>
                <a:lnTo>
                  <a:pt x="79" y="194"/>
                </a:lnTo>
                <a:lnTo>
                  <a:pt x="79" y="194"/>
                </a:lnTo>
                <a:lnTo>
                  <a:pt x="77" y="196"/>
                </a:lnTo>
                <a:lnTo>
                  <a:pt x="77" y="196"/>
                </a:lnTo>
                <a:lnTo>
                  <a:pt x="77" y="197"/>
                </a:lnTo>
                <a:lnTo>
                  <a:pt x="77" y="197"/>
                </a:lnTo>
                <a:lnTo>
                  <a:pt x="77" y="202"/>
                </a:lnTo>
                <a:lnTo>
                  <a:pt x="77" y="202"/>
                </a:lnTo>
                <a:lnTo>
                  <a:pt x="79" y="202"/>
                </a:lnTo>
                <a:lnTo>
                  <a:pt x="79" y="202"/>
                </a:lnTo>
                <a:lnTo>
                  <a:pt x="80" y="194"/>
                </a:lnTo>
                <a:lnTo>
                  <a:pt x="80" y="194"/>
                </a:lnTo>
                <a:close/>
                <a:moveTo>
                  <a:pt x="66" y="184"/>
                </a:moveTo>
                <a:lnTo>
                  <a:pt x="66" y="184"/>
                </a:lnTo>
                <a:lnTo>
                  <a:pt x="66" y="184"/>
                </a:lnTo>
                <a:lnTo>
                  <a:pt x="66" y="184"/>
                </a:lnTo>
                <a:lnTo>
                  <a:pt x="63" y="187"/>
                </a:lnTo>
                <a:lnTo>
                  <a:pt x="63" y="187"/>
                </a:lnTo>
                <a:lnTo>
                  <a:pt x="63" y="187"/>
                </a:lnTo>
                <a:lnTo>
                  <a:pt x="63" y="187"/>
                </a:lnTo>
                <a:lnTo>
                  <a:pt x="63" y="190"/>
                </a:lnTo>
                <a:lnTo>
                  <a:pt x="64" y="193"/>
                </a:lnTo>
                <a:lnTo>
                  <a:pt x="64" y="193"/>
                </a:lnTo>
                <a:lnTo>
                  <a:pt x="64" y="192"/>
                </a:lnTo>
                <a:lnTo>
                  <a:pt x="64" y="192"/>
                </a:lnTo>
                <a:lnTo>
                  <a:pt x="64" y="189"/>
                </a:lnTo>
                <a:lnTo>
                  <a:pt x="66" y="187"/>
                </a:lnTo>
                <a:lnTo>
                  <a:pt x="66" y="187"/>
                </a:lnTo>
                <a:lnTo>
                  <a:pt x="66" y="184"/>
                </a:lnTo>
                <a:lnTo>
                  <a:pt x="66" y="184"/>
                </a:lnTo>
                <a:close/>
                <a:moveTo>
                  <a:pt x="22" y="37"/>
                </a:moveTo>
                <a:lnTo>
                  <a:pt x="22" y="37"/>
                </a:lnTo>
                <a:lnTo>
                  <a:pt x="22" y="37"/>
                </a:lnTo>
                <a:lnTo>
                  <a:pt x="22" y="37"/>
                </a:lnTo>
                <a:lnTo>
                  <a:pt x="23" y="34"/>
                </a:lnTo>
                <a:lnTo>
                  <a:pt x="25" y="34"/>
                </a:lnTo>
                <a:lnTo>
                  <a:pt x="23" y="31"/>
                </a:lnTo>
                <a:lnTo>
                  <a:pt x="23" y="31"/>
                </a:lnTo>
                <a:lnTo>
                  <a:pt x="20" y="35"/>
                </a:lnTo>
                <a:lnTo>
                  <a:pt x="20" y="35"/>
                </a:lnTo>
                <a:lnTo>
                  <a:pt x="22" y="37"/>
                </a:lnTo>
                <a:lnTo>
                  <a:pt x="22" y="37"/>
                </a:lnTo>
                <a:close/>
                <a:moveTo>
                  <a:pt x="34" y="305"/>
                </a:moveTo>
                <a:lnTo>
                  <a:pt x="34" y="305"/>
                </a:lnTo>
                <a:lnTo>
                  <a:pt x="33" y="301"/>
                </a:lnTo>
                <a:lnTo>
                  <a:pt x="33" y="301"/>
                </a:lnTo>
                <a:lnTo>
                  <a:pt x="30" y="308"/>
                </a:lnTo>
                <a:lnTo>
                  <a:pt x="30" y="308"/>
                </a:lnTo>
                <a:lnTo>
                  <a:pt x="30" y="310"/>
                </a:lnTo>
                <a:lnTo>
                  <a:pt x="30" y="310"/>
                </a:lnTo>
                <a:lnTo>
                  <a:pt x="34" y="305"/>
                </a:lnTo>
                <a:lnTo>
                  <a:pt x="34" y="305"/>
                </a:lnTo>
                <a:close/>
                <a:moveTo>
                  <a:pt x="107" y="135"/>
                </a:moveTo>
                <a:lnTo>
                  <a:pt x="107" y="135"/>
                </a:lnTo>
                <a:lnTo>
                  <a:pt x="104" y="136"/>
                </a:lnTo>
                <a:lnTo>
                  <a:pt x="104" y="138"/>
                </a:lnTo>
                <a:lnTo>
                  <a:pt x="104" y="138"/>
                </a:lnTo>
                <a:lnTo>
                  <a:pt x="106" y="140"/>
                </a:lnTo>
                <a:lnTo>
                  <a:pt x="106" y="140"/>
                </a:lnTo>
                <a:lnTo>
                  <a:pt x="107" y="138"/>
                </a:lnTo>
                <a:lnTo>
                  <a:pt x="107" y="135"/>
                </a:lnTo>
                <a:lnTo>
                  <a:pt x="107" y="135"/>
                </a:lnTo>
                <a:close/>
                <a:moveTo>
                  <a:pt x="57" y="136"/>
                </a:moveTo>
                <a:lnTo>
                  <a:pt x="57" y="136"/>
                </a:lnTo>
                <a:lnTo>
                  <a:pt x="60" y="132"/>
                </a:lnTo>
                <a:lnTo>
                  <a:pt x="61" y="128"/>
                </a:lnTo>
                <a:lnTo>
                  <a:pt x="61" y="128"/>
                </a:lnTo>
                <a:lnTo>
                  <a:pt x="59" y="130"/>
                </a:lnTo>
                <a:lnTo>
                  <a:pt x="57" y="136"/>
                </a:lnTo>
                <a:lnTo>
                  <a:pt x="57" y="136"/>
                </a:lnTo>
                <a:close/>
                <a:moveTo>
                  <a:pt x="22" y="183"/>
                </a:moveTo>
                <a:lnTo>
                  <a:pt x="22" y="183"/>
                </a:lnTo>
                <a:lnTo>
                  <a:pt x="22" y="184"/>
                </a:lnTo>
                <a:lnTo>
                  <a:pt x="20" y="184"/>
                </a:lnTo>
                <a:lnTo>
                  <a:pt x="20" y="184"/>
                </a:lnTo>
                <a:lnTo>
                  <a:pt x="20" y="190"/>
                </a:lnTo>
                <a:lnTo>
                  <a:pt x="20" y="190"/>
                </a:lnTo>
                <a:lnTo>
                  <a:pt x="23" y="187"/>
                </a:lnTo>
                <a:lnTo>
                  <a:pt x="22" y="183"/>
                </a:lnTo>
                <a:lnTo>
                  <a:pt x="22" y="183"/>
                </a:lnTo>
                <a:close/>
                <a:moveTo>
                  <a:pt x="60" y="76"/>
                </a:moveTo>
                <a:lnTo>
                  <a:pt x="60" y="76"/>
                </a:lnTo>
                <a:lnTo>
                  <a:pt x="57" y="81"/>
                </a:lnTo>
                <a:lnTo>
                  <a:pt x="57" y="81"/>
                </a:lnTo>
                <a:lnTo>
                  <a:pt x="59" y="82"/>
                </a:lnTo>
                <a:lnTo>
                  <a:pt x="59" y="82"/>
                </a:lnTo>
                <a:lnTo>
                  <a:pt x="60" y="79"/>
                </a:lnTo>
                <a:lnTo>
                  <a:pt x="60" y="76"/>
                </a:lnTo>
                <a:lnTo>
                  <a:pt x="60" y="76"/>
                </a:lnTo>
                <a:close/>
                <a:moveTo>
                  <a:pt x="26" y="173"/>
                </a:moveTo>
                <a:lnTo>
                  <a:pt x="26" y="173"/>
                </a:lnTo>
                <a:lnTo>
                  <a:pt x="27" y="172"/>
                </a:lnTo>
                <a:lnTo>
                  <a:pt x="27" y="167"/>
                </a:lnTo>
                <a:lnTo>
                  <a:pt x="27" y="167"/>
                </a:lnTo>
                <a:lnTo>
                  <a:pt x="26" y="170"/>
                </a:lnTo>
                <a:lnTo>
                  <a:pt x="26" y="173"/>
                </a:lnTo>
                <a:lnTo>
                  <a:pt x="26" y="173"/>
                </a:lnTo>
                <a:close/>
                <a:moveTo>
                  <a:pt x="152" y="189"/>
                </a:moveTo>
                <a:lnTo>
                  <a:pt x="152" y="189"/>
                </a:lnTo>
                <a:lnTo>
                  <a:pt x="154" y="190"/>
                </a:lnTo>
                <a:lnTo>
                  <a:pt x="154" y="190"/>
                </a:lnTo>
                <a:lnTo>
                  <a:pt x="158" y="187"/>
                </a:lnTo>
                <a:lnTo>
                  <a:pt x="158" y="187"/>
                </a:lnTo>
                <a:lnTo>
                  <a:pt x="155" y="184"/>
                </a:lnTo>
                <a:lnTo>
                  <a:pt x="155" y="184"/>
                </a:lnTo>
                <a:lnTo>
                  <a:pt x="152" y="189"/>
                </a:lnTo>
                <a:lnTo>
                  <a:pt x="152" y="189"/>
                </a:lnTo>
                <a:close/>
                <a:moveTo>
                  <a:pt x="40" y="179"/>
                </a:moveTo>
                <a:lnTo>
                  <a:pt x="40" y="179"/>
                </a:lnTo>
                <a:lnTo>
                  <a:pt x="43" y="176"/>
                </a:lnTo>
                <a:lnTo>
                  <a:pt x="44" y="175"/>
                </a:lnTo>
                <a:lnTo>
                  <a:pt x="44" y="172"/>
                </a:lnTo>
                <a:lnTo>
                  <a:pt x="44" y="172"/>
                </a:lnTo>
                <a:lnTo>
                  <a:pt x="42" y="175"/>
                </a:lnTo>
                <a:lnTo>
                  <a:pt x="40" y="179"/>
                </a:lnTo>
                <a:lnTo>
                  <a:pt x="40" y="179"/>
                </a:lnTo>
                <a:close/>
                <a:moveTo>
                  <a:pt x="39" y="260"/>
                </a:moveTo>
                <a:lnTo>
                  <a:pt x="39" y="260"/>
                </a:lnTo>
                <a:lnTo>
                  <a:pt x="34" y="264"/>
                </a:lnTo>
                <a:lnTo>
                  <a:pt x="34" y="264"/>
                </a:lnTo>
                <a:lnTo>
                  <a:pt x="34" y="264"/>
                </a:lnTo>
                <a:lnTo>
                  <a:pt x="34" y="265"/>
                </a:lnTo>
                <a:lnTo>
                  <a:pt x="34" y="265"/>
                </a:lnTo>
                <a:lnTo>
                  <a:pt x="37" y="263"/>
                </a:lnTo>
                <a:lnTo>
                  <a:pt x="39" y="261"/>
                </a:lnTo>
                <a:lnTo>
                  <a:pt x="39" y="260"/>
                </a:lnTo>
                <a:lnTo>
                  <a:pt x="39" y="260"/>
                </a:lnTo>
                <a:close/>
                <a:moveTo>
                  <a:pt x="15" y="216"/>
                </a:moveTo>
                <a:lnTo>
                  <a:pt x="15" y="216"/>
                </a:lnTo>
                <a:lnTo>
                  <a:pt x="16" y="214"/>
                </a:lnTo>
                <a:lnTo>
                  <a:pt x="16" y="214"/>
                </a:lnTo>
                <a:lnTo>
                  <a:pt x="15" y="207"/>
                </a:lnTo>
                <a:lnTo>
                  <a:pt x="15" y="207"/>
                </a:lnTo>
                <a:lnTo>
                  <a:pt x="15" y="211"/>
                </a:lnTo>
                <a:lnTo>
                  <a:pt x="15" y="216"/>
                </a:lnTo>
                <a:lnTo>
                  <a:pt x="15" y="216"/>
                </a:lnTo>
                <a:close/>
                <a:moveTo>
                  <a:pt x="283" y="202"/>
                </a:moveTo>
                <a:lnTo>
                  <a:pt x="283" y="202"/>
                </a:lnTo>
                <a:lnTo>
                  <a:pt x="283" y="202"/>
                </a:lnTo>
                <a:lnTo>
                  <a:pt x="283" y="202"/>
                </a:lnTo>
                <a:lnTo>
                  <a:pt x="282" y="196"/>
                </a:lnTo>
                <a:lnTo>
                  <a:pt x="282" y="196"/>
                </a:lnTo>
                <a:lnTo>
                  <a:pt x="280" y="194"/>
                </a:lnTo>
                <a:lnTo>
                  <a:pt x="279" y="194"/>
                </a:lnTo>
                <a:lnTo>
                  <a:pt x="279" y="194"/>
                </a:lnTo>
                <a:lnTo>
                  <a:pt x="283" y="202"/>
                </a:lnTo>
                <a:lnTo>
                  <a:pt x="283" y="202"/>
                </a:lnTo>
                <a:close/>
                <a:moveTo>
                  <a:pt x="106" y="99"/>
                </a:moveTo>
                <a:lnTo>
                  <a:pt x="106" y="99"/>
                </a:lnTo>
                <a:lnTo>
                  <a:pt x="107" y="95"/>
                </a:lnTo>
                <a:lnTo>
                  <a:pt x="107" y="95"/>
                </a:lnTo>
                <a:lnTo>
                  <a:pt x="103" y="99"/>
                </a:lnTo>
                <a:lnTo>
                  <a:pt x="103" y="99"/>
                </a:lnTo>
                <a:lnTo>
                  <a:pt x="106" y="99"/>
                </a:lnTo>
                <a:lnTo>
                  <a:pt x="106" y="99"/>
                </a:lnTo>
                <a:close/>
                <a:moveTo>
                  <a:pt x="71" y="103"/>
                </a:moveTo>
                <a:lnTo>
                  <a:pt x="71" y="103"/>
                </a:lnTo>
                <a:lnTo>
                  <a:pt x="69" y="101"/>
                </a:lnTo>
                <a:lnTo>
                  <a:pt x="69" y="101"/>
                </a:lnTo>
                <a:lnTo>
                  <a:pt x="67" y="101"/>
                </a:lnTo>
                <a:lnTo>
                  <a:pt x="67" y="101"/>
                </a:lnTo>
                <a:lnTo>
                  <a:pt x="69" y="106"/>
                </a:lnTo>
                <a:lnTo>
                  <a:pt x="69" y="106"/>
                </a:lnTo>
                <a:lnTo>
                  <a:pt x="71" y="103"/>
                </a:lnTo>
                <a:lnTo>
                  <a:pt x="71" y="103"/>
                </a:lnTo>
                <a:close/>
                <a:moveTo>
                  <a:pt x="77" y="229"/>
                </a:moveTo>
                <a:lnTo>
                  <a:pt x="77" y="229"/>
                </a:lnTo>
                <a:lnTo>
                  <a:pt x="79" y="229"/>
                </a:lnTo>
                <a:lnTo>
                  <a:pt x="79" y="229"/>
                </a:lnTo>
                <a:lnTo>
                  <a:pt x="80" y="227"/>
                </a:lnTo>
                <a:lnTo>
                  <a:pt x="80" y="227"/>
                </a:lnTo>
                <a:lnTo>
                  <a:pt x="79" y="221"/>
                </a:lnTo>
                <a:lnTo>
                  <a:pt x="79" y="221"/>
                </a:lnTo>
                <a:lnTo>
                  <a:pt x="77" y="229"/>
                </a:lnTo>
                <a:lnTo>
                  <a:pt x="77" y="229"/>
                </a:lnTo>
                <a:close/>
                <a:moveTo>
                  <a:pt x="29" y="217"/>
                </a:moveTo>
                <a:lnTo>
                  <a:pt x="29" y="217"/>
                </a:lnTo>
                <a:lnTo>
                  <a:pt x="32" y="214"/>
                </a:lnTo>
                <a:lnTo>
                  <a:pt x="32" y="210"/>
                </a:lnTo>
                <a:lnTo>
                  <a:pt x="32" y="210"/>
                </a:lnTo>
                <a:lnTo>
                  <a:pt x="29" y="217"/>
                </a:lnTo>
                <a:lnTo>
                  <a:pt x="29" y="217"/>
                </a:lnTo>
                <a:close/>
                <a:moveTo>
                  <a:pt x="17" y="241"/>
                </a:moveTo>
                <a:lnTo>
                  <a:pt x="17" y="241"/>
                </a:lnTo>
                <a:lnTo>
                  <a:pt x="16" y="243"/>
                </a:lnTo>
                <a:lnTo>
                  <a:pt x="16" y="244"/>
                </a:lnTo>
                <a:lnTo>
                  <a:pt x="16" y="244"/>
                </a:lnTo>
                <a:lnTo>
                  <a:pt x="16" y="248"/>
                </a:lnTo>
                <a:lnTo>
                  <a:pt x="16" y="248"/>
                </a:lnTo>
                <a:lnTo>
                  <a:pt x="16" y="251"/>
                </a:lnTo>
                <a:lnTo>
                  <a:pt x="16" y="251"/>
                </a:lnTo>
                <a:lnTo>
                  <a:pt x="16" y="251"/>
                </a:lnTo>
                <a:lnTo>
                  <a:pt x="16" y="251"/>
                </a:lnTo>
                <a:lnTo>
                  <a:pt x="17" y="241"/>
                </a:lnTo>
                <a:lnTo>
                  <a:pt x="17" y="241"/>
                </a:lnTo>
                <a:close/>
                <a:moveTo>
                  <a:pt x="113" y="126"/>
                </a:moveTo>
                <a:lnTo>
                  <a:pt x="113" y="126"/>
                </a:lnTo>
                <a:lnTo>
                  <a:pt x="110" y="128"/>
                </a:lnTo>
                <a:lnTo>
                  <a:pt x="108" y="130"/>
                </a:lnTo>
                <a:lnTo>
                  <a:pt x="108" y="130"/>
                </a:lnTo>
                <a:lnTo>
                  <a:pt x="110" y="130"/>
                </a:lnTo>
                <a:lnTo>
                  <a:pt x="111" y="129"/>
                </a:lnTo>
                <a:lnTo>
                  <a:pt x="111" y="129"/>
                </a:lnTo>
                <a:lnTo>
                  <a:pt x="113" y="126"/>
                </a:lnTo>
                <a:lnTo>
                  <a:pt x="113" y="126"/>
                </a:lnTo>
                <a:close/>
                <a:moveTo>
                  <a:pt x="44" y="247"/>
                </a:moveTo>
                <a:lnTo>
                  <a:pt x="44" y="247"/>
                </a:lnTo>
                <a:lnTo>
                  <a:pt x="47" y="243"/>
                </a:lnTo>
                <a:lnTo>
                  <a:pt x="47" y="238"/>
                </a:lnTo>
                <a:lnTo>
                  <a:pt x="47" y="238"/>
                </a:lnTo>
                <a:lnTo>
                  <a:pt x="46" y="243"/>
                </a:lnTo>
                <a:lnTo>
                  <a:pt x="44" y="247"/>
                </a:lnTo>
                <a:lnTo>
                  <a:pt x="44" y="247"/>
                </a:lnTo>
                <a:close/>
                <a:moveTo>
                  <a:pt x="29" y="329"/>
                </a:moveTo>
                <a:lnTo>
                  <a:pt x="29" y="329"/>
                </a:lnTo>
                <a:lnTo>
                  <a:pt x="39" y="337"/>
                </a:lnTo>
                <a:lnTo>
                  <a:pt x="39" y="337"/>
                </a:lnTo>
                <a:lnTo>
                  <a:pt x="33" y="331"/>
                </a:lnTo>
                <a:lnTo>
                  <a:pt x="29" y="329"/>
                </a:lnTo>
                <a:lnTo>
                  <a:pt x="29" y="329"/>
                </a:lnTo>
                <a:close/>
                <a:moveTo>
                  <a:pt x="39" y="48"/>
                </a:moveTo>
                <a:lnTo>
                  <a:pt x="39" y="48"/>
                </a:lnTo>
                <a:lnTo>
                  <a:pt x="36" y="51"/>
                </a:lnTo>
                <a:lnTo>
                  <a:pt x="36" y="51"/>
                </a:lnTo>
                <a:lnTo>
                  <a:pt x="36" y="51"/>
                </a:lnTo>
                <a:lnTo>
                  <a:pt x="36" y="51"/>
                </a:lnTo>
                <a:lnTo>
                  <a:pt x="40" y="51"/>
                </a:lnTo>
                <a:lnTo>
                  <a:pt x="40" y="51"/>
                </a:lnTo>
                <a:lnTo>
                  <a:pt x="39" y="48"/>
                </a:lnTo>
                <a:lnTo>
                  <a:pt x="39" y="48"/>
                </a:lnTo>
                <a:close/>
                <a:moveTo>
                  <a:pt x="64" y="260"/>
                </a:moveTo>
                <a:lnTo>
                  <a:pt x="64" y="260"/>
                </a:lnTo>
                <a:lnTo>
                  <a:pt x="67" y="256"/>
                </a:lnTo>
                <a:lnTo>
                  <a:pt x="67" y="251"/>
                </a:lnTo>
                <a:lnTo>
                  <a:pt x="67" y="251"/>
                </a:lnTo>
                <a:lnTo>
                  <a:pt x="66" y="251"/>
                </a:lnTo>
                <a:lnTo>
                  <a:pt x="66" y="253"/>
                </a:lnTo>
                <a:lnTo>
                  <a:pt x="66" y="253"/>
                </a:lnTo>
                <a:lnTo>
                  <a:pt x="66" y="257"/>
                </a:lnTo>
                <a:lnTo>
                  <a:pt x="66" y="257"/>
                </a:lnTo>
                <a:lnTo>
                  <a:pt x="64" y="260"/>
                </a:lnTo>
                <a:lnTo>
                  <a:pt x="64" y="260"/>
                </a:lnTo>
                <a:close/>
                <a:moveTo>
                  <a:pt x="81" y="186"/>
                </a:moveTo>
                <a:lnTo>
                  <a:pt x="81" y="186"/>
                </a:lnTo>
                <a:lnTo>
                  <a:pt x="81" y="186"/>
                </a:lnTo>
                <a:lnTo>
                  <a:pt x="81" y="186"/>
                </a:lnTo>
                <a:lnTo>
                  <a:pt x="76" y="190"/>
                </a:lnTo>
                <a:lnTo>
                  <a:pt x="76" y="190"/>
                </a:lnTo>
                <a:lnTo>
                  <a:pt x="74" y="190"/>
                </a:lnTo>
                <a:lnTo>
                  <a:pt x="76" y="192"/>
                </a:lnTo>
                <a:lnTo>
                  <a:pt x="76" y="192"/>
                </a:lnTo>
                <a:lnTo>
                  <a:pt x="81" y="186"/>
                </a:lnTo>
                <a:lnTo>
                  <a:pt x="81" y="186"/>
                </a:lnTo>
                <a:close/>
                <a:moveTo>
                  <a:pt x="104" y="113"/>
                </a:moveTo>
                <a:lnTo>
                  <a:pt x="104" y="113"/>
                </a:lnTo>
                <a:lnTo>
                  <a:pt x="106" y="113"/>
                </a:lnTo>
                <a:lnTo>
                  <a:pt x="106" y="113"/>
                </a:lnTo>
                <a:lnTo>
                  <a:pt x="110" y="108"/>
                </a:lnTo>
                <a:lnTo>
                  <a:pt x="110" y="108"/>
                </a:lnTo>
                <a:lnTo>
                  <a:pt x="108" y="108"/>
                </a:lnTo>
                <a:lnTo>
                  <a:pt x="107" y="108"/>
                </a:lnTo>
                <a:lnTo>
                  <a:pt x="107" y="108"/>
                </a:lnTo>
                <a:lnTo>
                  <a:pt x="104" y="113"/>
                </a:lnTo>
                <a:lnTo>
                  <a:pt x="104" y="113"/>
                </a:lnTo>
                <a:close/>
                <a:moveTo>
                  <a:pt x="22" y="45"/>
                </a:moveTo>
                <a:lnTo>
                  <a:pt x="22" y="45"/>
                </a:lnTo>
                <a:lnTo>
                  <a:pt x="19" y="49"/>
                </a:lnTo>
                <a:lnTo>
                  <a:pt x="19" y="49"/>
                </a:lnTo>
                <a:lnTo>
                  <a:pt x="23" y="47"/>
                </a:lnTo>
                <a:lnTo>
                  <a:pt x="23" y="47"/>
                </a:lnTo>
                <a:lnTo>
                  <a:pt x="22" y="45"/>
                </a:lnTo>
                <a:lnTo>
                  <a:pt x="22" y="45"/>
                </a:lnTo>
                <a:close/>
                <a:moveTo>
                  <a:pt x="61" y="155"/>
                </a:moveTo>
                <a:lnTo>
                  <a:pt x="61" y="155"/>
                </a:lnTo>
                <a:lnTo>
                  <a:pt x="63" y="155"/>
                </a:lnTo>
                <a:lnTo>
                  <a:pt x="63" y="155"/>
                </a:lnTo>
                <a:lnTo>
                  <a:pt x="66" y="152"/>
                </a:lnTo>
                <a:lnTo>
                  <a:pt x="66" y="152"/>
                </a:lnTo>
                <a:lnTo>
                  <a:pt x="67" y="150"/>
                </a:lnTo>
                <a:lnTo>
                  <a:pt x="66" y="149"/>
                </a:lnTo>
                <a:lnTo>
                  <a:pt x="66" y="149"/>
                </a:lnTo>
                <a:lnTo>
                  <a:pt x="61" y="155"/>
                </a:lnTo>
                <a:lnTo>
                  <a:pt x="61" y="155"/>
                </a:lnTo>
                <a:close/>
                <a:moveTo>
                  <a:pt x="83" y="118"/>
                </a:moveTo>
                <a:lnTo>
                  <a:pt x="83" y="118"/>
                </a:lnTo>
                <a:lnTo>
                  <a:pt x="80" y="115"/>
                </a:lnTo>
                <a:lnTo>
                  <a:pt x="80" y="115"/>
                </a:lnTo>
                <a:lnTo>
                  <a:pt x="80" y="115"/>
                </a:lnTo>
                <a:lnTo>
                  <a:pt x="80" y="115"/>
                </a:lnTo>
                <a:lnTo>
                  <a:pt x="80" y="121"/>
                </a:lnTo>
                <a:lnTo>
                  <a:pt x="80" y="121"/>
                </a:lnTo>
                <a:lnTo>
                  <a:pt x="81" y="121"/>
                </a:lnTo>
                <a:lnTo>
                  <a:pt x="81" y="121"/>
                </a:lnTo>
                <a:lnTo>
                  <a:pt x="83" y="118"/>
                </a:lnTo>
                <a:lnTo>
                  <a:pt x="83" y="118"/>
                </a:lnTo>
                <a:close/>
                <a:moveTo>
                  <a:pt x="83" y="219"/>
                </a:moveTo>
                <a:lnTo>
                  <a:pt x="83" y="219"/>
                </a:lnTo>
                <a:lnTo>
                  <a:pt x="84" y="224"/>
                </a:lnTo>
                <a:lnTo>
                  <a:pt x="84" y="224"/>
                </a:lnTo>
                <a:lnTo>
                  <a:pt x="87" y="221"/>
                </a:lnTo>
                <a:lnTo>
                  <a:pt x="87" y="221"/>
                </a:lnTo>
                <a:lnTo>
                  <a:pt x="83" y="219"/>
                </a:lnTo>
                <a:lnTo>
                  <a:pt x="83" y="219"/>
                </a:lnTo>
                <a:close/>
                <a:moveTo>
                  <a:pt x="101" y="113"/>
                </a:moveTo>
                <a:lnTo>
                  <a:pt x="101" y="113"/>
                </a:lnTo>
                <a:lnTo>
                  <a:pt x="103" y="109"/>
                </a:lnTo>
                <a:lnTo>
                  <a:pt x="103" y="109"/>
                </a:lnTo>
                <a:lnTo>
                  <a:pt x="98" y="109"/>
                </a:lnTo>
                <a:lnTo>
                  <a:pt x="98" y="109"/>
                </a:lnTo>
                <a:lnTo>
                  <a:pt x="100" y="112"/>
                </a:lnTo>
                <a:lnTo>
                  <a:pt x="100" y="112"/>
                </a:lnTo>
                <a:lnTo>
                  <a:pt x="101" y="113"/>
                </a:lnTo>
                <a:lnTo>
                  <a:pt x="101" y="113"/>
                </a:lnTo>
                <a:close/>
                <a:moveTo>
                  <a:pt x="120" y="194"/>
                </a:moveTo>
                <a:lnTo>
                  <a:pt x="120" y="194"/>
                </a:lnTo>
                <a:lnTo>
                  <a:pt x="117" y="196"/>
                </a:lnTo>
                <a:lnTo>
                  <a:pt x="115" y="199"/>
                </a:lnTo>
                <a:lnTo>
                  <a:pt x="115" y="199"/>
                </a:lnTo>
                <a:lnTo>
                  <a:pt x="118" y="197"/>
                </a:lnTo>
                <a:lnTo>
                  <a:pt x="120" y="194"/>
                </a:lnTo>
                <a:lnTo>
                  <a:pt x="120" y="194"/>
                </a:lnTo>
                <a:close/>
                <a:moveTo>
                  <a:pt x="50" y="247"/>
                </a:moveTo>
                <a:lnTo>
                  <a:pt x="50" y="247"/>
                </a:lnTo>
                <a:lnTo>
                  <a:pt x="49" y="250"/>
                </a:lnTo>
                <a:lnTo>
                  <a:pt x="49" y="253"/>
                </a:lnTo>
                <a:lnTo>
                  <a:pt x="49" y="253"/>
                </a:lnTo>
                <a:lnTo>
                  <a:pt x="50" y="251"/>
                </a:lnTo>
                <a:lnTo>
                  <a:pt x="50" y="250"/>
                </a:lnTo>
                <a:lnTo>
                  <a:pt x="50" y="247"/>
                </a:lnTo>
                <a:lnTo>
                  <a:pt x="50" y="247"/>
                </a:lnTo>
                <a:close/>
                <a:moveTo>
                  <a:pt x="52" y="183"/>
                </a:moveTo>
                <a:lnTo>
                  <a:pt x="52" y="183"/>
                </a:lnTo>
                <a:lnTo>
                  <a:pt x="54" y="180"/>
                </a:lnTo>
                <a:lnTo>
                  <a:pt x="56" y="176"/>
                </a:lnTo>
                <a:lnTo>
                  <a:pt x="56" y="176"/>
                </a:lnTo>
                <a:lnTo>
                  <a:pt x="53" y="179"/>
                </a:lnTo>
                <a:lnTo>
                  <a:pt x="52" y="183"/>
                </a:lnTo>
                <a:lnTo>
                  <a:pt x="52" y="183"/>
                </a:lnTo>
                <a:close/>
                <a:moveTo>
                  <a:pt x="124" y="109"/>
                </a:moveTo>
                <a:lnTo>
                  <a:pt x="124" y="109"/>
                </a:lnTo>
                <a:lnTo>
                  <a:pt x="123" y="112"/>
                </a:lnTo>
                <a:lnTo>
                  <a:pt x="123" y="112"/>
                </a:lnTo>
                <a:lnTo>
                  <a:pt x="127" y="109"/>
                </a:lnTo>
                <a:lnTo>
                  <a:pt x="127" y="109"/>
                </a:lnTo>
                <a:lnTo>
                  <a:pt x="124" y="109"/>
                </a:lnTo>
                <a:lnTo>
                  <a:pt x="124" y="109"/>
                </a:lnTo>
                <a:close/>
                <a:moveTo>
                  <a:pt x="83" y="112"/>
                </a:moveTo>
                <a:lnTo>
                  <a:pt x="83" y="112"/>
                </a:lnTo>
                <a:lnTo>
                  <a:pt x="84" y="113"/>
                </a:lnTo>
                <a:lnTo>
                  <a:pt x="84" y="113"/>
                </a:lnTo>
                <a:lnTo>
                  <a:pt x="86" y="112"/>
                </a:lnTo>
                <a:lnTo>
                  <a:pt x="87" y="109"/>
                </a:lnTo>
                <a:lnTo>
                  <a:pt x="87" y="109"/>
                </a:lnTo>
                <a:lnTo>
                  <a:pt x="83" y="112"/>
                </a:lnTo>
                <a:lnTo>
                  <a:pt x="83" y="112"/>
                </a:lnTo>
                <a:close/>
                <a:moveTo>
                  <a:pt x="13" y="142"/>
                </a:moveTo>
                <a:lnTo>
                  <a:pt x="13" y="142"/>
                </a:lnTo>
                <a:lnTo>
                  <a:pt x="13" y="136"/>
                </a:lnTo>
                <a:lnTo>
                  <a:pt x="13" y="136"/>
                </a:lnTo>
                <a:lnTo>
                  <a:pt x="13" y="132"/>
                </a:lnTo>
                <a:lnTo>
                  <a:pt x="13" y="132"/>
                </a:lnTo>
                <a:lnTo>
                  <a:pt x="13" y="136"/>
                </a:lnTo>
                <a:lnTo>
                  <a:pt x="13" y="142"/>
                </a:lnTo>
                <a:lnTo>
                  <a:pt x="13" y="142"/>
                </a:lnTo>
                <a:close/>
                <a:moveTo>
                  <a:pt x="63" y="247"/>
                </a:moveTo>
                <a:lnTo>
                  <a:pt x="63" y="247"/>
                </a:lnTo>
                <a:lnTo>
                  <a:pt x="60" y="248"/>
                </a:lnTo>
                <a:lnTo>
                  <a:pt x="61" y="251"/>
                </a:lnTo>
                <a:lnTo>
                  <a:pt x="61" y="251"/>
                </a:lnTo>
                <a:lnTo>
                  <a:pt x="63" y="250"/>
                </a:lnTo>
                <a:lnTo>
                  <a:pt x="63" y="247"/>
                </a:lnTo>
                <a:lnTo>
                  <a:pt x="63" y="247"/>
                </a:lnTo>
                <a:close/>
                <a:moveTo>
                  <a:pt x="121" y="119"/>
                </a:moveTo>
                <a:lnTo>
                  <a:pt x="121" y="119"/>
                </a:lnTo>
                <a:lnTo>
                  <a:pt x="120" y="121"/>
                </a:lnTo>
                <a:lnTo>
                  <a:pt x="118" y="122"/>
                </a:lnTo>
                <a:lnTo>
                  <a:pt x="118" y="125"/>
                </a:lnTo>
                <a:lnTo>
                  <a:pt x="118" y="125"/>
                </a:lnTo>
                <a:lnTo>
                  <a:pt x="121" y="119"/>
                </a:lnTo>
                <a:lnTo>
                  <a:pt x="121" y="119"/>
                </a:lnTo>
                <a:close/>
                <a:moveTo>
                  <a:pt x="87" y="99"/>
                </a:moveTo>
                <a:lnTo>
                  <a:pt x="87" y="99"/>
                </a:lnTo>
                <a:lnTo>
                  <a:pt x="84" y="102"/>
                </a:lnTo>
                <a:lnTo>
                  <a:pt x="84" y="102"/>
                </a:lnTo>
                <a:lnTo>
                  <a:pt x="84" y="102"/>
                </a:lnTo>
                <a:lnTo>
                  <a:pt x="84" y="102"/>
                </a:lnTo>
                <a:lnTo>
                  <a:pt x="90" y="101"/>
                </a:lnTo>
                <a:lnTo>
                  <a:pt x="90" y="101"/>
                </a:lnTo>
                <a:lnTo>
                  <a:pt x="87" y="99"/>
                </a:lnTo>
                <a:lnTo>
                  <a:pt x="87" y="99"/>
                </a:lnTo>
                <a:close/>
                <a:moveTo>
                  <a:pt x="54" y="55"/>
                </a:moveTo>
                <a:lnTo>
                  <a:pt x="54" y="55"/>
                </a:lnTo>
                <a:lnTo>
                  <a:pt x="50" y="54"/>
                </a:lnTo>
                <a:lnTo>
                  <a:pt x="50" y="54"/>
                </a:lnTo>
                <a:lnTo>
                  <a:pt x="50" y="55"/>
                </a:lnTo>
                <a:lnTo>
                  <a:pt x="50" y="55"/>
                </a:lnTo>
                <a:lnTo>
                  <a:pt x="52" y="58"/>
                </a:lnTo>
                <a:lnTo>
                  <a:pt x="52" y="58"/>
                </a:lnTo>
                <a:lnTo>
                  <a:pt x="54" y="55"/>
                </a:lnTo>
                <a:lnTo>
                  <a:pt x="54" y="55"/>
                </a:lnTo>
                <a:close/>
                <a:moveTo>
                  <a:pt x="206" y="155"/>
                </a:moveTo>
                <a:lnTo>
                  <a:pt x="206" y="155"/>
                </a:lnTo>
                <a:lnTo>
                  <a:pt x="205" y="156"/>
                </a:lnTo>
                <a:lnTo>
                  <a:pt x="204" y="160"/>
                </a:lnTo>
                <a:lnTo>
                  <a:pt x="204" y="160"/>
                </a:lnTo>
                <a:lnTo>
                  <a:pt x="205" y="159"/>
                </a:lnTo>
                <a:lnTo>
                  <a:pt x="205" y="159"/>
                </a:lnTo>
                <a:lnTo>
                  <a:pt x="206" y="155"/>
                </a:lnTo>
                <a:lnTo>
                  <a:pt x="206" y="155"/>
                </a:lnTo>
                <a:close/>
                <a:moveTo>
                  <a:pt x="214" y="143"/>
                </a:moveTo>
                <a:lnTo>
                  <a:pt x="214" y="143"/>
                </a:lnTo>
                <a:lnTo>
                  <a:pt x="216" y="145"/>
                </a:lnTo>
                <a:lnTo>
                  <a:pt x="216" y="145"/>
                </a:lnTo>
                <a:lnTo>
                  <a:pt x="216" y="145"/>
                </a:lnTo>
                <a:lnTo>
                  <a:pt x="216" y="145"/>
                </a:lnTo>
                <a:lnTo>
                  <a:pt x="215" y="140"/>
                </a:lnTo>
                <a:lnTo>
                  <a:pt x="215" y="140"/>
                </a:lnTo>
                <a:lnTo>
                  <a:pt x="214" y="142"/>
                </a:lnTo>
                <a:lnTo>
                  <a:pt x="214" y="142"/>
                </a:lnTo>
                <a:lnTo>
                  <a:pt x="214" y="143"/>
                </a:lnTo>
                <a:lnTo>
                  <a:pt x="214" y="143"/>
                </a:lnTo>
                <a:close/>
                <a:moveTo>
                  <a:pt x="70" y="240"/>
                </a:moveTo>
                <a:lnTo>
                  <a:pt x="70" y="240"/>
                </a:lnTo>
                <a:lnTo>
                  <a:pt x="67" y="243"/>
                </a:lnTo>
                <a:lnTo>
                  <a:pt x="67" y="244"/>
                </a:lnTo>
                <a:lnTo>
                  <a:pt x="67" y="244"/>
                </a:lnTo>
                <a:lnTo>
                  <a:pt x="70" y="243"/>
                </a:lnTo>
                <a:lnTo>
                  <a:pt x="70" y="240"/>
                </a:lnTo>
                <a:lnTo>
                  <a:pt x="70" y="240"/>
                </a:lnTo>
                <a:close/>
                <a:moveTo>
                  <a:pt x="30" y="275"/>
                </a:moveTo>
                <a:lnTo>
                  <a:pt x="30" y="275"/>
                </a:lnTo>
                <a:lnTo>
                  <a:pt x="30" y="277"/>
                </a:lnTo>
                <a:lnTo>
                  <a:pt x="30" y="280"/>
                </a:lnTo>
                <a:lnTo>
                  <a:pt x="30" y="280"/>
                </a:lnTo>
                <a:lnTo>
                  <a:pt x="32" y="278"/>
                </a:lnTo>
                <a:lnTo>
                  <a:pt x="30" y="275"/>
                </a:lnTo>
                <a:lnTo>
                  <a:pt x="30" y="275"/>
                </a:lnTo>
                <a:close/>
                <a:moveTo>
                  <a:pt x="140" y="126"/>
                </a:moveTo>
                <a:lnTo>
                  <a:pt x="140" y="126"/>
                </a:lnTo>
                <a:lnTo>
                  <a:pt x="142" y="122"/>
                </a:lnTo>
                <a:lnTo>
                  <a:pt x="142" y="122"/>
                </a:lnTo>
                <a:lnTo>
                  <a:pt x="142" y="122"/>
                </a:lnTo>
                <a:lnTo>
                  <a:pt x="142" y="122"/>
                </a:lnTo>
                <a:lnTo>
                  <a:pt x="140" y="123"/>
                </a:lnTo>
                <a:lnTo>
                  <a:pt x="140" y="123"/>
                </a:lnTo>
                <a:lnTo>
                  <a:pt x="140" y="126"/>
                </a:lnTo>
                <a:lnTo>
                  <a:pt x="140" y="126"/>
                </a:lnTo>
                <a:close/>
                <a:moveTo>
                  <a:pt x="120" y="130"/>
                </a:moveTo>
                <a:lnTo>
                  <a:pt x="120" y="130"/>
                </a:lnTo>
                <a:lnTo>
                  <a:pt x="118" y="132"/>
                </a:lnTo>
                <a:lnTo>
                  <a:pt x="117" y="135"/>
                </a:lnTo>
                <a:lnTo>
                  <a:pt x="117" y="135"/>
                </a:lnTo>
                <a:lnTo>
                  <a:pt x="120" y="130"/>
                </a:lnTo>
                <a:lnTo>
                  <a:pt x="120" y="130"/>
                </a:lnTo>
                <a:close/>
                <a:moveTo>
                  <a:pt x="57" y="152"/>
                </a:moveTo>
                <a:lnTo>
                  <a:pt x="57" y="152"/>
                </a:lnTo>
                <a:lnTo>
                  <a:pt x="61" y="148"/>
                </a:lnTo>
                <a:lnTo>
                  <a:pt x="61" y="148"/>
                </a:lnTo>
                <a:lnTo>
                  <a:pt x="59" y="150"/>
                </a:lnTo>
                <a:lnTo>
                  <a:pt x="57" y="152"/>
                </a:lnTo>
                <a:lnTo>
                  <a:pt x="57" y="152"/>
                </a:lnTo>
                <a:close/>
                <a:moveTo>
                  <a:pt x="128" y="95"/>
                </a:moveTo>
                <a:lnTo>
                  <a:pt x="128" y="95"/>
                </a:lnTo>
                <a:lnTo>
                  <a:pt x="128" y="96"/>
                </a:lnTo>
                <a:lnTo>
                  <a:pt x="128" y="98"/>
                </a:lnTo>
                <a:lnTo>
                  <a:pt x="128" y="98"/>
                </a:lnTo>
                <a:lnTo>
                  <a:pt x="131" y="96"/>
                </a:lnTo>
                <a:lnTo>
                  <a:pt x="131" y="96"/>
                </a:lnTo>
                <a:lnTo>
                  <a:pt x="128" y="95"/>
                </a:lnTo>
                <a:lnTo>
                  <a:pt x="128" y="95"/>
                </a:lnTo>
                <a:close/>
                <a:moveTo>
                  <a:pt x="39" y="72"/>
                </a:moveTo>
                <a:lnTo>
                  <a:pt x="39" y="72"/>
                </a:lnTo>
                <a:lnTo>
                  <a:pt x="42" y="71"/>
                </a:lnTo>
                <a:lnTo>
                  <a:pt x="42" y="69"/>
                </a:lnTo>
                <a:lnTo>
                  <a:pt x="42" y="69"/>
                </a:lnTo>
                <a:lnTo>
                  <a:pt x="39" y="72"/>
                </a:lnTo>
                <a:lnTo>
                  <a:pt x="39" y="72"/>
                </a:lnTo>
                <a:close/>
                <a:moveTo>
                  <a:pt x="201" y="186"/>
                </a:moveTo>
                <a:lnTo>
                  <a:pt x="201" y="186"/>
                </a:lnTo>
                <a:lnTo>
                  <a:pt x="199" y="187"/>
                </a:lnTo>
                <a:lnTo>
                  <a:pt x="199" y="187"/>
                </a:lnTo>
                <a:lnTo>
                  <a:pt x="199" y="187"/>
                </a:lnTo>
                <a:lnTo>
                  <a:pt x="199" y="187"/>
                </a:lnTo>
                <a:lnTo>
                  <a:pt x="201" y="187"/>
                </a:lnTo>
                <a:lnTo>
                  <a:pt x="201" y="187"/>
                </a:lnTo>
                <a:lnTo>
                  <a:pt x="202" y="187"/>
                </a:lnTo>
                <a:lnTo>
                  <a:pt x="202" y="187"/>
                </a:lnTo>
                <a:lnTo>
                  <a:pt x="201" y="186"/>
                </a:lnTo>
                <a:lnTo>
                  <a:pt x="201" y="186"/>
                </a:lnTo>
                <a:close/>
                <a:moveTo>
                  <a:pt x="133" y="180"/>
                </a:moveTo>
                <a:lnTo>
                  <a:pt x="133" y="180"/>
                </a:lnTo>
                <a:lnTo>
                  <a:pt x="133" y="180"/>
                </a:lnTo>
                <a:lnTo>
                  <a:pt x="133" y="180"/>
                </a:lnTo>
                <a:lnTo>
                  <a:pt x="135" y="172"/>
                </a:lnTo>
                <a:lnTo>
                  <a:pt x="135" y="172"/>
                </a:lnTo>
                <a:lnTo>
                  <a:pt x="134" y="172"/>
                </a:lnTo>
                <a:lnTo>
                  <a:pt x="134" y="173"/>
                </a:lnTo>
                <a:lnTo>
                  <a:pt x="134" y="173"/>
                </a:lnTo>
                <a:lnTo>
                  <a:pt x="133" y="177"/>
                </a:lnTo>
                <a:lnTo>
                  <a:pt x="133" y="177"/>
                </a:lnTo>
                <a:lnTo>
                  <a:pt x="133" y="180"/>
                </a:lnTo>
                <a:lnTo>
                  <a:pt x="133" y="180"/>
                </a:lnTo>
                <a:close/>
                <a:moveTo>
                  <a:pt x="189" y="130"/>
                </a:moveTo>
                <a:lnTo>
                  <a:pt x="189" y="130"/>
                </a:lnTo>
                <a:lnTo>
                  <a:pt x="189" y="130"/>
                </a:lnTo>
                <a:lnTo>
                  <a:pt x="189" y="130"/>
                </a:lnTo>
                <a:lnTo>
                  <a:pt x="189" y="133"/>
                </a:lnTo>
                <a:lnTo>
                  <a:pt x="189" y="133"/>
                </a:lnTo>
                <a:lnTo>
                  <a:pt x="192" y="133"/>
                </a:lnTo>
                <a:lnTo>
                  <a:pt x="192" y="133"/>
                </a:lnTo>
                <a:lnTo>
                  <a:pt x="192" y="133"/>
                </a:lnTo>
                <a:lnTo>
                  <a:pt x="192" y="133"/>
                </a:lnTo>
                <a:lnTo>
                  <a:pt x="189" y="130"/>
                </a:lnTo>
                <a:lnTo>
                  <a:pt x="189" y="130"/>
                </a:lnTo>
                <a:close/>
                <a:moveTo>
                  <a:pt x="73" y="219"/>
                </a:moveTo>
                <a:lnTo>
                  <a:pt x="73" y="219"/>
                </a:lnTo>
                <a:lnTo>
                  <a:pt x="76" y="217"/>
                </a:lnTo>
                <a:lnTo>
                  <a:pt x="76" y="214"/>
                </a:lnTo>
                <a:lnTo>
                  <a:pt x="76" y="214"/>
                </a:lnTo>
                <a:lnTo>
                  <a:pt x="73" y="217"/>
                </a:lnTo>
                <a:lnTo>
                  <a:pt x="73" y="219"/>
                </a:lnTo>
                <a:lnTo>
                  <a:pt x="73" y="219"/>
                </a:lnTo>
                <a:close/>
                <a:moveTo>
                  <a:pt x="269" y="153"/>
                </a:moveTo>
                <a:lnTo>
                  <a:pt x="269" y="153"/>
                </a:lnTo>
                <a:lnTo>
                  <a:pt x="266" y="150"/>
                </a:lnTo>
                <a:lnTo>
                  <a:pt x="262" y="149"/>
                </a:lnTo>
                <a:lnTo>
                  <a:pt x="262" y="149"/>
                </a:lnTo>
                <a:lnTo>
                  <a:pt x="269" y="153"/>
                </a:lnTo>
                <a:lnTo>
                  <a:pt x="269" y="153"/>
                </a:lnTo>
                <a:close/>
                <a:moveTo>
                  <a:pt x="179" y="204"/>
                </a:moveTo>
                <a:lnTo>
                  <a:pt x="179" y="204"/>
                </a:lnTo>
                <a:lnTo>
                  <a:pt x="179" y="203"/>
                </a:lnTo>
                <a:lnTo>
                  <a:pt x="179" y="203"/>
                </a:lnTo>
                <a:lnTo>
                  <a:pt x="174" y="206"/>
                </a:lnTo>
                <a:lnTo>
                  <a:pt x="174" y="206"/>
                </a:lnTo>
                <a:lnTo>
                  <a:pt x="174" y="207"/>
                </a:lnTo>
                <a:lnTo>
                  <a:pt x="174" y="207"/>
                </a:lnTo>
                <a:lnTo>
                  <a:pt x="177" y="206"/>
                </a:lnTo>
                <a:lnTo>
                  <a:pt x="179" y="204"/>
                </a:lnTo>
                <a:lnTo>
                  <a:pt x="179" y="204"/>
                </a:lnTo>
                <a:close/>
                <a:moveTo>
                  <a:pt x="49" y="192"/>
                </a:moveTo>
                <a:lnTo>
                  <a:pt x="49" y="192"/>
                </a:lnTo>
                <a:lnTo>
                  <a:pt x="49" y="193"/>
                </a:lnTo>
                <a:lnTo>
                  <a:pt x="50" y="196"/>
                </a:lnTo>
                <a:lnTo>
                  <a:pt x="50" y="196"/>
                </a:lnTo>
                <a:lnTo>
                  <a:pt x="50" y="194"/>
                </a:lnTo>
                <a:lnTo>
                  <a:pt x="50" y="194"/>
                </a:lnTo>
                <a:lnTo>
                  <a:pt x="49" y="192"/>
                </a:lnTo>
                <a:lnTo>
                  <a:pt x="49" y="192"/>
                </a:lnTo>
                <a:close/>
                <a:moveTo>
                  <a:pt x="67" y="82"/>
                </a:moveTo>
                <a:lnTo>
                  <a:pt x="67" y="82"/>
                </a:lnTo>
                <a:lnTo>
                  <a:pt x="70" y="78"/>
                </a:lnTo>
                <a:lnTo>
                  <a:pt x="70" y="78"/>
                </a:lnTo>
                <a:lnTo>
                  <a:pt x="70" y="78"/>
                </a:lnTo>
                <a:lnTo>
                  <a:pt x="70" y="78"/>
                </a:lnTo>
                <a:lnTo>
                  <a:pt x="67" y="81"/>
                </a:lnTo>
                <a:lnTo>
                  <a:pt x="67" y="81"/>
                </a:lnTo>
                <a:lnTo>
                  <a:pt x="67" y="82"/>
                </a:lnTo>
                <a:lnTo>
                  <a:pt x="67" y="82"/>
                </a:lnTo>
                <a:close/>
                <a:moveTo>
                  <a:pt x="169" y="210"/>
                </a:moveTo>
                <a:lnTo>
                  <a:pt x="169" y="210"/>
                </a:lnTo>
                <a:lnTo>
                  <a:pt x="168" y="211"/>
                </a:lnTo>
                <a:lnTo>
                  <a:pt x="165" y="213"/>
                </a:lnTo>
                <a:lnTo>
                  <a:pt x="165" y="213"/>
                </a:lnTo>
                <a:lnTo>
                  <a:pt x="169" y="210"/>
                </a:lnTo>
                <a:lnTo>
                  <a:pt x="169" y="210"/>
                </a:lnTo>
                <a:close/>
                <a:moveTo>
                  <a:pt x="113" y="159"/>
                </a:moveTo>
                <a:lnTo>
                  <a:pt x="113" y="159"/>
                </a:lnTo>
                <a:lnTo>
                  <a:pt x="115" y="159"/>
                </a:lnTo>
                <a:lnTo>
                  <a:pt x="117" y="156"/>
                </a:lnTo>
                <a:lnTo>
                  <a:pt x="117" y="156"/>
                </a:lnTo>
                <a:lnTo>
                  <a:pt x="113" y="159"/>
                </a:lnTo>
                <a:lnTo>
                  <a:pt x="113" y="159"/>
                </a:lnTo>
                <a:close/>
                <a:moveTo>
                  <a:pt x="150" y="177"/>
                </a:moveTo>
                <a:lnTo>
                  <a:pt x="150" y="177"/>
                </a:lnTo>
                <a:lnTo>
                  <a:pt x="152" y="179"/>
                </a:lnTo>
                <a:lnTo>
                  <a:pt x="152" y="179"/>
                </a:lnTo>
                <a:lnTo>
                  <a:pt x="154" y="176"/>
                </a:lnTo>
                <a:lnTo>
                  <a:pt x="154" y="176"/>
                </a:lnTo>
                <a:lnTo>
                  <a:pt x="150" y="177"/>
                </a:lnTo>
                <a:lnTo>
                  <a:pt x="150" y="177"/>
                </a:lnTo>
                <a:close/>
                <a:moveTo>
                  <a:pt x="205" y="150"/>
                </a:moveTo>
                <a:lnTo>
                  <a:pt x="205" y="150"/>
                </a:lnTo>
                <a:lnTo>
                  <a:pt x="205" y="150"/>
                </a:lnTo>
                <a:lnTo>
                  <a:pt x="205" y="150"/>
                </a:lnTo>
                <a:lnTo>
                  <a:pt x="208" y="150"/>
                </a:lnTo>
                <a:lnTo>
                  <a:pt x="208" y="150"/>
                </a:lnTo>
                <a:lnTo>
                  <a:pt x="208" y="149"/>
                </a:lnTo>
                <a:lnTo>
                  <a:pt x="208" y="149"/>
                </a:lnTo>
                <a:lnTo>
                  <a:pt x="208" y="149"/>
                </a:lnTo>
                <a:lnTo>
                  <a:pt x="208" y="149"/>
                </a:lnTo>
                <a:lnTo>
                  <a:pt x="205" y="150"/>
                </a:lnTo>
                <a:lnTo>
                  <a:pt x="205" y="150"/>
                </a:lnTo>
                <a:close/>
                <a:moveTo>
                  <a:pt x="80" y="72"/>
                </a:moveTo>
                <a:lnTo>
                  <a:pt x="80" y="72"/>
                </a:lnTo>
                <a:lnTo>
                  <a:pt x="81" y="71"/>
                </a:lnTo>
                <a:lnTo>
                  <a:pt x="81" y="71"/>
                </a:lnTo>
                <a:lnTo>
                  <a:pt x="79" y="69"/>
                </a:lnTo>
                <a:lnTo>
                  <a:pt x="79" y="69"/>
                </a:lnTo>
                <a:lnTo>
                  <a:pt x="80" y="72"/>
                </a:lnTo>
                <a:lnTo>
                  <a:pt x="80" y="72"/>
                </a:lnTo>
                <a:close/>
                <a:moveTo>
                  <a:pt x="26" y="199"/>
                </a:moveTo>
                <a:lnTo>
                  <a:pt x="26" y="199"/>
                </a:lnTo>
                <a:lnTo>
                  <a:pt x="26" y="203"/>
                </a:lnTo>
                <a:lnTo>
                  <a:pt x="26" y="203"/>
                </a:lnTo>
                <a:lnTo>
                  <a:pt x="27" y="200"/>
                </a:lnTo>
                <a:lnTo>
                  <a:pt x="26" y="199"/>
                </a:lnTo>
                <a:lnTo>
                  <a:pt x="26" y="199"/>
                </a:lnTo>
                <a:close/>
                <a:moveTo>
                  <a:pt x="161" y="112"/>
                </a:moveTo>
                <a:lnTo>
                  <a:pt x="161" y="112"/>
                </a:lnTo>
                <a:lnTo>
                  <a:pt x="161" y="111"/>
                </a:lnTo>
                <a:lnTo>
                  <a:pt x="161" y="111"/>
                </a:lnTo>
                <a:lnTo>
                  <a:pt x="157" y="109"/>
                </a:lnTo>
                <a:lnTo>
                  <a:pt x="157" y="109"/>
                </a:lnTo>
                <a:lnTo>
                  <a:pt x="158" y="111"/>
                </a:lnTo>
                <a:lnTo>
                  <a:pt x="161" y="112"/>
                </a:lnTo>
                <a:lnTo>
                  <a:pt x="161" y="112"/>
                </a:lnTo>
                <a:close/>
                <a:moveTo>
                  <a:pt x="49" y="71"/>
                </a:moveTo>
                <a:lnTo>
                  <a:pt x="49" y="71"/>
                </a:lnTo>
                <a:lnTo>
                  <a:pt x="50" y="68"/>
                </a:lnTo>
                <a:lnTo>
                  <a:pt x="50" y="68"/>
                </a:lnTo>
                <a:lnTo>
                  <a:pt x="50" y="68"/>
                </a:lnTo>
                <a:lnTo>
                  <a:pt x="50" y="68"/>
                </a:lnTo>
                <a:lnTo>
                  <a:pt x="47" y="71"/>
                </a:lnTo>
                <a:lnTo>
                  <a:pt x="47" y="71"/>
                </a:lnTo>
                <a:lnTo>
                  <a:pt x="49" y="71"/>
                </a:lnTo>
                <a:lnTo>
                  <a:pt x="49" y="71"/>
                </a:lnTo>
                <a:close/>
                <a:moveTo>
                  <a:pt x="290" y="179"/>
                </a:moveTo>
                <a:lnTo>
                  <a:pt x="290" y="179"/>
                </a:lnTo>
                <a:lnTo>
                  <a:pt x="290" y="179"/>
                </a:lnTo>
                <a:lnTo>
                  <a:pt x="290" y="179"/>
                </a:lnTo>
                <a:lnTo>
                  <a:pt x="293" y="184"/>
                </a:lnTo>
                <a:lnTo>
                  <a:pt x="293" y="184"/>
                </a:lnTo>
                <a:lnTo>
                  <a:pt x="293" y="184"/>
                </a:lnTo>
                <a:lnTo>
                  <a:pt x="293" y="184"/>
                </a:lnTo>
                <a:lnTo>
                  <a:pt x="290" y="179"/>
                </a:lnTo>
                <a:lnTo>
                  <a:pt x="290" y="179"/>
                </a:lnTo>
                <a:close/>
                <a:moveTo>
                  <a:pt x="53" y="76"/>
                </a:moveTo>
                <a:lnTo>
                  <a:pt x="53" y="76"/>
                </a:lnTo>
                <a:lnTo>
                  <a:pt x="54" y="78"/>
                </a:lnTo>
                <a:lnTo>
                  <a:pt x="54" y="78"/>
                </a:lnTo>
                <a:lnTo>
                  <a:pt x="56" y="75"/>
                </a:lnTo>
                <a:lnTo>
                  <a:pt x="56" y="75"/>
                </a:lnTo>
                <a:lnTo>
                  <a:pt x="53" y="76"/>
                </a:lnTo>
                <a:lnTo>
                  <a:pt x="53" y="76"/>
                </a:lnTo>
                <a:close/>
                <a:moveTo>
                  <a:pt x="32" y="192"/>
                </a:moveTo>
                <a:lnTo>
                  <a:pt x="32" y="192"/>
                </a:lnTo>
                <a:lnTo>
                  <a:pt x="32" y="192"/>
                </a:lnTo>
                <a:lnTo>
                  <a:pt x="32" y="192"/>
                </a:lnTo>
                <a:lnTo>
                  <a:pt x="32" y="193"/>
                </a:lnTo>
                <a:lnTo>
                  <a:pt x="32" y="196"/>
                </a:lnTo>
                <a:lnTo>
                  <a:pt x="32" y="196"/>
                </a:lnTo>
                <a:lnTo>
                  <a:pt x="32" y="192"/>
                </a:lnTo>
                <a:lnTo>
                  <a:pt x="32" y="192"/>
                </a:lnTo>
                <a:close/>
                <a:moveTo>
                  <a:pt x="160" y="119"/>
                </a:moveTo>
                <a:lnTo>
                  <a:pt x="160" y="119"/>
                </a:lnTo>
                <a:lnTo>
                  <a:pt x="164" y="121"/>
                </a:lnTo>
                <a:lnTo>
                  <a:pt x="164" y="121"/>
                </a:lnTo>
                <a:lnTo>
                  <a:pt x="162" y="119"/>
                </a:lnTo>
                <a:lnTo>
                  <a:pt x="160" y="119"/>
                </a:lnTo>
                <a:lnTo>
                  <a:pt x="160" y="119"/>
                </a:lnTo>
                <a:close/>
                <a:moveTo>
                  <a:pt x="22" y="179"/>
                </a:moveTo>
                <a:lnTo>
                  <a:pt x="22" y="179"/>
                </a:lnTo>
                <a:lnTo>
                  <a:pt x="22" y="177"/>
                </a:lnTo>
                <a:lnTo>
                  <a:pt x="22" y="175"/>
                </a:lnTo>
                <a:lnTo>
                  <a:pt x="22" y="175"/>
                </a:lnTo>
                <a:lnTo>
                  <a:pt x="22" y="176"/>
                </a:lnTo>
                <a:lnTo>
                  <a:pt x="22" y="179"/>
                </a:lnTo>
                <a:lnTo>
                  <a:pt x="22" y="179"/>
                </a:lnTo>
                <a:close/>
                <a:moveTo>
                  <a:pt x="140" y="179"/>
                </a:moveTo>
                <a:lnTo>
                  <a:pt x="140" y="179"/>
                </a:lnTo>
                <a:lnTo>
                  <a:pt x="140" y="179"/>
                </a:lnTo>
                <a:lnTo>
                  <a:pt x="140" y="179"/>
                </a:lnTo>
                <a:lnTo>
                  <a:pt x="142" y="175"/>
                </a:lnTo>
                <a:lnTo>
                  <a:pt x="142" y="175"/>
                </a:lnTo>
                <a:lnTo>
                  <a:pt x="142" y="173"/>
                </a:lnTo>
                <a:lnTo>
                  <a:pt x="142" y="173"/>
                </a:lnTo>
                <a:lnTo>
                  <a:pt x="140" y="179"/>
                </a:lnTo>
                <a:lnTo>
                  <a:pt x="140" y="179"/>
                </a:lnTo>
                <a:close/>
                <a:moveTo>
                  <a:pt x="171" y="143"/>
                </a:moveTo>
                <a:lnTo>
                  <a:pt x="171" y="143"/>
                </a:lnTo>
                <a:lnTo>
                  <a:pt x="174" y="140"/>
                </a:lnTo>
                <a:lnTo>
                  <a:pt x="174" y="140"/>
                </a:lnTo>
                <a:lnTo>
                  <a:pt x="172" y="142"/>
                </a:lnTo>
                <a:lnTo>
                  <a:pt x="171" y="143"/>
                </a:lnTo>
                <a:lnTo>
                  <a:pt x="171" y="143"/>
                </a:lnTo>
                <a:close/>
                <a:moveTo>
                  <a:pt x="110" y="211"/>
                </a:moveTo>
                <a:lnTo>
                  <a:pt x="110" y="211"/>
                </a:lnTo>
                <a:lnTo>
                  <a:pt x="110" y="211"/>
                </a:lnTo>
                <a:lnTo>
                  <a:pt x="110" y="211"/>
                </a:lnTo>
                <a:lnTo>
                  <a:pt x="111" y="206"/>
                </a:lnTo>
                <a:lnTo>
                  <a:pt x="111" y="206"/>
                </a:lnTo>
                <a:lnTo>
                  <a:pt x="110" y="206"/>
                </a:lnTo>
                <a:lnTo>
                  <a:pt x="110" y="206"/>
                </a:lnTo>
                <a:lnTo>
                  <a:pt x="110" y="211"/>
                </a:lnTo>
                <a:lnTo>
                  <a:pt x="110" y="211"/>
                </a:lnTo>
                <a:close/>
                <a:moveTo>
                  <a:pt x="106" y="82"/>
                </a:moveTo>
                <a:lnTo>
                  <a:pt x="106" y="82"/>
                </a:lnTo>
                <a:lnTo>
                  <a:pt x="104" y="82"/>
                </a:lnTo>
                <a:lnTo>
                  <a:pt x="104" y="85"/>
                </a:lnTo>
                <a:lnTo>
                  <a:pt x="104" y="85"/>
                </a:lnTo>
                <a:lnTo>
                  <a:pt x="106" y="82"/>
                </a:lnTo>
                <a:lnTo>
                  <a:pt x="106" y="82"/>
                </a:lnTo>
                <a:close/>
                <a:moveTo>
                  <a:pt x="17" y="325"/>
                </a:moveTo>
                <a:lnTo>
                  <a:pt x="17" y="325"/>
                </a:lnTo>
                <a:lnTo>
                  <a:pt x="15" y="324"/>
                </a:lnTo>
                <a:lnTo>
                  <a:pt x="15" y="324"/>
                </a:lnTo>
                <a:lnTo>
                  <a:pt x="16" y="327"/>
                </a:lnTo>
                <a:lnTo>
                  <a:pt x="16" y="327"/>
                </a:lnTo>
                <a:lnTo>
                  <a:pt x="17" y="325"/>
                </a:lnTo>
                <a:lnTo>
                  <a:pt x="17" y="325"/>
                </a:lnTo>
                <a:close/>
                <a:moveTo>
                  <a:pt x="81" y="153"/>
                </a:moveTo>
                <a:lnTo>
                  <a:pt x="81" y="153"/>
                </a:lnTo>
                <a:lnTo>
                  <a:pt x="81" y="152"/>
                </a:lnTo>
                <a:lnTo>
                  <a:pt x="81" y="150"/>
                </a:lnTo>
                <a:lnTo>
                  <a:pt x="81" y="150"/>
                </a:lnTo>
                <a:lnTo>
                  <a:pt x="80" y="152"/>
                </a:lnTo>
                <a:lnTo>
                  <a:pt x="81" y="153"/>
                </a:lnTo>
                <a:lnTo>
                  <a:pt x="81" y="153"/>
                </a:lnTo>
                <a:close/>
                <a:moveTo>
                  <a:pt x="182" y="197"/>
                </a:moveTo>
                <a:lnTo>
                  <a:pt x="182" y="197"/>
                </a:lnTo>
                <a:lnTo>
                  <a:pt x="181" y="196"/>
                </a:lnTo>
                <a:lnTo>
                  <a:pt x="179" y="197"/>
                </a:lnTo>
                <a:lnTo>
                  <a:pt x="179" y="197"/>
                </a:lnTo>
                <a:lnTo>
                  <a:pt x="182" y="197"/>
                </a:lnTo>
                <a:lnTo>
                  <a:pt x="182" y="197"/>
                </a:lnTo>
                <a:close/>
                <a:moveTo>
                  <a:pt x="40" y="338"/>
                </a:moveTo>
                <a:lnTo>
                  <a:pt x="40" y="338"/>
                </a:lnTo>
                <a:lnTo>
                  <a:pt x="39" y="338"/>
                </a:lnTo>
                <a:lnTo>
                  <a:pt x="39" y="338"/>
                </a:lnTo>
                <a:lnTo>
                  <a:pt x="42" y="341"/>
                </a:lnTo>
                <a:lnTo>
                  <a:pt x="42" y="341"/>
                </a:lnTo>
                <a:lnTo>
                  <a:pt x="43" y="339"/>
                </a:lnTo>
                <a:lnTo>
                  <a:pt x="43" y="339"/>
                </a:lnTo>
                <a:lnTo>
                  <a:pt x="40" y="338"/>
                </a:lnTo>
                <a:lnTo>
                  <a:pt x="40" y="338"/>
                </a:lnTo>
                <a:close/>
                <a:moveTo>
                  <a:pt x="53" y="86"/>
                </a:moveTo>
                <a:lnTo>
                  <a:pt x="53" y="86"/>
                </a:lnTo>
                <a:lnTo>
                  <a:pt x="53" y="86"/>
                </a:lnTo>
                <a:lnTo>
                  <a:pt x="53" y="86"/>
                </a:lnTo>
                <a:lnTo>
                  <a:pt x="54" y="85"/>
                </a:lnTo>
                <a:lnTo>
                  <a:pt x="54" y="85"/>
                </a:lnTo>
                <a:lnTo>
                  <a:pt x="54" y="85"/>
                </a:lnTo>
                <a:lnTo>
                  <a:pt x="54" y="85"/>
                </a:lnTo>
                <a:lnTo>
                  <a:pt x="54" y="85"/>
                </a:lnTo>
                <a:lnTo>
                  <a:pt x="54" y="85"/>
                </a:lnTo>
                <a:lnTo>
                  <a:pt x="53" y="86"/>
                </a:lnTo>
                <a:lnTo>
                  <a:pt x="53" y="86"/>
                </a:lnTo>
                <a:close/>
                <a:moveTo>
                  <a:pt x="27" y="213"/>
                </a:moveTo>
                <a:lnTo>
                  <a:pt x="27" y="213"/>
                </a:lnTo>
                <a:lnTo>
                  <a:pt x="26" y="214"/>
                </a:lnTo>
                <a:lnTo>
                  <a:pt x="26" y="216"/>
                </a:lnTo>
                <a:lnTo>
                  <a:pt x="26" y="216"/>
                </a:lnTo>
                <a:lnTo>
                  <a:pt x="27" y="213"/>
                </a:lnTo>
                <a:lnTo>
                  <a:pt x="27" y="213"/>
                </a:lnTo>
                <a:close/>
                <a:moveTo>
                  <a:pt x="54" y="72"/>
                </a:moveTo>
                <a:lnTo>
                  <a:pt x="54" y="72"/>
                </a:lnTo>
                <a:lnTo>
                  <a:pt x="56" y="71"/>
                </a:lnTo>
                <a:lnTo>
                  <a:pt x="56" y="71"/>
                </a:lnTo>
                <a:lnTo>
                  <a:pt x="56" y="69"/>
                </a:lnTo>
                <a:lnTo>
                  <a:pt x="56" y="69"/>
                </a:lnTo>
                <a:lnTo>
                  <a:pt x="54" y="72"/>
                </a:lnTo>
                <a:lnTo>
                  <a:pt x="54" y="72"/>
                </a:lnTo>
                <a:close/>
                <a:moveTo>
                  <a:pt x="174" y="122"/>
                </a:moveTo>
                <a:lnTo>
                  <a:pt x="174" y="122"/>
                </a:lnTo>
                <a:lnTo>
                  <a:pt x="172" y="122"/>
                </a:lnTo>
                <a:lnTo>
                  <a:pt x="172" y="122"/>
                </a:lnTo>
                <a:lnTo>
                  <a:pt x="172" y="123"/>
                </a:lnTo>
                <a:lnTo>
                  <a:pt x="172" y="123"/>
                </a:lnTo>
                <a:lnTo>
                  <a:pt x="172" y="125"/>
                </a:lnTo>
                <a:lnTo>
                  <a:pt x="172" y="125"/>
                </a:lnTo>
                <a:lnTo>
                  <a:pt x="174" y="122"/>
                </a:lnTo>
                <a:lnTo>
                  <a:pt x="174" y="122"/>
                </a:lnTo>
                <a:close/>
                <a:moveTo>
                  <a:pt x="71" y="193"/>
                </a:moveTo>
                <a:lnTo>
                  <a:pt x="71" y="193"/>
                </a:lnTo>
                <a:lnTo>
                  <a:pt x="69" y="194"/>
                </a:lnTo>
                <a:lnTo>
                  <a:pt x="69" y="194"/>
                </a:lnTo>
                <a:lnTo>
                  <a:pt x="71" y="194"/>
                </a:lnTo>
                <a:lnTo>
                  <a:pt x="71" y="193"/>
                </a:lnTo>
                <a:lnTo>
                  <a:pt x="71" y="193"/>
                </a:lnTo>
                <a:close/>
                <a:moveTo>
                  <a:pt x="222" y="186"/>
                </a:moveTo>
                <a:lnTo>
                  <a:pt x="222" y="186"/>
                </a:lnTo>
                <a:lnTo>
                  <a:pt x="222" y="186"/>
                </a:lnTo>
                <a:lnTo>
                  <a:pt x="222" y="186"/>
                </a:lnTo>
                <a:lnTo>
                  <a:pt x="221" y="187"/>
                </a:lnTo>
                <a:lnTo>
                  <a:pt x="221" y="189"/>
                </a:lnTo>
                <a:lnTo>
                  <a:pt x="221" y="189"/>
                </a:lnTo>
                <a:lnTo>
                  <a:pt x="222" y="186"/>
                </a:lnTo>
                <a:lnTo>
                  <a:pt x="222" y="186"/>
                </a:lnTo>
                <a:close/>
                <a:moveTo>
                  <a:pt x="177" y="132"/>
                </a:moveTo>
                <a:lnTo>
                  <a:pt x="177" y="132"/>
                </a:lnTo>
                <a:lnTo>
                  <a:pt x="177" y="130"/>
                </a:lnTo>
                <a:lnTo>
                  <a:pt x="177" y="130"/>
                </a:lnTo>
                <a:lnTo>
                  <a:pt x="175" y="130"/>
                </a:lnTo>
                <a:lnTo>
                  <a:pt x="175" y="130"/>
                </a:lnTo>
                <a:lnTo>
                  <a:pt x="175" y="132"/>
                </a:lnTo>
                <a:lnTo>
                  <a:pt x="175" y="132"/>
                </a:lnTo>
                <a:lnTo>
                  <a:pt x="177" y="132"/>
                </a:lnTo>
                <a:lnTo>
                  <a:pt x="177" y="132"/>
                </a:lnTo>
                <a:close/>
                <a:moveTo>
                  <a:pt x="160" y="203"/>
                </a:moveTo>
                <a:lnTo>
                  <a:pt x="160" y="203"/>
                </a:lnTo>
                <a:lnTo>
                  <a:pt x="157" y="203"/>
                </a:lnTo>
                <a:lnTo>
                  <a:pt x="157" y="203"/>
                </a:lnTo>
                <a:lnTo>
                  <a:pt x="158" y="204"/>
                </a:lnTo>
                <a:lnTo>
                  <a:pt x="160" y="203"/>
                </a:lnTo>
                <a:lnTo>
                  <a:pt x="160" y="203"/>
                </a:lnTo>
                <a:close/>
                <a:moveTo>
                  <a:pt x="208" y="173"/>
                </a:moveTo>
                <a:lnTo>
                  <a:pt x="208" y="173"/>
                </a:lnTo>
                <a:lnTo>
                  <a:pt x="209" y="172"/>
                </a:lnTo>
                <a:lnTo>
                  <a:pt x="209" y="172"/>
                </a:lnTo>
                <a:lnTo>
                  <a:pt x="208" y="172"/>
                </a:lnTo>
                <a:lnTo>
                  <a:pt x="208" y="173"/>
                </a:lnTo>
                <a:lnTo>
                  <a:pt x="208" y="173"/>
                </a:lnTo>
                <a:close/>
                <a:moveTo>
                  <a:pt x="148" y="122"/>
                </a:moveTo>
                <a:lnTo>
                  <a:pt x="148" y="122"/>
                </a:lnTo>
                <a:lnTo>
                  <a:pt x="150" y="122"/>
                </a:lnTo>
                <a:lnTo>
                  <a:pt x="150" y="121"/>
                </a:lnTo>
                <a:lnTo>
                  <a:pt x="150" y="121"/>
                </a:lnTo>
                <a:lnTo>
                  <a:pt x="148" y="122"/>
                </a:lnTo>
                <a:lnTo>
                  <a:pt x="148" y="122"/>
                </a:lnTo>
                <a:close/>
                <a:moveTo>
                  <a:pt x="49" y="186"/>
                </a:moveTo>
                <a:lnTo>
                  <a:pt x="49" y="186"/>
                </a:lnTo>
                <a:lnTo>
                  <a:pt x="47" y="184"/>
                </a:lnTo>
                <a:lnTo>
                  <a:pt x="47" y="184"/>
                </a:lnTo>
                <a:lnTo>
                  <a:pt x="47" y="186"/>
                </a:lnTo>
                <a:lnTo>
                  <a:pt x="47" y="187"/>
                </a:lnTo>
                <a:lnTo>
                  <a:pt x="47" y="187"/>
                </a:lnTo>
                <a:lnTo>
                  <a:pt x="49" y="186"/>
                </a:lnTo>
                <a:lnTo>
                  <a:pt x="49" y="186"/>
                </a:lnTo>
                <a:close/>
                <a:moveTo>
                  <a:pt x="76" y="375"/>
                </a:moveTo>
                <a:lnTo>
                  <a:pt x="76" y="375"/>
                </a:lnTo>
                <a:lnTo>
                  <a:pt x="73" y="373"/>
                </a:lnTo>
                <a:lnTo>
                  <a:pt x="73" y="373"/>
                </a:lnTo>
                <a:lnTo>
                  <a:pt x="76" y="375"/>
                </a:lnTo>
                <a:lnTo>
                  <a:pt x="76" y="375"/>
                </a:lnTo>
                <a:close/>
                <a:moveTo>
                  <a:pt x="86" y="190"/>
                </a:moveTo>
                <a:lnTo>
                  <a:pt x="86" y="190"/>
                </a:lnTo>
                <a:lnTo>
                  <a:pt x="84" y="190"/>
                </a:lnTo>
                <a:lnTo>
                  <a:pt x="84" y="190"/>
                </a:lnTo>
                <a:lnTo>
                  <a:pt x="84" y="192"/>
                </a:lnTo>
                <a:lnTo>
                  <a:pt x="84" y="192"/>
                </a:lnTo>
                <a:lnTo>
                  <a:pt x="84" y="192"/>
                </a:lnTo>
                <a:lnTo>
                  <a:pt x="84" y="192"/>
                </a:lnTo>
                <a:lnTo>
                  <a:pt x="86" y="190"/>
                </a:lnTo>
                <a:lnTo>
                  <a:pt x="86" y="190"/>
                </a:lnTo>
                <a:close/>
                <a:moveTo>
                  <a:pt x="150" y="197"/>
                </a:moveTo>
                <a:lnTo>
                  <a:pt x="150" y="197"/>
                </a:lnTo>
                <a:lnTo>
                  <a:pt x="152" y="196"/>
                </a:lnTo>
                <a:lnTo>
                  <a:pt x="152" y="196"/>
                </a:lnTo>
                <a:lnTo>
                  <a:pt x="150" y="196"/>
                </a:lnTo>
                <a:lnTo>
                  <a:pt x="150" y="197"/>
                </a:lnTo>
                <a:lnTo>
                  <a:pt x="150" y="197"/>
                </a:lnTo>
                <a:close/>
                <a:moveTo>
                  <a:pt x="87" y="199"/>
                </a:moveTo>
                <a:lnTo>
                  <a:pt x="87" y="199"/>
                </a:lnTo>
                <a:lnTo>
                  <a:pt x="86" y="202"/>
                </a:lnTo>
                <a:lnTo>
                  <a:pt x="86" y="202"/>
                </a:lnTo>
                <a:lnTo>
                  <a:pt x="87" y="200"/>
                </a:lnTo>
                <a:lnTo>
                  <a:pt x="87" y="199"/>
                </a:lnTo>
                <a:lnTo>
                  <a:pt x="87" y="199"/>
                </a:lnTo>
                <a:close/>
                <a:moveTo>
                  <a:pt x="226" y="166"/>
                </a:moveTo>
                <a:lnTo>
                  <a:pt x="226" y="166"/>
                </a:lnTo>
                <a:lnTo>
                  <a:pt x="225" y="167"/>
                </a:lnTo>
                <a:lnTo>
                  <a:pt x="226" y="169"/>
                </a:lnTo>
                <a:lnTo>
                  <a:pt x="226" y="169"/>
                </a:lnTo>
                <a:lnTo>
                  <a:pt x="226" y="166"/>
                </a:lnTo>
                <a:lnTo>
                  <a:pt x="226" y="166"/>
                </a:lnTo>
                <a:close/>
                <a:moveTo>
                  <a:pt x="235" y="149"/>
                </a:moveTo>
                <a:lnTo>
                  <a:pt x="235" y="149"/>
                </a:lnTo>
                <a:lnTo>
                  <a:pt x="235" y="150"/>
                </a:lnTo>
                <a:lnTo>
                  <a:pt x="235" y="150"/>
                </a:lnTo>
                <a:lnTo>
                  <a:pt x="236" y="150"/>
                </a:lnTo>
                <a:lnTo>
                  <a:pt x="236" y="150"/>
                </a:lnTo>
                <a:lnTo>
                  <a:pt x="235" y="149"/>
                </a:lnTo>
                <a:lnTo>
                  <a:pt x="235" y="149"/>
                </a:lnTo>
                <a:close/>
                <a:moveTo>
                  <a:pt x="44" y="254"/>
                </a:moveTo>
                <a:lnTo>
                  <a:pt x="44" y="254"/>
                </a:lnTo>
                <a:lnTo>
                  <a:pt x="44" y="254"/>
                </a:lnTo>
                <a:lnTo>
                  <a:pt x="44" y="254"/>
                </a:lnTo>
                <a:lnTo>
                  <a:pt x="43" y="257"/>
                </a:lnTo>
                <a:lnTo>
                  <a:pt x="43" y="257"/>
                </a:lnTo>
                <a:lnTo>
                  <a:pt x="43" y="257"/>
                </a:lnTo>
                <a:lnTo>
                  <a:pt x="43" y="257"/>
                </a:lnTo>
                <a:lnTo>
                  <a:pt x="44" y="254"/>
                </a:lnTo>
                <a:lnTo>
                  <a:pt x="44" y="254"/>
                </a:lnTo>
                <a:close/>
                <a:moveTo>
                  <a:pt x="118" y="233"/>
                </a:moveTo>
                <a:lnTo>
                  <a:pt x="118" y="233"/>
                </a:lnTo>
                <a:lnTo>
                  <a:pt x="118" y="233"/>
                </a:lnTo>
                <a:lnTo>
                  <a:pt x="118" y="233"/>
                </a:lnTo>
                <a:lnTo>
                  <a:pt x="117" y="234"/>
                </a:lnTo>
                <a:lnTo>
                  <a:pt x="117" y="234"/>
                </a:lnTo>
                <a:lnTo>
                  <a:pt x="117" y="234"/>
                </a:lnTo>
                <a:lnTo>
                  <a:pt x="117" y="234"/>
                </a:lnTo>
                <a:lnTo>
                  <a:pt x="118" y="233"/>
                </a:lnTo>
                <a:lnTo>
                  <a:pt x="118" y="233"/>
                </a:lnTo>
                <a:close/>
                <a:moveTo>
                  <a:pt x="9" y="229"/>
                </a:moveTo>
                <a:lnTo>
                  <a:pt x="9" y="229"/>
                </a:lnTo>
                <a:lnTo>
                  <a:pt x="9" y="229"/>
                </a:lnTo>
                <a:lnTo>
                  <a:pt x="9" y="229"/>
                </a:lnTo>
                <a:lnTo>
                  <a:pt x="9" y="231"/>
                </a:lnTo>
                <a:lnTo>
                  <a:pt x="9" y="231"/>
                </a:lnTo>
                <a:lnTo>
                  <a:pt x="9" y="231"/>
                </a:lnTo>
                <a:lnTo>
                  <a:pt x="9" y="231"/>
                </a:lnTo>
                <a:lnTo>
                  <a:pt x="9" y="229"/>
                </a:lnTo>
                <a:lnTo>
                  <a:pt x="9" y="229"/>
                </a:lnTo>
                <a:close/>
                <a:moveTo>
                  <a:pt x="36" y="297"/>
                </a:moveTo>
                <a:lnTo>
                  <a:pt x="36" y="297"/>
                </a:lnTo>
                <a:lnTo>
                  <a:pt x="37" y="297"/>
                </a:lnTo>
                <a:lnTo>
                  <a:pt x="37" y="297"/>
                </a:lnTo>
                <a:lnTo>
                  <a:pt x="37" y="294"/>
                </a:lnTo>
                <a:lnTo>
                  <a:pt x="37" y="294"/>
                </a:lnTo>
                <a:lnTo>
                  <a:pt x="37" y="294"/>
                </a:lnTo>
                <a:lnTo>
                  <a:pt x="37" y="294"/>
                </a:lnTo>
                <a:lnTo>
                  <a:pt x="36" y="297"/>
                </a:lnTo>
                <a:lnTo>
                  <a:pt x="36" y="297"/>
                </a:lnTo>
                <a:close/>
                <a:moveTo>
                  <a:pt x="128" y="142"/>
                </a:moveTo>
                <a:lnTo>
                  <a:pt x="128" y="142"/>
                </a:lnTo>
                <a:lnTo>
                  <a:pt x="128" y="142"/>
                </a:lnTo>
                <a:lnTo>
                  <a:pt x="128" y="142"/>
                </a:lnTo>
                <a:lnTo>
                  <a:pt x="127" y="143"/>
                </a:lnTo>
                <a:lnTo>
                  <a:pt x="127" y="143"/>
                </a:lnTo>
                <a:lnTo>
                  <a:pt x="127" y="143"/>
                </a:lnTo>
                <a:lnTo>
                  <a:pt x="127" y="143"/>
                </a:lnTo>
                <a:lnTo>
                  <a:pt x="128" y="142"/>
                </a:lnTo>
                <a:lnTo>
                  <a:pt x="128" y="142"/>
                </a:lnTo>
                <a:close/>
                <a:moveTo>
                  <a:pt x="53" y="234"/>
                </a:moveTo>
                <a:lnTo>
                  <a:pt x="53" y="234"/>
                </a:lnTo>
                <a:lnTo>
                  <a:pt x="52" y="234"/>
                </a:lnTo>
                <a:lnTo>
                  <a:pt x="52" y="234"/>
                </a:lnTo>
                <a:lnTo>
                  <a:pt x="53" y="236"/>
                </a:lnTo>
                <a:lnTo>
                  <a:pt x="53" y="236"/>
                </a:lnTo>
                <a:lnTo>
                  <a:pt x="53" y="234"/>
                </a:lnTo>
                <a:lnTo>
                  <a:pt x="53" y="234"/>
                </a:lnTo>
                <a:close/>
                <a:moveTo>
                  <a:pt x="248" y="175"/>
                </a:moveTo>
                <a:lnTo>
                  <a:pt x="248" y="175"/>
                </a:lnTo>
                <a:lnTo>
                  <a:pt x="249" y="175"/>
                </a:lnTo>
                <a:lnTo>
                  <a:pt x="249" y="173"/>
                </a:lnTo>
                <a:lnTo>
                  <a:pt x="249" y="173"/>
                </a:lnTo>
                <a:lnTo>
                  <a:pt x="248" y="175"/>
                </a:lnTo>
                <a:lnTo>
                  <a:pt x="248" y="175"/>
                </a:lnTo>
                <a:close/>
                <a:moveTo>
                  <a:pt x="106" y="241"/>
                </a:moveTo>
                <a:lnTo>
                  <a:pt x="106" y="241"/>
                </a:lnTo>
                <a:lnTo>
                  <a:pt x="104" y="241"/>
                </a:lnTo>
                <a:lnTo>
                  <a:pt x="104" y="241"/>
                </a:lnTo>
                <a:lnTo>
                  <a:pt x="104" y="243"/>
                </a:lnTo>
                <a:lnTo>
                  <a:pt x="104" y="243"/>
                </a:lnTo>
                <a:lnTo>
                  <a:pt x="104" y="243"/>
                </a:lnTo>
                <a:lnTo>
                  <a:pt x="104" y="243"/>
                </a:lnTo>
                <a:lnTo>
                  <a:pt x="106" y="241"/>
                </a:lnTo>
                <a:lnTo>
                  <a:pt x="106" y="241"/>
                </a:lnTo>
                <a:close/>
                <a:moveTo>
                  <a:pt x="142" y="200"/>
                </a:moveTo>
                <a:lnTo>
                  <a:pt x="142" y="200"/>
                </a:lnTo>
                <a:lnTo>
                  <a:pt x="144" y="200"/>
                </a:lnTo>
                <a:lnTo>
                  <a:pt x="144" y="199"/>
                </a:lnTo>
                <a:lnTo>
                  <a:pt x="144" y="199"/>
                </a:lnTo>
                <a:lnTo>
                  <a:pt x="142" y="200"/>
                </a:lnTo>
                <a:lnTo>
                  <a:pt x="142" y="200"/>
                </a:lnTo>
                <a:close/>
                <a:moveTo>
                  <a:pt x="106" y="125"/>
                </a:moveTo>
                <a:lnTo>
                  <a:pt x="106" y="125"/>
                </a:lnTo>
                <a:lnTo>
                  <a:pt x="107" y="125"/>
                </a:lnTo>
                <a:lnTo>
                  <a:pt x="107" y="125"/>
                </a:lnTo>
                <a:lnTo>
                  <a:pt x="107" y="123"/>
                </a:lnTo>
                <a:lnTo>
                  <a:pt x="107" y="123"/>
                </a:lnTo>
                <a:lnTo>
                  <a:pt x="107" y="123"/>
                </a:lnTo>
                <a:lnTo>
                  <a:pt x="107" y="123"/>
                </a:lnTo>
                <a:lnTo>
                  <a:pt x="106" y="125"/>
                </a:lnTo>
                <a:lnTo>
                  <a:pt x="106" y="125"/>
                </a:lnTo>
                <a:close/>
                <a:moveTo>
                  <a:pt x="13" y="125"/>
                </a:moveTo>
                <a:lnTo>
                  <a:pt x="13" y="125"/>
                </a:lnTo>
                <a:lnTo>
                  <a:pt x="13" y="125"/>
                </a:lnTo>
                <a:lnTo>
                  <a:pt x="13" y="125"/>
                </a:lnTo>
                <a:lnTo>
                  <a:pt x="12" y="126"/>
                </a:lnTo>
                <a:lnTo>
                  <a:pt x="12" y="126"/>
                </a:lnTo>
                <a:lnTo>
                  <a:pt x="12" y="126"/>
                </a:lnTo>
                <a:lnTo>
                  <a:pt x="12" y="126"/>
                </a:lnTo>
                <a:lnTo>
                  <a:pt x="13" y="125"/>
                </a:lnTo>
                <a:lnTo>
                  <a:pt x="13" y="125"/>
                </a:lnTo>
                <a:close/>
                <a:moveTo>
                  <a:pt x="32" y="184"/>
                </a:moveTo>
                <a:lnTo>
                  <a:pt x="32" y="184"/>
                </a:lnTo>
                <a:lnTo>
                  <a:pt x="33" y="184"/>
                </a:lnTo>
                <a:lnTo>
                  <a:pt x="33" y="184"/>
                </a:lnTo>
                <a:lnTo>
                  <a:pt x="33" y="184"/>
                </a:lnTo>
                <a:lnTo>
                  <a:pt x="33" y="184"/>
                </a:lnTo>
                <a:lnTo>
                  <a:pt x="33" y="184"/>
                </a:lnTo>
                <a:lnTo>
                  <a:pt x="33" y="184"/>
                </a:lnTo>
                <a:lnTo>
                  <a:pt x="32" y="184"/>
                </a:lnTo>
                <a:lnTo>
                  <a:pt x="32" y="184"/>
                </a:lnTo>
                <a:close/>
                <a:moveTo>
                  <a:pt x="148" y="149"/>
                </a:moveTo>
                <a:lnTo>
                  <a:pt x="148" y="149"/>
                </a:lnTo>
                <a:lnTo>
                  <a:pt x="147" y="149"/>
                </a:lnTo>
                <a:lnTo>
                  <a:pt x="147" y="150"/>
                </a:lnTo>
                <a:lnTo>
                  <a:pt x="147" y="150"/>
                </a:lnTo>
                <a:lnTo>
                  <a:pt x="148" y="149"/>
                </a:lnTo>
                <a:lnTo>
                  <a:pt x="148" y="149"/>
                </a:lnTo>
                <a:close/>
                <a:moveTo>
                  <a:pt x="83" y="94"/>
                </a:moveTo>
                <a:lnTo>
                  <a:pt x="83" y="94"/>
                </a:lnTo>
                <a:lnTo>
                  <a:pt x="83" y="94"/>
                </a:lnTo>
                <a:lnTo>
                  <a:pt x="83" y="94"/>
                </a:lnTo>
                <a:lnTo>
                  <a:pt x="84" y="94"/>
                </a:lnTo>
                <a:lnTo>
                  <a:pt x="84" y="94"/>
                </a:lnTo>
                <a:lnTo>
                  <a:pt x="83" y="94"/>
                </a:lnTo>
                <a:lnTo>
                  <a:pt x="83" y="94"/>
                </a:lnTo>
                <a:lnTo>
                  <a:pt x="83" y="94"/>
                </a:lnTo>
                <a:lnTo>
                  <a:pt x="83" y="94"/>
                </a:lnTo>
                <a:close/>
                <a:moveTo>
                  <a:pt x="26" y="180"/>
                </a:moveTo>
                <a:lnTo>
                  <a:pt x="26" y="180"/>
                </a:lnTo>
                <a:lnTo>
                  <a:pt x="27" y="180"/>
                </a:lnTo>
                <a:lnTo>
                  <a:pt x="27" y="180"/>
                </a:lnTo>
                <a:lnTo>
                  <a:pt x="27" y="179"/>
                </a:lnTo>
                <a:lnTo>
                  <a:pt x="27" y="179"/>
                </a:lnTo>
                <a:lnTo>
                  <a:pt x="26" y="179"/>
                </a:lnTo>
                <a:lnTo>
                  <a:pt x="26" y="179"/>
                </a:lnTo>
                <a:lnTo>
                  <a:pt x="26" y="180"/>
                </a:lnTo>
                <a:lnTo>
                  <a:pt x="26" y="180"/>
                </a:lnTo>
                <a:close/>
                <a:moveTo>
                  <a:pt x="168" y="204"/>
                </a:moveTo>
                <a:lnTo>
                  <a:pt x="168" y="204"/>
                </a:lnTo>
                <a:lnTo>
                  <a:pt x="168" y="204"/>
                </a:lnTo>
                <a:lnTo>
                  <a:pt x="168" y="204"/>
                </a:lnTo>
                <a:lnTo>
                  <a:pt x="167" y="206"/>
                </a:lnTo>
                <a:lnTo>
                  <a:pt x="167" y="206"/>
                </a:lnTo>
                <a:lnTo>
                  <a:pt x="167" y="206"/>
                </a:lnTo>
                <a:lnTo>
                  <a:pt x="167" y="206"/>
                </a:lnTo>
                <a:lnTo>
                  <a:pt x="168" y="204"/>
                </a:lnTo>
                <a:lnTo>
                  <a:pt x="168" y="204"/>
                </a:lnTo>
                <a:close/>
                <a:moveTo>
                  <a:pt x="262" y="148"/>
                </a:moveTo>
                <a:lnTo>
                  <a:pt x="262" y="148"/>
                </a:lnTo>
                <a:lnTo>
                  <a:pt x="262" y="148"/>
                </a:lnTo>
                <a:lnTo>
                  <a:pt x="262" y="148"/>
                </a:lnTo>
                <a:lnTo>
                  <a:pt x="260" y="148"/>
                </a:lnTo>
                <a:lnTo>
                  <a:pt x="260" y="148"/>
                </a:lnTo>
                <a:lnTo>
                  <a:pt x="260" y="148"/>
                </a:lnTo>
                <a:lnTo>
                  <a:pt x="260" y="148"/>
                </a:lnTo>
                <a:lnTo>
                  <a:pt x="262" y="148"/>
                </a:lnTo>
                <a:lnTo>
                  <a:pt x="262" y="148"/>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08"/>
          <p:cNvSpPr>
            <a:spLocks noEditPoints="1"/>
          </p:cNvSpPr>
          <p:nvPr/>
        </p:nvSpPr>
        <p:spPr bwMode="auto">
          <a:xfrm>
            <a:off x="5255226" y="4265376"/>
            <a:ext cx="552467" cy="651515"/>
          </a:xfrm>
          <a:custGeom>
            <a:avLst/>
            <a:gdLst>
              <a:gd name="T0" fmla="*/ 0 w 314"/>
              <a:gd name="T1" fmla="*/ 7 h 385"/>
              <a:gd name="T2" fmla="*/ 287 w 314"/>
              <a:gd name="T3" fmla="*/ 166 h 385"/>
              <a:gd name="T4" fmla="*/ 81 w 314"/>
              <a:gd name="T5" fmla="*/ 265 h 385"/>
              <a:gd name="T6" fmla="*/ 258 w 314"/>
              <a:gd name="T7" fmla="*/ 243 h 385"/>
              <a:gd name="T8" fmla="*/ 290 w 314"/>
              <a:gd name="T9" fmla="*/ 214 h 385"/>
              <a:gd name="T10" fmla="*/ 113 w 314"/>
              <a:gd name="T11" fmla="*/ 348 h 385"/>
              <a:gd name="T12" fmla="*/ 36 w 314"/>
              <a:gd name="T13" fmla="*/ 324 h 385"/>
              <a:gd name="T14" fmla="*/ 73 w 314"/>
              <a:gd name="T15" fmla="*/ 305 h 385"/>
              <a:gd name="T16" fmla="*/ 174 w 314"/>
              <a:gd name="T17" fmla="*/ 294 h 385"/>
              <a:gd name="T18" fmla="*/ 145 w 314"/>
              <a:gd name="T19" fmla="*/ 270 h 385"/>
              <a:gd name="T20" fmla="*/ 103 w 314"/>
              <a:gd name="T21" fmla="*/ 270 h 385"/>
              <a:gd name="T22" fmla="*/ 83 w 314"/>
              <a:gd name="T23" fmla="*/ 322 h 385"/>
              <a:gd name="T24" fmla="*/ 107 w 314"/>
              <a:gd name="T25" fmla="*/ 365 h 385"/>
              <a:gd name="T26" fmla="*/ 59 w 314"/>
              <a:gd name="T27" fmla="*/ 224 h 385"/>
              <a:gd name="T28" fmla="*/ 56 w 314"/>
              <a:gd name="T29" fmla="*/ 92 h 385"/>
              <a:gd name="T30" fmla="*/ 134 w 314"/>
              <a:gd name="T31" fmla="*/ 162 h 385"/>
              <a:gd name="T32" fmla="*/ 7 w 314"/>
              <a:gd name="T33" fmla="*/ 187 h 385"/>
              <a:gd name="T34" fmla="*/ 209 w 314"/>
              <a:gd name="T35" fmla="*/ 162 h 385"/>
              <a:gd name="T36" fmla="*/ 94 w 314"/>
              <a:gd name="T37" fmla="*/ 361 h 385"/>
              <a:gd name="T38" fmla="*/ 131 w 314"/>
              <a:gd name="T39" fmla="*/ 88 h 385"/>
              <a:gd name="T40" fmla="*/ 246 w 314"/>
              <a:gd name="T41" fmla="*/ 160 h 385"/>
              <a:gd name="T42" fmla="*/ 114 w 314"/>
              <a:gd name="T43" fmla="*/ 227 h 385"/>
              <a:gd name="T44" fmla="*/ 147 w 314"/>
              <a:gd name="T45" fmla="*/ 175 h 385"/>
              <a:gd name="T46" fmla="*/ 25 w 314"/>
              <a:gd name="T47" fmla="*/ 138 h 385"/>
              <a:gd name="T48" fmla="*/ 34 w 314"/>
              <a:gd name="T49" fmla="*/ 258 h 385"/>
              <a:gd name="T50" fmla="*/ 52 w 314"/>
              <a:gd name="T51" fmla="*/ 204 h 385"/>
              <a:gd name="T52" fmla="*/ 25 w 314"/>
              <a:gd name="T53" fmla="*/ 86 h 385"/>
              <a:gd name="T54" fmla="*/ 32 w 314"/>
              <a:gd name="T55" fmla="*/ 91 h 385"/>
              <a:gd name="T56" fmla="*/ 171 w 314"/>
              <a:gd name="T57" fmla="*/ 240 h 385"/>
              <a:gd name="T58" fmla="*/ 57 w 314"/>
              <a:gd name="T59" fmla="*/ 234 h 385"/>
              <a:gd name="T60" fmla="*/ 134 w 314"/>
              <a:gd name="T61" fmla="*/ 199 h 385"/>
              <a:gd name="T62" fmla="*/ 164 w 314"/>
              <a:gd name="T63" fmla="*/ 136 h 385"/>
              <a:gd name="T64" fmla="*/ 138 w 314"/>
              <a:gd name="T65" fmla="*/ 113 h 385"/>
              <a:gd name="T66" fmla="*/ 185 w 314"/>
              <a:gd name="T67" fmla="*/ 126 h 385"/>
              <a:gd name="T68" fmla="*/ 33 w 314"/>
              <a:gd name="T69" fmla="*/ 167 h 385"/>
              <a:gd name="T70" fmla="*/ 30 w 314"/>
              <a:gd name="T71" fmla="*/ 32 h 385"/>
              <a:gd name="T72" fmla="*/ 40 w 314"/>
              <a:gd name="T73" fmla="*/ 214 h 385"/>
              <a:gd name="T74" fmla="*/ 49 w 314"/>
              <a:gd name="T75" fmla="*/ 226 h 385"/>
              <a:gd name="T76" fmla="*/ 142 w 314"/>
              <a:gd name="T77" fmla="*/ 213 h 385"/>
              <a:gd name="T78" fmla="*/ 17 w 314"/>
              <a:gd name="T79" fmla="*/ 319 h 385"/>
              <a:gd name="T80" fmla="*/ 273 w 314"/>
              <a:gd name="T81" fmla="*/ 162 h 385"/>
              <a:gd name="T82" fmla="*/ 104 w 314"/>
              <a:gd name="T83" fmla="*/ 92 h 385"/>
              <a:gd name="T84" fmla="*/ 32 w 314"/>
              <a:gd name="T85" fmla="*/ 179 h 385"/>
              <a:gd name="T86" fmla="*/ 118 w 314"/>
              <a:gd name="T87" fmla="*/ 274 h 385"/>
              <a:gd name="T88" fmla="*/ 96 w 314"/>
              <a:gd name="T89" fmla="*/ 169 h 385"/>
              <a:gd name="T90" fmla="*/ 222 w 314"/>
              <a:gd name="T91" fmla="*/ 173 h 385"/>
              <a:gd name="T92" fmla="*/ 69 w 314"/>
              <a:gd name="T93" fmla="*/ 167 h 385"/>
              <a:gd name="T94" fmla="*/ 23 w 314"/>
              <a:gd name="T95" fmla="*/ 31 h 385"/>
              <a:gd name="T96" fmla="*/ 158 w 314"/>
              <a:gd name="T97" fmla="*/ 187 h 385"/>
              <a:gd name="T98" fmla="*/ 77 w 314"/>
              <a:gd name="T99" fmla="*/ 229 h 385"/>
              <a:gd name="T100" fmla="*/ 64 w 314"/>
              <a:gd name="T101" fmla="*/ 260 h 385"/>
              <a:gd name="T102" fmla="*/ 83 w 314"/>
              <a:gd name="T103" fmla="*/ 219 h 385"/>
              <a:gd name="T104" fmla="*/ 13 w 314"/>
              <a:gd name="T105" fmla="*/ 136 h 385"/>
              <a:gd name="T106" fmla="*/ 70 w 314"/>
              <a:gd name="T107" fmla="*/ 243 h 385"/>
              <a:gd name="T108" fmla="*/ 133 w 314"/>
              <a:gd name="T109" fmla="*/ 180 h 385"/>
              <a:gd name="T110" fmla="*/ 67 w 314"/>
              <a:gd name="T111" fmla="*/ 81 h 385"/>
              <a:gd name="T112" fmla="*/ 50 w 314"/>
              <a:gd name="T113" fmla="*/ 68 h 385"/>
              <a:gd name="T114" fmla="*/ 110 w 314"/>
              <a:gd name="T115" fmla="*/ 211 h 385"/>
              <a:gd name="T116" fmla="*/ 26 w 314"/>
              <a:gd name="T117" fmla="*/ 216 h 385"/>
              <a:gd name="T118" fmla="*/ 150 w 314"/>
              <a:gd name="T119" fmla="*/ 121 h 385"/>
              <a:gd name="T120" fmla="*/ 43 w 314"/>
              <a:gd name="T121" fmla="*/ 257 h 385"/>
              <a:gd name="T122" fmla="*/ 104 w 314"/>
              <a:gd name="T123" fmla="*/ 243 h 385"/>
              <a:gd name="T124" fmla="*/ 26 w 314"/>
              <a:gd name="T125" fmla="*/ 18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4" h="385">
                <a:moveTo>
                  <a:pt x="91" y="381"/>
                </a:moveTo>
                <a:lnTo>
                  <a:pt x="91" y="381"/>
                </a:lnTo>
                <a:lnTo>
                  <a:pt x="90" y="383"/>
                </a:lnTo>
                <a:lnTo>
                  <a:pt x="90" y="383"/>
                </a:lnTo>
                <a:lnTo>
                  <a:pt x="88" y="385"/>
                </a:lnTo>
                <a:lnTo>
                  <a:pt x="87" y="385"/>
                </a:lnTo>
                <a:lnTo>
                  <a:pt x="86" y="385"/>
                </a:lnTo>
                <a:lnTo>
                  <a:pt x="83" y="385"/>
                </a:lnTo>
                <a:lnTo>
                  <a:pt x="83" y="385"/>
                </a:lnTo>
                <a:lnTo>
                  <a:pt x="81" y="383"/>
                </a:lnTo>
                <a:lnTo>
                  <a:pt x="81" y="383"/>
                </a:lnTo>
                <a:lnTo>
                  <a:pt x="77" y="382"/>
                </a:lnTo>
                <a:lnTo>
                  <a:pt x="77" y="382"/>
                </a:lnTo>
                <a:lnTo>
                  <a:pt x="73" y="378"/>
                </a:lnTo>
                <a:lnTo>
                  <a:pt x="69" y="372"/>
                </a:lnTo>
                <a:lnTo>
                  <a:pt x="69" y="372"/>
                </a:lnTo>
                <a:lnTo>
                  <a:pt x="54" y="358"/>
                </a:lnTo>
                <a:lnTo>
                  <a:pt x="54" y="358"/>
                </a:lnTo>
                <a:lnTo>
                  <a:pt x="50" y="352"/>
                </a:lnTo>
                <a:lnTo>
                  <a:pt x="44" y="349"/>
                </a:lnTo>
                <a:lnTo>
                  <a:pt x="44" y="349"/>
                </a:lnTo>
                <a:lnTo>
                  <a:pt x="25" y="335"/>
                </a:lnTo>
                <a:lnTo>
                  <a:pt x="25" y="335"/>
                </a:lnTo>
                <a:lnTo>
                  <a:pt x="22" y="334"/>
                </a:lnTo>
                <a:lnTo>
                  <a:pt x="22" y="334"/>
                </a:lnTo>
                <a:lnTo>
                  <a:pt x="22" y="332"/>
                </a:lnTo>
                <a:lnTo>
                  <a:pt x="19" y="334"/>
                </a:lnTo>
                <a:lnTo>
                  <a:pt x="19" y="334"/>
                </a:lnTo>
                <a:lnTo>
                  <a:pt x="17" y="334"/>
                </a:lnTo>
                <a:lnTo>
                  <a:pt x="15" y="332"/>
                </a:lnTo>
                <a:lnTo>
                  <a:pt x="12" y="328"/>
                </a:lnTo>
                <a:lnTo>
                  <a:pt x="12" y="328"/>
                </a:lnTo>
                <a:lnTo>
                  <a:pt x="10" y="321"/>
                </a:lnTo>
                <a:lnTo>
                  <a:pt x="10" y="321"/>
                </a:lnTo>
                <a:lnTo>
                  <a:pt x="9" y="297"/>
                </a:lnTo>
                <a:lnTo>
                  <a:pt x="9" y="297"/>
                </a:lnTo>
                <a:lnTo>
                  <a:pt x="7" y="295"/>
                </a:lnTo>
                <a:lnTo>
                  <a:pt x="7" y="295"/>
                </a:lnTo>
                <a:lnTo>
                  <a:pt x="6" y="298"/>
                </a:lnTo>
                <a:lnTo>
                  <a:pt x="6" y="298"/>
                </a:lnTo>
                <a:lnTo>
                  <a:pt x="3" y="300"/>
                </a:lnTo>
                <a:lnTo>
                  <a:pt x="3" y="300"/>
                </a:lnTo>
                <a:lnTo>
                  <a:pt x="2" y="300"/>
                </a:lnTo>
                <a:lnTo>
                  <a:pt x="2" y="300"/>
                </a:lnTo>
                <a:lnTo>
                  <a:pt x="0" y="298"/>
                </a:lnTo>
                <a:lnTo>
                  <a:pt x="0" y="297"/>
                </a:lnTo>
                <a:lnTo>
                  <a:pt x="0" y="297"/>
                </a:lnTo>
                <a:lnTo>
                  <a:pt x="2" y="295"/>
                </a:lnTo>
                <a:lnTo>
                  <a:pt x="2" y="295"/>
                </a:lnTo>
                <a:lnTo>
                  <a:pt x="6" y="290"/>
                </a:lnTo>
                <a:lnTo>
                  <a:pt x="6" y="290"/>
                </a:lnTo>
                <a:lnTo>
                  <a:pt x="7" y="288"/>
                </a:lnTo>
                <a:lnTo>
                  <a:pt x="7" y="285"/>
                </a:lnTo>
                <a:lnTo>
                  <a:pt x="7" y="285"/>
                </a:lnTo>
                <a:lnTo>
                  <a:pt x="6" y="265"/>
                </a:lnTo>
                <a:lnTo>
                  <a:pt x="6" y="265"/>
                </a:lnTo>
                <a:lnTo>
                  <a:pt x="3" y="227"/>
                </a:lnTo>
                <a:lnTo>
                  <a:pt x="3" y="227"/>
                </a:lnTo>
                <a:lnTo>
                  <a:pt x="0" y="170"/>
                </a:lnTo>
                <a:lnTo>
                  <a:pt x="0" y="170"/>
                </a:lnTo>
                <a:lnTo>
                  <a:pt x="0" y="108"/>
                </a:lnTo>
                <a:lnTo>
                  <a:pt x="0" y="108"/>
                </a:lnTo>
                <a:lnTo>
                  <a:pt x="2" y="24"/>
                </a:lnTo>
                <a:lnTo>
                  <a:pt x="2" y="24"/>
                </a:lnTo>
                <a:lnTo>
                  <a:pt x="0" y="7"/>
                </a:lnTo>
                <a:lnTo>
                  <a:pt x="0" y="7"/>
                </a:lnTo>
                <a:lnTo>
                  <a:pt x="2" y="4"/>
                </a:lnTo>
                <a:lnTo>
                  <a:pt x="3" y="1"/>
                </a:lnTo>
                <a:lnTo>
                  <a:pt x="3" y="1"/>
                </a:lnTo>
                <a:lnTo>
                  <a:pt x="5" y="0"/>
                </a:lnTo>
                <a:lnTo>
                  <a:pt x="5" y="0"/>
                </a:lnTo>
                <a:lnTo>
                  <a:pt x="6" y="1"/>
                </a:lnTo>
                <a:lnTo>
                  <a:pt x="9" y="1"/>
                </a:lnTo>
                <a:lnTo>
                  <a:pt x="9" y="4"/>
                </a:lnTo>
                <a:lnTo>
                  <a:pt x="9" y="5"/>
                </a:lnTo>
                <a:lnTo>
                  <a:pt x="9" y="5"/>
                </a:lnTo>
                <a:lnTo>
                  <a:pt x="9" y="7"/>
                </a:lnTo>
                <a:lnTo>
                  <a:pt x="6" y="8"/>
                </a:lnTo>
                <a:lnTo>
                  <a:pt x="6" y="8"/>
                </a:lnTo>
                <a:lnTo>
                  <a:pt x="6" y="14"/>
                </a:lnTo>
                <a:lnTo>
                  <a:pt x="6" y="14"/>
                </a:lnTo>
                <a:lnTo>
                  <a:pt x="5" y="47"/>
                </a:lnTo>
                <a:lnTo>
                  <a:pt x="5" y="47"/>
                </a:lnTo>
                <a:lnTo>
                  <a:pt x="5" y="48"/>
                </a:lnTo>
                <a:lnTo>
                  <a:pt x="5" y="48"/>
                </a:lnTo>
                <a:lnTo>
                  <a:pt x="6" y="48"/>
                </a:lnTo>
                <a:lnTo>
                  <a:pt x="6" y="47"/>
                </a:lnTo>
                <a:lnTo>
                  <a:pt x="6" y="47"/>
                </a:lnTo>
                <a:lnTo>
                  <a:pt x="6" y="45"/>
                </a:lnTo>
                <a:lnTo>
                  <a:pt x="6" y="45"/>
                </a:lnTo>
                <a:lnTo>
                  <a:pt x="6" y="30"/>
                </a:lnTo>
                <a:lnTo>
                  <a:pt x="6" y="30"/>
                </a:lnTo>
                <a:lnTo>
                  <a:pt x="7" y="25"/>
                </a:lnTo>
                <a:lnTo>
                  <a:pt x="7" y="25"/>
                </a:lnTo>
                <a:lnTo>
                  <a:pt x="7" y="24"/>
                </a:lnTo>
                <a:lnTo>
                  <a:pt x="7" y="24"/>
                </a:lnTo>
                <a:lnTo>
                  <a:pt x="7" y="17"/>
                </a:lnTo>
                <a:lnTo>
                  <a:pt x="7" y="17"/>
                </a:lnTo>
                <a:lnTo>
                  <a:pt x="7" y="14"/>
                </a:lnTo>
                <a:lnTo>
                  <a:pt x="10" y="13"/>
                </a:lnTo>
                <a:lnTo>
                  <a:pt x="10" y="13"/>
                </a:lnTo>
                <a:lnTo>
                  <a:pt x="15" y="13"/>
                </a:lnTo>
                <a:lnTo>
                  <a:pt x="17" y="13"/>
                </a:lnTo>
                <a:lnTo>
                  <a:pt x="17" y="13"/>
                </a:lnTo>
                <a:lnTo>
                  <a:pt x="34" y="20"/>
                </a:lnTo>
                <a:lnTo>
                  <a:pt x="34" y="20"/>
                </a:lnTo>
                <a:lnTo>
                  <a:pt x="71" y="37"/>
                </a:lnTo>
                <a:lnTo>
                  <a:pt x="71" y="37"/>
                </a:lnTo>
                <a:lnTo>
                  <a:pt x="100" y="49"/>
                </a:lnTo>
                <a:lnTo>
                  <a:pt x="125" y="64"/>
                </a:lnTo>
                <a:lnTo>
                  <a:pt x="125" y="64"/>
                </a:lnTo>
                <a:lnTo>
                  <a:pt x="154" y="79"/>
                </a:lnTo>
                <a:lnTo>
                  <a:pt x="179" y="95"/>
                </a:lnTo>
                <a:lnTo>
                  <a:pt x="179" y="95"/>
                </a:lnTo>
                <a:lnTo>
                  <a:pt x="206" y="111"/>
                </a:lnTo>
                <a:lnTo>
                  <a:pt x="206" y="111"/>
                </a:lnTo>
                <a:lnTo>
                  <a:pt x="225" y="121"/>
                </a:lnTo>
                <a:lnTo>
                  <a:pt x="243" y="130"/>
                </a:lnTo>
                <a:lnTo>
                  <a:pt x="243" y="130"/>
                </a:lnTo>
                <a:lnTo>
                  <a:pt x="258" y="140"/>
                </a:lnTo>
                <a:lnTo>
                  <a:pt x="258" y="140"/>
                </a:lnTo>
                <a:lnTo>
                  <a:pt x="270" y="149"/>
                </a:lnTo>
                <a:lnTo>
                  <a:pt x="270" y="149"/>
                </a:lnTo>
                <a:lnTo>
                  <a:pt x="285" y="160"/>
                </a:lnTo>
                <a:lnTo>
                  <a:pt x="285" y="160"/>
                </a:lnTo>
                <a:lnTo>
                  <a:pt x="286" y="162"/>
                </a:lnTo>
                <a:lnTo>
                  <a:pt x="287" y="165"/>
                </a:lnTo>
                <a:lnTo>
                  <a:pt x="287" y="165"/>
                </a:lnTo>
                <a:lnTo>
                  <a:pt x="287" y="166"/>
                </a:lnTo>
                <a:lnTo>
                  <a:pt x="287" y="166"/>
                </a:lnTo>
                <a:lnTo>
                  <a:pt x="289" y="169"/>
                </a:lnTo>
                <a:lnTo>
                  <a:pt x="289" y="169"/>
                </a:lnTo>
                <a:lnTo>
                  <a:pt x="296" y="180"/>
                </a:lnTo>
                <a:lnTo>
                  <a:pt x="304" y="190"/>
                </a:lnTo>
                <a:lnTo>
                  <a:pt x="304" y="190"/>
                </a:lnTo>
                <a:lnTo>
                  <a:pt x="310" y="200"/>
                </a:lnTo>
                <a:lnTo>
                  <a:pt x="314" y="210"/>
                </a:lnTo>
                <a:lnTo>
                  <a:pt x="314" y="210"/>
                </a:lnTo>
                <a:lnTo>
                  <a:pt x="314" y="211"/>
                </a:lnTo>
                <a:lnTo>
                  <a:pt x="314" y="211"/>
                </a:lnTo>
                <a:lnTo>
                  <a:pt x="314" y="216"/>
                </a:lnTo>
                <a:lnTo>
                  <a:pt x="313" y="219"/>
                </a:lnTo>
                <a:lnTo>
                  <a:pt x="313" y="219"/>
                </a:lnTo>
                <a:lnTo>
                  <a:pt x="309" y="221"/>
                </a:lnTo>
                <a:lnTo>
                  <a:pt x="309" y="221"/>
                </a:lnTo>
                <a:lnTo>
                  <a:pt x="259" y="256"/>
                </a:lnTo>
                <a:lnTo>
                  <a:pt x="259" y="256"/>
                </a:lnTo>
                <a:lnTo>
                  <a:pt x="229" y="277"/>
                </a:lnTo>
                <a:lnTo>
                  <a:pt x="199" y="300"/>
                </a:lnTo>
                <a:lnTo>
                  <a:pt x="199" y="300"/>
                </a:lnTo>
                <a:lnTo>
                  <a:pt x="157" y="332"/>
                </a:lnTo>
                <a:lnTo>
                  <a:pt x="157" y="332"/>
                </a:lnTo>
                <a:lnTo>
                  <a:pt x="121" y="359"/>
                </a:lnTo>
                <a:lnTo>
                  <a:pt x="121" y="359"/>
                </a:lnTo>
                <a:lnTo>
                  <a:pt x="106" y="371"/>
                </a:lnTo>
                <a:lnTo>
                  <a:pt x="106" y="371"/>
                </a:lnTo>
                <a:lnTo>
                  <a:pt x="91" y="381"/>
                </a:lnTo>
                <a:lnTo>
                  <a:pt x="91" y="381"/>
                </a:lnTo>
                <a:close/>
                <a:moveTo>
                  <a:pt x="255" y="148"/>
                </a:moveTo>
                <a:lnTo>
                  <a:pt x="255" y="148"/>
                </a:lnTo>
                <a:lnTo>
                  <a:pt x="252" y="146"/>
                </a:lnTo>
                <a:lnTo>
                  <a:pt x="252" y="146"/>
                </a:lnTo>
                <a:lnTo>
                  <a:pt x="249" y="142"/>
                </a:lnTo>
                <a:lnTo>
                  <a:pt x="249" y="142"/>
                </a:lnTo>
                <a:lnTo>
                  <a:pt x="248" y="140"/>
                </a:lnTo>
                <a:lnTo>
                  <a:pt x="248" y="138"/>
                </a:lnTo>
                <a:lnTo>
                  <a:pt x="248" y="138"/>
                </a:lnTo>
                <a:lnTo>
                  <a:pt x="233" y="129"/>
                </a:lnTo>
                <a:lnTo>
                  <a:pt x="221" y="122"/>
                </a:lnTo>
                <a:lnTo>
                  <a:pt x="221" y="122"/>
                </a:lnTo>
                <a:lnTo>
                  <a:pt x="225" y="125"/>
                </a:lnTo>
                <a:lnTo>
                  <a:pt x="225" y="125"/>
                </a:lnTo>
                <a:lnTo>
                  <a:pt x="236" y="133"/>
                </a:lnTo>
                <a:lnTo>
                  <a:pt x="249" y="143"/>
                </a:lnTo>
                <a:lnTo>
                  <a:pt x="249" y="143"/>
                </a:lnTo>
                <a:lnTo>
                  <a:pt x="252" y="146"/>
                </a:lnTo>
                <a:lnTo>
                  <a:pt x="252" y="146"/>
                </a:lnTo>
                <a:lnTo>
                  <a:pt x="255" y="148"/>
                </a:lnTo>
                <a:lnTo>
                  <a:pt x="255" y="148"/>
                </a:lnTo>
                <a:lnTo>
                  <a:pt x="259" y="153"/>
                </a:lnTo>
                <a:lnTo>
                  <a:pt x="259" y="153"/>
                </a:lnTo>
                <a:lnTo>
                  <a:pt x="263" y="156"/>
                </a:lnTo>
                <a:lnTo>
                  <a:pt x="263" y="156"/>
                </a:lnTo>
                <a:lnTo>
                  <a:pt x="260" y="152"/>
                </a:lnTo>
                <a:lnTo>
                  <a:pt x="255" y="148"/>
                </a:lnTo>
                <a:lnTo>
                  <a:pt x="255" y="148"/>
                </a:lnTo>
                <a:close/>
                <a:moveTo>
                  <a:pt x="77" y="270"/>
                </a:moveTo>
                <a:lnTo>
                  <a:pt x="77" y="270"/>
                </a:lnTo>
                <a:lnTo>
                  <a:pt x="84" y="264"/>
                </a:lnTo>
                <a:lnTo>
                  <a:pt x="90" y="260"/>
                </a:lnTo>
                <a:lnTo>
                  <a:pt x="90" y="260"/>
                </a:lnTo>
                <a:lnTo>
                  <a:pt x="88" y="261"/>
                </a:lnTo>
                <a:lnTo>
                  <a:pt x="88" y="261"/>
                </a:lnTo>
                <a:lnTo>
                  <a:pt x="81" y="265"/>
                </a:lnTo>
                <a:lnTo>
                  <a:pt x="81" y="265"/>
                </a:lnTo>
                <a:lnTo>
                  <a:pt x="77" y="270"/>
                </a:lnTo>
                <a:lnTo>
                  <a:pt x="77" y="270"/>
                </a:lnTo>
                <a:lnTo>
                  <a:pt x="76" y="270"/>
                </a:lnTo>
                <a:lnTo>
                  <a:pt x="76" y="270"/>
                </a:lnTo>
                <a:lnTo>
                  <a:pt x="76" y="270"/>
                </a:lnTo>
                <a:lnTo>
                  <a:pt x="76" y="270"/>
                </a:lnTo>
                <a:lnTo>
                  <a:pt x="77" y="270"/>
                </a:lnTo>
                <a:lnTo>
                  <a:pt x="77" y="270"/>
                </a:lnTo>
                <a:close/>
                <a:moveTo>
                  <a:pt x="43" y="38"/>
                </a:moveTo>
                <a:lnTo>
                  <a:pt x="43" y="38"/>
                </a:lnTo>
                <a:lnTo>
                  <a:pt x="39" y="35"/>
                </a:lnTo>
                <a:lnTo>
                  <a:pt x="39" y="35"/>
                </a:lnTo>
                <a:lnTo>
                  <a:pt x="39" y="37"/>
                </a:lnTo>
                <a:lnTo>
                  <a:pt x="39" y="37"/>
                </a:lnTo>
                <a:lnTo>
                  <a:pt x="42" y="38"/>
                </a:lnTo>
                <a:lnTo>
                  <a:pt x="42" y="38"/>
                </a:lnTo>
                <a:lnTo>
                  <a:pt x="43" y="38"/>
                </a:lnTo>
                <a:lnTo>
                  <a:pt x="43" y="38"/>
                </a:lnTo>
                <a:lnTo>
                  <a:pt x="44" y="40"/>
                </a:lnTo>
                <a:lnTo>
                  <a:pt x="44" y="40"/>
                </a:lnTo>
                <a:lnTo>
                  <a:pt x="44" y="41"/>
                </a:lnTo>
                <a:lnTo>
                  <a:pt x="46" y="42"/>
                </a:lnTo>
                <a:lnTo>
                  <a:pt x="46" y="42"/>
                </a:lnTo>
                <a:lnTo>
                  <a:pt x="49" y="42"/>
                </a:lnTo>
                <a:lnTo>
                  <a:pt x="49" y="42"/>
                </a:lnTo>
                <a:lnTo>
                  <a:pt x="54" y="47"/>
                </a:lnTo>
                <a:lnTo>
                  <a:pt x="54" y="47"/>
                </a:lnTo>
                <a:lnTo>
                  <a:pt x="54" y="47"/>
                </a:lnTo>
                <a:lnTo>
                  <a:pt x="56" y="47"/>
                </a:lnTo>
                <a:lnTo>
                  <a:pt x="56" y="47"/>
                </a:lnTo>
                <a:lnTo>
                  <a:pt x="53" y="44"/>
                </a:lnTo>
                <a:lnTo>
                  <a:pt x="53" y="44"/>
                </a:lnTo>
                <a:lnTo>
                  <a:pt x="43" y="38"/>
                </a:lnTo>
                <a:lnTo>
                  <a:pt x="43" y="38"/>
                </a:lnTo>
                <a:close/>
                <a:moveTo>
                  <a:pt x="270" y="189"/>
                </a:moveTo>
                <a:lnTo>
                  <a:pt x="270" y="189"/>
                </a:lnTo>
                <a:lnTo>
                  <a:pt x="270" y="190"/>
                </a:lnTo>
                <a:lnTo>
                  <a:pt x="270" y="190"/>
                </a:lnTo>
                <a:lnTo>
                  <a:pt x="270" y="192"/>
                </a:lnTo>
                <a:lnTo>
                  <a:pt x="270" y="192"/>
                </a:lnTo>
                <a:lnTo>
                  <a:pt x="276" y="207"/>
                </a:lnTo>
                <a:lnTo>
                  <a:pt x="276" y="207"/>
                </a:lnTo>
                <a:lnTo>
                  <a:pt x="279" y="220"/>
                </a:lnTo>
                <a:lnTo>
                  <a:pt x="279" y="220"/>
                </a:lnTo>
                <a:lnTo>
                  <a:pt x="279" y="224"/>
                </a:lnTo>
                <a:lnTo>
                  <a:pt x="279" y="224"/>
                </a:lnTo>
                <a:lnTo>
                  <a:pt x="279" y="226"/>
                </a:lnTo>
                <a:lnTo>
                  <a:pt x="277" y="227"/>
                </a:lnTo>
                <a:lnTo>
                  <a:pt x="275" y="227"/>
                </a:lnTo>
                <a:lnTo>
                  <a:pt x="273" y="226"/>
                </a:lnTo>
                <a:lnTo>
                  <a:pt x="273" y="226"/>
                </a:lnTo>
                <a:lnTo>
                  <a:pt x="270" y="223"/>
                </a:lnTo>
                <a:lnTo>
                  <a:pt x="270" y="223"/>
                </a:lnTo>
                <a:lnTo>
                  <a:pt x="262" y="211"/>
                </a:lnTo>
                <a:lnTo>
                  <a:pt x="253" y="200"/>
                </a:lnTo>
                <a:lnTo>
                  <a:pt x="253" y="200"/>
                </a:lnTo>
                <a:lnTo>
                  <a:pt x="252" y="197"/>
                </a:lnTo>
                <a:lnTo>
                  <a:pt x="252" y="197"/>
                </a:lnTo>
                <a:lnTo>
                  <a:pt x="255" y="214"/>
                </a:lnTo>
                <a:lnTo>
                  <a:pt x="255" y="214"/>
                </a:lnTo>
                <a:lnTo>
                  <a:pt x="259" y="236"/>
                </a:lnTo>
                <a:lnTo>
                  <a:pt x="259" y="236"/>
                </a:lnTo>
                <a:lnTo>
                  <a:pt x="259" y="241"/>
                </a:lnTo>
                <a:lnTo>
                  <a:pt x="259" y="241"/>
                </a:lnTo>
                <a:lnTo>
                  <a:pt x="258" y="243"/>
                </a:lnTo>
                <a:lnTo>
                  <a:pt x="255" y="241"/>
                </a:lnTo>
                <a:lnTo>
                  <a:pt x="255" y="241"/>
                </a:lnTo>
                <a:lnTo>
                  <a:pt x="253" y="240"/>
                </a:lnTo>
                <a:lnTo>
                  <a:pt x="253" y="240"/>
                </a:lnTo>
                <a:lnTo>
                  <a:pt x="249" y="236"/>
                </a:lnTo>
                <a:lnTo>
                  <a:pt x="249" y="236"/>
                </a:lnTo>
                <a:lnTo>
                  <a:pt x="236" y="214"/>
                </a:lnTo>
                <a:lnTo>
                  <a:pt x="236" y="214"/>
                </a:lnTo>
                <a:lnTo>
                  <a:pt x="235" y="213"/>
                </a:lnTo>
                <a:lnTo>
                  <a:pt x="235" y="213"/>
                </a:lnTo>
                <a:lnTo>
                  <a:pt x="235" y="213"/>
                </a:lnTo>
                <a:lnTo>
                  <a:pt x="235" y="213"/>
                </a:lnTo>
                <a:lnTo>
                  <a:pt x="241" y="238"/>
                </a:lnTo>
                <a:lnTo>
                  <a:pt x="241" y="238"/>
                </a:lnTo>
                <a:lnTo>
                  <a:pt x="243" y="247"/>
                </a:lnTo>
                <a:lnTo>
                  <a:pt x="245" y="257"/>
                </a:lnTo>
                <a:lnTo>
                  <a:pt x="245" y="257"/>
                </a:lnTo>
                <a:lnTo>
                  <a:pt x="245" y="258"/>
                </a:lnTo>
                <a:lnTo>
                  <a:pt x="245" y="258"/>
                </a:lnTo>
                <a:lnTo>
                  <a:pt x="256" y="251"/>
                </a:lnTo>
                <a:lnTo>
                  <a:pt x="256" y="251"/>
                </a:lnTo>
                <a:lnTo>
                  <a:pt x="292" y="226"/>
                </a:lnTo>
                <a:lnTo>
                  <a:pt x="292" y="226"/>
                </a:lnTo>
                <a:lnTo>
                  <a:pt x="302" y="219"/>
                </a:lnTo>
                <a:lnTo>
                  <a:pt x="302" y="219"/>
                </a:lnTo>
                <a:lnTo>
                  <a:pt x="303" y="217"/>
                </a:lnTo>
                <a:lnTo>
                  <a:pt x="306" y="219"/>
                </a:lnTo>
                <a:lnTo>
                  <a:pt x="306" y="219"/>
                </a:lnTo>
                <a:lnTo>
                  <a:pt x="309" y="217"/>
                </a:lnTo>
                <a:lnTo>
                  <a:pt x="309" y="217"/>
                </a:lnTo>
                <a:lnTo>
                  <a:pt x="310" y="214"/>
                </a:lnTo>
                <a:lnTo>
                  <a:pt x="310" y="210"/>
                </a:lnTo>
                <a:lnTo>
                  <a:pt x="310" y="210"/>
                </a:lnTo>
                <a:lnTo>
                  <a:pt x="307" y="203"/>
                </a:lnTo>
                <a:lnTo>
                  <a:pt x="303" y="196"/>
                </a:lnTo>
                <a:lnTo>
                  <a:pt x="303" y="196"/>
                </a:lnTo>
                <a:lnTo>
                  <a:pt x="302" y="194"/>
                </a:lnTo>
                <a:lnTo>
                  <a:pt x="302" y="194"/>
                </a:lnTo>
                <a:lnTo>
                  <a:pt x="306" y="206"/>
                </a:lnTo>
                <a:lnTo>
                  <a:pt x="306" y="206"/>
                </a:lnTo>
                <a:lnTo>
                  <a:pt x="306" y="207"/>
                </a:lnTo>
                <a:lnTo>
                  <a:pt x="306" y="207"/>
                </a:lnTo>
                <a:lnTo>
                  <a:pt x="307" y="210"/>
                </a:lnTo>
                <a:lnTo>
                  <a:pt x="307" y="211"/>
                </a:lnTo>
                <a:lnTo>
                  <a:pt x="307" y="211"/>
                </a:lnTo>
                <a:lnTo>
                  <a:pt x="306" y="213"/>
                </a:lnTo>
                <a:lnTo>
                  <a:pt x="304" y="214"/>
                </a:lnTo>
                <a:lnTo>
                  <a:pt x="304" y="214"/>
                </a:lnTo>
                <a:lnTo>
                  <a:pt x="302" y="213"/>
                </a:lnTo>
                <a:lnTo>
                  <a:pt x="299" y="211"/>
                </a:lnTo>
                <a:lnTo>
                  <a:pt x="299" y="211"/>
                </a:lnTo>
                <a:lnTo>
                  <a:pt x="295" y="206"/>
                </a:lnTo>
                <a:lnTo>
                  <a:pt x="289" y="202"/>
                </a:lnTo>
                <a:lnTo>
                  <a:pt x="289" y="202"/>
                </a:lnTo>
                <a:lnTo>
                  <a:pt x="287" y="200"/>
                </a:lnTo>
                <a:lnTo>
                  <a:pt x="287" y="200"/>
                </a:lnTo>
                <a:lnTo>
                  <a:pt x="289" y="203"/>
                </a:lnTo>
                <a:lnTo>
                  <a:pt x="289" y="203"/>
                </a:lnTo>
                <a:lnTo>
                  <a:pt x="292" y="210"/>
                </a:lnTo>
                <a:lnTo>
                  <a:pt x="292" y="210"/>
                </a:lnTo>
                <a:lnTo>
                  <a:pt x="292" y="213"/>
                </a:lnTo>
                <a:lnTo>
                  <a:pt x="292" y="213"/>
                </a:lnTo>
                <a:lnTo>
                  <a:pt x="292" y="214"/>
                </a:lnTo>
                <a:lnTo>
                  <a:pt x="290" y="214"/>
                </a:lnTo>
                <a:lnTo>
                  <a:pt x="290" y="214"/>
                </a:lnTo>
                <a:lnTo>
                  <a:pt x="290" y="216"/>
                </a:lnTo>
                <a:lnTo>
                  <a:pt x="289" y="214"/>
                </a:lnTo>
                <a:lnTo>
                  <a:pt x="289" y="214"/>
                </a:lnTo>
                <a:lnTo>
                  <a:pt x="287" y="213"/>
                </a:lnTo>
                <a:lnTo>
                  <a:pt x="287" y="213"/>
                </a:lnTo>
                <a:lnTo>
                  <a:pt x="283" y="209"/>
                </a:lnTo>
                <a:lnTo>
                  <a:pt x="283" y="209"/>
                </a:lnTo>
                <a:lnTo>
                  <a:pt x="272" y="192"/>
                </a:lnTo>
                <a:lnTo>
                  <a:pt x="272" y="192"/>
                </a:lnTo>
                <a:lnTo>
                  <a:pt x="270" y="189"/>
                </a:lnTo>
                <a:lnTo>
                  <a:pt x="270" y="189"/>
                </a:lnTo>
                <a:close/>
                <a:moveTo>
                  <a:pt x="160" y="315"/>
                </a:moveTo>
                <a:lnTo>
                  <a:pt x="160" y="315"/>
                </a:lnTo>
                <a:lnTo>
                  <a:pt x="123" y="277"/>
                </a:lnTo>
                <a:lnTo>
                  <a:pt x="123" y="277"/>
                </a:lnTo>
                <a:lnTo>
                  <a:pt x="124" y="280"/>
                </a:lnTo>
                <a:lnTo>
                  <a:pt x="124" y="280"/>
                </a:lnTo>
                <a:lnTo>
                  <a:pt x="135" y="305"/>
                </a:lnTo>
                <a:lnTo>
                  <a:pt x="135" y="305"/>
                </a:lnTo>
                <a:lnTo>
                  <a:pt x="142" y="319"/>
                </a:lnTo>
                <a:lnTo>
                  <a:pt x="142" y="319"/>
                </a:lnTo>
                <a:lnTo>
                  <a:pt x="144" y="322"/>
                </a:lnTo>
                <a:lnTo>
                  <a:pt x="144" y="322"/>
                </a:lnTo>
                <a:lnTo>
                  <a:pt x="144" y="325"/>
                </a:lnTo>
                <a:lnTo>
                  <a:pt x="142" y="327"/>
                </a:lnTo>
                <a:lnTo>
                  <a:pt x="142" y="327"/>
                </a:lnTo>
                <a:lnTo>
                  <a:pt x="141" y="327"/>
                </a:lnTo>
                <a:lnTo>
                  <a:pt x="138" y="327"/>
                </a:lnTo>
                <a:lnTo>
                  <a:pt x="138" y="327"/>
                </a:lnTo>
                <a:lnTo>
                  <a:pt x="137" y="324"/>
                </a:lnTo>
                <a:lnTo>
                  <a:pt x="137" y="324"/>
                </a:lnTo>
                <a:lnTo>
                  <a:pt x="123" y="310"/>
                </a:lnTo>
                <a:lnTo>
                  <a:pt x="110" y="294"/>
                </a:lnTo>
                <a:lnTo>
                  <a:pt x="110" y="294"/>
                </a:lnTo>
                <a:lnTo>
                  <a:pt x="108" y="294"/>
                </a:lnTo>
                <a:lnTo>
                  <a:pt x="108" y="294"/>
                </a:lnTo>
                <a:lnTo>
                  <a:pt x="108" y="295"/>
                </a:lnTo>
                <a:lnTo>
                  <a:pt x="108" y="295"/>
                </a:lnTo>
                <a:lnTo>
                  <a:pt x="115" y="310"/>
                </a:lnTo>
                <a:lnTo>
                  <a:pt x="115" y="310"/>
                </a:lnTo>
                <a:lnTo>
                  <a:pt x="124" y="328"/>
                </a:lnTo>
                <a:lnTo>
                  <a:pt x="124" y="328"/>
                </a:lnTo>
                <a:lnTo>
                  <a:pt x="124" y="331"/>
                </a:lnTo>
                <a:lnTo>
                  <a:pt x="124" y="331"/>
                </a:lnTo>
                <a:lnTo>
                  <a:pt x="124" y="332"/>
                </a:lnTo>
                <a:lnTo>
                  <a:pt x="124" y="334"/>
                </a:lnTo>
                <a:lnTo>
                  <a:pt x="124" y="334"/>
                </a:lnTo>
                <a:lnTo>
                  <a:pt x="123" y="334"/>
                </a:lnTo>
                <a:lnTo>
                  <a:pt x="120" y="334"/>
                </a:lnTo>
                <a:lnTo>
                  <a:pt x="120" y="334"/>
                </a:lnTo>
                <a:lnTo>
                  <a:pt x="118" y="332"/>
                </a:lnTo>
                <a:lnTo>
                  <a:pt x="118" y="332"/>
                </a:lnTo>
                <a:lnTo>
                  <a:pt x="113" y="325"/>
                </a:lnTo>
                <a:lnTo>
                  <a:pt x="113" y="325"/>
                </a:lnTo>
                <a:lnTo>
                  <a:pt x="94" y="305"/>
                </a:lnTo>
                <a:lnTo>
                  <a:pt x="94" y="305"/>
                </a:lnTo>
                <a:lnTo>
                  <a:pt x="93" y="304"/>
                </a:lnTo>
                <a:lnTo>
                  <a:pt x="93" y="304"/>
                </a:lnTo>
                <a:lnTo>
                  <a:pt x="93" y="305"/>
                </a:lnTo>
                <a:lnTo>
                  <a:pt x="93" y="305"/>
                </a:lnTo>
                <a:lnTo>
                  <a:pt x="101" y="322"/>
                </a:lnTo>
                <a:lnTo>
                  <a:pt x="101" y="322"/>
                </a:lnTo>
                <a:lnTo>
                  <a:pt x="107" y="335"/>
                </a:lnTo>
                <a:lnTo>
                  <a:pt x="113" y="348"/>
                </a:lnTo>
                <a:lnTo>
                  <a:pt x="113" y="348"/>
                </a:lnTo>
                <a:lnTo>
                  <a:pt x="160" y="315"/>
                </a:lnTo>
                <a:lnTo>
                  <a:pt x="160" y="315"/>
                </a:lnTo>
                <a:close/>
                <a:moveTo>
                  <a:pt x="198" y="244"/>
                </a:moveTo>
                <a:lnTo>
                  <a:pt x="198" y="244"/>
                </a:lnTo>
                <a:lnTo>
                  <a:pt x="198" y="244"/>
                </a:lnTo>
                <a:lnTo>
                  <a:pt x="198" y="244"/>
                </a:lnTo>
                <a:lnTo>
                  <a:pt x="198" y="246"/>
                </a:lnTo>
                <a:lnTo>
                  <a:pt x="198" y="246"/>
                </a:lnTo>
                <a:lnTo>
                  <a:pt x="204" y="258"/>
                </a:lnTo>
                <a:lnTo>
                  <a:pt x="204" y="258"/>
                </a:lnTo>
                <a:lnTo>
                  <a:pt x="209" y="273"/>
                </a:lnTo>
                <a:lnTo>
                  <a:pt x="209" y="273"/>
                </a:lnTo>
                <a:lnTo>
                  <a:pt x="211" y="277"/>
                </a:lnTo>
                <a:lnTo>
                  <a:pt x="211" y="277"/>
                </a:lnTo>
                <a:lnTo>
                  <a:pt x="211" y="278"/>
                </a:lnTo>
                <a:lnTo>
                  <a:pt x="209" y="280"/>
                </a:lnTo>
                <a:lnTo>
                  <a:pt x="209" y="280"/>
                </a:lnTo>
                <a:lnTo>
                  <a:pt x="208" y="280"/>
                </a:lnTo>
                <a:lnTo>
                  <a:pt x="205" y="280"/>
                </a:lnTo>
                <a:lnTo>
                  <a:pt x="205" y="280"/>
                </a:lnTo>
                <a:lnTo>
                  <a:pt x="204" y="278"/>
                </a:lnTo>
                <a:lnTo>
                  <a:pt x="204" y="278"/>
                </a:lnTo>
                <a:lnTo>
                  <a:pt x="201" y="275"/>
                </a:lnTo>
                <a:lnTo>
                  <a:pt x="201" y="275"/>
                </a:lnTo>
                <a:lnTo>
                  <a:pt x="191" y="263"/>
                </a:lnTo>
                <a:lnTo>
                  <a:pt x="179" y="248"/>
                </a:lnTo>
                <a:lnTo>
                  <a:pt x="179" y="248"/>
                </a:lnTo>
                <a:lnTo>
                  <a:pt x="178" y="247"/>
                </a:lnTo>
                <a:lnTo>
                  <a:pt x="178" y="247"/>
                </a:lnTo>
                <a:lnTo>
                  <a:pt x="178" y="248"/>
                </a:lnTo>
                <a:lnTo>
                  <a:pt x="178" y="248"/>
                </a:lnTo>
                <a:lnTo>
                  <a:pt x="184" y="260"/>
                </a:lnTo>
                <a:lnTo>
                  <a:pt x="184" y="260"/>
                </a:lnTo>
                <a:lnTo>
                  <a:pt x="192" y="283"/>
                </a:lnTo>
                <a:lnTo>
                  <a:pt x="192" y="283"/>
                </a:lnTo>
                <a:lnTo>
                  <a:pt x="196" y="291"/>
                </a:lnTo>
                <a:lnTo>
                  <a:pt x="196" y="291"/>
                </a:lnTo>
                <a:lnTo>
                  <a:pt x="223" y="273"/>
                </a:lnTo>
                <a:lnTo>
                  <a:pt x="223" y="273"/>
                </a:lnTo>
                <a:lnTo>
                  <a:pt x="198" y="244"/>
                </a:lnTo>
                <a:lnTo>
                  <a:pt x="198" y="244"/>
                </a:lnTo>
                <a:close/>
                <a:moveTo>
                  <a:pt x="239" y="258"/>
                </a:moveTo>
                <a:lnTo>
                  <a:pt x="239" y="258"/>
                </a:lnTo>
                <a:lnTo>
                  <a:pt x="241" y="258"/>
                </a:lnTo>
                <a:lnTo>
                  <a:pt x="241" y="258"/>
                </a:lnTo>
                <a:lnTo>
                  <a:pt x="239" y="253"/>
                </a:lnTo>
                <a:lnTo>
                  <a:pt x="239" y="253"/>
                </a:lnTo>
                <a:lnTo>
                  <a:pt x="236" y="236"/>
                </a:lnTo>
                <a:lnTo>
                  <a:pt x="236" y="236"/>
                </a:lnTo>
                <a:lnTo>
                  <a:pt x="231" y="210"/>
                </a:lnTo>
                <a:lnTo>
                  <a:pt x="231" y="210"/>
                </a:lnTo>
                <a:lnTo>
                  <a:pt x="229" y="207"/>
                </a:lnTo>
                <a:lnTo>
                  <a:pt x="229" y="207"/>
                </a:lnTo>
                <a:lnTo>
                  <a:pt x="212" y="219"/>
                </a:lnTo>
                <a:lnTo>
                  <a:pt x="212" y="219"/>
                </a:lnTo>
                <a:lnTo>
                  <a:pt x="225" y="240"/>
                </a:lnTo>
                <a:lnTo>
                  <a:pt x="239" y="258"/>
                </a:lnTo>
                <a:lnTo>
                  <a:pt x="239" y="258"/>
                </a:lnTo>
                <a:close/>
                <a:moveTo>
                  <a:pt x="84" y="365"/>
                </a:moveTo>
                <a:lnTo>
                  <a:pt x="84" y="365"/>
                </a:lnTo>
                <a:lnTo>
                  <a:pt x="61" y="344"/>
                </a:lnTo>
                <a:lnTo>
                  <a:pt x="40" y="322"/>
                </a:lnTo>
                <a:lnTo>
                  <a:pt x="40" y="322"/>
                </a:lnTo>
                <a:lnTo>
                  <a:pt x="36" y="324"/>
                </a:lnTo>
                <a:lnTo>
                  <a:pt x="36" y="324"/>
                </a:lnTo>
                <a:lnTo>
                  <a:pt x="33" y="327"/>
                </a:lnTo>
                <a:lnTo>
                  <a:pt x="33" y="327"/>
                </a:lnTo>
                <a:lnTo>
                  <a:pt x="42" y="334"/>
                </a:lnTo>
                <a:lnTo>
                  <a:pt x="42" y="334"/>
                </a:lnTo>
                <a:lnTo>
                  <a:pt x="50" y="341"/>
                </a:lnTo>
                <a:lnTo>
                  <a:pt x="57" y="351"/>
                </a:lnTo>
                <a:lnTo>
                  <a:pt x="57" y="351"/>
                </a:lnTo>
                <a:lnTo>
                  <a:pt x="63" y="356"/>
                </a:lnTo>
                <a:lnTo>
                  <a:pt x="69" y="362"/>
                </a:lnTo>
                <a:lnTo>
                  <a:pt x="69" y="362"/>
                </a:lnTo>
                <a:lnTo>
                  <a:pt x="70" y="364"/>
                </a:lnTo>
                <a:lnTo>
                  <a:pt x="70" y="364"/>
                </a:lnTo>
                <a:lnTo>
                  <a:pt x="73" y="365"/>
                </a:lnTo>
                <a:lnTo>
                  <a:pt x="73" y="365"/>
                </a:lnTo>
                <a:lnTo>
                  <a:pt x="76" y="366"/>
                </a:lnTo>
                <a:lnTo>
                  <a:pt x="76" y="368"/>
                </a:lnTo>
                <a:lnTo>
                  <a:pt x="76" y="368"/>
                </a:lnTo>
                <a:lnTo>
                  <a:pt x="77" y="369"/>
                </a:lnTo>
                <a:lnTo>
                  <a:pt x="77" y="369"/>
                </a:lnTo>
                <a:lnTo>
                  <a:pt x="83" y="375"/>
                </a:lnTo>
                <a:lnTo>
                  <a:pt x="83" y="375"/>
                </a:lnTo>
                <a:lnTo>
                  <a:pt x="84" y="375"/>
                </a:lnTo>
                <a:lnTo>
                  <a:pt x="87" y="375"/>
                </a:lnTo>
                <a:lnTo>
                  <a:pt x="87" y="375"/>
                </a:lnTo>
                <a:lnTo>
                  <a:pt x="90" y="372"/>
                </a:lnTo>
                <a:lnTo>
                  <a:pt x="90" y="372"/>
                </a:lnTo>
                <a:lnTo>
                  <a:pt x="127" y="344"/>
                </a:lnTo>
                <a:lnTo>
                  <a:pt x="127" y="344"/>
                </a:lnTo>
                <a:lnTo>
                  <a:pt x="128" y="342"/>
                </a:lnTo>
                <a:lnTo>
                  <a:pt x="128" y="342"/>
                </a:lnTo>
                <a:lnTo>
                  <a:pt x="127" y="342"/>
                </a:lnTo>
                <a:lnTo>
                  <a:pt x="127" y="342"/>
                </a:lnTo>
                <a:lnTo>
                  <a:pt x="113" y="352"/>
                </a:lnTo>
                <a:lnTo>
                  <a:pt x="113" y="352"/>
                </a:lnTo>
                <a:lnTo>
                  <a:pt x="90" y="372"/>
                </a:lnTo>
                <a:lnTo>
                  <a:pt x="90" y="372"/>
                </a:lnTo>
                <a:lnTo>
                  <a:pt x="88" y="373"/>
                </a:lnTo>
                <a:lnTo>
                  <a:pt x="88" y="373"/>
                </a:lnTo>
                <a:lnTo>
                  <a:pt x="86" y="373"/>
                </a:lnTo>
                <a:lnTo>
                  <a:pt x="83" y="372"/>
                </a:lnTo>
                <a:lnTo>
                  <a:pt x="83" y="372"/>
                </a:lnTo>
                <a:lnTo>
                  <a:pt x="81" y="369"/>
                </a:lnTo>
                <a:lnTo>
                  <a:pt x="83" y="366"/>
                </a:lnTo>
                <a:lnTo>
                  <a:pt x="83" y="366"/>
                </a:lnTo>
                <a:lnTo>
                  <a:pt x="84" y="365"/>
                </a:lnTo>
                <a:lnTo>
                  <a:pt x="84" y="365"/>
                </a:lnTo>
                <a:close/>
                <a:moveTo>
                  <a:pt x="161" y="312"/>
                </a:moveTo>
                <a:lnTo>
                  <a:pt x="161" y="312"/>
                </a:lnTo>
                <a:lnTo>
                  <a:pt x="151" y="288"/>
                </a:lnTo>
                <a:lnTo>
                  <a:pt x="140" y="265"/>
                </a:lnTo>
                <a:lnTo>
                  <a:pt x="140" y="265"/>
                </a:lnTo>
                <a:lnTo>
                  <a:pt x="125" y="274"/>
                </a:lnTo>
                <a:lnTo>
                  <a:pt x="125" y="274"/>
                </a:lnTo>
                <a:lnTo>
                  <a:pt x="161" y="312"/>
                </a:lnTo>
                <a:lnTo>
                  <a:pt x="161" y="312"/>
                </a:lnTo>
                <a:close/>
                <a:moveTo>
                  <a:pt x="223" y="268"/>
                </a:moveTo>
                <a:lnTo>
                  <a:pt x="223" y="268"/>
                </a:lnTo>
                <a:lnTo>
                  <a:pt x="208" y="221"/>
                </a:lnTo>
                <a:lnTo>
                  <a:pt x="208" y="221"/>
                </a:lnTo>
                <a:lnTo>
                  <a:pt x="194" y="231"/>
                </a:lnTo>
                <a:lnTo>
                  <a:pt x="194" y="231"/>
                </a:lnTo>
                <a:lnTo>
                  <a:pt x="208" y="250"/>
                </a:lnTo>
                <a:lnTo>
                  <a:pt x="223" y="268"/>
                </a:lnTo>
                <a:lnTo>
                  <a:pt x="223" y="268"/>
                </a:lnTo>
                <a:close/>
                <a:moveTo>
                  <a:pt x="73" y="305"/>
                </a:moveTo>
                <a:lnTo>
                  <a:pt x="73" y="305"/>
                </a:lnTo>
                <a:lnTo>
                  <a:pt x="88" y="325"/>
                </a:lnTo>
                <a:lnTo>
                  <a:pt x="107" y="344"/>
                </a:lnTo>
                <a:lnTo>
                  <a:pt x="107" y="344"/>
                </a:lnTo>
                <a:lnTo>
                  <a:pt x="86" y="298"/>
                </a:lnTo>
                <a:lnTo>
                  <a:pt x="86" y="298"/>
                </a:lnTo>
                <a:lnTo>
                  <a:pt x="73" y="305"/>
                </a:lnTo>
                <a:lnTo>
                  <a:pt x="73" y="305"/>
                </a:lnTo>
                <a:close/>
                <a:moveTo>
                  <a:pt x="147" y="86"/>
                </a:moveTo>
                <a:lnTo>
                  <a:pt x="147" y="86"/>
                </a:lnTo>
                <a:lnTo>
                  <a:pt x="147" y="86"/>
                </a:lnTo>
                <a:lnTo>
                  <a:pt x="147" y="86"/>
                </a:lnTo>
                <a:lnTo>
                  <a:pt x="150" y="88"/>
                </a:lnTo>
                <a:lnTo>
                  <a:pt x="150" y="88"/>
                </a:lnTo>
                <a:lnTo>
                  <a:pt x="175" y="103"/>
                </a:lnTo>
                <a:lnTo>
                  <a:pt x="175" y="103"/>
                </a:lnTo>
                <a:lnTo>
                  <a:pt x="198" y="118"/>
                </a:lnTo>
                <a:lnTo>
                  <a:pt x="221" y="133"/>
                </a:lnTo>
                <a:lnTo>
                  <a:pt x="221" y="133"/>
                </a:lnTo>
                <a:lnTo>
                  <a:pt x="241" y="148"/>
                </a:lnTo>
                <a:lnTo>
                  <a:pt x="241" y="148"/>
                </a:lnTo>
                <a:lnTo>
                  <a:pt x="242" y="149"/>
                </a:lnTo>
                <a:lnTo>
                  <a:pt x="242" y="149"/>
                </a:lnTo>
                <a:lnTo>
                  <a:pt x="243" y="149"/>
                </a:lnTo>
                <a:lnTo>
                  <a:pt x="243" y="149"/>
                </a:lnTo>
                <a:lnTo>
                  <a:pt x="242" y="148"/>
                </a:lnTo>
                <a:lnTo>
                  <a:pt x="242" y="148"/>
                </a:lnTo>
                <a:lnTo>
                  <a:pt x="241" y="145"/>
                </a:lnTo>
                <a:lnTo>
                  <a:pt x="241" y="145"/>
                </a:lnTo>
                <a:lnTo>
                  <a:pt x="231" y="135"/>
                </a:lnTo>
                <a:lnTo>
                  <a:pt x="231" y="135"/>
                </a:lnTo>
                <a:lnTo>
                  <a:pt x="219" y="126"/>
                </a:lnTo>
                <a:lnTo>
                  <a:pt x="206" y="119"/>
                </a:lnTo>
                <a:lnTo>
                  <a:pt x="206" y="119"/>
                </a:lnTo>
                <a:lnTo>
                  <a:pt x="178" y="102"/>
                </a:lnTo>
                <a:lnTo>
                  <a:pt x="148" y="86"/>
                </a:lnTo>
                <a:lnTo>
                  <a:pt x="148" y="86"/>
                </a:lnTo>
                <a:lnTo>
                  <a:pt x="147" y="86"/>
                </a:lnTo>
                <a:lnTo>
                  <a:pt x="147" y="86"/>
                </a:lnTo>
                <a:close/>
                <a:moveTo>
                  <a:pt x="79" y="354"/>
                </a:moveTo>
                <a:lnTo>
                  <a:pt x="79" y="354"/>
                </a:lnTo>
                <a:lnTo>
                  <a:pt x="77" y="352"/>
                </a:lnTo>
                <a:lnTo>
                  <a:pt x="77" y="352"/>
                </a:lnTo>
                <a:lnTo>
                  <a:pt x="63" y="327"/>
                </a:lnTo>
                <a:lnTo>
                  <a:pt x="63" y="327"/>
                </a:lnTo>
                <a:lnTo>
                  <a:pt x="57" y="314"/>
                </a:lnTo>
                <a:lnTo>
                  <a:pt x="57" y="314"/>
                </a:lnTo>
                <a:lnTo>
                  <a:pt x="56" y="314"/>
                </a:lnTo>
                <a:lnTo>
                  <a:pt x="56" y="314"/>
                </a:lnTo>
                <a:lnTo>
                  <a:pt x="43" y="321"/>
                </a:lnTo>
                <a:lnTo>
                  <a:pt x="43" y="321"/>
                </a:lnTo>
                <a:lnTo>
                  <a:pt x="60" y="337"/>
                </a:lnTo>
                <a:lnTo>
                  <a:pt x="79" y="354"/>
                </a:lnTo>
                <a:lnTo>
                  <a:pt x="79" y="354"/>
                </a:lnTo>
                <a:close/>
                <a:moveTo>
                  <a:pt x="107" y="285"/>
                </a:moveTo>
                <a:lnTo>
                  <a:pt x="107" y="285"/>
                </a:lnTo>
                <a:lnTo>
                  <a:pt x="123" y="305"/>
                </a:lnTo>
                <a:lnTo>
                  <a:pt x="138" y="319"/>
                </a:lnTo>
                <a:lnTo>
                  <a:pt x="138" y="319"/>
                </a:lnTo>
                <a:lnTo>
                  <a:pt x="118" y="278"/>
                </a:lnTo>
                <a:lnTo>
                  <a:pt x="118" y="278"/>
                </a:lnTo>
                <a:lnTo>
                  <a:pt x="107" y="285"/>
                </a:lnTo>
                <a:lnTo>
                  <a:pt x="107" y="285"/>
                </a:lnTo>
                <a:close/>
                <a:moveTo>
                  <a:pt x="174" y="294"/>
                </a:moveTo>
                <a:lnTo>
                  <a:pt x="174" y="294"/>
                </a:lnTo>
                <a:lnTo>
                  <a:pt x="174" y="294"/>
                </a:lnTo>
                <a:lnTo>
                  <a:pt x="174" y="294"/>
                </a:lnTo>
                <a:lnTo>
                  <a:pt x="158" y="254"/>
                </a:lnTo>
                <a:lnTo>
                  <a:pt x="158" y="254"/>
                </a:lnTo>
                <a:lnTo>
                  <a:pt x="145" y="261"/>
                </a:lnTo>
                <a:lnTo>
                  <a:pt x="145" y="261"/>
                </a:lnTo>
                <a:lnTo>
                  <a:pt x="174" y="294"/>
                </a:lnTo>
                <a:lnTo>
                  <a:pt x="174" y="294"/>
                </a:lnTo>
                <a:close/>
                <a:moveTo>
                  <a:pt x="233" y="204"/>
                </a:moveTo>
                <a:lnTo>
                  <a:pt x="233" y="204"/>
                </a:lnTo>
                <a:lnTo>
                  <a:pt x="242" y="217"/>
                </a:lnTo>
                <a:lnTo>
                  <a:pt x="242" y="217"/>
                </a:lnTo>
                <a:lnTo>
                  <a:pt x="253" y="236"/>
                </a:lnTo>
                <a:lnTo>
                  <a:pt x="253" y="236"/>
                </a:lnTo>
                <a:lnTo>
                  <a:pt x="256" y="237"/>
                </a:lnTo>
                <a:lnTo>
                  <a:pt x="256" y="237"/>
                </a:lnTo>
                <a:lnTo>
                  <a:pt x="252" y="216"/>
                </a:lnTo>
                <a:lnTo>
                  <a:pt x="246" y="194"/>
                </a:lnTo>
                <a:lnTo>
                  <a:pt x="246" y="194"/>
                </a:lnTo>
                <a:lnTo>
                  <a:pt x="233" y="204"/>
                </a:lnTo>
                <a:lnTo>
                  <a:pt x="233" y="204"/>
                </a:lnTo>
                <a:close/>
                <a:moveTo>
                  <a:pt x="252" y="192"/>
                </a:moveTo>
                <a:lnTo>
                  <a:pt x="252" y="192"/>
                </a:lnTo>
                <a:lnTo>
                  <a:pt x="256" y="199"/>
                </a:lnTo>
                <a:lnTo>
                  <a:pt x="263" y="209"/>
                </a:lnTo>
                <a:lnTo>
                  <a:pt x="270" y="217"/>
                </a:lnTo>
                <a:lnTo>
                  <a:pt x="276" y="223"/>
                </a:lnTo>
                <a:lnTo>
                  <a:pt x="276" y="223"/>
                </a:lnTo>
                <a:lnTo>
                  <a:pt x="273" y="213"/>
                </a:lnTo>
                <a:lnTo>
                  <a:pt x="270" y="203"/>
                </a:lnTo>
                <a:lnTo>
                  <a:pt x="263" y="184"/>
                </a:lnTo>
                <a:lnTo>
                  <a:pt x="263" y="184"/>
                </a:lnTo>
                <a:lnTo>
                  <a:pt x="252" y="192"/>
                </a:lnTo>
                <a:lnTo>
                  <a:pt x="252" y="192"/>
                </a:lnTo>
                <a:close/>
                <a:moveTo>
                  <a:pt x="60" y="311"/>
                </a:moveTo>
                <a:lnTo>
                  <a:pt x="60" y="311"/>
                </a:lnTo>
                <a:lnTo>
                  <a:pt x="66" y="321"/>
                </a:lnTo>
                <a:lnTo>
                  <a:pt x="66" y="321"/>
                </a:lnTo>
                <a:lnTo>
                  <a:pt x="79" y="337"/>
                </a:lnTo>
                <a:lnTo>
                  <a:pt x="91" y="352"/>
                </a:lnTo>
                <a:lnTo>
                  <a:pt x="91" y="352"/>
                </a:lnTo>
                <a:lnTo>
                  <a:pt x="93" y="352"/>
                </a:lnTo>
                <a:lnTo>
                  <a:pt x="93" y="352"/>
                </a:lnTo>
                <a:lnTo>
                  <a:pt x="93" y="352"/>
                </a:lnTo>
                <a:lnTo>
                  <a:pt x="93" y="352"/>
                </a:lnTo>
                <a:lnTo>
                  <a:pt x="69" y="308"/>
                </a:lnTo>
                <a:lnTo>
                  <a:pt x="69" y="308"/>
                </a:lnTo>
                <a:lnTo>
                  <a:pt x="60" y="311"/>
                </a:lnTo>
                <a:lnTo>
                  <a:pt x="60" y="311"/>
                </a:lnTo>
                <a:close/>
                <a:moveTo>
                  <a:pt x="205" y="274"/>
                </a:moveTo>
                <a:lnTo>
                  <a:pt x="205" y="274"/>
                </a:lnTo>
                <a:lnTo>
                  <a:pt x="201" y="260"/>
                </a:lnTo>
                <a:lnTo>
                  <a:pt x="201" y="260"/>
                </a:lnTo>
                <a:lnTo>
                  <a:pt x="195" y="247"/>
                </a:lnTo>
                <a:lnTo>
                  <a:pt x="195" y="247"/>
                </a:lnTo>
                <a:lnTo>
                  <a:pt x="189" y="233"/>
                </a:lnTo>
                <a:lnTo>
                  <a:pt x="189" y="233"/>
                </a:lnTo>
                <a:lnTo>
                  <a:pt x="178" y="240"/>
                </a:lnTo>
                <a:lnTo>
                  <a:pt x="178" y="240"/>
                </a:lnTo>
                <a:lnTo>
                  <a:pt x="192" y="257"/>
                </a:lnTo>
                <a:lnTo>
                  <a:pt x="205" y="274"/>
                </a:lnTo>
                <a:lnTo>
                  <a:pt x="205" y="274"/>
                </a:lnTo>
                <a:close/>
                <a:moveTo>
                  <a:pt x="147" y="268"/>
                </a:moveTo>
                <a:lnTo>
                  <a:pt x="147" y="268"/>
                </a:lnTo>
                <a:lnTo>
                  <a:pt x="145" y="270"/>
                </a:lnTo>
                <a:lnTo>
                  <a:pt x="145" y="270"/>
                </a:lnTo>
                <a:lnTo>
                  <a:pt x="157" y="290"/>
                </a:lnTo>
                <a:lnTo>
                  <a:pt x="165" y="311"/>
                </a:lnTo>
                <a:lnTo>
                  <a:pt x="165" y="311"/>
                </a:lnTo>
                <a:lnTo>
                  <a:pt x="177" y="304"/>
                </a:lnTo>
                <a:lnTo>
                  <a:pt x="177" y="304"/>
                </a:lnTo>
                <a:lnTo>
                  <a:pt x="147" y="268"/>
                </a:lnTo>
                <a:lnTo>
                  <a:pt x="147" y="268"/>
                </a:lnTo>
                <a:close/>
                <a:moveTo>
                  <a:pt x="121" y="258"/>
                </a:moveTo>
                <a:lnTo>
                  <a:pt x="121" y="258"/>
                </a:lnTo>
                <a:lnTo>
                  <a:pt x="121" y="257"/>
                </a:lnTo>
                <a:lnTo>
                  <a:pt x="121" y="257"/>
                </a:lnTo>
                <a:lnTo>
                  <a:pt x="118" y="258"/>
                </a:lnTo>
                <a:lnTo>
                  <a:pt x="118" y="258"/>
                </a:lnTo>
                <a:lnTo>
                  <a:pt x="104" y="265"/>
                </a:lnTo>
                <a:lnTo>
                  <a:pt x="104" y="265"/>
                </a:lnTo>
                <a:lnTo>
                  <a:pt x="103" y="265"/>
                </a:lnTo>
                <a:lnTo>
                  <a:pt x="100" y="264"/>
                </a:lnTo>
                <a:lnTo>
                  <a:pt x="100" y="264"/>
                </a:lnTo>
                <a:lnTo>
                  <a:pt x="100" y="263"/>
                </a:lnTo>
                <a:lnTo>
                  <a:pt x="101" y="261"/>
                </a:lnTo>
                <a:lnTo>
                  <a:pt x="101" y="261"/>
                </a:lnTo>
                <a:lnTo>
                  <a:pt x="106" y="257"/>
                </a:lnTo>
                <a:lnTo>
                  <a:pt x="106" y="257"/>
                </a:lnTo>
                <a:lnTo>
                  <a:pt x="120" y="246"/>
                </a:lnTo>
                <a:lnTo>
                  <a:pt x="120" y="246"/>
                </a:lnTo>
                <a:lnTo>
                  <a:pt x="121" y="246"/>
                </a:lnTo>
                <a:lnTo>
                  <a:pt x="121" y="246"/>
                </a:lnTo>
                <a:lnTo>
                  <a:pt x="120" y="246"/>
                </a:lnTo>
                <a:lnTo>
                  <a:pt x="120" y="246"/>
                </a:lnTo>
                <a:lnTo>
                  <a:pt x="113" y="248"/>
                </a:lnTo>
                <a:lnTo>
                  <a:pt x="113" y="248"/>
                </a:lnTo>
                <a:lnTo>
                  <a:pt x="110" y="251"/>
                </a:lnTo>
                <a:lnTo>
                  <a:pt x="110" y="251"/>
                </a:lnTo>
                <a:lnTo>
                  <a:pt x="108" y="253"/>
                </a:lnTo>
                <a:lnTo>
                  <a:pt x="107" y="253"/>
                </a:lnTo>
                <a:lnTo>
                  <a:pt x="107" y="253"/>
                </a:lnTo>
                <a:lnTo>
                  <a:pt x="104" y="253"/>
                </a:lnTo>
                <a:lnTo>
                  <a:pt x="104" y="253"/>
                </a:lnTo>
                <a:lnTo>
                  <a:pt x="100" y="256"/>
                </a:lnTo>
                <a:lnTo>
                  <a:pt x="100" y="256"/>
                </a:lnTo>
                <a:lnTo>
                  <a:pt x="97" y="257"/>
                </a:lnTo>
                <a:lnTo>
                  <a:pt x="97" y="257"/>
                </a:lnTo>
                <a:lnTo>
                  <a:pt x="96" y="263"/>
                </a:lnTo>
                <a:lnTo>
                  <a:pt x="96" y="263"/>
                </a:lnTo>
                <a:lnTo>
                  <a:pt x="94" y="264"/>
                </a:lnTo>
                <a:lnTo>
                  <a:pt x="93" y="264"/>
                </a:lnTo>
                <a:lnTo>
                  <a:pt x="93" y="264"/>
                </a:lnTo>
                <a:lnTo>
                  <a:pt x="91" y="265"/>
                </a:lnTo>
                <a:lnTo>
                  <a:pt x="91" y="265"/>
                </a:lnTo>
                <a:lnTo>
                  <a:pt x="73" y="283"/>
                </a:lnTo>
                <a:lnTo>
                  <a:pt x="73" y="283"/>
                </a:lnTo>
                <a:lnTo>
                  <a:pt x="71" y="283"/>
                </a:lnTo>
                <a:lnTo>
                  <a:pt x="71" y="283"/>
                </a:lnTo>
                <a:lnTo>
                  <a:pt x="71" y="284"/>
                </a:lnTo>
                <a:lnTo>
                  <a:pt x="71" y="284"/>
                </a:lnTo>
                <a:lnTo>
                  <a:pt x="76" y="281"/>
                </a:lnTo>
                <a:lnTo>
                  <a:pt x="76" y="281"/>
                </a:lnTo>
                <a:lnTo>
                  <a:pt x="96" y="271"/>
                </a:lnTo>
                <a:lnTo>
                  <a:pt x="96" y="271"/>
                </a:lnTo>
                <a:lnTo>
                  <a:pt x="98" y="270"/>
                </a:lnTo>
                <a:lnTo>
                  <a:pt x="101" y="270"/>
                </a:lnTo>
                <a:lnTo>
                  <a:pt x="101" y="270"/>
                </a:lnTo>
                <a:lnTo>
                  <a:pt x="103" y="270"/>
                </a:lnTo>
                <a:lnTo>
                  <a:pt x="103" y="270"/>
                </a:lnTo>
                <a:lnTo>
                  <a:pt x="110" y="264"/>
                </a:lnTo>
                <a:lnTo>
                  <a:pt x="110" y="264"/>
                </a:lnTo>
                <a:lnTo>
                  <a:pt x="121" y="258"/>
                </a:lnTo>
                <a:lnTo>
                  <a:pt x="121" y="258"/>
                </a:lnTo>
                <a:close/>
                <a:moveTo>
                  <a:pt x="189" y="285"/>
                </a:moveTo>
                <a:lnTo>
                  <a:pt x="189" y="285"/>
                </a:lnTo>
                <a:lnTo>
                  <a:pt x="181" y="265"/>
                </a:lnTo>
                <a:lnTo>
                  <a:pt x="172" y="244"/>
                </a:lnTo>
                <a:lnTo>
                  <a:pt x="172" y="244"/>
                </a:lnTo>
                <a:lnTo>
                  <a:pt x="162" y="250"/>
                </a:lnTo>
                <a:lnTo>
                  <a:pt x="162" y="250"/>
                </a:lnTo>
                <a:lnTo>
                  <a:pt x="175" y="268"/>
                </a:lnTo>
                <a:lnTo>
                  <a:pt x="189" y="285"/>
                </a:lnTo>
                <a:lnTo>
                  <a:pt x="189" y="285"/>
                </a:lnTo>
                <a:close/>
                <a:moveTo>
                  <a:pt x="101" y="288"/>
                </a:moveTo>
                <a:lnTo>
                  <a:pt x="101" y="288"/>
                </a:lnTo>
                <a:lnTo>
                  <a:pt x="91" y="295"/>
                </a:lnTo>
                <a:lnTo>
                  <a:pt x="91" y="295"/>
                </a:lnTo>
                <a:lnTo>
                  <a:pt x="117" y="325"/>
                </a:lnTo>
                <a:lnTo>
                  <a:pt x="117" y="325"/>
                </a:lnTo>
                <a:lnTo>
                  <a:pt x="118" y="325"/>
                </a:lnTo>
                <a:lnTo>
                  <a:pt x="118" y="325"/>
                </a:lnTo>
                <a:lnTo>
                  <a:pt x="101" y="288"/>
                </a:lnTo>
                <a:lnTo>
                  <a:pt x="101" y="288"/>
                </a:lnTo>
                <a:close/>
                <a:moveTo>
                  <a:pt x="191" y="294"/>
                </a:moveTo>
                <a:lnTo>
                  <a:pt x="191" y="294"/>
                </a:lnTo>
                <a:lnTo>
                  <a:pt x="178" y="278"/>
                </a:lnTo>
                <a:lnTo>
                  <a:pt x="165" y="261"/>
                </a:lnTo>
                <a:lnTo>
                  <a:pt x="165" y="261"/>
                </a:lnTo>
                <a:lnTo>
                  <a:pt x="181" y="301"/>
                </a:lnTo>
                <a:lnTo>
                  <a:pt x="181" y="301"/>
                </a:lnTo>
                <a:lnTo>
                  <a:pt x="191" y="294"/>
                </a:lnTo>
                <a:lnTo>
                  <a:pt x="191" y="294"/>
                </a:lnTo>
                <a:close/>
                <a:moveTo>
                  <a:pt x="114" y="163"/>
                </a:moveTo>
                <a:lnTo>
                  <a:pt x="114" y="163"/>
                </a:lnTo>
                <a:lnTo>
                  <a:pt x="108" y="166"/>
                </a:lnTo>
                <a:lnTo>
                  <a:pt x="108" y="166"/>
                </a:lnTo>
                <a:lnTo>
                  <a:pt x="107" y="167"/>
                </a:lnTo>
                <a:lnTo>
                  <a:pt x="107" y="167"/>
                </a:lnTo>
                <a:lnTo>
                  <a:pt x="93" y="180"/>
                </a:lnTo>
                <a:lnTo>
                  <a:pt x="93" y="180"/>
                </a:lnTo>
                <a:lnTo>
                  <a:pt x="93" y="182"/>
                </a:lnTo>
                <a:lnTo>
                  <a:pt x="93" y="182"/>
                </a:lnTo>
                <a:lnTo>
                  <a:pt x="91" y="184"/>
                </a:lnTo>
                <a:lnTo>
                  <a:pt x="91" y="184"/>
                </a:lnTo>
                <a:lnTo>
                  <a:pt x="90" y="187"/>
                </a:lnTo>
                <a:lnTo>
                  <a:pt x="90" y="192"/>
                </a:lnTo>
                <a:lnTo>
                  <a:pt x="90" y="192"/>
                </a:lnTo>
                <a:lnTo>
                  <a:pt x="91" y="196"/>
                </a:lnTo>
                <a:lnTo>
                  <a:pt x="91" y="196"/>
                </a:lnTo>
                <a:lnTo>
                  <a:pt x="93" y="194"/>
                </a:lnTo>
                <a:lnTo>
                  <a:pt x="93" y="194"/>
                </a:lnTo>
                <a:lnTo>
                  <a:pt x="98" y="187"/>
                </a:lnTo>
                <a:lnTo>
                  <a:pt x="98" y="187"/>
                </a:lnTo>
                <a:lnTo>
                  <a:pt x="113" y="169"/>
                </a:lnTo>
                <a:lnTo>
                  <a:pt x="113" y="169"/>
                </a:lnTo>
                <a:lnTo>
                  <a:pt x="113" y="167"/>
                </a:lnTo>
                <a:lnTo>
                  <a:pt x="113" y="167"/>
                </a:lnTo>
                <a:lnTo>
                  <a:pt x="114" y="163"/>
                </a:lnTo>
                <a:lnTo>
                  <a:pt x="114" y="163"/>
                </a:lnTo>
                <a:close/>
                <a:moveTo>
                  <a:pt x="108" y="351"/>
                </a:moveTo>
                <a:lnTo>
                  <a:pt x="108" y="351"/>
                </a:lnTo>
                <a:lnTo>
                  <a:pt x="104" y="346"/>
                </a:lnTo>
                <a:lnTo>
                  <a:pt x="104" y="346"/>
                </a:lnTo>
                <a:lnTo>
                  <a:pt x="83" y="322"/>
                </a:lnTo>
                <a:lnTo>
                  <a:pt x="83" y="322"/>
                </a:lnTo>
                <a:lnTo>
                  <a:pt x="81" y="321"/>
                </a:lnTo>
                <a:lnTo>
                  <a:pt x="81" y="321"/>
                </a:lnTo>
                <a:lnTo>
                  <a:pt x="90" y="339"/>
                </a:lnTo>
                <a:lnTo>
                  <a:pt x="98" y="356"/>
                </a:lnTo>
                <a:lnTo>
                  <a:pt x="98" y="356"/>
                </a:lnTo>
                <a:lnTo>
                  <a:pt x="108" y="351"/>
                </a:lnTo>
                <a:lnTo>
                  <a:pt x="108" y="351"/>
                </a:lnTo>
                <a:close/>
                <a:moveTo>
                  <a:pt x="154" y="85"/>
                </a:moveTo>
                <a:lnTo>
                  <a:pt x="154" y="85"/>
                </a:lnTo>
                <a:lnTo>
                  <a:pt x="154" y="85"/>
                </a:lnTo>
                <a:lnTo>
                  <a:pt x="154" y="85"/>
                </a:lnTo>
                <a:lnTo>
                  <a:pt x="152" y="84"/>
                </a:lnTo>
                <a:lnTo>
                  <a:pt x="152" y="84"/>
                </a:lnTo>
                <a:lnTo>
                  <a:pt x="137" y="75"/>
                </a:lnTo>
                <a:lnTo>
                  <a:pt x="120" y="67"/>
                </a:lnTo>
                <a:lnTo>
                  <a:pt x="120" y="67"/>
                </a:lnTo>
                <a:lnTo>
                  <a:pt x="64" y="40"/>
                </a:lnTo>
                <a:lnTo>
                  <a:pt x="64" y="40"/>
                </a:lnTo>
                <a:lnTo>
                  <a:pt x="59" y="37"/>
                </a:lnTo>
                <a:lnTo>
                  <a:pt x="59" y="37"/>
                </a:lnTo>
                <a:lnTo>
                  <a:pt x="63" y="40"/>
                </a:lnTo>
                <a:lnTo>
                  <a:pt x="63" y="40"/>
                </a:lnTo>
                <a:lnTo>
                  <a:pt x="113" y="67"/>
                </a:lnTo>
                <a:lnTo>
                  <a:pt x="113" y="67"/>
                </a:lnTo>
                <a:lnTo>
                  <a:pt x="117" y="68"/>
                </a:lnTo>
                <a:lnTo>
                  <a:pt x="117" y="68"/>
                </a:lnTo>
                <a:lnTo>
                  <a:pt x="151" y="84"/>
                </a:lnTo>
                <a:lnTo>
                  <a:pt x="151" y="84"/>
                </a:lnTo>
                <a:lnTo>
                  <a:pt x="154" y="85"/>
                </a:lnTo>
                <a:lnTo>
                  <a:pt x="154" y="85"/>
                </a:lnTo>
                <a:close/>
                <a:moveTo>
                  <a:pt x="239" y="263"/>
                </a:moveTo>
                <a:lnTo>
                  <a:pt x="239" y="263"/>
                </a:lnTo>
                <a:lnTo>
                  <a:pt x="226" y="248"/>
                </a:lnTo>
                <a:lnTo>
                  <a:pt x="216" y="233"/>
                </a:lnTo>
                <a:lnTo>
                  <a:pt x="216" y="233"/>
                </a:lnTo>
                <a:lnTo>
                  <a:pt x="222" y="251"/>
                </a:lnTo>
                <a:lnTo>
                  <a:pt x="229" y="268"/>
                </a:lnTo>
                <a:lnTo>
                  <a:pt x="229" y="268"/>
                </a:lnTo>
                <a:lnTo>
                  <a:pt x="239" y="263"/>
                </a:lnTo>
                <a:lnTo>
                  <a:pt x="239" y="263"/>
                </a:lnTo>
                <a:close/>
                <a:moveTo>
                  <a:pt x="81" y="237"/>
                </a:moveTo>
                <a:lnTo>
                  <a:pt x="81" y="237"/>
                </a:lnTo>
                <a:lnTo>
                  <a:pt x="79" y="240"/>
                </a:lnTo>
                <a:lnTo>
                  <a:pt x="79" y="240"/>
                </a:lnTo>
                <a:lnTo>
                  <a:pt x="76" y="243"/>
                </a:lnTo>
                <a:lnTo>
                  <a:pt x="76" y="243"/>
                </a:lnTo>
                <a:lnTo>
                  <a:pt x="73" y="246"/>
                </a:lnTo>
                <a:lnTo>
                  <a:pt x="73" y="246"/>
                </a:lnTo>
                <a:lnTo>
                  <a:pt x="71" y="254"/>
                </a:lnTo>
                <a:lnTo>
                  <a:pt x="69" y="263"/>
                </a:lnTo>
                <a:lnTo>
                  <a:pt x="69" y="263"/>
                </a:lnTo>
                <a:lnTo>
                  <a:pt x="67" y="264"/>
                </a:lnTo>
                <a:lnTo>
                  <a:pt x="67" y="264"/>
                </a:lnTo>
                <a:lnTo>
                  <a:pt x="83" y="253"/>
                </a:lnTo>
                <a:lnTo>
                  <a:pt x="83" y="253"/>
                </a:lnTo>
                <a:lnTo>
                  <a:pt x="81" y="237"/>
                </a:lnTo>
                <a:lnTo>
                  <a:pt x="81" y="237"/>
                </a:lnTo>
                <a:close/>
                <a:moveTo>
                  <a:pt x="96" y="372"/>
                </a:moveTo>
                <a:lnTo>
                  <a:pt x="96" y="372"/>
                </a:lnTo>
                <a:lnTo>
                  <a:pt x="97" y="373"/>
                </a:lnTo>
                <a:lnTo>
                  <a:pt x="97" y="373"/>
                </a:lnTo>
                <a:lnTo>
                  <a:pt x="98" y="372"/>
                </a:lnTo>
                <a:lnTo>
                  <a:pt x="98" y="372"/>
                </a:lnTo>
                <a:lnTo>
                  <a:pt x="107" y="365"/>
                </a:lnTo>
                <a:lnTo>
                  <a:pt x="107" y="365"/>
                </a:lnTo>
                <a:lnTo>
                  <a:pt x="131" y="346"/>
                </a:lnTo>
                <a:lnTo>
                  <a:pt x="131" y="346"/>
                </a:lnTo>
                <a:lnTo>
                  <a:pt x="175" y="314"/>
                </a:lnTo>
                <a:lnTo>
                  <a:pt x="175" y="314"/>
                </a:lnTo>
                <a:lnTo>
                  <a:pt x="199" y="295"/>
                </a:lnTo>
                <a:lnTo>
                  <a:pt x="199" y="295"/>
                </a:lnTo>
                <a:lnTo>
                  <a:pt x="201" y="294"/>
                </a:lnTo>
                <a:lnTo>
                  <a:pt x="201" y="294"/>
                </a:lnTo>
                <a:lnTo>
                  <a:pt x="196" y="297"/>
                </a:lnTo>
                <a:lnTo>
                  <a:pt x="196" y="297"/>
                </a:lnTo>
                <a:lnTo>
                  <a:pt x="162" y="319"/>
                </a:lnTo>
                <a:lnTo>
                  <a:pt x="131" y="345"/>
                </a:lnTo>
                <a:lnTo>
                  <a:pt x="131" y="345"/>
                </a:lnTo>
                <a:lnTo>
                  <a:pt x="97" y="372"/>
                </a:lnTo>
                <a:lnTo>
                  <a:pt x="97" y="372"/>
                </a:lnTo>
                <a:lnTo>
                  <a:pt x="96" y="372"/>
                </a:lnTo>
                <a:lnTo>
                  <a:pt x="96" y="372"/>
                </a:lnTo>
                <a:close/>
                <a:moveTo>
                  <a:pt x="165" y="126"/>
                </a:moveTo>
                <a:lnTo>
                  <a:pt x="165" y="126"/>
                </a:lnTo>
                <a:lnTo>
                  <a:pt x="157" y="122"/>
                </a:lnTo>
                <a:lnTo>
                  <a:pt x="157" y="122"/>
                </a:lnTo>
                <a:lnTo>
                  <a:pt x="154" y="123"/>
                </a:lnTo>
                <a:lnTo>
                  <a:pt x="154" y="123"/>
                </a:lnTo>
                <a:lnTo>
                  <a:pt x="152" y="125"/>
                </a:lnTo>
                <a:lnTo>
                  <a:pt x="152" y="125"/>
                </a:lnTo>
                <a:lnTo>
                  <a:pt x="148" y="142"/>
                </a:lnTo>
                <a:lnTo>
                  <a:pt x="148" y="142"/>
                </a:lnTo>
                <a:lnTo>
                  <a:pt x="148" y="143"/>
                </a:lnTo>
                <a:lnTo>
                  <a:pt x="148" y="143"/>
                </a:lnTo>
                <a:lnTo>
                  <a:pt x="151" y="142"/>
                </a:lnTo>
                <a:lnTo>
                  <a:pt x="152" y="140"/>
                </a:lnTo>
                <a:lnTo>
                  <a:pt x="152" y="140"/>
                </a:lnTo>
                <a:lnTo>
                  <a:pt x="155" y="138"/>
                </a:lnTo>
                <a:lnTo>
                  <a:pt x="158" y="138"/>
                </a:lnTo>
                <a:lnTo>
                  <a:pt x="158" y="138"/>
                </a:lnTo>
                <a:lnTo>
                  <a:pt x="165" y="126"/>
                </a:lnTo>
                <a:lnTo>
                  <a:pt x="165" y="126"/>
                </a:lnTo>
                <a:close/>
                <a:moveTo>
                  <a:pt x="130" y="81"/>
                </a:moveTo>
                <a:lnTo>
                  <a:pt x="130" y="81"/>
                </a:lnTo>
                <a:lnTo>
                  <a:pt x="128" y="81"/>
                </a:lnTo>
                <a:lnTo>
                  <a:pt x="128" y="81"/>
                </a:lnTo>
                <a:lnTo>
                  <a:pt x="111" y="71"/>
                </a:lnTo>
                <a:lnTo>
                  <a:pt x="111" y="71"/>
                </a:lnTo>
                <a:lnTo>
                  <a:pt x="86" y="59"/>
                </a:lnTo>
                <a:lnTo>
                  <a:pt x="86" y="59"/>
                </a:lnTo>
                <a:lnTo>
                  <a:pt x="84" y="59"/>
                </a:lnTo>
                <a:lnTo>
                  <a:pt x="84" y="59"/>
                </a:lnTo>
                <a:lnTo>
                  <a:pt x="86" y="59"/>
                </a:lnTo>
                <a:lnTo>
                  <a:pt x="86" y="59"/>
                </a:lnTo>
                <a:lnTo>
                  <a:pt x="113" y="76"/>
                </a:lnTo>
                <a:lnTo>
                  <a:pt x="113" y="76"/>
                </a:lnTo>
                <a:lnTo>
                  <a:pt x="114" y="78"/>
                </a:lnTo>
                <a:lnTo>
                  <a:pt x="114" y="78"/>
                </a:lnTo>
                <a:lnTo>
                  <a:pt x="121" y="81"/>
                </a:lnTo>
                <a:lnTo>
                  <a:pt x="121" y="81"/>
                </a:lnTo>
                <a:lnTo>
                  <a:pt x="123" y="82"/>
                </a:lnTo>
                <a:lnTo>
                  <a:pt x="123" y="82"/>
                </a:lnTo>
                <a:lnTo>
                  <a:pt x="125" y="81"/>
                </a:lnTo>
                <a:lnTo>
                  <a:pt x="130" y="81"/>
                </a:lnTo>
                <a:lnTo>
                  <a:pt x="130" y="81"/>
                </a:lnTo>
                <a:close/>
                <a:moveTo>
                  <a:pt x="57" y="226"/>
                </a:moveTo>
                <a:lnTo>
                  <a:pt x="57" y="226"/>
                </a:lnTo>
                <a:lnTo>
                  <a:pt x="59" y="224"/>
                </a:lnTo>
                <a:lnTo>
                  <a:pt x="59" y="224"/>
                </a:lnTo>
                <a:lnTo>
                  <a:pt x="69" y="216"/>
                </a:lnTo>
                <a:lnTo>
                  <a:pt x="69" y="216"/>
                </a:lnTo>
                <a:lnTo>
                  <a:pt x="70" y="213"/>
                </a:lnTo>
                <a:lnTo>
                  <a:pt x="70" y="213"/>
                </a:lnTo>
                <a:lnTo>
                  <a:pt x="71" y="209"/>
                </a:lnTo>
                <a:lnTo>
                  <a:pt x="74" y="204"/>
                </a:lnTo>
                <a:lnTo>
                  <a:pt x="74" y="204"/>
                </a:lnTo>
                <a:lnTo>
                  <a:pt x="74" y="203"/>
                </a:lnTo>
                <a:lnTo>
                  <a:pt x="74" y="203"/>
                </a:lnTo>
                <a:lnTo>
                  <a:pt x="73" y="200"/>
                </a:lnTo>
                <a:lnTo>
                  <a:pt x="73" y="200"/>
                </a:lnTo>
                <a:lnTo>
                  <a:pt x="73" y="200"/>
                </a:lnTo>
                <a:lnTo>
                  <a:pt x="73" y="200"/>
                </a:lnTo>
                <a:lnTo>
                  <a:pt x="57" y="217"/>
                </a:lnTo>
                <a:lnTo>
                  <a:pt x="57" y="217"/>
                </a:lnTo>
                <a:lnTo>
                  <a:pt x="56" y="219"/>
                </a:lnTo>
                <a:lnTo>
                  <a:pt x="56" y="219"/>
                </a:lnTo>
                <a:lnTo>
                  <a:pt x="57" y="226"/>
                </a:lnTo>
                <a:lnTo>
                  <a:pt x="57" y="226"/>
                </a:lnTo>
                <a:close/>
                <a:moveTo>
                  <a:pt x="148" y="128"/>
                </a:moveTo>
                <a:lnTo>
                  <a:pt x="148" y="128"/>
                </a:lnTo>
                <a:lnTo>
                  <a:pt x="147" y="129"/>
                </a:lnTo>
                <a:lnTo>
                  <a:pt x="147" y="129"/>
                </a:lnTo>
                <a:lnTo>
                  <a:pt x="141" y="133"/>
                </a:lnTo>
                <a:lnTo>
                  <a:pt x="141" y="133"/>
                </a:lnTo>
                <a:lnTo>
                  <a:pt x="138" y="135"/>
                </a:lnTo>
                <a:lnTo>
                  <a:pt x="137" y="138"/>
                </a:lnTo>
                <a:lnTo>
                  <a:pt x="137" y="138"/>
                </a:lnTo>
                <a:lnTo>
                  <a:pt x="135" y="143"/>
                </a:lnTo>
                <a:lnTo>
                  <a:pt x="133" y="150"/>
                </a:lnTo>
                <a:lnTo>
                  <a:pt x="133" y="150"/>
                </a:lnTo>
                <a:lnTo>
                  <a:pt x="133" y="150"/>
                </a:lnTo>
                <a:lnTo>
                  <a:pt x="133" y="150"/>
                </a:lnTo>
                <a:lnTo>
                  <a:pt x="133" y="150"/>
                </a:lnTo>
                <a:lnTo>
                  <a:pt x="133" y="150"/>
                </a:lnTo>
                <a:lnTo>
                  <a:pt x="142" y="146"/>
                </a:lnTo>
                <a:lnTo>
                  <a:pt x="142" y="146"/>
                </a:lnTo>
                <a:lnTo>
                  <a:pt x="144" y="145"/>
                </a:lnTo>
                <a:lnTo>
                  <a:pt x="144" y="145"/>
                </a:lnTo>
                <a:lnTo>
                  <a:pt x="147" y="136"/>
                </a:lnTo>
                <a:lnTo>
                  <a:pt x="147" y="136"/>
                </a:lnTo>
                <a:lnTo>
                  <a:pt x="148" y="128"/>
                </a:lnTo>
                <a:lnTo>
                  <a:pt x="148" y="128"/>
                </a:lnTo>
                <a:close/>
                <a:moveTo>
                  <a:pt x="56" y="91"/>
                </a:moveTo>
                <a:lnTo>
                  <a:pt x="56" y="91"/>
                </a:lnTo>
                <a:lnTo>
                  <a:pt x="56" y="91"/>
                </a:lnTo>
                <a:lnTo>
                  <a:pt x="56" y="91"/>
                </a:lnTo>
                <a:lnTo>
                  <a:pt x="43" y="102"/>
                </a:lnTo>
                <a:lnTo>
                  <a:pt x="43" y="102"/>
                </a:lnTo>
                <a:lnTo>
                  <a:pt x="42" y="103"/>
                </a:lnTo>
                <a:lnTo>
                  <a:pt x="42" y="103"/>
                </a:lnTo>
                <a:lnTo>
                  <a:pt x="39" y="108"/>
                </a:lnTo>
                <a:lnTo>
                  <a:pt x="39" y="113"/>
                </a:lnTo>
                <a:lnTo>
                  <a:pt x="39" y="113"/>
                </a:lnTo>
                <a:lnTo>
                  <a:pt x="37" y="119"/>
                </a:lnTo>
                <a:lnTo>
                  <a:pt x="37" y="119"/>
                </a:lnTo>
                <a:lnTo>
                  <a:pt x="39" y="121"/>
                </a:lnTo>
                <a:lnTo>
                  <a:pt x="39" y="121"/>
                </a:lnTo>
                <a:lnTo>
                  <a:pt x="39" y="119"/>
                </a:lnTo>
                <a:lnTo>
                  <a:pt x="39" y="119"/>
                </a:lnTo>
                <a:lnTo>
                  <a:pt x="49" y="108"/>
                </a:lnTo>
                <a:lnTo>
                  <a:pt x="49" y="108"/>
                </a:lnTo>
                <a:lnTo>
                  <a:pt x="50" y="105"/>
                </a:lnTo>
                <a:lnTo>
                  <a:pt x="50" y="105"/>
                </a:lnTo>
                <a:lnTo>
                  <a:pt x="56" y="92"/>
                </a:lnTo>
                <a:lnTo>
                  <a:pt x="56" y="92"/>
                </a:lnTo>
                <a:lnTo>
                  <a:pt x="56" y="91"/>
                </a:lnTo>
                <a:lnTo>
                  <a:pt x="56" y="91"/>
                </a:lnTo>
                <a:close/>
                <a:moveTo>
                  <a:pt x="144" y="250"/>
                </a:moveTo>
                <a:lnTo>
                  <a:pt x="144" y="250"/>
                </a:lnTo>
                <a:lnTo>
                  <a:pt x="144" y="250"/>
                </a:lnTo>
                <a:lnTo>
                  <a:pt x="144" y="250"/>
                </a:lnTo>
                <a:lnTo>
                  <a:pt x="145" y="248"/>
                </a:lnTo>
                <a:lnTo>
                  <a:pt x="145" y="248"/>
                </a:lnTo>
                <a:lnTo>
                  <a:pt x="195" y="216"/>
                </a:lnTo>
                <a:lnTo>
                  <a:pt x="195" y="216"/>
                </a:lnTo>
                <a:lnTo>
                  <a:pt x="196" y="214"/>
                </a:lnTo>
                <a:lnTo>
                  <a:pt x="196" y="214"/>
                </a:lnTo>
                <a:lnTo>
                  <a:pt x="196" y="213"/>
                </a:lnTo>
                <a:lnTo>
                  <a:pt x="196" y="213"/>
                </a:lnTo>
                <a:lnTo>
                  <a:pt x="195" y="214"/>
                </a:lnTo>
                <a:lnTo>
                  <a:pt x="195" y="214"/>
                </a:lnTo>
                <a:lnTo>
                  <a:pt x="168" y="229"/>
                </a:lnTo>
                <a:lnTo>
                  <a:pt x="168" y="229"/>
                </a:lnTo>
                <a:lnTo>
                  <a:pt x="167" y="230"/>
                </a:lnTo>
                <a:lnTo>
                  <a:pt x="167" y="230"/>
                </a:lnTo>
                <a:lnTo>
                  <a:pt x="162" y="234"/>
                </a:lnTo>
                <a:lnTo>
                  <a:pt x="157" y="238"/>
                </a:lnTo>
                <a:lnTo>
                  <a:pt x="157" y="238"/>
                </a:lnTo>
                <a:lnTo>
                  <a:pt x="144" y="248"/>
                </a:lnTo>
                <a:lnTo>
                  <a:pt x="144" y="248"/>
                </a:lnTo>
                <a:lnTo>
                  <a:pt x="144" y="250"/>
                </a:lnTo>
                <a:lnTo>
                  <a:pt x="144" y="250"/>
                </a:lnTo>
                <a:close/>
                <a:moveTo>
                  <a:pt x="145" y="206"/>
                </a:moveTo>
                <a:lnTo>
                  <a:pt x="145" y="206"/>
                </a:lnTo>
                <a:lnTo>
                  <a:pt x="145" y="206"/>
                </a:lnTo>
                <a:lnTo>
                  <a:pt x="145" y="206"/>
                </a:lnTo>
                <a:lnTo>
                  <a:pt x="142" y="204"/>
                </a:lnTo>
                <a:lnTo>
                  <a:pt x="142" y="204"/>
                </a:lnTo>
                <a:lnTo>
                  <a:pt x="134" y="206"/>
                </a:lnTo>
                <a:lnTo>
                  <a:pt x="134" y="206"/>
                </a:lnTo>
                <a:lnTo>
                  <a:pt x="131" y="207"/>
                </a:lnTo>
                <a:lnTo>
                  <a:pt x="128" y="209"/>
                </a:lnTo>
                <a:lnTo>
                  <a:pt x="128" y="209"/>
                </a:lnTo>
                <a:lnTo>
                  <a:pt x="123" y="220"/>
                </a:lnTo>
                <a:lnTo>
                  <a:pt x="123" y="220"/>
                </a:lnTo>
                <a:lnTo>
                  <a:pt x="121" y="221"/>
                </a:lnTo>
                <a:lnTo>
                  <a:pt x="121" y="221"/>
                </a:lnTo>
                <a:lnTo>
                  <a:pt x="123" y="221"/>
                </a:lnTo>
                <a:lnTo>
                  <a:pt x="123" y="221"/>
                </a:lnTo>
                <a:lnTo>
                  <a:pt x="145" y="206"/>
                </a:lnTo>
                <a:lnTo>
                  <a:pt x="145" y="206"/>
                </a:lnTo>
                <a:close/>
                <a:moveTo>
                  <a:pt x="142" y="150"/>
                </a:moveTo>
                <a:lnTo>
                  <a:pt x="142" y="150"/>
                </a:lnTo>
                <a:lnTo>
                  <a:pt x="131" y="156"/>
                </a:lnTo>
                <a:lnTo>
                  <a:pt x="131" y="156"/>
                </a:lnTo>
                <a:lnTo>
                  <a:pt x="128" y="157"/>
                </a:lnTo>
                <a:lnTo>
                  <a:pt x="128" y="157"/>
                </a:lnTo>
                <a:lnTo>
                  <a:pt x="123" y="170"/>
                </a:lnTo>
                <a:lnTo>
                  <a:pt x="123" y="170"/>
                </a:lnTo>
                <a:lnTo>
                  <a:pt x="121" y="172"/>
                </a:lnTo>
                <a:lnTo>
                  <a:pt x="121" y="172"/>
                </a:lnTo>
                <a:lnTo>
                  <a:pt x="124" y="170"/>
                </a:lnTo>
                <a:lnTo>
                  <a:pt x="127" y="167"/>
                </a:lnTo>
                <a:lnTo>
                  <a:pt x="127" y="167"/>
                </a:lnTo>
                <a:lnTo>
                  <a:pt x="128" y="166"/>
                </a:lnTo>
                <a:lnTo>
                  <a:pt x="128" y="166"/>
                </a:lnTo>
                <a:lnTo>
                  <a:pt x="133" y="165"/>
                </a:lnTo>
                <a:lnTo>
                  <a:pt x="134" y="162"/>
                </a:lnTo>
                <a:lnTo>
                  <a:pt x="134" y="162"/>
                </a:lnTo>
                <a:lnTo>
                  <a:pt x="138" y="157"/>
                </a:lnTo>
                <a:lnTo>
                  <a:pt x="138" y="157"/>
                </a:lnTo>
                <a:lnTo>
                  <a:pt x="141" y="155"/>
                </a:lnTo>
                <a:lnTo>
                  <a:pt x="142" y="150"/>
                </a:lnTo>
                <a:lnTo>
                  <a:pt x="142" y="150"/>
                </a:lnTo>
                <a:close/>
                <a:moveTo>
                  <a:pt x="98" y="145"/>
                </a:moveTo>
                <a:lnTo>
                  <a:pt x="98" y="145"/>
                </a:lnTo>
                <a:lnTo>
                  <a:pt x="100" y="148"/>
                </a:lnTo>
                <a:lnTo>
                  <a:pt x="98" y="149"/>
                </a:lnTo>
                <a:lnTo>
                  <a:pt x="98" y="149"/>
                </a:lnTo>
                <a:lnTo>
                  <a:pt x="97" y="152"/>
                </a:lnTo>
                <a:lnTo>
                  <a:pt x="97" y="152"/>
                </a:lnTo>
                <a:lnTo>
                  <a:pt x="88" y="160"/>
                </a:lnTo>
                <a:lnTo>
                  <a:pt x="88" y="160"/>
                </a:lnTo>
                <a:lnTo>
                  <a:pt x="87" y="162"/>
                </a:lnTo>
                <a:lnTo>
                  <a:pt x="87" y="162"/>
                </a:lnTo>
                <a:lnTo>
                  <a:pt x="88" y="167"/>
                </a:lnTo>
                <a:lnTo>
                  <a:pt x="88" y="167"/>
                </a:lnTo>
                <a:lnTo>
                  <a:pt x="90" y="165"/>
                </a:lnTo>
                <a:lnTo>
                  <a:pt x="90" y="165"/>
                </a:lnTo>
                <a:lnTo>
                  <a:pt x="98" y="155"/>
                </a:lnTo>
                <a:lnTo>
                  <a:pt x="98" y="155"/>
                </a:lnTo>
                <a:lnTo>
                  <a:pt x="101" y="150"/>
                </a:lnTo>
                <a:lnTo>
                  <a:pt x="104" y="145"/>
                </a:lnTo>
                <a:lnTo>
                  <a:pt x="104" y="145"/>
                </a:lnTo>
                <a:lnTo>
                  <a:pt x="104" y="143"/>
                </a:lnTo>
                <a:lnTo>
                  <a:pt x="104" y="143"/>
                </a:lnTo>
                <a:lnTo>
                  <a:pt x="101" y="140"/>
                </a:lnTo>
                <a:lnTo>
                  <a:pt x="101" y="140"/>
                </a:lnTo>
                <a:lnTo>
                  <a:pt x="98" y="145"/>
                </a:lnTo>
                <a:lnTo>
                  <a:pt x="98" y="145"/>
                </a:lnTo>
                <a:close/>
                <a:moveTo>
                  <a:pt x="151" y="98"/>
                </a:moveTo>
                <a:lnTo>
                  <a:pt x="151" y="98"/>
                </a:lnTo>
                <a:lnTo>
                  <a:pt x="172" y="109"/>
                </a:lnTo>
                <a:lnTo>
                  <a:pt x="192" y="119"/>
                </a:lnTo>
                <a:lnTo>
                  <a:pt x="192" y="119"/>
                </a:lnTo>
                <a:lnTo>
                  <a:pt x="192" y="119"/>
                </a:lnTo>
                <a:lnTo>
                  <a:pt x="192" y="119"/>
                </a:lnTo>
                <a:lnTo>
                  <a:pt x="154" y="95"/>
                </a:lnTo>
                <a:lnTo>
                  <a:pt x="154" y="95"/>
                </a:lnTo>
                <a:lnTo>
                  <a:pt x="151" y="98"/>
                </a:lnTo>
                <a:lnTo>
                  <a:pt x="151" y="98"/>
                </a:lnTo>
                <a:close/>
                <a:moveTo>
                  <a:pt x="169" y="155"/>
                </a:moveTo>
                <a:lnTo>
                  <a:pt x="169" y="155"/>
                </a:lnTo>
                <a:lnTo>
                  <a:pt x="172" y="155"/>
                </a:lnTo>
                <a:lnTo>
                  <a:pt x="172" y="155"/>
                </a:lnTo>
                <a:lnTo>
                  <a:pt x="179" y="153"/>
                </a:lnTo>
                <a:lnTo>
                  <a:pt x="179" y="153"/>
                </a:lnTo>
                <a:lnTo>
                  <a:pt x="181" y="153"/>
                </a:lnTo>
                <a:lnTo>
                  <a:pt x="181" y="152"/>
                </a:lnTo>
                <a:lnTo>
                  <a:pt x="181" y="152"/>
                </a:lnTo>
                <a:lnTo>
                  <a:pt x="181" y="149"/>
                </a:lnTo>
                <a:lnTo>
                  <a:pt x="181" y="149"/>
                </a:lnTo>
                <a:lnTo>
                  <a:pt x="181" y="139"/>
                </a:lnTo>
                <a:lnTo>
                  <a:pt x="181" y="139"/>
                </a:lnTo>
                <a:lnTo>
                  <a:pt x="181" y="136"/>
                </a:lnTo>
                <a:lnTo>
                  <a:pt x="181" y="136"/>
                </a:lnTo>
                <a:lnTo>
                  <a:pt x="175" y="146"/>
                </a:lnTo>
                <a:lnTo>
                  <a:pt x="169" y="155"/>
                </a:lnTo>
                <a:lnTo>
                  <a:pt x="169" y="155"/>
                </a:lnTo>
                <a:close/>
                <a:moveTo>
                  <a:pt x="9" y="143"/>
                </a:moveTo>
                <a:lnTo>
                  <a:pt x="9" y="143"/>
                </a:lnTo>
                <a:lnTo>
                  <a:pt x="7" y="165"/>
                </a:lnTo>
                <a:lnTo>
                  <a:pt x="7" y="187"/>
                </a:lnTo>
                <a:lnTo>
                  <a:pt x="7" y="187"/>
                </a:lnTo>
                <a:lnTo>
                  <a:pt x="10" y="184"/>
                </a:lnTo>
                <a:lnTo>
                  <a:pt x="10" y="184"/>
                </a:lnTo>
                <a:lnTo>
                  <a:pt x="12" y="180"/>
                </a:lnTo>
                <a:lnTo>
                  <a:pt x="12" y="180"/>
                </a:lnTo>
                <a:lnTo>
                  <a:pt x="12" y="172"/>
                </a:lnTo>
                <a:lnTo>
                  <a:pt x="12" y="172"/>
                </a:lnTo>
                <a:lnTo>
                  <a:pt x="12" y="165"/>
                </a:lnTo>
                <a:lnTo>
                  <a:pt x="12" y="165"/>
                </a:lnTo>
                <a:lnTo>
                  <a:pt x="9" y="163"/>
                </a:lnTo>
                <a:lnTo>
                  <a:pt x="9" y="160"/>
                </a:lnTo>
                <a:lnTo>
                  <a:pt x="9" y="160"/>
                </a:lnTo>
                <a:lnTo>
                  <a:pt x="10" y="157"/>
                </a:lnTo>
                <a:lnTo>
                  <a:pt x="10" y="157"/>
                </a:lnTo>
                <a:lnTo>
                  <a:pt x="10" y="156"/>
                </a:lnTo>
                <a:lnTo>
                  <a:pt x="10" y="156"/>
                </a:lnTo>
                <a:lnTo>
                  <a:pt x="9" y="143"/>
                </a:lnTo>
                <a:lnTo>
                  <a:pt x="9" y="143"/>
                </a:lnTo>
                <a:close/>
                <a:moveTo>
                  <a:pt x="101" y="224"/>
                </a:moveTo>
                <a:lnTo>
                  <a:pt x="101" y="224"/>
                </a:lnTo>
                <a:lnTo>
                  <a:pt x="96" y="224"/>
                </a:lnTo>
                <a:lnTo>
                  <a:pt x="96" y="224"/>
                </a:lnTo>
                <a:lnTo>
                  <a:pt x="93" y="226"/>
                </a:lnTo>
                <a:lnTo>
                  <a:pt x="93" y="227"/>
                </a:lnTo>
                <a:lnTo>
                  <a:pt x="93" y="227"/>
                </a:lnTo>
                <a:lnTo>
                  <a:pt x="93" y="244"/>
                </a:lnTo>
                <a:lnTo>
                  <a:pt x="93" y="244"/>
                </a:lnTo>
                <a:lnTo>
                  <a:pt x="93" y="246"/>
                </a:lnTo>
                <a:lnTo>
                  <a:pt x="93" y="246"/>
                </a:lnTo>
                <a:lnTo>
                  <a:pt x="96" y="243"/>
                </a:lnTo>
                <a:lnTo>
                  <a:pt x="96" y="243"/>
                </a:lnTo>
                <a:lnTo>
                  <a:pt x="96" y="240"/>
                </a:lnTo>
                <a:lnTo>
                  <a:pt x="96" y="237"/>
                </a:lnTo>
                <a:lnTo>
                  <a:pt x="96" y="237"/>
                </a:lnTo>
                <a:lnTo>
                  <a:pt x="101" y="226"/>
                </a:lnTo>
                <a:lnTo>
                  <a:pt x="101" y="226"/>
                </a:lnTo>
                <a:lnTo>
                  <a:pt x="101" y="224"/>
                </a:lnTo>
                <a:lnTo>
                  <a:pt x="101" y="224"/>
                </a:lnTo>
                <a:close/>
                <a:moveTo>
                  <a:pt x="59" y="67"/>
                </a:moveTo>
                <a:lnTo>
                  <a:pt x="59" y="67"/>
                </a:lnTo>
                <a:lnTo>
                  <a:pt x="60" y="69"/>
                </a:lnTo>
                <a:lnTo>
                  <a:pt x="60" y="69"/>
                </a:lnTo>
                <a:lnTo>
                  <a:pt x="61" y="68"/>
                </a:lnTo>
                <a:lnTo>
                  <a:pt x="61" y="68"/>
                </a:lnTo>
                <a:lnTo>
                  <a:pt x="64" y="67"/>
                </a:lnTo>
                <a:lnTo>
                  <a:pt x="64" y="67"/>
                </a:lnTo>
                <a:lnTo>
                  <a:pt x="66" y="65"/>
                </a:lnTo>
                <a:lnTo>
                  <a:pt x="67" y="65"/>
                </a:lnTo>
                <a:lnTo>
                  <a:pt x="67" y="65"/>
                </a:lnTo>
                <a:lnTo>
                  <a:pt x="69" y="67"/>
                </a:lnTo>
                <a:lnTo>
                  <a:pt x="69" y="68"/>
                </a:lnTo>
                <a:lnTo>
                  <a:pt x="69" y="68"/>
                </a:lnTo>
                <a:lnTo>
                  <a:pt x="67" y="72"/>
                </a:lnTo>
                <a:lnTo>
                  <a:pt x="67" y="72"/>
                </a:lnTo>
                <a:lnTo>
                  <a:pt x="66" y="76"/>
                </a:lnTo>
                <a:lnTo>
                  <a:pt x="66" y="76"/>
                </a:lnTo>
                <a:lnTo>
                  <a:pt x="74" y="69"/>
                </a:lnTo>
                <a:lnTo>
                  <a:pt x="74" y="69"/>
                </a:lnTo>
                <a:lnTo>
                  <a:pt x="73" y="67"/>
                </a:lnTo>
                <a:lnTo>
                  <a:pt x="70" y="64"/>
                </a:lnTo>
                <a:lnTo>
                  <a:pt x="63" y="59"/>
                </a:lnTo>
                <a:lnTo>
                  <a:pt x="63" y="59"/>
                </a:lnTo>
                <a:lnTo>
                  <a:pt x="59" y="67"/>
                </a:lnTo>
                <a:lnTo>
                  <a:pt x="59" y="67"/>
                </a:lnTo>
                <a:close/>
                <a:moveTo>
                  <a:pt x="209" y="162"/>
                </a:moveTo>
                <a:lnTo>
                  <a:pt x="209" y="162"/>
                </a:lnTo>
                <a:lnTo>
                  <a:pt x="215" y="165"/>
                </a:lnTo>
                <a:lnTo>
                  <a:pt x="215" y="165"/>
                </a:lnTo>
                <a:lnTo>
                  <a:pt x="216" y="166"/>
                </a:lnTo>
                <a:lnTo>
                  <a:pt x="216" y="166"/>
                </a:lnTo>
                <a:lnTo>
                  <a:pt x="219" y="165"/>
                </a:lnTo>
                <a:lnTo>
                  <a:pt x="221" y="162"/>
                </a:lnTo>
                <a:lnTo>
                  <a:pt x="221" y="162"/>
                </a:lnTo>
                <a:lnTo>
                  <a:pt x="219" y="155"/>
                </a:lnTo>
                <a:lnTo>
                  <a:pt x="219" y="155"/>
                </a:lnTo>
                <a:lnTo>
                  <a:pt x="211" y="155"/>
                </a:lnTo>
                <a:lnTo>
                  <a:pt x="211" y="155"/>
                </a:lnTo>
                <a:lnTo>
                  <a:pt x="209" y="162"/>
                </a:lnTo>
                <a:lnTo>
                  <a:pt x="209" y="162"/>
                </a:lnTo>
                <a:close/>
                <a:moveTo>
                  <a:pt x="33" y="236"/>
                </a:moveTo>
                <a:lnTo>
                  <a:pt x="33" y="236"/>
                </a:lnTo>
                <a:lnTo>
                  <a:pt x="36" y="234"/>
                </a:lnTo>
                <a:lnTo>
                  <a:pt x="36" y="234"/>
                </a:lnTo>
                <a:lnTo>
                  <a:pt x="42" y="229"/>
                </a:lnTo>
                <a:lnTo>
                  <a:pt x="42" y="229"/>
                </a:lnTo>
                <a:lnTo>
                  <a:pt x="46" y="223"/>
                </a:lnTo>
                <a:lnTo>
                  <a:pt x="47" y="217"/>
                </a:lnTo>
                <a:lnTo>
                  <a:pt x="47" y="217"/>
                </a:lnTo>
                <a:lnTo>
                  <a:pt x="47" y="214"/>
                </a:lnTo>
                <a:lnTo>
                  <a:pt x="47" y="214"/>
                </a:lnTo>
                <a:lnTo>
                  <a:pt x="49" y="213"/>
                </a:lnTo>
                <a:lnTo>
                  <a:pt x="49" y="213"/>
                </a:lnTo>
                <a:lnTo>
                  <a:pt x="40" y="219"/>
                </a:lnTo>
                <a:lnTo>
                  <a:pt x="40" y="219"/>
                </a:lnTo>
                <a:lnTo>
                  <a:pt x="39" y="221"/>
                </a:lnTo>
                <a:lnTo>
                  <a:pt x="37" y="224"/>
                </a:lnTo>
                <a:lnTo>
                  <a:pt x="37" y="224"/>
                </a:lnTo>
                <a:lnTo>
                  <a:pt x="37" y="229"/>
                </a:lnTo>
                <a:lnTo>
                  <a:pt x="37" y="229"/>
                </a:lnTo>
                <a:lnTo>
                  <a:pt x="36" y="231"/>
                </a:lnTo>
                <a:lnTo>
                  <a:pt x="34" y="233"/>
                </a:lnTo>
                <a:lnTo>
                  <a:pt x="34" y="233"/>
                </a:lnTo>
                <a:lnTo>
                  <a:pt x="33" y="236"/>
                </a:lnTo>
                <a:lnTo>
                  <a:pt x="33" y="236"/>
                </a:lnTo>
                <a:close/>
                <a:moveTo>
                  <a:pt x="206" y="216"/>
                </a:moveTo>
                <a:lnTo>
                  <a:pt x="206" y="216"/>
                </a:lnTo>
                <a:lnTo>
                  <a:pt x="174" y="236"/>
                </a:lnTo>
                <a:lnTo>
                  <a:pt x="174" y="236"/>
                </a:lnTo>
                <a:lnTo>
                  <a:pt x="175" y="237"/>
                </a:lnTo>
                <a:lnTo>
                  <a:pt x="175" y="237"/>
                </a:lnTo>
                <a:lnTo>
                  <a:pt x="192" y="227"/>
                </a:lnTo>
                <a:lnTo>
                  <a:pt x="192" y="227"/>
                </a:lnTo>
                <a:lnTo>
                  <a:pt x="205" y="219"/>
                </a:lnTo>
                <a:lnTo>
                  <a:pt x="205" y="219"/>
                </a:lnTo>
                <a:lnTo>
                  <a:pt x="206" y="217"/>
                </a:lnTo>
                <a:lnTo>
                  <a:pt x="206" y="216"/>
                </a:lnTo>
                <a:lnTo>
                  <a:pt x="206" y="216"/>
                </a:lnTo>
                <a:close/>
                <a:moveTo>
                  <a:pt x="94" y="361"/>
                </a:moveTo>
                <a:lnTo>
                  <a:pt x="94" y="361"/>
                </a:lnTo>
                <a:lnTo>
                  <a:pt x="77" y="341"/>
                </a:lnTo>
                <a:lnTo>
                  <a:pt x="77" y="341"/>
                </a:lnTo>
                <a:lnTo>
                  <a:pt x="76" y="341"/>
                </a:lnTo>
                <a:lnTo>
                  <a:pt x="76" y="341"/>
                </a:lnTo>
                <a:lnTo>
                  <a:pt x="76" y="341"/>
                </a:lnTo>
                <a:lnTo>
                  <a:pt x="76" y="341"/>
                </a:lnTo>
                <a:lnTo>
                  <a:pt x="76" y="341"/>
                </a:lnTo>
                <a:lnTo>
                  <a:pt x="76" y="341"/>
                </a:lnTo>
                <a:lnTo>
                  <a:pt x="88" y="364"/>
                </a:lnTo>
                <a:lnTo>
                  <a:pt x="88" y="364"/>
                </a:lnTo>
                <a:lnTo>
                  <a:pt x="94" y="361"/>
                </a:lnTo>
                <a:lnTo>
                  <a:pt x="94" y="361"/>
                </a:lnTo>
                <a:close/>
                <a:moveTo>
                  <a:pt x="189" y="136"/>
                </a:moveTo>
                <a:lnTo>
                  <a:pt x="189" y="136"/>
                </a:lnTo>
                <a:lnTo>
                  <a:pt x="189" y="138"/>
                </a:lnTo>
                <a:lnTo>
                  <a:pt x="189" y="138"/>
                </a:lnTo>
                <a:lnTo>
                  <a:pt x="185" y="150"/>
                </a:lnTo>
                <a:lnTo>
                  <a:pt x="185" y="150"/>
                </a:lnTo>
                <a:lnTo>
                  <a:pt x="185" y="152"/>
                </a:lnTo>
                <a:lnTo>
                  <a:pt x="185" y="152"/>
                </a:lnTo>
                <a:lnTo>
                  <a:pt x="188" y="152"/>
                </a:lnTo>
                <a:lnTo>
                  <a:pt x="189" y="150"/>
                </a:lnTo>
                <a:lnTo>
                  <a:pt x="189" y="150"/>
                </a:lnTo>
                <a:lnTo>
                  <a:pt x="192" y="148"/>
                </a:lnTo>
                <a:lnTo>
                  <a:pt x="192" y="148"/>
                </a:lnTo>
                <a:lnTo>
                  <a:pt x="194" y="145"/>
                </a:lnTo>
                <a:lnTo>
                  <a:pt x="196" y="145"/>
                </a:lnTo>
                <a:lnTo>
                  <a:pt x="196" y="145"/>
                </a:lnTo>
                <a:lnTo>
                  <a:pt x="195" y="140"/>
                </a:lnTo>
                <a:lnTo>
                  <a:pt x="195" y="140"/>
                </a:lnTo>
                <a:lnTo>
                  <a:pt x="194" y="139"/>
                </a:lnTo>
                <a:lnTo>
                  <a:pt x="194" y="139"/>
                </a:lnTo>
                <a:lnTo>
                  <a:pt x="189" y="136"/>
                </a:lnTo>
                <a:lnTo>
                  <a:pt x="189" y="136"/>
                </a:lnTo>
                <a:close/>
                <a:moveTo>
                  <a:pt x="115" y="106"/>
                </a:moveTo>
                <a:lnTo>
                  <a:pt x="115" y="106"/>
                </a:lnTo>
                <a:lnTo>
                  <a:pt x="107" y="118"/>
                </a:lnTo>
                <a:lnTo>
                  <a:pt x="107" y="118"/>
                </a:lnTo>
                <a:lnTo>
                  <a:pt x="111" y="118"/>
                </a:lnTo>
                <a:lnTo>
                  <a:pt x="111" y="118"/>
                </a:lnTo>
                <a:lnTo>
                  <a:pt x="113" y="118"/>
                </a:lnTo>
                <a:lnTo>
                  <a:pt x="113" y="119"/>
                </a:lnTo>
                <a:lnTo>
                  <a:pt x="113" y="119"/>
                </a:lnTo>
                <a:lnTo>
                  <a:pt x="115" y="118"/>
                </a:lnTo>
                <a:lnTo>
                  <a:pt x="117" y="115"/>
                </a:lnTo>
                <a:lnTo>
                  <a:pt x="117" y="115"/>
                </a:lnTo>
                <a:lnTo>
                  <a:pt x="120" y="109"/>
                </a:lnTo>
                <a:lnTo>
                  <a:pt x="120" y="109"/>
                </a:lnTo>
                <a:lnTo>
                  <a:pt x="120" y="108"/>
                </a:lnTo>
                <a:lnTo>
                  <a:pt x="120" y="108"/>
                </a:lnTo>
                <a:lnTo>
                  <a:pt x="115" y="106"/>
                </a:lnTo>
                <a:lnTo>
                  <a:pt x="115" y="106"/>
                </a:lnTo>
                <a:close/>
                <a:moveTo>
                  <a:pt x="196" y="133"/>
                </a:moveTo>
                <a:lnTo>
                  <a:pt x="196" y="133"/>
                </a:lnTo>
                <a:lnTo>
                  <a:pt x="198" y="136"/>
                </a:lnTo>
                <a:lnTo>
                  <a:pt x="201" y="138"/>
                </a:lnTo>
                <a:lnTo>
                  <a:pt x="201" y="138"/>
                </a:lnTo>
                <a:lnTo>
                  <a:pt x="208" y="142"/>
                </a:lnTo>
                <a:lnTo>
                  <a:pt x="208" y="142"/>
                </a:lnTo>
                <a:lnTo>
                  <a:pt x="209" y="142"/>
                </a:lnTo>
                <a:lnTo>
                  <a:pt x="209" y="142"/>
                </a:lnTo>
                <a:lnTo>
                  <a:pt x="212" y="136"/>
                </a:lnTo>
                <a:lnTo>
                  <a:pt x="212" y="136"/>
                </a:lnTo>
                <a:lnTo>
                  <a:pt x="204" y="130"/>
                </a:lnTo>
                <a:lnTo>
                  <a:pt x="204" y="130"/>
                </a:lnTo>
                <a:lnTo>
                  <a:pt x="204" y="132"/>
                </a:lnTo>
                <a:lnTo>
                  <a:pt x="202" y="133"/>
                </a:lnTo>
                <a:lnTo>
                  <a:pt x="202" y="133"/>
                </a:lnTo>
                <a:lnTo>
                  <a:pt x="201" y="135"/>
                </a:lnTo>
                <a:lnTo>
                  <a:pt x="199" y="133"/>
                </a:lnTo>
                <a:lnTo>
                  <a:pt x="199" y="133"/>
                </a:lnTo>
                <a:lnTo>
                  <a:pt x="196" y="133"/>
                </a:lnTo>
                <a:lnTo>
                  <a:pt x="196" y="133"/>
                </a:lnTo>
                <a:close/>
                <a:moveTo>
                  <a:pt x="131" y="82"/>
                </a:moveTo>
                <a:lnTo>
                  <a:pt x="131" y="82"/>
                </a:lnTo>
                <a:lnTo>
                  <a:pt x="133" y="85"/>
                </a:lnTo>
                <a:lnTo>
                  <a:pt x="131" y="88"/>
                </a:lnTo>
                <a:lnTo>
                  <a:pt x="131" y="88"/>
                </a:lnTo>
                <a:lnTo>
                  <a:pt x="141" y="94"/>
                </a:lnTo>
                <a:lnTo>
                  <a:pt x="141" y="94"/>
                </a:lnTo>
                <a:lnTo>
                  <a:pt x="144" y="94"/>
                </a:lnTo>
                <a:lnTo>
                  <a:pt x="144" y="94"/>
                </a:lnTo>
                <a:lnTo>
                  <a:pt x="150" y="92"/>
                </a:lnTo>
                <a:lnTo>
                  <a:pt x="150" y="92"/>
                </a:lnTo>
                <a:lnTo>
                  <a:pt x="131" y="82"/>
                </a:lnTo>
                <a:lnTo>
                  <a:pt x="131" y="82"/>
                </a:lnTo>
                <a:close/>
                <a:moveTo>
                  <a:pt x="61" y="101"/>
                </a:moveTo>
                <a:lnTo>
                  <a:pt x="61" y="101"/>
                </a:lnTo>
                <a:lnTo>
                  <a:pt x="61" y="101"/>
                </a:lnTo>
                <a:lnTo>
                  <a:pt x="61" y="101"/>
                </a:lnTo>
                <a:lnTo>
                  <a:pt x="52" y="115"/>
                </a:lnTo>
                <a:lnTo>
                  <a:pt x="52" y="115"/>
                </a:lnTo>
                <a:lnTo>
                  <a:pt x="50" y="119"/>
                </a:lnTo>
                <a:lnTo>
                  <a:pt x="50" y="122"/>
                </a:lnTo>
                <a:lnTo>
                  <a:pt x="50" y="122"/>
                </a:lnTo>
                <a:lnTo>
                  <a:pt x="52" y="121"/>
                </a:lnTo>
                <a:lnTo>
                  <a:pt x="52" y="121"/>
                </a:lnTo>
                <a:lnTo>
                  <a:pt x="57" y="115"/>
                </a:lnTo>
                <a:lnTo>
                  <a:pt x="57" y="115"/>
                </a:lnTo>
                <a:lnTo>
                  <a:pt x="60" y="112"/>
                </a:lnTo>
                <a:lnTo>
                  <a:pt x="60" y="109"/>
                </a:lnTo>
                <a:lnTo>
                  <a:pt x="60" y="109"/>
                </a:lnTo>
                <a:lnTo>
                  <a:pt x="61" y="101"/>
                </a:lnTo>
                <a:lnTo>
                  <a:pt x="61" y="101"/>
                </a:lnTo>
                <a:close/>
                <a:moveTo>
                  <a:pt x="88" y="89"/>
                </a:moveTo>
                <a:lnTo>
                  <a:pt x="88" y="89"/>
                </a:lnTo>
                <a:lnTo>
                  <a:pt x="98" y="78"/>
                </a:lnTo>
                <a:lnTo>
                  <a:pt x="98" y="78"/>
                </a:lnTo>
                <a:lnTo>
                  <a:pt x="91" y="75"/>
                </a:lnTo>
                <a:lnTo>
                  <a:pt x="91" y="75"/>
                </a:lnTo>
                <a:lnTo>
                  <a:pt x="87" y="85"/>
                </a:lnTo>
                <a:lnTo>
                  <a:pt x="87" y="85"/>
                </a:lnTo>
                <a:lnTo>
                  <a:pt x="87" y="86"/>
                </a:lnTo>
                <a:lnTo>
                  <a:pt x="87" y="86"/>
                </a:lnTo>
                <a:lnTo>
                  <a:pt x="88" y="89"/>
                </a:lnTo>
                <a:lnTo>
                  <a:pt x="88" y="89"/>
                </a:lnTo>
                <a:close/>
                <a:moveTo>
                  <a:pt x="206" y="196"/>
                </a:moveTo>
                <a:lnTo>
                  <a:pt x="206" y="196"/>
                </a:lnTo>
                <a:lnTo>
                  <a:pt x="205" y="196"/>
                </a:lnTo>
                <a:lnTo>
                  <a:pt x="205" y="196"/>
                </a:lnTo>
                <a:lnTo>
                  <a:pt x="198" y="202"/>
                </a:lnTo>
                <a:lnTo>
                  <a:pt x="198" y="202"/>
                </a:lnTo>
                <a:lnTo>
                  <a:pt x="184" y="214"/>
                </a:lnTo>
                <a:lnTo>
                  <a:pt x="184" y="214"/>
                </a:lnTo>
                <a:lnTo>
                  <a:pt x="184" y="216"/>
                </a:lnTo>
                <a:lnTo>
                  <a:pt x="184" y="216"/>
                </a:lnTo>
                <a:lnTo>
                  <a:pt x="184" y="216"/>
                </a:lnTo>
                <a:lnTo>
                  <a:pt x="184" y="216"/>
                </a:lnTo>
                <a:lnTo>
                  <a:pt x="201" y="207"/>
                </a:lnTo>
                <a:lnTo>
                  <a:pt x="201" y="207"/>
                </a:lnTo>
                <a:lnTo>
                  <a:pt x="199" y="204"/>
                </a:lnTo>
                <a:lnTo>
                  <a:pt x="201" y="202"/>
                </a:lnTo>
                <a:lnTo>
                  <a:pt x="201" y="202"/>
                </a:lnTo>
                <a:lnTo>
                  <a:pt x="204" y="197"/>
                </a:lnTo>
                <a:lnTo>
                  <a:pt x="204" y="197"/>
                </a:lnTo>
                <a:lnTo>
                  <a:pt x="206" y="196"/>
                </a:lnTo>
                <a:lnTo>
                  <a:pt x="206" y="196"/>
                </a:lnTo>
                <a:close/>
                <a:moveTo>
                  <a:pt x="246" y="156"/>
                </a:moveTo>
                <a:lnTo>
                  <a:pt x="246" y="156"/>
                </a:lnTo>
                <a:lnTo>
                  <a:pt x="246" y="159"/>
                </a:lnTo>
                <a:lnTo>
                  <a:pt x="246" y="160"/>
                </a:lnTo>
                <a:lnTo>
                  <a:pt x="246" y="160"/>
                </a:lnTo>
                <a:lnTo>
                  <a:pt x="252" y="170"/>
                </a:lnTo>
                <a:lnTo>
                  <a:pt x="252" y="170"/>
                </a:lnTo>
                <a:lnTo>
                  <a:pt x="253" y="172"/>
                </a:lnTo>
                <a:lnTo>
                  <a:pt x="253" y="172"/>
                </a:lnTo>
                <a:lnTo>
                  <a:pt x="258" y="163"/>
                </a:lnTo>
                <a:lnTo>
                  <a:pt x="258" y="163"/>
                </a:lnTo>
                <a:lnTo>
                  <a:pt x="246" y="156"/>
                </a:lnTo>
                <a:lnTo>
                  <a:pt x="246" y="156"/>
                </a:lnTo>
                <a:close/>
                <a:moveTo>
                  <a:pt x="17" y="86"/>
                </a:moveTo>
                <a:lnTo>
                  <a:pt x="17" y="86"/>
                </a:lnTo>
                <a:lnTo>
                  <a:pt x="32" y="67"/>
                </a:lnTo>
                <a:lnTo>
                  <a:pt x="32" y="67"/>
                </a:lnTo>
                <a:lnTo>
                  <a:pt x="30" y="67"/>
                </a:lnTo>
                <a:lnTo>
                  <a:pt x="30" y="67"/>
                </a:lnTo>
                <a:lnTo>
                  <a:pt x="23" y="72"/>
                </a:lnTo>
                <a:lnTo>
                  <a:pt x="17" y="79"/>
                </a:lnTo>
                <a:lnTo>
                  <a:pt x="17" y="79"/>
                </a:lnTo>
                <a:lnTo>
                  <a:pt x="16" y="81"/>
                </a:lnTo>
                <a:lnTo>
                  <a:pt x="16" y="81"/>
                </a:lnTo>
                <a:lnTo>
                  <a:pt x="17" y="86"/>
                </a:lnTo>
                <a:lnTo>
                  <a:pt x="17" y="86"/>
                </a:lnTo>
                <a:close/>
                <a:moveTo>
                  <a:pt x="52" y="283"/>
                </a:moveTo>
                <a:lnTo>
                  <a:pt x="52" y="283"/>
                </a:lnTo>
                <a:lnTo>
                  <a:pt x="46" y="287"/>
                </a:lnTo>
                <a:lnTo>
                  <a:pt x="46" y="287"/>
                </a:lnTo>
                <a:lnTo>
                  <a:pt x="43" y="290"/>
                </a:lnTo>
                <a:lnTo>
                  <a:pt x="42" y="294"/>
                </a:lnTo>
                <a:lnTo>
                  <a:pt x="42" y="294"/>
                </a:lnTo>
                <a:lnTo>
                  <a:pt x="40" y="300"/>
                </a:lnTo>
                <a:lnTo>
                  <a:pt x="40" y="300"/>
                </a:lnTo>
                <a:lnTo>
                  <a:pt x="52" y="288"/>
                </a:lnTo>
                <a:lnTo>
                  <a:pt x="52" y="288"/>
                </a:lnTo>
                <a:lnTo>
                  <a:pt x="52" y="287"/>
                </a:lnTo>
                <a:lnTo>
                  <a:pt x="52" y="287"/>
                </a:lnTo>
                <a:lnTo>
                  <a:pt x="52" y="283"/>
                </a:lnTo>
                <a:lnTo>
                  <a:pt x="52" y="283"/>
                </a:lnTo>
                <a:close/>
                <a:moveTo>
                  <a:pt x="138" y="111"/>
                </a:moveTo>
                <a:lnTo>
                  <a:pt x="138" y="111"/>
                </a:lnTo>
                <a:lnTo>
                  <a:pt x="148" y="113"/>
                </a:lnTo>
                <a:lnTo>
                  <a:pt x="148" y="113"/>
                </a:lnTo>
                <a:lnTo>
                  <a:pt x="151" y="115"/>
                </a:lnTo>
                <a:lnTo>
                  <a:pt x="154" y="113"/>
                </a:lnTo>
                <a:lnTo>
                  <a:pt x="154" y="113"/>
                </a:lnTo>
                <a:lnTo>
                  <a:pt x="142" y="105"/>
                </a:lnTo>
                <a:lnTo>
                  <a:pt x="142" y="105"/>
                </a:lnTo>
                <a:lnTo>
                  <a:pt x="141" y="105"/>
                </a:lnTo>
                <a:lnTo>
                  <a:pt x="140" y="106"/>
                </a:lnTo>
                <a:lnTo>
                  <a:pt x="138" y="111"/>
                </a:lnTo>
                <a:lnTo>
                  <a:pt x="138" y="111"/>
                </a:lnTo>
                <a:close/>
                <a:moveTo>
                  <a:pt x="114" y="102"/>
                </a:moveTo>
                <a:lnTo>
                  <a:pt x="114" y="102"/>
                </a:lnTo>
                <a:lnTo>
                  <a:pt x="121" y="91"/>
                </a:lnTo>
                <a:lnTo>
                  <a:pt x="121" y="91"/>
                </a:lnTo>
                <a:lnTo>
                  <a:pt x="120" y="89"/>
                </a:lnTo>
                <a:lnTo>
                  <a:pt x="120" y="89"/>
                </a:lnTo>
                <a:lnTo>
                  <a:pt x="115" y="91"/>
                </a:lnTo>
                <a:lnTo>
                  <a:pt x="113" y="92"/>
                </a:lnTo>
                <a:lnTo>
                  <a:pt x="113" y="92"/>
                </a:lnTo>
                <a:lnTo>
                  <a:pt x="110" y="101"/>
                </a:lnTo>
                <a:lnTo>
                  <a:pt x="110" y="101"/>
                </a:lnTo>
                <a:lnTo>
                  <a:pt x="114" y="102"/>
                </a:lnTo>
                <a:lnTo>
                  <a:pt x="114" y="102"/>
                </a:lnTo>
                <a:close/>
                <a:moveTo>
                  <a:pt x="111" y="230"/>
                </a:moveTo>
                <a:lnTo>
                  <a:pt x="111" y="230"/>
                </a:lnTo>
                <a:lnTo>
                  <a:pt x="114" y="227"/>
                </a:lnTo>
                <a:lnTo>
                  <a:pt x="114" y="227"/>
                </a:lnTo>
                <a:lnTo>
                  <a:pt x="117" y="221"/>
                </a:lnTo>
                <a:lnTo>
                  <a:pt x="117" y="221"/>
                </a:lnTo>
                <a:lnTo>
                  <a:pt x="120" y="213"/>
                </a:lnTo>
                <a:lnTo>
                  <a:pt x="120" y="213"/>
                </a:lnTo>
                <a:lnTo>
                  <a:pt x="113" y="219"/>
                </a:lnTo>
                <a:lnTo>
                  <a:pt x="113" y="219"/>
                </a:lnTo>
                <a:lnTo>
                  <a:pt x="113" y="220"/>
                </a:lnTo>
                <a:lnTo>
                  <a:pt x="113" y="220"/>
                </a:lnTo>
                <a:lnTo>
                  <a:pt x="111" y="227"/>
                </a:lnTo>
                <a:lnTo>
                  <a:pt x="111" y="227"/>
                </a:lnTo>
                <a:lnTo>
                  <a:pt x="111" y="230"/>
                </a:lnTo>
                <a:lnTo>
                  <a:pt x="111" y="230"/>
                </a:lnTo>
                <a:close/>
                <a:moveTo>
                  <a:pt x="161" y="229"/>
                </a:moveTo>
                <a:lnTo>
                  <a:pt x="161" y="229"/>
                </a:lnTo>
                <a:lnTo>
                  <a:pt x="157" y="230"/>
                </a:lnTo>
                <a:lnTo>
                  <a:pt x="154" y="230"/>
                </a:lnTo>
                <a:lnTo>
                  <a:pt x="154" y="230"/>
                </a:lnTo>
                <a:lnTo>
                  <a:pt x="151" y="233"/>
                </a:lnTo>
                <a:lnTo>
                  <a:pt x="151" y="233"/>
                </a:lnTo>
                <a:lnTo>
                  <a:pt x="125" y="250"/>
                </a:lnTo>
                <a:lnTo>
                  <a:pt x="125" y="250"/>
                </a:lnTo>
                <a:lnTo>
                  <a:pt x="123" y="251"/>
                </a:lnTo>
                <a:lnTo>
                  <a:pt x="120" y="251"/>
                </a:lnTo>
                <a:lnTo>
                  <a:pt x="120" y="251"/>
                </a:lnTo>
                <a:lnTo>
                  <a:pt x="120" y="251"/>
                </a:lnTo>
                <a:lnTo>
                  <a:pt x="120" y="251"/>
                </a:lnTo>
                <a:lnTo>
                  <a:pt x="111" y="257"/>
                </a:lnTo>
                <a:lnTo>
                  <a:pt x="111" y="257"/>
                </a:lnTo>
                <a:lnTo>
                  <a:pt x="113" y="257"/>
                </a:lnTo>
                <a:lnTo>
                  <a:pt x="113" y="257"/>
                </a:lnTo>
                <a:lnTo>
                  <a:pt x="137" y="244"/>
                </a:lnTo>
                <a:lnTo>
                  <a:pt x="161" y="229"/>
                </a:lnTo>
                <a:lnTo>
                  <a:pt x="161" y="229"/>
                </a:lnTo>
                <a:close/>
                <a:moveTo>
                  <a:pt x="279" y="180"/>
                </a:moveTo>
                <a:lnTo>
                  <a:pt x="279" y="180"/>
                </a:lnTo>
                <a:lnTo>
                  <a:pt x="277" y="177"/>
                </a:lnTo>
                <a:lnTo>
                  <a:pt x="275" y="176"/>
                </a:lnTo>
                <a:lnTo>
                  <a:pt x="275" y="176"/>
                </a:lnTo>
                <a:lnTo>
                  <a:pt x="272" y="179"/>
                </a:lnTo>
                <a:lnTo>
                  <a:pt x="269" y="182"/>
                </a:lnTo>
                <a:lnTo>
                  <a:pt x="269" y="182"/>
                </a:lnTo>
                <a:lnTo>
                  <a:pt x="273" y="187"/>
                </a:lnTo>
                <a:lnTo>
                  <a:pt x="273" y="187"/>
                </a:lnTo>
                <a:lnTo>
                  <a:pt x="277" y="184"/>
                </a:lnTo>
                <a:lnTo>
                  <a:pt x="277" y="184"/>
                </a:lnTo>
                <a:lnTo>
                  <a:pt x="277" y="182"/>
                </a:lnTo>
                <a:lnTo>
                  <a:pt x="279" y="180"/>
                </a:lnTo>
                <a:lnTo>
                  <a:pt x="279" y="180"/>
                </a:lnTo>
                <a:close/>
                <a:moveTo>
                  <a:pt x="69" y="199"/>
                </a:moveTo>
                <a:lnTo>
                  <a:pt x="69" y="199"/>
                </a:lnTo>
                <a:lnTo>
                  <a:pt x="66" y="199"/>
                </a:lnTo>
                <a:lnTo>
                  <a:pt x="66" y="199"/>
                </a:lnTo>
                <a:lnTo>
                  <a:pt x="64" y="199"/>
                </a:lnTo>
                <a:lnTo>
                  <a:pt x="63" y="200"/>
                </a:lnTo>
                <a:lnTo>
                  <a:pt x="63" y="200"/>
                </a:lnTo>
                <a:lnTo>
                  <a:pt x="56" y="206"/>
                </a:lnTo>
                <a:lnTo>
                  <a:pt x="56" y="206"/>
                </a:lnTo>
                <a:lnTo>
                  <a:pt x="54" y="207"/>
                </a:lnTo>
                <a:lnTo>
                  <a:pt x="54" y="207"/>
                </a:lnTo>
                <a:lnTo>
                  <a:pt x="56" y="211"/>
                </a:lnTo>
                <a:lnTo>
                  <a:pt x="56" y="211"/>
                </a:lnTo>
                <a:lnTo>
                  <a:pt x="69" y="199"/>
                </a:lnTo>
                <a:lnTo>
                  <a:pt x="69" y="199"/>
                </a:lnTo>
                <a:close/>
                <a:moveTo>
                  <a:pt x="147" y="175"/>
                </a:moveTo>
                <a:lnTo>
                  <a:pt x="147" y="175"/>
                </a:lnTo>
                <a:lnTo>
                  <a:pt x="147" y="175"/>
                </a:lnTo>
                <a:lnTo>
                  <a:pt x="147" y="175"/>
                </a:lnTo>
                <a:lnTo>
                  <a:pt x="155" y="170"/>
                </a:lnTo>
                <a:lnTo>
                  <a:pt x="155" y="170"/>
                </a:lnTo>
                <a:lnTo>
                  <a:pt x="157" y="169"/>
                </a:lnTo>
                <a:lnTo>
                  <a:pt x="157" y="169"/>
                </a:lnTo>
                <a:lnTo>
                  <a:pt x="160" y="163"/>
                </a:lnTo>
                <a:lnTo>
                  <a:pt x="160" y="163"/>
                </a:lnTo>
                <a:lnTo>
                  <a:pt x="151" y="166"/>
                </a:lnTo>
                <a:lnTo>
                  <a:pt x="151" y="166"/>
                </a:lnTo>
                <a:lnTo>
                  <a:pt x="150" y="166"/>
                </a:lnTo>
                <a:lnTo>
                  <a:pt x="150" y="166"/>
                </a:lnTo>
                <a:lnTo>
                  <a:pt x="147" y="175"/>
                </a:lnTo>
                <a:lnTo>
                  <a:pt x="147" y="175"/>
                </a:lnTo>
                <a:close/>
                <a:moveTo>
                  <a:pt x="127" y="132"/>
                </a:moveTo>
                <a:lnTo>
                  <a:pt x="127" y="132"/>
                </a:lnTo>
                <a:lnTo>
                  <a:pt x="127" y="130"/>
                </a:lnTo>
                <a:lnTo>
                  <a:pt x="127" y="130"/>
                </a:lnTo>
                <a:lnTo>
                  <a:pt x="125" y="132"/>
                </a:lnTo>
                <a:lnTo>
                  <a:pt x="125" y="132"/>
                </a:lnTo>
                <a:lnTo>
                  <a:pt x="117" y="140"/>
                </a:lnTo>
                <a:lnTo>
                  <a:pt x="117" y="140"/>
                </a:lnTo>
                <a:lnTo>
                  <a:pt x="114" y="143"/>
                </a:lnTo>
                <a:lnTo>
                  <a:pt x="115" y="146"/>
                </a:lnTo>
                <a:lnTo>
                  <a:pt x="115" y="146"/>
                </a:lnTo>
                <a:lnTo>
                  <a:pt x="115" y="146"/>
                </a:lnTo>
                <a:lnTo>
                  <a:pt x="115" y="146"/>
                </a:lnTo>
                <a:lnTo>
                  <a:pt x="118" y="145"/>
                </a:lnTo>
                <a:lnTo>
                  <a:pt x="118" y="145"/>
                </a:lnTo>
                <a:lnTo>
                  <a:pt x="123" y="140"/>
                </a:lnTo>
                <a:lnTo>
                  <a:pt x="125" y="136"/>
                </a:lnTo>
                <a:lnTo>
                  <a:pt x="125" y="136"/>
                </a:lnTo>
                <a:lnTo>
                  <a:pt x="127" y="132"/>
                </a:lnTo>
                <a:lnTo>
                  <a:pt x="127" y="132"/>
                </a:lnTo>
                <a:close/>
                <a:moveTo>
                  <a:pt x="84" y="166"/>
                </a:moveTo>
                <a:lnTo>
                  <a:pt x="84" y="166"/>
                </a:lnTo>
                <a:lnTo>
                  <a:pt x="80" y="169"/>
                </a:lnTo>
                <a:lnTo>
                  <a:pt x="77" y="175"/>
                </a:lnTo>
                <a:lnTo>
                  <a:pt x="76" y="180"/>
                </a:lnTo>
                <a:lnTo>
                  <a:pt x="74" y="184"/>
                </a:lnTo>
                <a:lnTo>
                  <a:pt x="74" y="184"/>
                </a:lnTo>
                <a:lnTo>
                  <a:pt x="74" y="184"/>
                </a:lnTo>
                <a:lnTo>
                  <a:pt x="74" y="184"/>
                </a:lnTo>
                <a:lnTo>
                  <a:pt x="84" y="173"/>
                </a:lnTo>
                <a:lnTo>
                  <a:pt x="84" y="173"/>
                </a:lnTo>
                <a:lnTo>
                  <a:pt x="84" y="172"/>
                </a:lnTo>
                <a:lnTo>
                  <a:pt x="84" y="172"/>
                </a:lnTo>
                <a:lnTo>
                  <a:pt x="84" y="166"/>
                </a:lnTo>
                <a:lnTo>
                  <a:pt x="84" y="166"/>
                </a:lnTo>
                <a:close/>
                <a:moveTo>
                  <a:pt x="25" y="138"/>
                </a:moveTo>
                <a:lnTo>
                  <a:pt x="25" y="138"/>
                </a:lnTo>
                <a:lnTo>
                  <a:pt x="32" y="128"/>
                </a:lnTo>
                <a:lnTo>
                  <a:pt x="32" y="128"/>
                </a:lnTo>
                <a:lnTo>
                  <a:pt x="32" y="128"/>
                </a:lnTo>
                <a:lnTo>
                  <a:pt x="32" y="128"/>
                </a:lnTo>
                <a:lnTo>
                  <a:pt x="33" y="118"/>
                </a:lnTo>
                <a:lnTo>
                  <a:pt x="33" y="118"/>
                </a:lnTo>
                <a:lnTo>
                  <a:pt x="32" y="119"/>
                </a:lnTo>
                <a:lnTo>
                  <a:pt x="32" y="119"/>
                </a:lnTo>
                <a:lnTo>
                  <a:pt x="25" y="132"/>
                </a:lnTo>
                <a:lnTo>
                  <a:pt x="25" y="132"/>
                </a:lnTo>
                <a:lnTo>
                  <a:pt x="25" y="135"/>
                </a:lnTo>
                <a:lnTo>
                  <a:pt x="25" y="138"/>
                </a:lnTo>
                <a:lnTo>
                  <a:pt x="25" y="138"/>
                </a:lnTo>
                <a:close/>
                <a:moveTo>
                  <a:pt x="134" y="112"/>
                </a:moveTo>
                <a:lnTo>
                  <a:pt x="134" y="112"/>
                </a:lnTo>
                <a:lnTo>
                  <a:pt x="131" y="112"/>
                </a:lnTo>
                <a:lnTo>
                  <a:pt x="131" y="112"/>
                </a:lnTo>
                <a:lnTo>
                  <a:pt x="123" y="125"/>
                </a:lnTo>
                <a:lnTo>
                  <a:pt x="123" y="125"/>
                </a:lnTo>
                <a:lnTo>
                  <a:pt x="130" y="123"/>
                </a:lnTo>
                <a:lnTo>
                  <a:pt x="130" y="123"/>
                </a:lnTo>
                <a:lnTo>
                  <a:pt x="131" y="122"/>
                </a:lnTo>
                <a:lnTo>
                  <a:pt x="131" y="122"/>
                </a:lnTo>
                <a:lnTo>
                  <a:pt x="134" y="112"/>
                </a:lnTo>
                <a:lnTo>
                  <a:pt x="134" y="112"/>
                </a:lnTo>
                <a:close/>
                <a:moveTo>
                  <a:pt x="53" y="139"/>
                </a:moveTo>
                <a:lnTo>
                  <a:pt x="53" y="139"/>
                </a:lnTo>
                <a:lnTo>
                  <a:pt x="52" y="138"/>
                </a:lnTo>
                <a:lnTo>
                  <a:pt x="52" y="138"/>
                </a:lnTo>
                <a:lnTo>
                  <a:pt x="46" y="146"/>
                </a:lnTo>
                <a:lnTo>
                  <a:pt x="46" y="146"/>
                </a:lnTo>
                <a:lnTo>
                  <a:pt x="46" y="146"/>
                </a:lnTo>
                <a:lnTo>
                  <a:pt x="46" y="146"/>
                </a:lnTo>
                <a:lnTo>
                  <a:pt x="43" y="157"/>
                </a:lnTo>
                <a:lnTo>
                  <a:pt x="43" y="157"/>
                </a:lnTo>
                <a:lnTo>
                  <a:pt x="46" y="156"/>
                </a:lnTo>
                <a:lnTo>
                  <a:pt x="47" y="155"/>
                </a:lnTo>
                <a:lnTo>
                  <a:pt x="47" y="155"/>
                </a:lnTo>
                <a:lnTo>
                  <a:pt x="53" y="139"/>
                </a:lnTo>
                <a:lnTo>
                  <a:pt x="53" y="139"/>
                </a:lnTo>
                <a:close/>
                <a:moveTo>
                  <a:pt x="52" y="301"/>
                </a:moveTo>
                <a:lnTo>
                  <a:pt x="52" y="301"/>
                </a:lnTo>
                <a:lnTo>
                  <a:pt x="69" y="292"/>
                </a:lnTo>
                <a:lnTo>
                  <a:pt x="77" y="287"/>
                </a:lnTo>
                <a:lnTo>
                  <a:pt x="86" y="281"/>
                </a:lnTo>
                <a:lnTo>
                  <a:pt x="86" y="281"/>
                </a:lnTo>
                <a:lnTo>
                  <a:pt x="69" y="290"/>
                </a:lnTo>
                <a:lnTo>
                  <a:pt x="52" y="301"/>
                </a:lnTo>
                <a:lnTo>
                  <a:pt x="52" y="301"/>
                </a:lnTo>
                <a:close/>
                <a:moveTo>
                  <a:pt x="164" y="146"/>
                </a:moveTo>
                <a:lnTo>
                  <a:pt x="164" y="146"/>
                </a:lnTo>
                <a:lnTo>
                  <a:pt x="157" y="150"/>
                </a:lnTo>
                <a:lnTo>
                  <a:pt x="157" y="150"/>
                </a:lnTo>
                <a:lnTo>
                  <a:pt x="157" y="150"/>
                </a:lnTo>
                <a:lnTo>
                  <a:pt x="157" y="150"/>
                </a:lnTo>
                <a:lnTo>
                  <a:pt x="154" y="157"/>
                </a:lnTo>
                <a:lnTo>
                  <a:pt x="154" y="157"/>
                </a:lnTo>
                <a:lnTo>
                  <a:pt x="162" y="156"/>
                </a:lnTo>
                <a:lnTo>
                  <a:pt x="162" y="156"/>
                </a:lnTo>
                <a:lnTo>
                  <a:pt x="164" y="146"/>
                </a:lnTo>
                <a:lnTo>
                  <a:pt x="164" y="146"/>
                </a:lnTo>
                <a:close/>
                <a:moveTo>
                  <a:pt x="34" y="258"/>
                </a:moveTo>
                <a:lnTo>
                  <a:pt x="34" y="258"/>
                </a:lnTo>
                <a:lnTo>
                  <a:pt x="34" y="258"/>
                </a:lnTo>
                <a:lnTo>
                  <a:pt x="34" y="258"/>
                </a:lnTo>
                <a:lnTo>
                  <a:pt x="40" y="253"/>
                </a:lnTo>
                <a:lnTo>
                  <a:pt x="40" y="253"/>
                </a:lnTo>
                <a:lnTo>
                  <a:pt x="40" y="251"/>
                </a:lnTo>
                <a:lnTo>
                  <a:pt x="40" y="251"/>
                </a:lnTo>
                <a:lnTo>
                  <a:pt x="42" y="246"/>
                </a:lnTo>
                <a:lnTo>
                  <a:pt x="42" y="246"/>
                </a:lnTo>
                <a:lnTo>
                  <a:pt x="42" y="244"/>
                </a:lnTo>
                <a:lnTo>
                  <a:pt x="42" y="244"/>
                </a:lnTo>
                <a:lnTo>
                  <a:pt x="34" y="250"/>
                </a:lnTo>
                <a:lnTo>
                  <a:pt x="34" y="250"/>
                </a:lnTo>
                <a:lnTo>
                  <a:pt x="33" y="250"/>
                </a:lnTo>
                <a:lnTo>
                  <a:pt x="33" y="250"/>
                </a:lnTo>
                <a:lnTo>
                  <a:pt x="34" y="258"/>
                </a:lnTo>
                <a:lnTo>
                  <a:pt x="34" y="258"/>
                </a:lnTo>
                <a:close/>
                <a:moveTo>
                  <a:pt x="175" y="170"/>
                </a:moveTo>
                <a:lnTo>
                  <a:pt x="175" y="170"/>
                </a:lnTo>
                <a:lnTo>
                  <a:pt x="175" y="170"/>
                </a:lnTo>
                <a:lnTo>
                  <a:pt x="175" y="170"/>
                </a:lnTo>
                <a:lnTo>
                  <a:pt x="158" y="182"/>
                </a:lnTo>
                <a:lnTo>
                  <a:pt x="158" y="182"/>
                </a:lnTo>
                <a:lnTo>
                  <a:pt x="162" y="184"/>
                </a:lnTo>
                <a:lnTo>
                  <a:pt x="162" y="184"/>
                </a:lnTo>
                <a:lnTo>
                  <a:pt x="175" y="170"/>
                </a:lnTo>
                <a:lnTo>
                  <a:pt x="175" y="170"/>
                </a:lnTo>
                <a:close/>
                <a:moveTo>
                  <a:pt x="155" y="247"/>
                </a:moveTo>
                <a:lnTo>
                  <a:pt x="155" y="247"/>
                </a:lnTo>
                <a:lnTo>
                  <a:pt x="140" y="257"/>
                </a:lnTo>
                <a:lnTo>
                  <a:pt x="140" y="257"/>
                </a:lnTo>
                <a:lnTo>
                  <a:pt x="142" y="258"/>
                </a:lnTo>
                <a:lnTo>
                  <a:pt x="142" y="258"/>
                </a:lnTo>
                <a:lnTo>
                  <a:pt x="157" y="250"/>
                </a:lnTo>
                <a:lnTo>
                  <a:pt x="157" y="250"/>
                </a:lnTo>
                <a:lnTo>
                  <a:pt x="155" y="247"/>
                </a:lnTo>
                <a:lnTo>
                  <a:pt x="155" y="247"/>
                </a:lnTo>
                <a:close/>
                <a:moveTo>
                  <a:pt x="25" y="163"/>
                </a:moveTo>
                <a:lnTo>
                  <a:pt x="25" y="163"/>
                </a:lnTo>
                <a:lnTo>
                  <a:pt x="26" y="163"/>
                </a:lnTo>
                <a:lnTo>
                  <a:pt x="26" y="163"/>
                </a:lnTo>
                <a:lnTo>
                  <a:pt x="29" y="160"/>
                </a:lnTo>
                <a:lnTo>
                  <a:pt x="29" y="160"/>
                </a:lnTo>
                <a:lnTo>
                  <a:pt x="29" y="159"/>
                </a:lnTo>
                <a:lnTo>
                  <a:pt x="29" y="159"/>
                </a:lnTo>
                <a:lnTo>
                  <a:pt x="30" y="149"/>
                </a:lnTo>
                <a:lnTo>
                  <a:pt x="30" y="149"/>
                </a:lnTo>
                <a:lnTo>
                  <a:pt x="30" y="148"/>
                </a:lnTo>
                <a:lnTo>
                  <a:pt x="30" y="148"/>
                </a:lnTo>
                <a:lnTo>
                  <a:pt x="26" y="152"/>
                </a:lnTo>
                <a:lnTo>
                  <a:pt x="26" y="152"/>
                </a:lnTo>
                <a:lnTo>
                  <a:pt x="25" y="153"/>
                </a:lnTo>
                <a:lnTo>
                  <a:pt x="25" y="153"/>
                </a:lnTo>
                <a:lnTo>
                  <a:pt x="25" y="163"/>
                </a:lnTo>
                <a:lnTo>
                  <a:pt x="25" y="163"/>
                </a:lnTo>
                <a:close/>
                <a:moveTo>
                  <a:pt x="101" y="204"/>
                </a:moveTo>
                <a:lnTo>
                  <a:pt x="101" y="204"/>
                </a:lnTo>
                <a:lnTo>
                  <a:pt x="96" y="204"/>
                </a:lnTo>
                <a:lnTo>
                  <a:pt x="96" y="204"/>
                </a:lnTo>
                <a:lnTo>
                  <a:pt x="93" y="207"/>
                </a:lnTo>
                <a:lnTo>
                  <a:pt x="93" y="207"/>
                </a:lnTo>
                <a:lnTo>
                  <a:pt x="91" y="209"/>
                </a:lnTo>
                <a:lnTo>
                  <a:pt x="91" y="209"/>
                </a:lnTo>
                <a:lnTo>
                  <a:pt x="93" y="216"/>
                </a:lnTo>
                <a:lnTo>
                  <a:pt x="93" y="216"/>
                </a:lnTo>
                <a:lnTo>
                  <a:pt x="93" y="216"/>
                </a:lnTo>
                <a:lnTo>
                  <a:pt x="93" y="216"/>
                </a:lnTo>
                <a:lnTo>
                  <a:pt x="101" y="204"/>
                </a:lnTo>
                <a:lnTo>
                  <a:pt x="101" y="204"/>
                </a:lnTo>
                <a:close/>
                <a:moveTo>
                  <a:pt x="52" y="204"/>
                </a:moveTo>
                <a:lnTo>
                  <a:pt x="52" y="204"/>
                </a:lnTo>
                <a:lnTo>
                  <a:pt x="61" y="196"/>
                </a:lnTo>
                <a:lnTo>
                  <a:pt x="61" y="196"/>
                </a:lnTo>
                <a:lnTo>
                  <a:pt x="59" y="192"/>
                </a:lnTo>
                <a:lnTo>
                  <a:pt x="59" y="192"/>
                </a:lnTo>
                <a:lnTo>
                  <a:pt x="52" y="199"/>
                </a:lnTo>
                <a:lnTo>
                  <a:pt x="52" y="199"/>
                </a:lnTo>
                <a:lnTo>
                  <a:pt x="52" y="200"/>
                </a:lnTo>
                <a:lnTo>
                  <a:pt x="52" y="203"/>
                </a:lnTo>
                <a:lnTo>
                  <a:pt x="52" y="203"/>
                </a:lnTo>
                <a:lnTo>
                  <a:pt x="52" y="204"/>
                </a:lnTo>
                <a:lnTo>
                  <a:pt x="52" y="204"/>
                </a:lnTo>
                <a:close/>
                <a:moveTo>
                  <a:pt x="97" y="135"/>
                </a:moveTo>
                <a:lnTo>
                  <a:pt x="97" y="135"/>
                </a:lnTo>
                <a:lnTo>
                  <a:pt x="96" y="136"/>
                </a:lnTo>
                <a:lnTo>
                  <a:pt x="96" y="136"/>
                </a:lnTo>
                <a:lnTo>
                  <a:pt x="91" y="145"/>
                </a:lnTo>
                <a:lnTo>
                  <a:pt x="91" y="145"/>
                </a:lnTo>
                <a:lnTo>
                  <a:pt x="90" y="148"/>
                </a:lnTo>
                <a:lnTo>
                  <a:pt x="87" y="148"/>
                </a:lnTo>
                <a:lnTo>
                  <a:pt x="87" y="148"/>
                </a:lnTo>
                <a:lnTo>
                  <a:pt x="86" y="150"/>
                </a:lnTo>
                <a:lnTo>
                  <a:pt x="86" y="152"/>
                </a:lnTo>
                <a:lnTo>
                  <a:pt x="86" y="152"/>
                </a:lnTo>
                <a:lnTo>
                  <a:pt x="87" y="152"/>
                </a:lnTo>
                <a:lnTo>
                  <a:pt x="87" y="152"/>
                </a:lnTo>
                <a:lnTo>
                  <a:pt x="93" y="146"/>
                </a:lnTo>
                <a:lnTo>
                  <a:pt x="93" y="146"/>
                </a:lnTo>
                <a:lnTo>
                  <a:pt x="98" y="138"/>
                </a:lnTo>
                <a:lnTo>
                  <a:pt x="98" y="138"/>
                </a:lnTo>
                <a:lnTo>
                  <a:pt x="97" y="135"/>
                </a:lnTo>
                <a:lnTo>
                  <a:pt x="97" y="135"/>
                </a:lnTo>
                <a:close/>
                <a:moveTo>
                  <a:pt x="61" y="278"/>
                </a:moveTo>
                <a:lnTo>
                  <a:pt x="61" y="278"/>
                </a:lnTo>
                <a:lnTo>
                  <a:pt x="71" y="268"/>
                </a:lnTo>
                <a:lnTo>
                  <a:pt x="81" y="258"/>
                </a:lnTo>
                <a:lnTo>
                  <a:pt x="81" y="258"/>
                </a:lnTo>
                <a:lnTo>
                  <a:pt x="63" y="273"/>
                </a:lnTo>
                <a:lnTo>
                  <a:pt x="63" y="273"/>
                </a:lnTo>
                <a:lnTo>
                  <a:pt x="63" y="274"/>
                </a:lnTo>
                <a:lnTo>
                  <a:pt x="63" y="274"/>
                </a:lnTo>
                <a:lnTo>
                  <a:pt x="61" y="278"/>
                </a:lnTo>
                <a:lnTo>
                  <a:pt x="61" y="278"/>
                </a:lnTo>
                <a:close/>
                <a:moveTo>
                  <a:pt x="5" y="108"/>
                </a:moveTo>
                <a:lnTo>
                  <a:pt x="5" y="108"/>
                </a:lnTo>
                <a:lnTo>
                  <a:pt x="5" y="130"/>
                </a:lnTo>
                <a:lnTo>
                  <a:pt x="5" y="130"/>
                </a:lnTo>
                <a:lnTo>
                  <a:pt x="6" y="126"/>
                </a:lnTo>
                <a:lnTo>
                  <a:pt x="6" y="126"/>
                </a:lnTo>
                <a:lnTo>
                  <a:pt x="7" y="112"/>
                </a:lnTo>
                <a:lnTo>
                  <a:pt x="7" y="112"/>
                </a:lnTo>
                <a:lnTo>
                  <a:pt x="7" y="109"/>
                </a:lnTo>
                <a:lnTo>
                  <a:pt x="7" y="109"/>
                </a:lnTo>
                <a:lnTo>
                  <a:pt x="5" y="108"/>
                </a:lnTo>
                <a:lnTo>
                  <a:pt x="5" y="108"/>
                </a:lnTo>
                <a:close/>
                <a:moveTo>
                  <a:pt x="13" y="51"/>
                </a:moveTo>
                <a:lnTo>
                  <a:pt x="13" y="51"/>
                </a:lnTo>
                <a:lnTo>
                  <a:pt x="15" y="51"/>
                </a:lnTo>
                <a:lnTo>
                  <a:pt x="15" y="51"/>
                </a:lnTo>
                <a:lnTo>
                  <a:pt x="20" y="41"/>
                </a:lnTo>
                <a:lnTo>
                  <a:pt x="20" y="41"/>
                </a:lnTo>
                <a:lnTo>
                  <a:pt x="17" y="38"/>
                </a:lnTo>
                <a:lnTo>
                  <a:pt x="17" y="38"/>
                </a:lnTo>
                <a:lnTo>
                  <a:pt x="16" y="38"/>
                </a:lnTo>
                <a:lnTo>
                  <a:pt x="16" y="38"/>
                </a:lnTo>
                <a:lnTo>
                  <a:pt x="13" y="41"/>
                </a:lnTo>
                <a:lnTo>
                  <a:pt x="13" y="45"/>
                </a:lnTo>
                <a:lnTo>
                  <a:pt x="13" y="45"/>
                </a:lnTo>
                <a:lnTo>
                  <a:pt x="13" y="51"/>
                </a:lnTo>
                <a:lnTo>
                  <a:pt x="13" y="51"/>
                </a:lnTo>
                <a:close/>
                <a:moveTo>
                  <a:pt x="17" y="92"/>
                </a:moveTo>
                <a:lnTo>
                  <a:pt x="17" y="92"/>
                </a:lnTo>
                <a:lnTo>
                  <a:pt x="19" y="94"/>
                </a:lnTo>
                <a:lnTo>
                  <a:pt x="19" y="94"/>
                </a:lnTo>
                <a:lnTo>
                  <a:pt x="25" y="86"/>
                </a:lnTo>
                <a:lnTo>
                  <a:pt x="25" y="86"/>
                </a:lnTo>
                <a:lnTo>
                  <a:pt x="27" y="84"/>
                </a:lnTo>
                <a:lnTo>
                  <a:pt x="27" y="84"/>
                </a:lnTo>
                <a:lnTo>
                  <a:pt x="37" y="68"/>
                </a:lnTo>
                <a:lnTo>
                  <a:pt x="37" y="68"/>
                </a:lnTo>
                <a:lnTo>
                  <a:pt x="39" y="65"/>
                </a:lnTo>
                <a:lnTo>
                  <a:pt x="39" y="65"/>
                </a:lnTo>
                <a:lnTo>
                  <a:pt x="37" y="65"/>
                </a:lnTo>
                <a:lnTo>
                  <a:pt x="37" y="65"/>
                </a:lnTo>
                <a:lnTo>
                  <a:pt x="17" y="92"/>
                </a:lnTo>
                <a:lnTo>
                  <a:pt x="17" y="92"/>
                </a:lnTo>
                <a:close/>
                <a:moveTo>
                  <a:pt x="185" y="179"/>
                </a:moveTo>
                <a:lnTo>
                  <a:pt x="185" y="179"/>
                </a:lnTo>
                <a:lnTo>
                  <a:pt x="185" y="179"/>
                </a:lnTo>
                <a:lnTo>
                  <a:pt x="184" y="179"/>
                </a:lnTo>
                <a:lnTo>
                  <a:pt x="184" y="179"/>
                </a:lnTo>
                <a:lnTo>
                  <a:pt x="168" y="186"/>
                </a:lnTo>
                <a:lnTo>
                  <a:pt x="168" y="186"/>
                </a:lnTo>
                <a:lnTo>
                  <a:pt x="168" y="187"/>
                </a:lnTo>
                <a:lnTo>
                  <a:pt x="168" y="187"/>
                </a:lnTo>
                <a:lnTo>
                  <a:pt x="169" y="187"/>
                </a:lnTo>
                <a:lnTo>
                  <a:pt x="169" y="187"/>
                </a:lnTo>
                <a:lnTo>
                  <a:pt x="171" y="189"/>
                </a:lnTo>
                <a:lnTo>
                  <a:pt x="172" y="187"/>
                </a:lnTo>
                <a:lnTo>
                  <a:pt x="172" y="187"/>
                </a:lnTo>
                <a:lnTo>
                  <a:pt x="181" y="182"/>
                </a:lnTo>
                <a:lnTo>
                  <a:pt x="181" y="182"/>
                </a:lnTo>
                <a:lnTo>
                  <a:pt x="185" y="179"/>
                </a:lnTo>
                <a:lnTo>
                  <a:pt x="185" y="179"/>
                </a:lnTo>
                <a:close/>
                <a:moveTo>
                  <a:pt x="140" y="190"/>
                </a:moveTo>
                <a:lnTo>
                  <a:pt x="140" y="190"/>
                </a:lnTo>
                <a:lnTo>
                  <a:pt x="140" y="190"/>
                </a:lnTo>
                <a:lnTo>
                  <a:pt x="140" y="190"/>
                </a:lnTo>
                <a:lnTo>
                  <a:pt x="150" y="183"/>
                </a:lnTo>
                <a:lnTo>
                  <a:pt x="150" y="183"/>
                </a:lnTo>
                <a:lnTo>
                  <a:pt x="148" y="179"/>
                </a:lnTo>
                <a:lnTo>
                  <a:pt x="148" y="179"/>
                </a:lnTo>
                <a:lnTo>
                  <a:pt x="144" y="180"/>
                </a:lnTo>
                <a:lnTo>
                  <a:pt x="144" y="180"/>
                </a:lnTo>
                <a:lnTo>
                  <a:pt x="142" y="182"/>
                </a:lnTo>
                <a:lnTo>
                  <a:pt x="142" y="182"/>
                </a:lnTo>
                <a:lnTo>
                  <a:pt x="140" y="190"/>
                </a:lnTo>
                <a:lnTo>
                  <a:pt x="140" y="190"/>
                </a:lnTo>
                <a:close/>
                <a:moveTo>
                  <a:pt x="94" y="96"/>
                </a:moveTo>
                <a:lnTo>
                  <a:pt x="94" y="96"/>
                </a:lnTo>
                <a:lnTo>
                  <a:pt x="97" y="89"/>
                </a:lnTo>
                <a:lnTo>
                  <a:pt x="101" y="81"/>
                </a:lnTo>
                <a:lnTo>
                  <a:pt x="101" y="81"/>
                </a:lnTo>
                <a:lnTo>
                  <a:pt x="98" y="82"/>
                </a:lnTo>
                <a:lnTo>
                  <a:pt x="98" y="82"/>
                </a:lnTo>
                <a:lnTo>
                  <a:pt x="93" y="91"/>
                </a:lnTo>
                <a:lnTo>
                  <a:pt x="93" y="91"/>
                </a:lnTo>
                <a:lnTo>
                  <a:pt x="91" y="94"/>
                </a:lnTo>
                <a:lnTo>
                  <a:pt x="91" y="94"/>
                </a:lnTo>
                <a:lnTo>
                  <a:pt x="91" y="95"/>
                </a:lnTo>
                <a:lnTo>
                  <a:pt x="94" y="96"/>
                </a:lnTo>
                <a:lnTo>
                  <a:pt x="94" y="96"/>
                </a:lnTo>
                <a:close/>
                <a:moveTo>
                  <a:pt x="20" y="108"/>
                </a:moveTo>
                <a:lnTo>
                  <a:pt x="20" y="108"/>
                </a:lnTo>
                <a:lnTo>
                  <a:pt x="20" y="108"/>
                </a:lnTo>
                <a:lnTo>
                  <a:pt x="20" y="108"/>
                </a:lnTo>
                <a:lnTo>
                  <a:pt x="30" y="94"/>
                </a:lnTo>
                <a:lnTo>
                  <a:pt x="30" y="94"/>
                </a:lnTo>
                <a:lnTo>
                  <a:pt x="33" y="89"/>
                </a:lnTo>
                <a:lnTo>
                  <a:pt x="33" y="89"/>
                </a:lnTo>
                <a:lnTo>
                  <a:pt x="32" y="91"/>
                </a:lnTo>
                <a:lnTo>
                  <a:pt x="32" y="91"/>
                </a:lnTo>
                <a:lnTo>
                  <a:pt x="23" y="101"/>
                </a:lnTo>
                <a:lnTo>
                  <a:pt x="23" y="101"/>
                </a:lnTo>
                <a:lnTo>
                  <a:pt x="22" y="102"/>
                </a:lnTo>
                <a:lnTo>
                  <a:pt x="19" y="103"/>
                </a:lnTo>
                <a:lnTo>
                  <a:pt x="19" y="103"/>
                </a:lnTo>
                <a:lnTo>
                  <a:pt x="19" y="108"/>
                </a:lnTo>
                <a:lnTo>
                  <a:pt x="19" y="108"/>
                </a:lnTo>
                <a:lnTo>
                  <a:pt x="20" y="108"/>
                </a:lnTo>
                <a:lnTo>
                  <a:pt x="20" y="108"/>
                </a:lnTo>
                <a:close/>
                <a:moveTo>
                  <a:pt x="137" y="258"/>
                </a:moveTo>
                <a:lnTo>
                  <a:pt x="137" y="258"/>
                </a:lnTo>
                <a:lnTo>
                  <a:pt x="123" y="270"/>
                </a:lnTo>
                <a:lnTo>
                  <a:pt x="123" y="270"/>
                </a:lnTo>
                <a:lnTo>
                  <a:pt x="123" y="271"/>
                </a:lnTo>
                <a:lnTo>
                  <a:pt x="124" y="270"/>
                </a:lnTo>
                <a:lnTo>
                  <a:pt x="124" y="270"/>
                </a:lnTo>
                <a:lnTo>
                  <a:pt x="137" y="263"/>
                </a:lnTo>
                <a:lnTo>
                  <a:pt x="137" y="263"/>
                </a:lnTo>
                <a:lnTo>
                  <a:pt x="138" y="261"/>
                </a:lnTo>
                <a:lnTo>
                  <a:pt x="138" y="261"/>
                </a:lnTo>
                <a:lnTo>
                  <a:pt x="137" y="258"/>
                </a:lnTo>
                <a:lnTo>
                  <a:pt x="137" y="258"/>
                </a:lnTo>
                <a:close/>
                <a:moveTo>
                  <a:pt x="73" y="132"/>
                </a:moveTo>
                <a:lnTo>
                  <a:pt x="73" y="132"/>
                </a:lnTo>
                <a:lnTo>
                  <a:pt x="73" y="132"/>
                </a:lnTo>
                <a:lnTo>
                  <a:pt x="73" y="132"/>
                </a:lnTo>
                <a:lnTo>
                  <a:pt x="76" y="130"/>
                </a:lnTo>
                <a:lnTo>
                  <a:pt x="76" y="130"/>
                </a:lnTo>
                <a:lnTo>
                  <a:pt x="77" y="128"/>
                </a:lnTo>
                <a:lnTo>
                  <a:pt x="77" y="128"/>
                </a:lnTo>
                <a:lnTo>
                  <a:pt x="76" y="121"/>
                </a:lnTo>
                <a:lnTo>
                  <a:pt x="76" y="121"/>
                </a:lnTo>
                <a:lnTo>
                  <a:pt x="76" y="118"/>
                </a:lnTo>
                <a:lnTo>
                  <a:pt x="76" y="118"/>
                </a:lnTo>
                <a:lnTo>
                  <a:pt x="73" y="122"/>
                </a:lnTo>
                <a:lnTo>
                  <a:pt x="73" y="122"/>
                </a:lnTo>
                <a:lnTo>
                  <a:pt x="73" y="123"/>
                </a:lnTo>
                <a:lnTo>
                  <a:pt x="73" y="123"/>
                </a:lnTo>
                <a:lnTo>
                  <a:pt x="73" y="132"/>
                </a:lnTo>
                <a:lnTo>
                  <a:pt x="73" y="132"/>
                </a:lnTo>
                <a:close/>
                <a:moveTo>
                  <a:pt x="107" y="204"/>
                </a:moveTo>
                <a:lnTo>
                  <a:pt x="107" y="204"/>
                </a:lnTo>
                <a:lnTo>
                  <a:pt x="107" y="203"/>
                </a:lnTo>
                <a:lnTo>
                  <a:pt x="107" y="203"/>
                </a:lnTo>
                <a:lnTo>
                  <a:pt x="101" y="211"/>
                </a:lnTo>
                <a:lnTo>
                  <a:pt x="101" y="211"/>
                </a:lnTo>
                <a:lnTo>
                  <a:pt x="103" y="213"/>
                </a:lnTo>
                <a:lnTo>
                  <a:pt x="103" y="216"/>
                </a:lnTo>
                <a:lnTo>
                  <a:pt x="103" y="216"/>
                </a:lnTo>
                <a:lnTo>
                  <a:pt x="100" y="219"/>
                </a:lnTo>
                <a:lnTo>
                  <a:pt x="100" y="219"/>
                </a:lnTo>
                <a:lnTo>
                  <a:pt x="98" y="220"/>
                </a:lnTo>
                <a:lnTo>
                  <a:pt x="98" y="220"/>
                </a:lnTo>
                <a:lnTo>
                  <a:pt x="98" y="221"/>
                </a:lnTo>
                <a:lnTo>
                  <a:pt x="98" y="221"/>
                </a:lnTo>
                <a:lnTo>
                  <a:pt x="103" y="220"/>
                </a:lnTo>
                <a:lnTo>
                  <a:pt x="103" y="220"/>
                </a:lnTo>
                <a:lnTo>
                  <a:pt x="104" y="219"/>
                </a:lnTo>
                <a:lnTo>
                  <a:pt x="104" y="219"/>
                </a:lnTo>
                <a:lnTo>
                  <a:pt x="107" y="204"/>
                </a:lnTo>
                <a:lnTo>
                  <a:pt x="107" y="204"/>
                </a:lnTo>
                <a:close/>
                <a:moveTo>
                  <a:pt x="161" y="247"/>
                </a:moveTo>
                <a:lnTo>
                  <a:pt x="161" y="247"/>
                </a:lnTo>
                <a:lnTo>
                  <a:pt x="171" y="240"/>
                </a:lnTo>
                <a:lnTo>
                  <a:pt x="171" y="240"/>
                </a:lnTo>
                <a:lnTo>
                  <a:pt x="171" y="237"/>
                </a:lnTo>
                <a:lnTo>
                  <a:pt x="171" y="237"/>
                </a:lnTo>
                <a:lnTo>
                  <a:pt x="158" y="246"/>
                </a:lnTo>
                <a:lnTo>
                  <a:pt x="158" y="246"/>
                </a:lnTo>
                <a:lnTo>
                  <a:pt x="161" y="247"/>
                </a:lnTo>
                <a:lnTo>
                  <a:pt x="161" y="247"/>
                </a:lnTo>
                <a:close/>
                <a:moveTo>
                  <a:pt x="96" y="112"/>
                </a:moveTo>
                <a:lnTo>
                  <a:pt x="96" y="112"/>
                </a:lnTo>
                <a:lnTo>
                  <a:pt x="94" y="112"/>
                </a:lnTo>
                <a:lnTo>
                  <a:pt x="94" y="112"/>
                </a:lnTo>
                <a:lnTo>
                  <a:pt x="94" y="116"/>
                </a:lnTo>
                <a:lnTo>
                  <a:pt x="94" y="116"/>
                </a:lnTo>
                <a:lnTo>
                  <a:pt x="94" y="121"/>
                </a:lnTo>
                <a:lnTo>
                  <a:pt x="94" y="121"/>
                </a:lnTo>
                <a:lnTo>
                  <a:pt x="93" y="123"/>
                </a:lnTo>
                <a:lnTo>
                  <a:pt x="94" y="126"/>
                </a:lnTo>
                <a:lnTo>
                  <a:pt x="94" y="126"/>
                </a:lnTo>
                <a:lnTo>
                  <a:pt x="98" y="119"/>
                </a:lnTo>
                <a:lnTo>
                  <a:pt x="98" y="119"/>
                </a:lnTo>
                <a:lnTo>
                  <a:pt x="98" y="118"/>
                </a:lnTo>
                <a:lnTo>
                  <a:pt x="98" y="118"/>
                </a:lnTo>
                <a:lnTo>
                  <a:pt x="96" y="112"/>
                </a:lnTo>
                <a:lnTo>
                  <a:pt x="96" y="112"/>
                </a:lnTo>
                <a:close/>
                <a:moveTo>
                  <a:pt x="60" y="244"/>
                </a:moveTo>
                <a:lnTo>
                  <a:pt x="60" y="244"/>
                </a:lnTo>
                <a:lnTo>
                  <a:pt x="63" y="241"/>
                </a:lnTo>
                <a:lnTo>
                  <a:pt x="64" y="240"/>
                </a:lnTo>
                <a:lnTo>
                  <a:pt x="64" y="237"/>
                </a:lnTo>
                <a:lnTo>
                  <a:pt x="64" y="237"/>
                </a:lnTo>
                <a:lnTo>
                  <a:pt x="66" y="234"/>
                </a:lnTo>
                <a:lnTo>
                  <a:pt x="66" y="234"/>
                </a:lnTo>
                <a:lnTo>
                  <a:pt x="66" y="231"/>
                </a:lnTo>
                <a:lnTo>
                  <a:pt x="66" y="231"/>
                </a:lnTo>
                <a:lnTo>
                  <a:pt x="61" y="236"/>
                </a:lnTo>
                <a:lnTo>
                  <a:pt x="61" y="236"/>
                </a:lnTo>
                <a:lnTo>
                  <a:pt x="59" y="240"/>
                </a:lnTo>
                <a:lnTo>
                  <a:pt x="59" y="244"/>
                </a:lnTo>
                <a:lnTo>
                  <a:pt x="59" y="244"/>
                </a:lnTo>
                <a:lnTo>
                  <a:pt x="60" y="244"/>
                </a:lnTo>
                <a:lnTo>
                  <a:pt x="60" y="244"/>
                </a:lnTo>
                <a:close/>
                <a:moveTo>
                  <a:pt x="43" y="231"/>
                </a:moveTo>
                <a:lnTo>
                  <a:pt x="43" y="231"/>
                </a:lnTo>
                <a:lnTo>
                  <a:pt x="43" y="231"/>
                </a:lnTo>
                <a:lnTo>
                  <a:pt x="43" y="231"/>
                </a:lnTo>
                <a:lnTo>
                  <a:pt x="34" y="243"/>
                </a:lnTo>
                <a:lnTo>
                  <a:pt x="34" y="243"/>
                </a:lnTo>
                <a:lnTo>
                  <a:pt x="33" y="244"/>
                </a:lnTo>
                <a:lnTo>
                  <a:pt x="33" y="246"/>
                </a:lnTo>
                <a:lnTo>
                  <a:pt x="33" y="246"/>
                </a:lnTo>
                <a:lnTo>
                  <a:pt x="42" y="237"/>
                </a:lnTo>
                <a:lnTo>
                  <a:pt x="42" y="237"/>
                </a:lnTo>
                <a:lnTo>
                  <a:pt x="43" y="237"/>
                </a:lnTo>
                <a:lnTo>
                  <a:pt x="43" y="237"/>
                </a:lnTo>
                <a:lnTo>
                  <a:pt x="43" y="231"/>
                </a:lnTo>
                <a:lnTo>
                  <a:pt x="43" y="231"/>
                </a:lnTo>
                <a:close/>
                <a:moveTo>
                  <a:pt x="67" y="221"/>
                </a:moveTo>
                <a:lnTo>
                  <a:pt x="67" y="221"/>
                </a:lnTo>
                <a:lnTo>
                  <a:pt x="66" y="223"/>
                </a:lnTo>
                <a:lnTo>
                  <a:pt x="66" y="223"/>
                </a:lnTo>
                <a:lnTo>
                  <a:pt x="59" y="229"/>
                </a:lnTo>
                <a:lnTo>
                  <a:pt x="59" y="229"/>
                </a:lnTo>
                <a:lnTo>
                  <a:pt x="57" y="231"/>
                </a:lnTo>
                <a:lnTo>
                  <a:pt x="57" y="234"/>
                </a:lnTo>
                <a:lnTo>
                  <a:pt x="57" y="234"/>
                </a:lnTo>
                <a:lnTo>
                  <a:pt x="66" y="226"/>
                </a:lnTo>
                <a:lnTo>
                  <a:pt x="66" y="226"/>
                </a:lnTo>
                <a:lnTo>
                  <a:pt x="67" y="224"/>
                </a:lnTo>
                <a:lnTo>
                  <a:pt x="67" y="221"/>
                </a:lnTo>
                <a:lnTo>
                  <a:pt x="67" y="221"/>
                </a:lnTo>
                <a:close/>
                <a:moveTo>
                  <a:pt x="23" y="292"/>
                </a:moveTo>
                <a:lnTo>
                  <a:pt x="23" y="292"/>
                </a:lnTo>
                <a:lnTo>
                  <a:pt x="26" y="290"/>
                </a:lnTo>
                <a:lnTo>
                  <a:pt x="26" y="290"/>
                </a:lnTo>
                <a:lnTo>
                  <a:pt x="27" y="288"/>
                </a:lnTo>
                <a:lnTo>
                  <a:pt x="27" y="285"/>
                </a:lnTo>
                <a:lnTo>
                  <a:pt x="27" y="285"/>
                </a:lnTo>
                <a:lnTo>
                  <a:pt x="26" y="281"/>
                </a:lnTo>
                <a:lnTo>
                  <a:pt x="26" y="281"/>
                </a:lnTo>
                <a:lnTo>
                  <a:pt x="26" y="280"/>
                </a:lnTo>
                <a:lnTo>
                  <a:pt x="26" y="280"/>
                </a:lnTo>
                <a:lnTo>
                  <a:pt x="25" y="281"/>
                </a:lnTo>
                <a:lnTo>
                  <a:pt x="23" y="283"/>
                </a:lnTo>
                <a:lnTo>
                  <a:pt x="23" y="283"/>
                </a:lnTo>
                <a:lnTo>
                  <a:pt x="23" y="285"/>
                </a:lnTo>
                <a:lnTo>
                  <a:pt x="23" y="285"/>
                </a:lnTo>
                <a:lnTo>
                  <a:pt x="23" y="292"/>
                </a:lnTo>
                <a:lnTo>
                  <a:pt x="23" y="292"/>
                </a:lnTo>
                <a:close/>
                <a:moveTo>
                  <a:pt x="188" y="183"/>
                </a:moveTo>
                <a:lnTo>
                  <a:pt x="188" y="183"/>
                </a:lnTo>
                <a:lnTo>
                  <a:pt x="177" y="190"/>
                </a:lnTo>
                <a:lnTo>
                  <a:pt x="177" y="190"/>
                </a:lnTo>
                <a:lnTo>
                  <a:pt x="179" y="192"/>
                </a:lnTo>
                <a:lnTo>
                  <a:pt x="182" y="190"/>
                </a:lnTo>
                <a:lnTo>
                  <a:pt x="182" y="190"/>
                </a:lnTo>
                <a:lnTo>
                  <a:pt x="184" y="189"/>
                </a:lnTo>
                <a:lnTo>
                  <a:pt x="184" y="189"/>
                </a:lnTo>
                <a:lnTo>
                  <a:pt x="187" y="186"/>
                </a:lnTo>
                <a:lnTo>
                  <a:pt x="188" y="183"/>
                </a:lnTo>
                <a:lnTo>
                  <a:pt x="188" y="183"/>
                </a:lnTo>
                <a:close/>
                <a:moveTo>
                  <a:pt x="154" y="219"/>
                </a:moveTo>
                <a:lnTo>
                  <a:pt x="154" y="219"/>
                </a:lnTo>
                <a:lnTo>
                  <a:pt x="138" y="227"/>
                </a:lnTo>
                <a:lnTo>
                  <a:pt x="125" y="236"/>
                </a:lnTo>
                <a:lnTo>
                  <a:pt x="125" y="236"/>
                </a:lnTo>
                <a:lnTo>
                  <a:pt x="127" y="234"/>
                </a:lnTo>
                <a:lnTo>
                  <a:pt x="127" y="234"/>
                </a:lnTo>
                <a:lnTo>
                  <a:pt x="148" y="223"/>
                </a:lnTo>
                <a:lnTo>
                  <a:pt x="148" y="223"/>
                </a:lnTo>
                <a:lnTo>
                  <a:pt x="154" y="219"/>
                </a:lnTo>
                <a:lnTo>
                  <a:pt x="154" y="219"/>
                </a:lnTo>
                <a:close/>
                <a:moveTo>
                  <a:pt x="77" y="52"/>
                </a:moveTo>
                <a:lnTo>
                  <a:pt x="77" y="52"/>
                </a:lnTo>
                <a:lnTo>
                  <a:pt x="77" y="52"/>
                </a:lnTo>
                <a:lnTo>
                  <a:pt x="77" y="52"/>
                </a:lnTo>
                <a:lnTo>
                  <a:pt x="52" y="38"/>
                </a:lnTo>
                <a:lnTo>
                  <a:pt x="52" y="38"/>
                </a:lnTo>
                <a:lnTo>
                  <a:pt x="60" y="45"/>
                </a:lnTo>
                <a:lnTo>
                  <a:pt x="60" y="45"/>
                </a:lnTo>
                <a:lnTo>
                  <a:pt x="66" y="48"/>
                </a:lnTo>
                <a:lnTo>
                  <a:pt x="73" y="51"/>
                </a:lnTo>
                <a:lnTo>
                  <a:pt x="73" y="51"/>
                </a:lnTo>
                <a:lnTo>
                  <a:pt x="77" y="52"/>
                </a:lnTo>
                <a:lnTo>
                  <a:pt x="77" y="52"/>
                </a:lnTo>
                <a:close/>
                <a:moveTo>
                  <a:pt x="150" y="189"/>
                </a:moveTo>
                <a:lnTo>
                  <a:pt x="150" y="189"/>
                </a:lnTo>
                <a:lnTo>
                  <a:pt x="148" y="189"/>
                </a:lnTo>
                <a:lnTo>
                  <a:pt x="148" y="189"/>
                </a:lnTo>
                <a:lnTo>
                  <a:pt x="134" y="199"/>
                </a:lnTo>
                <a:lnTo>
                  <a:pt x="134" y="199"/>
                </a:lnTo>
                <a:lnTo>
                  <a:pt x="135" y="199"/>
                </a:lnTo>
                <a:lnTo>
                  <a:pt x="137" y="199"/>
                </a:lnTo>
                <a:lnTo>
                  <a:pt x="137" y="199"/>
                </a:lnTo>
                <a:lnTo>
                  <a:pt x="145" y="194"/>
                </a:lnTo>
                <a:lnTo>
                  <a:pt x="145" y="194"/>
                </a:lnTo>
                <a:lnTo>
                  <a:pt x="147" y="193"/>
                </a:lnTo>
                <a:lnTo>
                  <a:pt x="147" y="193"/>
                </a:lnTo>
                <a:lnTo>
                  <a:pt x="150" y="189"/>
                </a:lnTo>
                <a:lnTo>
                  <a:pt x="150" y="189"/>
                </a:lnTo>
                <a:close/>
                <a:moveTo>
                  <a:pt x="249" y="153"/>
                </a:moveTo>
                <a:lnTo>
                  <a:pt x="249" y="153"/>
                </a:lnTo>
                <a:lnTo>
                  <a:pt x="258" y="159"/>
                </a:lnTo>
                <a:lnTo>
                  <a:pt x="258" y="159"/>
                </a:lnTo>
                <a:lnTo>
                  <a:pt x="259" y="159"/>
                </a:lnTo>
                <a:lnTo>
                  <a:pt x="259" y="159"/>
                </a:lnTo>
                <a:lnTo>
                  <a:pt x="259" y="159"/>
                </a:lnTo>
                <a:lnTo>
                  <a:pt x="249" y="149"/>
                </a:lnTo>
                <a:lnTo>
                  <a:pt x="249" y="149"/>
                </a:lnTo>
                <a:lnTo>
                  <a:pt x="249" y="153"/>
                </a:lnTo>
                <a:lnTo>
                  <a:pt x="249" y="153"/>
                </a:lnTo>
                <a:close/>
                <a:moveTo>
                  <a:pt x="44" y="125"/>
                </a:moveTo>
                <a:lnTo>
                  <a:pt x="44" y="125"/>
                </a:lnTo>
                <a:lnTo>
                  <a:pt x="42" y="122"/>
                </a:lnTo>
                <a:lnTo>
                  <a:pt x="42" y="122"/>
                </a:lnTo>
                <a:lnTo>
                  <a:pt x="39" y="126"/>
                </a:lnTo>
                <a:lnTo>
                  <a:pt x="39" y="126"/>
                </a:lnTo>
                <a:lnTo>
                  <a:pt x="37" y="129"/>
                </a:lnTo>
                <a:lnTo>
                  <a:pt x="37" y="130"/>
                </a:lnTo>
                <a:lnTo>
                  <a:pt x="37" y="130"/>
                </a:lnTo>
                <a:lnTo>
                  <a:pt x="42" y="128"/>
                </a:lnTo>
                <a:lnTo>
                  <a:pt x="42" y="128"/>
                </a:lnTo>
                <a:lnTo>
                  <a:pt x="43" y="126"/>
                </a:lnTo>
                <a:lnTo>
                  <a:pt x="44" y="125"/>
                </a:lnTo>
                <a:lnTo>
                  <a:pt x="44" y="125"/>
                </a:lnTo>
                <a:close/>
                <a:moveTo>
                  <a:pt x="33" y="59"/>
                </a:moveTo>
                <a:lnTo>
                  <a:pt x="33" y="59"/>
                </a:lnTo>
                <a:lnTo>
                  <a:pt x="30" y="57"/>
                </a:lnTo>
                <a:lnTo>
                  <a:pt x="30" y="57"/>
                </a:lnTo>
                <a:lnTo>
                  <a:pt x="22" y="68"/>
                </a:lnTo>
                <a:lnTo>
                  <a:pt x="22" y="68"/>
                </a:lnTo>
                <a:lnTo>
                  <a:pt x="27" y="64"/>
                </a:lnTo>
                <a:lnTo>
                  <a:pt x="33" y="59"/>
                </a:lnTo>
                <a:lnTo>
                  <a:pt x="33" y="59"/>
                </a:lnTo>
                <a:close/>
                <a:moveTo>
                  <a:pt x="17" y="17"/>
                </a:moveTo>
                <a:lnTo>
                  <a:pt x="17" y="17"/>
                </a:lnTo>
                <a:lnTo>
                  <a:pt x="13" y="17"/>
                </a:lnTo>
                <a:lnTo>
                  <a:pt x="12" y="17"/>
                </a:lnTo>
                <a:lnTo>
                  <a:pt x="12" y="17"/>
                </a:lnTo>
                <a:lnTo>
                  <a:pt x="12" y="30"/>
                </a:lnTo>
                <a:lnTo>
                  <a:pt x="12" y="30"/>
                </a:lnTo>
                <a:lnTo>
                  <a:pt x="13" y="28"/>
                </a:lnTo>
                <a:lnTo>
                  <a:pt x="13" y="28"/>
                </a:lnTo>
                <a:lnTo>
                  <a:pt x="15" y="22"/>
                </a:lnTo>
                <a:lnTo>
                  <a:pt x="15" y="22"/>
                </a:lnTo>
                <a:lnTo>
                  <a:pt x="15" y="21"/>
                </a:lnTo>
                <a:lnTo>
                  <a:pt x="15" y="21"/>
                </a:lnTo>
                <a:lnTo>
                  <a:pt x="15" y="20"/>
                </a:lnTo>
                <a:lnTo>
                  <a:pt x="15" y="18"/>
                </a:lnTo>
                <a:lnTo>
                  <a:pt x="15" y="18"/>
                </a:lnTo>
                <a:lnTo>
                  <a:pt x="17" y="17"/>
                </a:lnTo>
                <a:lnTo>
                  <a:pt x="17" y="17"/>
                </a:lnTo>
                <a:close/>
                <a:moveTo>
                  <a:pt x="164" y="136"/>
                </a:moveTo>
                <a:lnTo>
                  <a:pt x="164" y="136"/>
                </a:lnTo>
                <a:lnTo>
                  <a:pt x="164" y="136"/>
                </a:lnTo>
                <a:lnTo>
                  <a:pt x="164" y="136"/>
                </a:lnTo>
                <a:lnTo>
                  <a:pt x="169" y="135"/>
                </a:lnTo>
                <a:lnTo>
                  <a:pt x="169" y="135"/>
                </a:lnTo>
                <a:lnTo>
                  <a:pt x="171" y="133"/>
                </a:lnTo>
                <a:lnTo>
                  <a:pt x="171" y="133"/>
                </a:lnTo>
                <a:lnTo>
                  <a:pt x="172" y="129"/>
                </a:lnTo>
                <a:lnTo>
                  <a:pt x="172" y="129"/>
                </a:lnTo>
                <a:lnTo>
                  <a:pt x="169" y="128"/>
                </a:lnTo>
                <a:lnTo>
                  <a:pt x="169" y="128"/>
                </a:lnTo>
                <a:lnTo>
                  <a:pt x="164" y="136"/>
                </a:lnTo>
                <a:lnTo>
                  <a:pt x="164" y="136"/>
                </a:lnTo>
                <a:close/>
                <a:moveTo>
                  <a:pt x="177" y="163"/>
                </a:moveTo>
                <a:lnTo>
                  <a:pt x="177" y="163"/>
                </a:lnTo>
                <a:lnTo>
                  <a:pt x="177" y="163"/>
                </a:lnTo>
                <a:lnTo>
                  <a:pt x="177" y="163"/>
                </a:lnTo>
                <a:lnTo>
                  <a:pt x="162" y="170"/>
                </a:lnTo>
                <a:lnTo>
                  <a:pt x="162" y="170"/>
                </a:lnTo>
                <a:lnTo>
                  <a:pt x="160" y="173"/>
                </a:lnTo>
                <a:lnTo>
                  <a:pt x="160" y="176"/>
                </a:lnTo>
                <a:lnTo>
                  <a:pt x="160" y="176"/>
                </a:lnTo>
                <a:lnTo>
                  <a:pt x="177" y="163"/>
                </a:lnTo>
                <a:lnTo>
                  <a:pt x="177" y="163"/>
                </a:lnTo>
                <a:close/>
                <a:moveTo>
                  <a:pt x="208" y="184"/>
                </a:moveTo>
                <a:lnTo>
                  <a:pt x="208" y="184"/>
                </a:lnTo>
                <a:lnTo>
                  <a:pt x="215" y="176"/>
                </a:lnTo>
                <a:lnTo>
                  <a:pt x="215" y="176"/>
                </a:lnTo>
                <a:lnTo>
                  <a:pt x="215" y="176"/>
                </a:lnTo>
                <a:lnTo>
                  <a:pt x="214" y="175"/>
                </a:lnTo>
                <a:lnTo>
                  <a:pt x="214" y="175"/>
                </a:lnTo>
                <a:lnTo>
                  <a:pt x="204" y="183"/>
                </a:lnTo>
                <a:lnTo>
                  <a:pt x="204" y="183"/>
                </a:lnTo>
                <a:lnTo>
                  <a:pt x="208" y="184"/>
                </a:lnTo>
                <a:lnTo>
                  <a:pt x="208" y="184"/>
                </a:lnTo>
                <a:close/>
                <a:moveTo>
                  <a:pt x="130" y="136"/>
                </a:moveTo>
                <a:lnTo>
                  <a:pt x="130" y="136"/>
                </a:lnTo>
                <a:lnTo>
                  <a:pt x="130" y="136"/>
                </a:lnTo>
                <a:lnTo>
                  <a:pt x="130" y="136"/>
                </a:lnTo>
                <a:lnTo>
                  <a:pt x="134" y="133"/>
                </a:lnTo>
                <a:lnTo>
                  <a:pt x="134" y="133"/>
                </a:lnTo>
                <a:lnTo>
                  <a:pt x="134" y="132"/>
                </a:lnTo>
                <a:lnTo>
                  <a:pt x="134" y="132"/>
                </a:lnTo>
                <a:lnTo>
                  <a:pt x="135" y="129"/>
                </a:lnTo>
                <a:lnTo>
                  <a:pt x="135" y="125"/>
                </a:lnTo>
                <a:lnTo>
                  <a:pt x="135" y="125"/>
                </a:lnTo>
                <a:lnTo>
                  <a:pt x="134" y="125"/>
                </a:lnTo>
                <a:lnTo>
                  <a:pt x="133" y="128"/>
                </a:lnTo>
                <a:lnTo>
                  <a:pt x="133" y="128"/>
                </a:lnTo>
                <a:lnTo>
                  <a:pt x="131" y="130"/>
                </a:lnTo>
                <a:lnTo>
                  <a:pt x="131" y="130"/>
                </a:lnTo>
                <a:lnTo>
                  <a:pt x="130" y="136"/>
                </a:lnTo>
                <a:lnTo>
                  <a:pt x="130" y="136"/>
                </a:lnTo>
                <a:close/>
                <a:moveTo>
                  <a:pt x="5" y="76"/>
                </a:moveTo>
                <a:lnTo>
                  <a:pt x="5" y="76"/>
                </a:lnTo>
                <a:lnTo>
                  <a:pt x="5" y="76"/>
                </a:lnTo>
                <a:lnTo>
                  <a:pt x="5" y="76"/>
                </a:lnTo>
                <a:lnTo>
                  <a:pt x="5" y="105"/>
                </a:lnTo>
                <a:lnTo>
                  <a:pt x="5" y="105"/>
                </a:lnTo>
                <a:lnTo>
                  <a:pt x="5" y="105"/>
                </a:lnTo>
                <a:lnTo>
                  <a:pt x="5" y="105"/>
                </a:lnTo>
                <a:lnTo>
                  <a:pt x="6" y="102"/>
                </a:lnTo>
                <a:lnTo>
                  <a:pt x="6" y="101"/>
                </a:lnTo>
                <a:lnTo>
                  <a:pt x="6" y="101"/>
                </a:lnTo>
                <a:lnTo>
                  <a:pt x="5" y="76"/>
                </a:lnTo>
                <a:lnTo>
                  <a:pt x="5" y="76"/>
                </a:lnTo>
                <a:close/>
                <a:moveTo>
                  <a:pt x="138" y="113"/>
                </a:moveTo>
                <a:lnTo>
                  <a:pt x="138" y="113"/>
                </a:lnTo>
                <a:lnTo>
                  <a:pt x="135" y="121"/>
                </a:lnTo>
                <a:lnTo>
                  <a:pt x="135" y="121"/>
                </a:lnTo>
                <a:lnTo>
                  <a:pt x="145" y="116"/>
                </a:lnTo>
                <a:lnTo>
                  <a:pt x="145" y="116"/>
                </a:lnTo>
                <a:lnTo>
                  <a:pt x="144" y="116"/>
                </a:lnTo>
                <a:lnTo>
                  <a:pt x="144" y="116"/>
                </a:lnTo>
                <a:lnTo>
                  <a:pt x="138" y="113"/>
                </a:lnTo>
                <a:lnTo>
                  <a:pt x="138" y="113"/>
                </a:lnTo>
                <a:close/>
                <a:moveTo>
                  <a:pt x="235" y="177"/>
                </a:moveTo>
                <a:lnTo>
                  <a:pt x="235" y="177"/>
                </a:lnTo>
                <a:lnTo>
                  <a:pt x="233" y="179"/>
                </a:lnTo>
                <a:lnTo>
                  <a:pt x="232" y="180"/>
                </a:lnTo>
                <a:lnTo>
                  <a:pt x="232" y="180"/>
                </a:lnTo>
                <a:lnTo>
                  <a:pt x="229" y="184"/>
                </a:lnTo>
                <a:lnTo>
                  <a:pt x="229" y="184"/>
                </a:lnTo>
                <a:lnTo>
                  <a:pt x="228" y="186"/>
                </a:lnTo>
                <a:lnTo>
                  <a:pt x="226" y="189"/>
                </a:lnTo>
                <a:lnTo>
                  <a:pt x="226" y="189"/>
                </a:lnTo>
                <a:lnTo>
                  <a:pt x="235" y="183"/>
                </a:lnTo>
                <a:lnTo>
                  <a:pt x="235" y="183"/>
                </a:lnTo>
                <a:lnTo>
                  <a:pt x="235" y="177"/>
                </a:lnTo>
                <a:lnTo>
                  <a:pt x="235" y="177"/>
                </a:lnTo>
                <a:close/>
                <a:moveTo>
                  <a:pt x="9" y="196"/>
                </a:moveTo>
                <a:lnTo>
                  <a:pt x="9" y="196"/>
                </a:lnTo>
                <a:lnTo>
                  <a:pt x="7" y="196"/>
                </a:lnTo>
                <a:lnTo>
                  <a:pt x="7" y="197"/>
                </a:lnTo>
                <a:lnTo>
                  <a:pt x="7" y="197"/>
                </a:lnTo>
                <a:lnTo>
                  <a:pt x="9" y="223"/>
                </a:lnTo>
                <a:lnTo>
                  <a:pt x="9" y="223"/>
                </a:lnTo>
                <a:lnTo>
                  <a:pt x="9" y="224"/>
                </a:lnTo>
                <a:lnTo>
                  <a:pt x="9" y="224"/>
                </a:lnTo>
                <a:lnTo>
                  <a:pt x="9" y="223"/>
                </a:lnTo>
                <a:lnTo>
                  <a:pt x="9" y="223"/>
                </a:lnTo>
                <a:lnTo>
                  <a:pt x="9" y="196"/>
                </a:lnTo>
                <a:lnTo>
                  <a:pt x="9" y="196"/>
                </a:lnTo>
                <a:close/>
                <a:moveTo>
                  <a:pt x="87" y="247"/>
                </a:moveTo>
                <a:lnTo>
                  <a:pt x="87" y="247"/>
                </a:lnTo>
                <a:lnTo>
                  <a:pt x="87" y="247"/>
                </a:lnTo>
                <a:lnTo>
                  <a:pt x="87" y="247"/>
                </a:lnTo>
                <a:lnTo>
                  <a:pt x="88" y="230"/>
                </a:lnTo>
                <a:lnTo>
                  <a:pt x="88" y="230"/>
                </a:lnTo>
                <a:lnTo>
                  <a:pt x="86" y="231"/>
                </a:lnTo>
                <a:lnTo>
                  <a:pt x="86" y="234"/>
                </a:lnTo>
                <a:lnTo>
                  <a:pt x="86" y="234"/>
                </a:lnTo>
                <a:lnTo>
                  <a:pt x="87" y="247"/>
                </a:lnTo>
                <a:lnTo>
                  <a:pt x="87" y="247"/>
                </a:lnTo>
                <a:close/>
                <a:moveTo>
                  <a:pt x="127" y="197"/>
                </a:moveTo>
                <a:lnTo>
                  <a:pt x="127" y="197"/>
                </a:lnTo>
                <a:lnTo>
                  <a:pt x="130" y="189"/>
                </a:lnTo>
                <a:lnTo>
                  <a:pt x="130" y="189"/>
                </a:lnTo>
                <a:lnTo>
                  <a:pt x="127" y="190"/>
                </a:lnTo>
                <a:lnTo>
                  <a:pt x="125" y="192"/>
                </a:lnTo>
                <a:lnTo>
                  <a:pt x="125" y="192"/>
                </a:lnTo>
                <a:lnTo>
                  <a:pt x="123" y="197"/>
                </a:lnTo>
                <a:lnTo>
                  <a:pt x="123" y="197"/>
                </a:lnTo>
                <a:lnTo>
                  <a:pt x="127" y="197"/>
                </a:lnTo>
                <a:lnTo>
                  <a:pt x="127" y="197"/>
                </a:lnTo>
                <a:close/>
                <a:moveTo>
                  <a:pt x="178" y="122"/>
                </a:moveTo>
                <a:lnTo>
                  <a:pt x="178" y="122"/>
                </a:lnTo>
                <a:lnTo>
                  <a:pt x="177" y="126"/>
                </a:lnTo>
                <a:lnTo>
                  <a:pt x="177" y="126"/>
                </a:lnTo>
                <a:lnTo>
                  <a:pt x="182" y="129"/>
                </a:lnTo>
                <a:lnTo>
                  <a:pt x="182" y="129"/>
                </a:lnTo>
                <a:lnTo>
                  <a:pt x="185" y="126"/>
                </a:lnTo>
                <a:lnTo>
                  <a:pt x="185" y="126"/>
                </a:lnTo>
                <a:lnTo>
                  <a:pt x="178" y="122"/>
                </a:lnTo>
                <a:lnTo>
                  <a:pt x="178" y="122"/>
                </a:lnTo>
                <a:close/>
                <a:moveTo>
                  <a:pt x="59" y="167"/>
                </a:moveTo>
                <a:lnTo>
                  <a:pt x="59" y="167"/>
                </a:lnTo>
                <a:lnTo>
                  <a:pt x="59" y="166"/>
                </a:lnTo>
                <a:lnTo>
                  <a:pt x="59" y="166"/>
                </a:lnTo>
                <a:lnTo>
                  <a:pt x="49" y="176"/>
                </a:lnTo>
                <a:lnTo>
                  <a:pt x="49" y="176"/>
                </a:lnTo>
                <a:lnTo>
                  <a:pt x="46" y="179"/>
                </a:lnTo>
                <a:lnTo>
                  <a:pt x="46" y="182"/>
                </a:lnTo>
                <a:lnTo>
                  <a:pt x="46" y="182"/>
                </a:lnTo>
                <a:lnTo>
                  <a:pt x="53" y="175"/>
                </a:lnTo>
                <a:lnTo>
                  <a:pt x="59" y="167"/>
                </a:lnTo>
                <a:lnTo>
                  <a:pt x="59" y="167"/>
                </a:lnTo>
                <a:close/>
                <a:moveTo>
                  <a:pt x="229" y="203"/>
                </a:moveTo>
                <a:lnTo>
                  <a:pt x="229" y="203"/>
                </a:lnTo>
                <a:lnTo>
                  <a:pt x="229" y="203"/>
                </a:lnTo>
                <a:lnTo>
                  <a:pt x="229" y="203"/>
                </a:lnTo>
                <a:lnTo>
                  <a:pt x="208" y="214"/>
                </a:lnTo>
                <a:lnTo>
                  <a:pt x="208" y="214"/>
                </a:lnTo>
                <a:lnTo>
                  <a:pt x="211" y="216"/>
                </a:lnTo>
                <a:lnTo>
                  <a:pt x="211" y="216"/>
                </a:lnTo>
                <a:lnTo>
                  <a:pt x="229" y="203"/>
                </a:lnTo>
                <a:lnTo>
                  <a:pt x="229" y="203"/>
                </a:lnTo>
                <a:close/>
                <a:moveTo>
                  <a:pt x="162" y="190"/>
                </a:moveTo>
                <a:lnTo>
                  <a:pt x="162" y="190"/>
                </a:lnTo>
                <a:lnTo>
                  <a:pt x="154" y="199"/>
                </a:lnTo>
                <a:lnTo>
                  <a:pt x="154" y="199"/>
                </a:lnTo>
                <a:lnTo>
                  <a:pt x="154" y="200"/>
                </a:lnTo>
                <a:lnTo>
                  <a:pt x="154" y="200"/>
                </a:lnTo>
                <a:lnTo>
                  <a:pt x="165" y="192"/>
                </a:lnTo>
                <a:lnTo>
                  <a:pt x="165" y="192"/>
                </a:lnTo>
                <a:lnTo>
                  <a:pt x="162" y="190"/>
                </a:lnTo>
                <a:lnTo>
                  <a:pt x="162" y="190"/>
                </a:lnTo>
                <a:close/>
                <a:moveTo>
                  <a:pt x="74" y="224"/>
                </a:moveTo>
                <a:lnTo>
                  <a:pt x="74" y="224"/>
                </a:lnTo>
                <a:lnTo>
                  <a:pt x="71" y="226"/>
                </a:lnTo>
                <a:lnTo>
                  <a:pt x="70" y="229"/>
                </a:lnTo>
                <a:lnTo>
                  <a:pt x="70" y="229"/>
                </a:lnTo>
                <a:lnTo>
                  <a:pt x="69" y="234"/>
                </a:lnTo>
                <a:lnTo>
                  <a:pt x="69" y="234"/>
                </a:lnTo>
                <a:lnTo>
                  <a:pt x="69" y="236"/>
                </a:lnTo>
                <a:lnTo>
                  <a:pt x="69" y="236"/>
                </a:lnTo>
                <a:lnTo>
                  <a:pt x="71" y="234"/>
                </a:lnTo>
                <a:lnTo>
                  <a:pt x="73" y="233"/>
                </a:lnTo>
                <a:lnTo>
                  <a:pt x="73" y="233"/>
                </a:lnTo>
                <a:lnTo>
                  <a:pt x="74" y="224"/>
                </a:lnTo>
                <a:lnTo>
                  <a:pt x="74" y="224"/>
                </a:lnTo>
                <a:close/>
                <a:moveTo>
                  <a:pt x="79" y="92"/>
                </a:moveTo>
                <a:lnTo>
                  <a:pt x="79" y="92"/>
                </a:lnTo>
                <a:lnTo>
                  <a:pt x="79" y="92"/>
                </a:lnTo>
                <a:lnTo>
                  <a:pt x="79" y="92"/>
                </a:lnTo>
                <a:lnTo>
                  <a:pt x="81" y="88"/>
                </a:lnTo>
                <a:lnTo>
                  <a:pt x="81" y="88"/>
                </a:lnTo>
                <a:lnTo>
                  <a:pt x="81" y="86"/>
                </a:lnTo>
                <a:lnTo>
                  <a:pt x="81" y="86"/>
                </a:lnTo>
                <a:lnTo>
                  <a:pt x="79" y="81"/>
                </a:lnTo>
                <a:lnTo>
                  <a:pt x="79" y="81"/>
                </a:lnTo>
                <a:lnTo>
                  <a:pt x="77" y="81"/>
                </a:lnTo>
                <a:lnTo>
                  <a:pt x="77" y="81"/>
                </a:lnTo>
                <a:lnTo>
                  <a:pt x="79" y="92"/>
                </a:lnTo>
                <a:lnTo>
                  <a:pt x="79" y="92"/>
                </a:lnTo>
                <a:close/>
                <a:moveTo>
                  <a:pt x="33" y="166"/>
                </a:moveTo>
                <a:lnTo>
                  <a:pt x="33" y="166"/>
                </a:lnTo>
                <a:lnTo>
                  <a:pt x="33" y="167"/>
                </a:lnTo>
                <a:lnTo>
                  <a:pt x="33" y="167"/>
                </a:lnTo>
                <a:lnTo>
                  <a:pt x="37" y="163"/>
                </a:lnTo>
                <a:lnTo>
                  <a:pt x="37" y="163"/>
                </a:lnTo>
                <a:lnTo>
                  <a:pt x="37" y="163"/>
                </a:lnTo>
                <a:lnTo>
                  <a:pt x="37" y="163"/>
                </a:lnTo>
                <a:lnTo>
                  <a:pt x="40" y="155"/>
                </a:lnTo>
                <a:lnTo>
                  <a:pt x="40" y="155"/>
                </a:lnTo>
                <a:lnTo>
                  <a:pt x="39" y="153"/>
                </a:lnTo>
                <a:lnTo>
                  <a:pt x="39" y="153"/>
                </a:lnTo>
                <a:lnTo>
                  <a:pt x="37" y="157"/>
                </a:lnTo>
                <a:lnTo>
                  <a:pt x="36" y="159"/>
                </a:lnTo>
                <a:lnTo>
                  <a:pt x="33" y="160"/>
                </a:lnTo>
                <a:lnTo>
                  <a:pt x="33" y="160"/>
                </a:lnTo>
                <a:lnTo>
                  <a:pt x="33" y="166"/>
                </a:lnTo>
                <a:lnTo>
                  <a:pt x="33" y="166"/>
                </a:lnTo>
                <a:close/>
                <a:moveTo>
                  <a:pt x="235" y="160"/>
                </a:moveTo>
                <a:lnTo>
                  <a:pt x="235" y="160"/>
                </a:lnTo>
                <a:lnTo>
                  <a:pt x="232" y="162"/>
                </a:lnTo>
                <a:lnTo>
                  <a:pt x="231" y="165"/>
                </a:lnTo>
                <a:lnTo>
                  <a:pt x="231" y="165"/>
                </a:lnTo>
                <a:lnTo>
                  <a:pt x="231" y="169"/>
                </a:lnTo>
                <a:lnTo>
                  <a:pt x="231" y="169"/>
                </a:lnTo>
                <a:lnTo>
                  <a:pt x="229" y="170"/>
                </a:lnTo>
                <a:lnTo>
                  <a:pt x="229" y="170"/>
                </a:lnTo>
                <a:lnTo>
                  <a:pt x="233" y="166"/>
                </a:lnTo>
                <a:lnTo>
                  <a:pt x="236" y="162"/>
                </a:lnTo>
                <a:lnTo>
                  <a:pt x="236" y="162"/>
                </a:lnTo>
                <a:lnTo>
                  <a:pt x="235" y="160"/>
                </a:lnTo>
                <a:lnTo>
                  <a:pt x="235" y="160"/>
                </a:lnTo>
                <a:close/>
                <a:moveTo>
                  <a:pt x="84" y="136"/>
                </a:moveTo>
                <a:lnTo>
                  <a:pt x="84" y="136"/>
                </a:lnTo>
                <a:lnTo>
                  <a:pt x="86" y="135"/>
                </a:lnTo>
                <a:lnTo>
                  <a:pt x="87" y="133"/>
                </a:lnTo>
                <a:lnTo>
                  <a:pt x="87" y="133"/>
                </a:lnTo>
                <a:lnTo>
                  <a:pt x="88" y="128"/>
                </a:lnTo>
                <a:lnTo>
                  <a:pt x="88" y="128"/>
                </a:lnTo>
                <a:lnTo>
                  <a:pt x="88" y="126"/>
                </a:lnTo>
                <a:lnTo>
                  <a:pt x="88" y="126"/>
                </a:lnTo>
                <a:lnTo>
                  <a:pt x="83" y="130"/>
                </a:lnTo>
                <a:lnTo>
                  <a:pt x="83" y="130"/>
                </a:lnTo>
                <a:lnTo>
                  <a:pt x="83" y="132"/>
                </a:lnTo>
                <a:lnTo>
                  <a:pt x="83" y="132"/>
                </a:lnTo>
                <a:lnTo>
                  <a:pt x="84" y="136"/>
                </a:lnTo>
                <a:lnTo>
                  <a:pt x="84" y="136"/>
                </a:lnTo>
                <a:close/>
                <a:moveTo>
                  <a:pt x="135" y="101"/>
                </a:moveTo>
                <a:lnTo>
                  <a:pt x="135" y="101"/>
                </a:lnTo>
                <a:lnTo>
                  <a:pt x="134" y="101"/>
                </a:lnTo>
                <a:lnTo>
                  <a:pt x="134" y="101"/>
                </a:lnTo>
                <a:lnTo>
                  <a:pt x="128" y="102"/>
                </a:lnTo>
                <a:lnTo>
                  <a:pt x="128" y="102"/>
                </a:lnTo>
                <a:lnTo>
                  <a:pt x="127" y="103"/>
                </a:lnTo>
                <a:lnTo>
                  <a:pt x="125" y="105"/>
                </a:lnTo>
                <a:lnTo>
                  <a:pt x="125" y="105"/>
                </a:lnTo>
                <a:lnTo>
                  <a:pt x="130" y="106"/>
                </a:lnTo>
                <a:lnTo>
                  <a:pt x="130" y="106"/>
                </a:lnTo>
                <a:lnTo>
                  <a:pt x="135" y="101"/>
                </a:lnTo>
                <a:lnTo>
                  <a:pt x="135" y="101"/>
                </a:lnTo>
                <a:close/>
                <a:moveTo>
                  <a:pt x="37" y="34"/>
                </a:moveTo>
                <a:lnTo>
                  <a:pt x="37" y="34"/>
                </a:lnTo>
                <a:lnTo>
                  <a:pt x="36" y="32"/>
                </a:lnTo>
                <a:lnTo>
                  <a:pt x="34" y="30"/>
                </a:lnTo>
                <a:lnTo>
                  <a:pt x="34" y="30"/>
                </a:lnTo>
                <a:lnTo>
                  <a:pt x="32" y="28"/>
                </a:lnTo>
                <a:lnTo>
                  <a:pt x="32" y="28"/>
                </a:lnTo>
                <a:lnTo>
                  <a:pt x="30" y="32"/>
                </a:lnTo>
                <a:lnTo>
                  <a:pt x="30" y="32"/>
                </a:lnTo>
                <a:lnTo>
                  <a:pt x="32" y="34"/>
                </a:lnTo>
                <a:lnTo>
                  <a:pt x="32" y="34"/>
                </a:lnTo>
                <a:lnTo>
                  <a:pt x="34" y="34"/>
                </a:lnTo>
                <a:lnTo>
                  <a:pt x="37" y="34"/>
                </a:lnTo>
                <a:lnTo>
                  <a:pt x="37" y="34"/>
                </a:lnTo>
                <a:close/>
                <a:moveTo>
                  <a:pt x="46" y="267"/>
                </a:moveTo>
                <a:lnTo>
                  <a:pt x="46" y="267"/>
                </a:lnTo>
                <a:lnTo>
                  <a:pt x="46" y="267"/>
                </a:lnTo>
                <a:lnTo>
                  <a:pt x="46" y="267"/>
                </a:lnTo>
                <a:lnTo>
                  <a:pt x="50" y="263"/>
                </a:lnTo>
                <a:lnTo>
                  <a:pt x="50" y="263"/>
                </a:lnTo>
                <a:lnTo>
                  <a:pt x="52" y="261"/>
                </a:lnTo>
                <a:lnTo>
                  <a:pt x="52" y="261"/>
                </a:lnTo>
                <a:lnTo>
                  <a:pt x="52" y="257"/>
                </a:lnTo>
                <a:lnTo>
                  <a:pt x="52" y="257"/>
                </a:lnTo>
                <a:lnTo>
                  <a:pt x="47" y="260"/>
                </a:lnTo>
                <a:lnTo>
                  <a:pt x="47" y="260"/>
                </a:lnTo>
                <a:lnTo>
                  <a:pt x="47" y="260"/>
                </a:lnTo>
                <a:lnTo>
                  <a:pt x="47" y="260"/>
                </a:lnTo>
                <a:lnTo>
                  <a:pt x="46" y="267"/>
                </a:lnTo>
                <a:lnTo>
                  <a:pt x="46" y="267"/>
                </a:lnTo>
                <a:close/>
                <a:moveTo>
                  <a:pt x="36" y="150"/>
                </a:moveTo>
                <a:lnTo>
                  <a:pt x="36" y="150"/>
                </a:lnTo>
                <a:lnTo>
                  <a:pt x="36" y="150"/>
                </a:lnTo>
                <a:lnTo>
                  <a:pt x="36" y="150"/>
                </a:lnTo>
                <a:lnTo>
                  <a:pt x="40" y="138"/>
                </a:lnTo>
                <a:lnTo>
                  <a:pt x="40" y="138"/>
                </a:lnTo>
                <a:lnTo>
                  <a:pt x="40" y="136"/>
                </a:lnTo>
                <a:lnTo>
                  <a:pt x="40" y="136"/>
                </a:lnTo>
                <a:lnTo>
                  <a:pt x="36" y="140"/>
                </a:lnTo>
                <a:lnTo>
                  <a:pt x="36" y="140"/>
                </a:lnTo>
                <a:lnTo>
                  <a:pt x="36" y="142"/>
                </a:lnTo>
                <a:lnTo>
                  <a:pt x="36" y="142"/>
                </a:lnTo>
                <a:lnTo>
                  <a:pt x="36" y="150"/>
                </a:lnTo>
                <a:lnTo>
                  <a:pt x="36" y="150"/>
                </a:lnTo>
                <a:close/>
                <a:moveTo>
                  <a:pt x="32" y="136"/>
                </a:moveTo>
                <a:lnTo>
                  <a:pt x="32" y="136"/>
                </a:lnTo>
                <a:lnTo>
                  <a:pt x="30" y="136"/>
                </a:lnTo>
                <a:lnTo>
                  <a:pt x="30" y="136"/>
                </a:lnTo>
                <a:lnTo>
                  <a:pt x="25" y="143"/>
                </a:lnTo>
                <a:lnTo>
                  <a:pt x="25" y="143"/>
                </a:lnTo>
                <a:lnTo>
                  <a:pt x="25" y="146"/>
                </a:lnTo>
                <a:lnTo>
                  <a:pt x="25" y="146"/>
                </a:lnTo>
                <a:lnTo>
                  <a:pt x="30" y="140"/>
                </a:lnTo>
                <a:lnTo>
                  <a:pt x="30" y="140"/>
                </a:lnTo>
                <a:lnTo>
                  <a:pt x="30" y="140"/>
                </a:lnTo>
                <a:lnTo>
                  <a:pt x="30" y="140"/>
                </a:lnTo>
                <a:lnTo>
                  <a:pt x="32" y="136"/>
                </a:lnTo>
                <a:lnTo>
                  <a:pt x="32" y="136"/>
                </a:lnTo>
                <a:close/>
                <a:moveTo>
                  <a:pt x="17" y="32"/>
                </a:moveTo>
                <a:lnTo>
                  <a:pt x="17" y="32"/>
                </a:lnTo>
                <a:lnTo>
                  <a:pt x="25" y="25"/>
                </a:lnTo>
                <a:lnTo>
                  <a:pt x="25" y="25"/>
                </a:lnTo>
                <a:lnTo>
                  <a:pt x="20" y="24"/>
                </a:lnTo>
                <a:lnTo>
                  <a:pt x="20" y="24"/>
                </a:lnTo>
                <a:lnTo>
                  <a:pt x="16" y="31"/>
                </a:lnTo>
                <a:lnTo>
                  <a:pt x="16" y="31"/>
                </a:lnTo>
                <a:lnTo>
                  <a:pt x="17" y="32"/>
                </a:lnTo>
                <a:lnTo>
                  <a:pt x="17" y="32"/>
                </a:lnTo>
                <a:close/>
                <a:moveTo>
                  <a:pt x="47" y="204"/>
                </a:moveTo>
                <a:lnTo>
                  <a:pt x="47" y="204"/>
                </a:lnTo>
                <a:lnTo>
                  <a:pt x="40" y="211"/>
                </a:lnTo>
                <a:lnTo>
                  <a:pt x="40" y="211"/>
                </a:lnTo>
                <a:lnTo>
                  <a:pt x="40" y="214"/>
                </a:lnTo>
                <a:lnTo>
                  <a:pt x="40" y="214"/>
                </a:lnTo>
                <a:lnTo>
                  <a:pt x="40" y="214"/>
                </a:lnTo>
                <a:lnTo>
                  <a:pt x="40" y="214"/>
                </a:lnTo>
                <a:lnTo>
                  <a:pt x="47" y="207"/>
                </a:lnTo>
                <a:lnTo>
                  <a:pt x="47" y="207"/>
                </a:lnTo>
                <a:lnTo>
                  <a:pt x="47" y="206"/>
                </a:lnTo>
                <a:lnTo>
                  <a:pt x="47" y="206"/>
                </a:lnTo>
                <a:lnTo>
                  <a:pt x="47" y="204"/>
                </a:lnTo>
                <a:lnTo>
                  <a:pt x="47" y="204"/>
                </a:lnTo>
                <a:close/>
                <a:moveTo>
                  <a:pt x="175" y="159"/>
                </a:moveTo>
                <a:lnTo>
                  <a:pt x="175" y="159"/>
                </a:lnTo>
                <a:lnTo>
                  <a:pt x="175" y="159"/>
                </a:lnTo>
                <a:lnTo>
                  <a:pt x="175" y="159"/>
                </a:lnTo>
                <a:lnTo>
                  <a:pt x="167" y="162"/>
                </a:lnTo>
                <a:lnTo>
                  <a:pt x="167" y="162"/>
                </a:lnTo>
                <a:lnTo>
                  <a:pt x="165" y="162"/>
                </a:lnTo>
                <a:lnTo>
                  <a:pt x="165" y="162"/>
                </a:lnTo>
                <a:lnTo>
                  <a:pt x="164" y="166"/>
                </a:lnTo>
                <a:lnTo>
                  <a:pt x="164" y="166"/>
                </a:lnTo>
                <a:lnTo>
                  <a:pt x="164" y="166"/>
                </a:lnTo>
                <a:lnTo>
                  <a:pt x="164" y="166"/>
                </a:lnTo>
                <a:lnTo>
                  <a:pt x="175" y="159"/>
                </a:lnTo>
                <a:lnTo>
                  <a:pt x="175" y="159"/>
                </a:lnTo>
                <a:close/>
                <a:moveTo>
                  <a:pt x="74" y="98"/>
                </a:moveTo>
                <a:lnTo>
                  <a:pt x="74" y="98"/>
                </a:lnTo>
                <a:lnTo>
                  <a:pt x="74" y="91"/>
                </a:lnTo>
                <a:lnTo>
                  <a:pt x="73" y="85"/>
                </a:lnTo>
                <a:lnTo>
                  <a:pt x="73" y="85"/>
                </a:lnTo>
                <a:lnTo>
                  <a:pt x="71" y="88"/>
                </a:lnTo>
                <a:lnTo>
                  <a:pt x="71" y="88"/>
                </a:lnTo>
                <a:lnTo>
                  <a:pt x="71" y="89"/>
                </a:lnTo>
                <a:lnTo>
                  <a:pt x="71" y="89"/>
                </a:lnTo>
                <a:lnTo>
                  <a:pt x="74" y="98"/>
                </a:lnTo>
                <a:lnTo>
                  <a:pt x="74" y="98"/>
                </a:lnTo>
                <a:close/>
                <a:moveTo>
                  <a:pt x="56" y="126"/>
                </a:moveTo>
                <a:lnTo>
                  <a:pt x="56" y="126"/>
                </a:lnTo>
                <a:lnTo>
                  <a:pt x="50" y="130"/>
                </a:lnTo>
                <a:lnTo>
                  <a:pt x="50" y="130"/>
                </a:lnTo>
                <a:lnTo>
                  <a:pt x="49" y="132"/>
                </a:lnTo>
                <a:lnTo>
                  <a:pt x="49" y="132"/>
                </a:lnTo>
                <a:lnTo>
                  <a:pt x="47" y="136"/>
                </a:lnTo>
                <a:lnTo>
                  <a:pt x="47" y="136"/>
                </a:lnTo>
                <a:lnTo>
                  <a:pt x="53" y="132"/>
                </a:lnTo>
                <a:lnTo>
                  <a:pt x="56" y="126"/>
                </a:lnTo>
                <a:lnTo>
                  <a:pt x="56" y="126"/>
                </a:lnTo>
                <a:close/>
                <a:moveTo>
                  <a:pt x="44" y="278"/>
                </a:moveTo>
                <a:lnTo>
                  <a:pt x="44" y="278"/>
                </a:lnTo>
                <a:lnTo>
                  <a:pt x="44" y="278"/>
                </a:lnTo>
                <a:lnTo>
                  <a:pt x="44" y="278"/>
                </a:lnTo>
                <a:lnTo>
                  <a:pt x="50" y="271"/>
                </a:lnTo>
                <a:lnTo>
                  <a:pt x="50" y="271"/>
                </a:lnTo>
                <a:lnTo>
                  <a:pt x="52" y="270"/>
                </a:lnTo>
                <a:lnTo>
                  <a:pt x="52" y="268"/>
                </a:lnTo>
                <a:lnTo>
                  <a:pt x="52" y="268"/>
                </a:lnTo>
                <a:lnTo>
                  <a:pt x="46" y="273"/>
                </a:lnTo>
                <a:lnTo>
                  <a:pt x="46" y="273"/>
                </a:lnTo>
                <a:lnTo>
                  <a:pt x="44" y="275"/>
                </a:lnTo>
                <a:lnTo>
                  <a:pt x="44" y="278"/>
                </a:lnTo>
                <a:lnTo>
                  <a:pt x="44" y="278"/>
                </a:lnTo>
                <a:close/>
                <a:moveTo>
                  <a:pt x="52" y="223"/>
                </a:moveTo>
                <a:lnTo>
                  <a:pt x="52" y="223"/>
                </a:lnTo>
                <a:lnTo>
                  <a:pt x="50" y="223"/>
                </a:lnTo>
                <a:lnTo>
                  <a:pt x="50" y="223"/>
                </a:lnTo>
                <a:lnTo>
                  <a:pt x="49" y="226"/>
                </a:lnTo>
                <a:lnTo>
                  <a:pt x="49" y="226"/>
                </a:lnTo>
                <a:lnTo>
                  <a:pt x="47" y="233"/>
                </a:lnTo>
                <a:lnTo>
                  <a:pt x="47" y="233"/>
                </a:lnTo>
                <a:lnTo>
                  <a:pt x="52" y="230"/>
                </a:lnTo>
                <a:lnTo>
                  <a:pt x="52" y="230"/>
                </a:lnTo>
                <a:lnTo>
                  <a:pt x="52" y="229"/>
                </a:lnTo>
                <a:lnTo>
                  <a:pt x="52" y="227"/>
                </a:lnTo>
                <a:lnTo>
                  <a:pt x="52" y="227"/>
                </a:lnTo>
                <a:lnTo>
                  <a:pt x="52" y="223"/>
                </a:lnTo>
                <a:lnTo>
                  <a:pt x="52" y="223"/>
                </a:lnTo>
                <a:close/>
                <a:moveTo>
                  <a:pt x="164" y="224"/>
                </a:moveTo>
                <a:lnTo>
                  <a:pt x="164" y="224"/>
                </a:lnTo>
                <a:lnTo>
                  <a:pt x="165" y="226"/>
                </a:lnTo>
                <a:lnTo>
                  <a:pt x="165" y="226"/>
                </a:lnTo>
                <a:lnTo>
                  <a:pt x="165" y="226"/>
                </a:lnTo>
                <a:lnTo>
                  <a:pt x="165" y="226"/>
                </a:lnTo>
                <a:lnTo>
                  <a:pt x="172" y="220"/>
                </a:lnTo>
                <a:lnTo>
                  <a:pt x="177" y="216"/>
                </a:lnTo>
                <a:lnTo>
                  <a:pt x="177" y="216"/>
                </a:lnTo>
                <a:lnTo>
                  <a:pt x="164" y="224"/>
                </a:lnTo>
                <a:lnTo>
                  <a:pt x="164" y="224"/>
                </a:lnTo>
                <a:close/>
                <a:moveTo>
                  <a:pt x="20" y="59"/>
                </a:moveTo>
                <a:lnTo>
                  <a:pt x="20" y="59"/>
                </a:lnTo>
                <a:lnTo>
                  <a:pt x="17" y="59"/>
                </a:lnTo>
                <a:lnTo>
                  <a:pt x="17" y="59"/>
                </a:lnTo>
                <a:lnTo>
                  <a:pt x="16" y="59"/>
                </a:lnTo>
                <a:lnTo>
                  <a:pt x="16" y="59"/>
                </a:lnTo>
                <a:lnTo>
                  <a:pt x="15" y="59"/>
                </a:lnTo>
                <a:lnTo>
                  <a:pt x="15" y="61"/>
                </a:lnTo>
                <a:lnTo>
                  <a:pt x="15" y="61"/>
                </a:lnTo>
                <a:lnTo>
                  <a:pt x="16" y="67"/>
                </a:lnTo>
                <a:lnTo>
                  <a:pt x="16" y="67"/>
                </a:lnTo>
                <a:lnTo>
                  <a:pt x="16" y="67"/>
                </a:lnTo>
                <a:lnTo>
                  <a:pt x="16" y="67"/>
                </a:lnTo>
                <a:lnTo>
                  <a:pt x="20" y="59"/>
                </a:lnTo>
                <a:lnTo>
                  <a:pt x="20" y="59"/>
                </a:lnTo>
                <a:close/>
                <a:moveTo>
                  <a:pt x="113" y="176"/>
                </a:moveTo>
                <a:lnTo>
                  <a:pt x="113" y="176"/>
                </a:lnTo>
                <a:lnTo>
                  <a:pt x="107" y="182"/>
                </a:lnTo>
                <a:lnTo>
                  <a:pt x="104" y="187"/>
                </a:lnTo>
                <a:lnTo>
                  <a:pt x="104" y="187"/>
                </a:lnTo>
                <a:lnTo>
                  <a:pt x="110" y="183"/>
                </a:lnTo>
                <a:lnTo>
                  <a:pt x="110" y="183"/>
                </a:lnTo>
                <a:lnTo>
                  <a:pt x="111" y="180"/>
                </a:lnTo>
                <a:lnTo>
                  <a:pt x="113" y="176"/>
                </a:lnTo>
                <a:lnTo>
                  <a:pt x="113" y="176"/>
                </a:lnTo>
                <a:close/>
                <a:moveTo>
                  <a:pt x="286" y="180"/>
                </a:moveTo>
                <a:lnTo>
                  <a:pt x="286" y="180"/>
                </a:lnTo>
                <a:lnTo>
                  <a:pt x="286" y="180"/>
                </a:lnTo>
                <a:lnTo>
                  <a:pt x="286" y="180"/>
                </a:lnTo>
                <a:lnTo>
                  <a:pt x="282" y="172"/>
                </a:lnTo>
                <a:lnTo>
                  <a:pt x="282" y="172"/>
                </a:lnTo>
                <a:lnTo>
                  <a:pt x="277" y="173"/>
                </a:lnTo>
                <a:lnTo>
                  <a:pt x="277" y="173"/>
                </a:lnTo>
                <a:lnTo>
                  <a:pt x="286" y="180"/>
                </a:lnTo>
                <a:lnTo>
                  <a:pt x="286" y="180"/>
                </a:lnTo>
                <a:close/>
                <a:moveTo>
                  <a:pt x="135" y="217"/>
                </a:moveTo>
                <a:lnTo>
                  <a:pt x="135" y="217"/>
                </a:lnTo>
                <a:lnTo>
                  <a:pt x="135" y="217"/>
                </a:lnTo>
                <a:lnTo>
                  <a:pt x="135" y="217"/>
                </a:lnTo>
                <a:lnTo>
                  <a:pt x="152" y="207"/>
                </a:lnTo>
                <a:lnTo>
                  <a:pt x="152" y="207"/>
                </a:lnTo>
                <a:lnTo>
                  <a:pt x="151" y="207"/>
                </a:lnTo>
                <a:lnTo>
                  <a:pt x="150" y="207"/>
                </a:lnTo>
                <a:lnTo>
                  <a:pt x="150" y="207"/>
                </a:lnTo>
                <a:lnTo>
                  <a:pt x="142" y="213"/>
                </a:lnTo>
                <a:lnTo>
                  <a:pt x="142" y="213"/>
                </a:lnTo>
                <a:lnTo>
                  <a:pt x="135" y="217"/>
                </a:lnTo>
                <a:lnTo>
                  <a:pt x="135" y="217"/>
                </a:lnTo>
                <a:close/>
                <a:moveTo>
                  <a:pt x="50" y="79"/>
                </a:moveTo>
                <a:lnTo>
                  <a:pt x="50" y="79"/>
                </a:lnTo>
                <a:lnTo>
                  <a:pt x="44" y="92"/>
                </a:lnTo>
                <a:lnTo>
                  <a:pt x="44" y="92"/>
                </a:lnTo>
                <a:lnTo>
                  <a:pt x="44" y="92"/>
                </a:lnTo>
                <a:lnTo>
                  <a:pt x="44" y="92"/>
                </a:lnTo>
                <a:lnTo>
                  <a:pt x="52" y="81"/>
                </a:lnTo>
                <a:lnTo>
                  <a:pt x="52" y="81"/>
                </a:lnTo>
                <a:lnTo>
                  <a:pt x="50" y="79"/>
                </a:lnTo>
                <a:lnTo>
                  <a:pt x="50" y="79"/>
                </a:lnTo>
                <a:close/>
                <a:moveTo>
                  <a:pt x="73" y="146"/>
                </a:moveTo>
                <a:lnTo>
                  <a:pt x="73" y="146"/>
                </a:lnTo>
                <a:lnTo>
                  <a:pt x="76" y="143"/>
                </a:lnTo>
                <a:lnTo>
                  <a:pt x="76" y="143"/>
                </a:lnTo>
                <a:lnTo>
                  <a:pt x="77" y="142"/>
                </a:lnTo>
                <a:lnTo>
                  <a:pt x="77" y="142"/>
                </a:lnTo>
                <a:lnTo>
                  <a:pt x="77" y="138"/>
                </a:lnTo>
                <a:lnTo>
                  <a:pt x="77" y="138"/>
                </a:lnTo>
                <a:lnTo>
                  <a:pt x="74" y="140"/>
                </a:lnTo>
                <a:lnTo>
                  <a:pt x="74" y="140"/>
                </a:lnTo>
                <a:lnTo>
                  <a:pt x="73" y="143"/>
                </a:lnTo>
                <a:lnTo>
                  <a:pt x="73" y="146"/>
                </a:lnTo>
                <a:lnTo>
                  <a:pt x="73" y="146"/>
                </a:lnTo>
                <a:close/>
                <a:moveTo>
                  <a:pt x="56" y="160"/>
                </a:moveTo>
                <a:lnTo>
                  <a:pt x="56" y="160"/>
                </a:lnTo>
                <a:lnTo>
                  <a:pt x="52" y="165"/>
                </a:lnTo>
                <a:lnTo>
                  <a:pt x="50" y="169"/>
                </a:lnTo>
                <a:lnTo>
                  <a:pt x="50" y="169"/>
                </a:lnTo>
                <a:lnTo>
                  <a:pt x="57" y="162"/>
                </a:lnTo>
                <a:lnTo>
                  <a:pt x="57" y="162"/>
                </a:lnTo>
                <a:lnTo>
                  <a:pt x="56" y="160"/>
                </a:lnTo>
                <a:lnTo>
                  <a:pt x="56" y="160"/>
                </a:lnTo>
                <a:close/>
                <a:moveTo>
                  <a:pt x="60" y="142"/>
                </a:moveTo>
                <a:lnTo>
                  <a:pt x="60" y="142"/>
                </a:lnTo>
                <a:lnTo>
                  <a:pt x="60" y="143"/>
                </a:lnTo>
                <a:lnTo>
                  <a:pt x="60" y="143"/>
                </a:lnTo>
                <a:lnTo>
                  <a:pt x="66" y="139"/>
                </a:lnTo>
                <a:lnTo>
                  <a:pt x="66" y="139"/>
                </a:lnTo>
                <a:lnTo>
                  <a:pt x="66" y="138"/>
                </a:lnTo>
                <a:lnTo>
                  <a:pt x="66" y="138"/>
                </a:lnTo>
                <a:lnTo>
                  <a:pt x="64" y="133"/>
                </a:lnTo>
                <a:lnTo>
                  <a:pt x="64" y="133"/>
                </a:lnTo>
                <a:lnTo>
                  <a:pt x="61" y="138"/>
                </a:lnTo>
                <a:lnTo>
                  <a:pt x="60" y="142"/>
                </a:lnTo>
                <a:lnTo>
                  <a:pt x="60" y="142"/>
                </a:lnTo>
                <a:close/>
                <a:moveTo>
                  <a:pt x="19" y="312"/>
                </a:moveTo>
                <a:lnTo>
                  <a:pt x="19" y="312"/>
                </a:lnTo>
                <a:lnTo>
                  <a:pt x="19" y="315"/>
                </a:lnTo>
                <a:lnTo>
                  <a:pt x="19" y="315"/>
                </a:lnTo>
                <a:lnTo>
                  <a:pt x="17" y="317"/>
                </a:lnTo>
                <a:lnTo>
                  <a:pt x="17" y="317"/>
                </a:lnTo>
                <a:lnTo>
                  <a:pt x="17" y="317"/>
                </a:lnTo>
                <a:lnTo>
                  <a:pt x="15" y="315"/>
                </a:lnTo>
                <a:lnTo>
                  <a:pt x="15" y="315"/>
                </a:lnTo>
                <a:lnTo>
                  <a:pt x="15" y="314"/>
                </a:lnTo>
                <a:lnTo>
                  <a:pt x="15" y="314"/>
                </a:lnTo>
                <a:lnTo>
                  <a:pt x="13" y="314"/>
                </a:lnTo>
                <a:lnTo>
                  <a:pt x="13" y="314"/>
                </a:lnTo>
                <a:lnTo>
                  <a:pt x="15" y="318"/>
                </a:lnTo>
                <a:lnTo>
                  <a:pt x="15" y="318"/>
                </a:lnTo>
                <a:lnTo>
                  <a:pt x="17" y="319"/>
                </a:lnTo>
                <a:lnTo>
                  <a:pt x="17" y="319"/>
                </a:lnTo>
                <a:lnTo>
                  <a:pt x="19" y="319"/>
                </a:lnTo>
                <a:lnTo>
                  <a:pt x="19" y="318"/>
                </a:lnTo>
                <a:lnTo>
                  <a:pt x="19" y="318"/>
                </a:lnTo>
                <a:lnTo>
                  <a:pt x="20" y="314"/>
                </a:lnTo>
                <a:lnTo>
                  <a:pt x="20" y="314"/>
                </a:lnTo>
                <a:lnTo>
                  <a:pt x="19" y="312"/>
                </a:lnTo>
                <a:lnTo>
                  <a:pt x="19" y="312"/>
                </a:lnTo>
                <a:close/>
                <a:moveTo>
                  <a:pt x="187" y="165"/>
                </a:moveTo>
                <a:lnTo>
                  <a:pt x="187" y="165"/>
                </a:lnTo>
                <a:lnTo>
                  <a:pt x="182" y="169"/>
                </a:lnTo>
                <a:lnTo>
                  <a:pt x="182" y="169"/>
                </a:lnTo>
                <a:lnTo>
                  <a:pt x="187" y="172"/>
                </a:lnTo>
                <a:lnTo>
                  <a:pt x="187" y="172"/>
                </a:lnTo>
                <a:lnTo>
                  <a:pt x="188" y="167"/>
                </a:lnTo>
                <a:lnTo>
                  <a:pt x="188" y="167"/>
                </a:lnTo>
                <a:lnTo>
                  <a:pt x="188" y="166"/>
                </a:lnTo>
                <a:lnTo>
                  <a:pt x="187" y="165"/>
                </a:lnTo>
                <a:lnTo>
                  <a:pt x="187" y="165"/>
                </a:lnTo>
                <a:close/>
                <a:moveTo>
                  <a:pt x="179" y="173"/>
                </a:moveTo>
                <a:lnTo>
                  <a:pt x="179" y="173"/>
                </a:lnTo>
                <a:lnTo>
                  <a:pt x="172" y="180"/>
                </a:lnTo>
                <a:lnTo>
                  <a:pt x="172" y="180"/>
                </a:lnTo>
                <a:lnTo>
                  <a:pt x="177" y="177"/>
                </a:lnTo>
                <a:lnTo>
                  <a:pt x="177" y="177"/>
                </a:lnTo>
                <a:lnTo>
                  <a:pt x="181" y="175"/>
                </a:lnTo>
                <a:lnTo>
                  <a:pt x="181" y="175"/>
                </a:lnTo>
                <a:lnTo>
                  <a:pt x="179" y="173"/>
                </a:lnTo>
                <a:lnTo>
                  <a:pt x="179" y="173"/>
                </a:lnTo>
                <a:close/>
                <a:moveTo>
                  <a:pt x="26" y="44"/>
                </a:moveTo>
                <a:lnTo>
                  <a:pt x="26" y="44"/>
                </a:lnTo>
                <a:lnTo>
                  <a:pt x="30" y="40"/>
                </a:lnTo>
                <a:lnTo>
                  <a:pt x="30" y="40"/>
                </a:lnTo>
                <a:lnTo>
                  <a:pt x="27" y="35"/>
                </a:lnTo>
                <a:lnTo>
                  <a:pt x="27" y="35"/>
                </a:lnTo>
                <a:lnTo>
                  <a:pt x="25" y="40"/>
                </a:lnTo>
                <a:lnTo>
                  <a:pt x="25" y="40"/>
                </a:lnTo>
                <a:lnTo>
                  <a:pt x="25" y="41"/>
                </a:lnTo>
                <a:lnTo>
                  <a:pt x="26" y="42"/>
                </a:lnTo>
                <a:lnTo>
                  <a:pt x="26" y="42"/>
                </a:lnTo>
                <a:lnTo>
                  <a:pt x="26" y="44"/>
                </a:lnTo>
                <a:lnTo>
                  <a:pt x="26" y="44"/>
                </a:lnTo>
                <a:close/>
                <a:moveTo>
                  <a:pt x="39" y="79"/>
                </a:moveTo>
                <a:lnTo>
                  <a:pt x="39" y="79"/>
                </a:lnTo>
                <a:lnTo>
                  <a:pt x="42" y="81"/>
                </a:lnTo>
                <a:lnTo>
                  <a:pt x="42" y="81"/>
                </a:lnTo>
                <a:lnTo>
                  <a:pt x="46" y="75"/>
                </a:lnTo>
                <a:lnTo>
                  <a:pt x="46" y="75"/>
                </a:lnTo>
                <a:lnTo>
                  <a:pt x="44" y="72"/>
                </a:lnTo>
                <a:lnTo>
                  <a:pt x="44" y="72"/>
                </a:lnTo>
                <a:lnTo>
                  <a:pt x="39" y="79"/>
                </a:lnTo>
                <a:lnTo>
                  <a:pt x="39" y="79"/>
                </a:lnTo>
                <a:close/>
                <a:moveTo>
                  <a:pt x="84" y="81"/>
                </a:moveTo>
                <a:lnTo>
                  <a:pt x="84" y="81"/>
                </a:lnTo>
                <a:lnTo>
                  <a:pt x="87" y="74"/>
                </a:lnTo>
                <a:lnTo>
                  <a:pt x="87" y="74"/>
                </a:lnTo>
                <a:lnTo>
                  <a:pt x="86" y="72"/>
                </a:lnTo>
                <a:lnTo>
                  <a:pt x="86" y="72"/>
                </a:lnTo>
                <a:lnTo>
                  <a:pt x="86" y="72"/>
                </a:lnTo>
                <a:lnTo>
                  <a:pt x="83" y="75"/>
                </a:lnTo>
                <a:lnTo>
                  <a:pt x="83" y="75"/>
                </a:lnTo>
                <a:lnTo>
                  <a:pt x="84" y="81"/>
                </a:lnTo>
                <a:lnTo>
                  <a:pt x="84" y="81"/>
                </a:lnTo>
                <a:close/>
                <a:moveTo>
                  <a:pt x="277" y="165"/>
                </a:moveTo>
                <a:lnTo>
                  <a:pt x="277" y="165"/>
                </a:lnTo>
                <a:lnTo>
                  <a:pt x="273" y="162"/>
                </a:lnTo>
                <a:lnTo>
                  <a:pt x="273" y="162"/>
                </a:lnTo>
                <a:lnTo>
                  <a:pt x="270" y="160"/>
                </a:lnTo>
                <a:lnTo>
                  <a:pt x="270" y="160"/>
                </a:lnTo>
                <a:lnTo>
                  <a:pt x="269" y="162"/>
                </a:lnTo>
                <a:lnTo>
                  <a:pt x="272" y="163"/>
                </a:lnTo>
                <a:lnTo>
                  <a:pt x="272" y="163"/>
                </a:lnTo>
                <a:lnTo>
                  <a:pt x="273" y="165"/>
                </a:lnTo>
                <a:lnTo>
                  <a:pt x="273" y="165"/>
                </a:lnTo>
                <a:lnTo>
                  <a:pt x="275" y="167"/>
                </a:lnTo>
                <a:lnTo>
                  <a:pt x="275" y="167"/>
                </a:lnTo>
                <a:lnTo>
                  <a:pt x="277" y="165"/>
                </a:lnTo>
                <a:lnTo>
                  <a:pt x="277" y="165"/>
                </a:lnTo>
                <a:close/>
                <a:moveTo>
                  <a:pt x="107" y="223"/>
                </a:moveTo>
                <a:lnTo>
                  <a:pt x="107" y="223"/>
                </a:lnTo>
                <a:lnTo>
                  <a:pt x="106" y="229"/>
                </a:lnTo>
                <a:lnTo>
                  <a:pt x="104" y="236"/>
                </a:lnTo>
                <a:lnTo>
                  <a:pt x="104" y="236"/>
                </a:lnTo>
                <a:lnTo>
                  <a:pt x="106" y="236"/>
                </a:lnTo>
                <a:lnTo>
                  <a:pt x="106" y="234"/>
                </a:lnTo>
                <a:lnTo>
                  <a:pt x="106" y="234"/>
                </a:lnTo>
                <a:lnTo>
                  <a:pt x="108" y="224"/>
                </a:lnTo>
                <a:lnTo>
                  <a:pt x="108" y="224"/>
                </a:lnTo>
                <a:lnTo>
                  <a:pt x="107" y="223"/>
                </a:lnTo>
                <a:lnTo>
                  <a:pt x="107" y="223"/>
                </a:lnTo>
                <a:close/>
                <a:moveTo>
                  <a:pt x="15" y="234"/>
                </a:moveTo>
                <a:lnTo>
                  <a:pt x="15" y="234"/>
                </a:lnTo>
                <a:lnTo>
                  <a:pt x="16" y="234"/>
                </a:lnTo>
                <a:lnTo>
                  <a:pt x="16" y="234"/>
                </a:lnTo>
                <a:lnTo>
                  <a:pt x="16" y="233"/>
                </a:lnTo>
                <a:lnTo>
                  <a:pt x="16" y="233"/>
                </a:lnTo>
                <a:lnTo>
                  <a:pt x="16" y="224"/>
                </a:lnTo>
                <a:lnTo>
                  <a:pt x="16" y="224"/>
                </a:lnTo>
                <a:lnTo>
                  <a:pt x="15" y="226"/>
                </a:lnTo>
                <a:lnTo>
                  <a:pt x="15" y="227"/>
                </a:lnTo>
                <a:lnTo>
                  <a:pt x="15" y="227"/>
                </a:lnTo>
                <a:lnTo>
                  <a:pt x="15" y="234"/>
                </a:lnTo>
                <a:lnTo>
                  <a:pt x="15" y="234"/>
                </a:lnTo>
                <a:close/>
                <a:moveTo>
                  <a:pt x="172" y="196"/>
                </a:moveTo>
                <a:lnTo>
                  <a:pt x="172" y="196"/>
                </a:lnTo>
                <a:lnTo>
                  <a:pt x="169" y="194"/>
                </a:lnTo>
                <a:lnTo>
                  <a:pt x="169" y="194"/>
                </a:lnTo>
                <a:lnTo>
                  <a:pt x="167" y="196"/>
                </a:lnTo>
                <a:lnTo>
                  <a:pt x="167" y="196"/>
                </a:lnTo>
                <a:lnTo>
                  <a:pt x="164" y="199"/>
                </a:lnTo>
                <a:lnTo>
                  <a:pt x="164" y="199"/>
                </a:lnTo>
                <a:lnTo>
                  <a:pt x="168" y="199"/>
                </a:lnTo>
                <a:lnTo>
                  <a:pt x="171" y="197"/>
                </a:lnTo>
                <a:lnTo>
                  <a:pt x="172" y="196"/>
                </a:lnTo>
                <a:lnTo>
                  <a:pt x="172" y="196"/>
                </a:lnTo>
                <a:close/>
                <a:moveTo>
                  <a:pt x="63" y="182"/>
                </a:moveTo>
                <a:lnTo>
                  <a:pt x="63" y="182"/>
                </a:lnTo>
                <a:lnTo>
                  <a:pt x="64" y="180"/>
                </a:lnTo>
                <a:lnTo>
                  <a:pt x="64" y="180"/>
                </a:lnTo>
                <a:lnTo>
                  <a:pt x="69" y="176"/>
                </a:lnTo>
                <a:lnTo>
                  <a:pt x="69" y="176"/>
                </a:lnTo>
                <a:lnTo>
                  <a:pt x="69" y="175"/>
                </a:lnTo>
                <a:lnTo>
                  <a:pt x="69" y="173"/>
                </a:lnTo>
                <a:lnTo>
                  <a:pt x="69" y="173"/>
                </a:lnTo>
                <a:lnTo>
                  <a:pt x="66" y="176"/>
                </a:lnTo>
                <a:lnTo>
                  <a:pt x="66" y="176"/>
                </a:lnTo>
                <a:lnTo>
                  <a:pt x="63" y="179"/>
                </a:lnTo>
                <a:lnTo>
                  <a:pt x="63" y="182"/>
                </a:lnTo>
                <a:lnTo>
                  <a:pt x="63" y="182"/>
                </a:lnTo>
                <a:close/>
                <a:moveTo>
                  <a:pt x="104" y="92"/>
                </a:moveTo>
                <a:lnTo>
                  <a:pt x="104" y="92"/>
                </a:lnTo>
                <a:lnTo>
                  <a:pt x="104" y="92"/>
                </a:lnTo>
                <a:lnTo>
                  <a:pt x="104" y="92"/>
                </a:lnTo>
                <a:lnTo>
                  <a:pt x="108" y="89"/>
                </a:lnTo>
                <a:lnTo>
                  <a:pt x="108" y="89"/>
                </a:lnTo>
                <a:lnTo>
                  <a:pt x="110" y="88"/>
                </a:lnTo>
                <a:lnTo>
                  <a:pt x="110" y="85"/>
                </a:lnTo>
                <a:lnTo>
                  <a:pt x="110" y="85"/>
                </a:lnTo>
                <a:lnTo>
                  <a:pt x="110" y="84"/>
                </a:lnTo>
                <a:lnTo>
                  <a:pt x="110" y="84"/>
                </a:lnTo>
                <a:lnTo>
                  <a:pt x="110" y="85"/>
                </a:lnTo>
                <a:lnTo>
                  <a:pt x="110" y="85"/>
                </a:lnTo>
                <a:lnTo>
                  <a:pt x="104" y="92"/>
                </a:lnTo>
                <a:lnTo>
                  <a:pt x="104" y="92"/>
                </a:lnTo>
                <a:close/>
                <a:moveTo>
                  <a:pt x="223" y="155"/>
                </a:moveTo>
                <a:lnTo>
                  <a:pt x="223" y="155"/>
                </a:lnTo>
                <a:lnTo>
                  <a:pt x="223" y="160"/>
                </a:lnTo>
                <a:lnTo>
                  <a:pt x="223" y="160"/>
                </a:lnTo>
                <a:lnTo>
                  <a:pt x="226" y="159"/>
                </a:lnTo>
                <a:lnTo>
                  <a:pt x="226" y="159"/>
                </a:lnTo>
                <a:lnTo>
                  <a:pt x="228" y="157"/>
                </a:lnTo>
                <a:lnTo>
                  <a:pt x="228" y="157"/>
                </a:lnTo>
                <a:lnTo>
                  <a:pt x="228" y="156"/>
                </a:lnTo>
                <a:lnTo>
                  <a:pt x="226" y="155"/>
                </a:lnTo>
                <a:lnTo>
                  <a:pt x="226" y="155"/>
                </a:lnTo>
                <a:lnTo>
                  <a:pt x="223" y="155"/>
                </a:lnTo>
                <a:lnTo>
                  <a:pt x="223" y="155"/>
                </a:lnTo>
                <a:close/>
                <a:moveTo>
                  <a:pt x="47" y="162"/>
                </a:moveTo>
                <a:lnTo>
                  <a:pt x="47" y="162"/>
                </a:lnTo>
                <a:lnTo>
                  <a:pt x="46" y="162"/>
                </a:lnTo>
                <a:lnTo>
                  <a:pt x="44" y="162"/>
                </a:lnTo>
                <a:lnTo>
                  <a:pt x="43" y="163"/>
                </a:lnTo>
                <a:lnTo>
                  <a:pt x="43" y="163"/>
                </a:lnTo>
                <a:lnTo>
                  <a:pt x="42" y="166"/>
                </a:lnTo>
                <a:lnTo>
                  <a:pt x="42" y="169"/>
                </a:lnTo>
                <a:lnTo>
                  <a:pt x="42" y="169"/>
                </a:lnTo>
                <a:lnTo>
                  <a:pt x="47" y="162"/>
                </a:lnTo>
                <a:lnTo>
                  <a:pt x="47" y="162"/>
                </a:lnTo>
                <a:close/>
                <a:moveTo>
                  <a:pt x="22" y="116"/>
                </a:moveTo>
                <a:lnTo>
                  <a:pt x="22" y="116"/>
                </a:lnTo>
                <a:lnTo>
                  <a:pt x="26" y="108"/>
                </a:lnTo>
                <a:lnTo>
                  <a:pt x="26" y="108"/>
                </a:lnTo>
                <a:lnTo>
                  <a:pt x="20" y="115"/>
                </a:lnTo>
                <a:lnTo>
                  <a:pt x="20" y="115"/>
                </a:lnTo>
                <a:lnTo>
                  <a:pt x="20" y="116"/>
                </a:lnTo>
                <a:lnTo>
                  <a:pt x="20" y="116"/>
                </a:lnTo>
                <a:lnTo>
                  <a:pt x="22" y="116"/>
                </a:lnTo>
                <a:lnTo>
                  <a:pt x="22" y="116"/>
                </a:lnTo>
                <a:close/>
                <a:moveTo>
                  <a:pt x="73" y="163"/>
                </a:moveTo>
                <a:lnTo>
                  <a:pt x="73" y="163"/>
                </a:lnTo>
                <a:lnTo>
                  <a:pt x="76" y="160"/>
                </a:lnTo>
                <a:lnTo>
                  <a:pt x="76" y="156"/>
                </a:lnTo>
                <a:lnTo>
                  <a:pt x="76" y="156"/>
                </a:lnTo>
                <a:lnTo>
                  <a:pt x="73" y="159"/>
                </a:lnTo>
                <a:lnTo>
                  <a:pt x="73" y="160"/>
                </a:lnTo>
                <a:lnTo>
                  <a:pt x="73" y="163"/>
                </a:lnTo>
                <a:lnTo>
                  <a:pt x="73" y="163"/>
                </a:lnTo>
                <a:close/>
                <a:moveTo>
                  <a:pt x="196" y="166"/>
                </a:moveTo>
                <a:lnTo>
                  <a:pt x="196" y="166"/>
                </a:lnTo>
                <a:lnTo>
                  <a:pt x="198" y="165"/>
                </a:lnTo>
                <a:lnTo>
                  <a:pt x="199" y="162"/>
                </a:lnTo>
                <a:lnTo>
                  <a:pt x="198" y="156"/>
                </a:lnTo>
                <a:lnTo>
                  <a:pt x="198" y="156"/>
                </a:lnTo>
                <a:lnTo>
                  <a:pt x="196" y="166"/>
                </a:lnTo>
                <a:lnTo>
                  <a:pt x="196" y="166"/>
                </a:lnTo>
                <a:close/>
                <a:moveTo>
                  <a:pt x="32" y="179"/>
                </a:moveTo>
                <a:lnTo>
                  <a:pt x="32" y="179"/>
                </a:lnTo>
                <a:lnTo>
                  <a:pt x="34" y="177"/>
                </a:lnTo>
                <a:lnTo>
                  <a:pt x="34" y="175"/>
                </a:lnTo>
                <a:lnTo>
                  <a:pt x="36" y="170"/>
                </a:lnTo>
                <a:lnTo>
                  <a:pt x="36" y="170"/>
                </a:lnTo>
                <a:lnTo>
                  <a:pt x="33" y="173"/>
                </a:lnTo>
                <a:lnTo>
                  <a:pt x="33" y="173"/>
                </a:lnTo>
                <a:lnTo>
                  <a:pt x="33" y="175"/>
                </a:lnTo>
                <a:lnTo>
                  <a:pt x="33" y="175"/>
                </a:lnTo>
                <a:lnTo>
                  <a:pt x="32" y="179"/>
                </a:lnTo>
                <a:lnTo>
                  <a:pt x="32" y="179"/>
                </a:lnTo>
                <a:close/>
                <a:moveTo>
                  <a:pt x="198" y="180"/>
                </a:moveTo>
                <a:lnTo>
                  <a:pt x="198" y="180"/>
                </a:lnTo>
                <a:lnTo>
                  <a:pt x="202" y="176"/>
                </a:lnTo>
                <a:lnTo>
                  <a:pt x="202" y="176"/>
                </a:lnTo>
                <a:lnTo>
                  <a:pt x="202" y="175"/>
                </a:lnTo>
                <a:lnTo>
                  <a:pt x="202" y="175"/>
                </a:lnTo>
                <a:lnTo>
                  <a:pt x="195" y="177"/>
                </a:lnTo>
                <a:lnTo>
                  <a:pt x="195" y="177"/>
                </a:lnTo>
                <a:lnTo>
                  <a:pt x="198" y="180"/>
                </a:lnTo>
                <a:lnTo>
                  <a:pt x="198" y="180"/>
                </a:lnTo>
                <a:close/>
                <a:moveTo>
                  <a:pt x="130" y="175"/>
                </a:moveTo>
                <a:lnTo>
                  <a:pt x="130" y="175"/>
                </a:lnTo>
                <a:lnTo>
                  <a:pt x="125" y="177"/>
                </a:lnTo>
                <a:lnTo>
                  <a:pt x="123" y="182"/>
                </a:lnTo>
                <a:lnTo>
                  <a:pt x="123" y="182"/>
                </a:lnTo>
                <a:lnTo>
                  <a:pt x="127" y="180"/>
                </a:lnTo>
                <a:lnTo>
                  <a:pt x="127" y="180"/>
                </a:lnTo>
                <a:lnTo>
                  <a:pt x="128" y="179"/>
                </a:lnTo>
                <a:lnTo>
                  <a:pt x="128" y="179"/>
                </a:lnTo>
                <a:lnTo>
                  <a:pt x="130" y="175"/>
                </a:lnTo>
                <a:lnTo>
                  <a:pt x="130" y="175"/>
                </a:lnTo>
                <a:close/>
                <a:moveTo>
                  <a:pt x="47" y="58"/>
                </a:moveTo>
                <a:lnTo>
                  <a:pt x="47" y="58"/>
                </a:lnTo>
                <a:lnTo>
                  <a:pt x="44" y="65"/>
                </a:lnTo>
                <a:lnTo>
                  <a:pt x="44" y="65"/>
                </a:lnTo>
                <a:lnTo>
                  <a:pt x="44" y="65"/>
                </a:lnTo>
                <a:lnTo>
                  <a:pt x="44" y="67"/>
                </a:lnTo>
                <a:lnTo>
                  <a:pt x="44" y="67"/>
                </a:lnTo>
                <a:lnTo>
                  <a:pt x="49" y="61"/>
                </a:lnTo>
                <a:lnTo>
                  <a:pt x="49" y="61"/>
                </a:lnTo>
                <a:lnTo>
                  <a:pt x="49" y="59"/>
                </a:lnTo>
                <a:lnTo>
                  <a:pt x="49" y="59"/>
                </a:lnTo>
                <a:lnTo>
                  <a:pt x="47" y="58"/>
                </a:lnTo>
                <a:lnTo>
                  <a:pt x="47" y="58"/>
                </a:lnTo>
                <a:close/>
                <a:moveTo>
                  <a:pt x="120" y="101"/>
                </a:moveTo>
                <a:lnTo>
                  <a:pt x="120" y="101"/>
                </a:lnTo>
                <a:lnTo>
                  <a:pt x="120" y="101"/>
                </a:lnTo>
                <a:lnTo>
                  <a:pt x="120" y="101"/>
                </a:lnTo>
                <a:lnTo>
                  <a:pt x="123" y="99"/>
                </a:lnTo>
                <a:lnTo>
                  <a:pt x="123" y="99"/>
                </a:lnTo>
                <a:lnTo>
                  <a:pt x="124" y="99"/>
                </a:lnTo>
                <a:lnTo>
                  <a:pt x="124" y="99"/>
                </a:lnTo>
                <a:lnTo>
                  <a:pt x="125" y="94"/>
                </a:lnTo>
                <a:lnTo>
                  <a:pt x="125" y="94"/>
                </a:lnTo>
                <a:lnTo>
                  <a:pt x="125" y="94"/>
                </a:lnTo>
                <a:lnTo>
                  <a:pt x="125" y="94"/>
                </a:lnTo>
                <a:lnTo>
                  <a:pt x="120" y="101"/>
                </a:lnTo>
                <a:lnTo>
                  <a:pt x="120" y="101"/>
                </a:lnTo>
                <a:close/>
                <a:moveTo>
                  <a:pt x="104" y="281"/>
                </a:moveTo>
                <a:lnTo>
                  <a:pt x="104" y="281"/>
                </a:lnTo>
                <a:lnTo>
                  <a:pt x="106" y="283"/>
                </a:lnTo>
                <a:lnTo>
                  <a:pt x="106" y="283"/>
                </a:lnTo>
                <a:lnTo>
                  <a:pt x="118" y="274"/>
                </a:lnTo>
                <a:lnTo>
                  <a:pt x="118" y="274"/>
                </a:lnTo>
                <a:lnTo>
                  <a:pt x="117" y="273"/>
                </a:lnTo>
                <a:lnTo>
                  <a:pt x="117" y="273"/>
                </a:lnTo>
                <a:lnTo>
                  <a:pt x="104" y="281"/>
                </a:lnTo>
                <a:lnTo>
                  <a:pt x="104" y="281"/>
                </a:lnTo>
                <a:close/>
                <a:moveTo>
                  <a:pt x="29" y="318"/>
                </a:moveTo>
                <a:lnTo>
                  <a:pt x="29" y="318"/>
                </a:lnTo>
                <a:lnTo>
                  <a:pt x="25" y="319"/>
                </a:lnTo>
                <a:lnTo>
                  <a:pt x="22" y="322"/>
                </a:lnTo>
                <a:lnTo>
                  <a:pt x="22" y="322"/>
                </a:lnTo>
                <a:lnTo>
                  <a:pt x="23" y="324"/>
                </a:lnTo>
                <a:lnTo>
                  <a:pt x="23" y="324"/>
                </a:lnTo>
                <a:lnTo>
                  <a:pt x="26" y="321"/>
                </a:lnTo>
                <a:lnTo>
                  <a:pt x="29" y="321"/>
                </a:lnTo>
                <a:lnTo>
                  <a:pt x="29" y="321"/>
                </a:lnTo>
                <a:lnTo>
                  <a:pt x="30" y="319"/>
                </a:lnTo>
                <a:lnTo>
                  <a:pt x="30" y="319"/>
                </a:lnTo>
                <a:lnTo>
                  <a:pt x="29" y="318"/>
                </a:lnTo>
                <a:lnTo>
                  <a:pt x="29" y="318"/>
                </a:lnTo>
                <a:close/>
                <a:moveTo>
                  <a:pt x="117" y="192"/>
                </a:moveTo>
                <a:lnTo>
                  <a:pt x="117" y="192"/>
                </a:lnTo>
                <a:lnTo>
                  <a:pt x="123" y="187"/>
                </a:lnTo>
                <a:lnTo>
                  <a:pt x="123" y="187"/>
                </a:lnTo>
                <a:lnTo>
                  <a:pt x="124" y="186"/>
                </a:lnTo>
                <a:lnTo>
                  <a:pt x="124" y="186"/>
                </a:lnTo>
                <a:lnTo>
                  <a:pt x="118" y="189"/>
                </a:lnTo>
                <a:lnTo>
                  <a:pt x="118" y="189"/>
                </a:lnTo>
                <a:lnTo>
                  <a:pt x="117" y="190"/>
                </a:lnTo>
                <a:lnTo>
                  <a:pt x="117" y="192"/>
                </a:lnTo>
                <a:lnTo>
                  <a:pt x="117" y="192"/>
                </a:lnTo>
                <a:close/>
                <a:moveTo>
                  <a:pt x="87" y="217"/>
                </a:moveTo>
                <a:lnTo>
                  <a:pt x="87" y="217"/>
                </a:lnTo>
                <a:lnTo>
                  <a:pt x="87" y="217"/>
                </a:lnTo>
                <a:lnTo>
                  <a:pt x="87" y="217"/>
                </a:lnTo>
                <a:lnTo>
                  <a:pt x="87" y="210"/>
                </a:lnTo>
                <a:lnTo>
                  <a:pt x="87" y="210"/>
                </a:lnTo>
                <a:lnTo>
                  <a:pt x="84" y="214"/>
                </a:lnTo>
                <a:lnTo>
                  <a:pt x="84" y="214"/>
                </a:lnTo>
                <a:lnTo>
                  <a:pt x="87" y="217"/>
                </a:lnTo>
                <a:lnTo>
                  <a:pt x="87" y="217"/>
                </a:lnTo>
                <a:close/>
                <a:moveTo>
                  <a:pt x="225" y="142"/>
                </a:moveTo>
                <a:lnTo>
                  <a:pt x="225" y="142"/>
                </a:lnTo>
                <a:lnTo>
                  <a:pt x="225" y="142"/>
                </a:lnTo>
                <a:lnTo>
                  <a:pt x="225" y="142"/>
                </a:lnTo>
                <a:lnTo>
                  <a:pt x="231" y="149"/>
                </a:lnTo>
                <a:lnTo>
                  <a:pt x="231" y="149"/>
                </a:lnTo>
                <a:lnTo>
                  <a:pt x="232" y="146"/>
                </a:lnTo>
                <a:lnTo>
                  <a:pt x="232" y="146"/>
                </a:lnTo>
                <a:lnTo>
                  <a:pt x="225" y="142"/>
                </a:lnTo>
                <a:lnTo>
                  <a:pt x="225" y="142"/>
                </a:lnTo>
                <a:close/>
                <a:moveTo>
                  <a:pt x="36" y="99"/>
                </a:moveTo>
                <a:lnTo>
                  <a:pt x="36" y="99"/>
                </a:lnTo>
                <a:lnTo>
                  <a:pt x="33" y="103"/>
                </a:lnTo>
                <a:lnTo>
                  <a:pt x="30" y="108"/>
                </a:lnTo>
                <a:lnTo>
                  <a:pt x="30" y="108"/>
                </a:lnTo>
                <a:lnTo>
                  <a:pt x="34" y="103"/>
                </a:lnTo>
                <a:lnTo>
                  <a:pt x="36" y="99"/>
                </a:lnTo>
                <a:lnTo>
                  <a:pt x="36" y="99"/>
                </a:lnTo>
                <a:close/>
                <a:moveTo>
                  <a:pt x="94" y="166"/>
                </a:moveTo>
                <a:lnTo>
                  <a:pt x="94" y="166"/>
                </a:lnTo>
                <a:lnTo>
                  <a:pt x="88" y="173"/>
                </a:lnTo>
                <a:lnTo>
                  <a:pt x="88" y="173"/>
                </a:lnTo>
                <a:lnTo>
                  <a:pt x="88" y="173"/>
                </a:lnTo>
                <a:lnTo>
                  <a:pt x="88" y="173"/>
                </a:lnTo>
                <a:lnTo>
                  <a:pt x="96" y="169"/>
                </a:lnTo>
                <a:lnTo>
                  <a:pt x="96" y="169"/>
                </a:lnTo>
                <a:lnTo>
                  <a:pt x="94" y="166"/>
                </a:lnTo>
                <a:lnTo>
                  <a:pt x="94" y="166"/>
                </a:lnTo>
                <a:close/>
                <a:moveTo>
                  <a:pt x="5" y="153"/>
                </a:moveTo>
                <a:lnTo>
                  <a:pt x="5" y="153"/>
                </a:lnTo>
                <a:lnTo>
                  <a:pt x="5" y="153"/>
                </a:lnTo>
                <a:lnTo>
                  <a:pt x="5" y="153"/>
                </a:lnTo>
                <a:lnTo>
                  <a:pt x="5" y="145"/>
                </a:lnTo>
                <a:lnTo>
                  <a:pt x="5" y="145"/>
                </a:lnTo>
                <a:lnTo>
                  <a:pt x="6" y="138"/>
                </a:lnTo>
                <a:lnTo>
                  <a:pt x="6" y="138"/>
                </a:lnTo>
                <a:lnTo>
                  <a:pt x="5" y="136"/>
                </a:lnTo>
                <a:lnTo>
                  <a:pt x="5" y="136"/>
                </a:lnTo>
                <a:lnTo>
                  <a:pt x="5" y="136"/>
                </a:lnTo>
                <a:lnTo>
                  <a:pt x="5" y="153"/>
                </a:lnTo>
                <a:lnTo>
                  <a:pt x="5" y="153"/>
                </a:lnTo>
                <a:close/>
                <a:moveTo>
                  <a:pt x="37" y="270"/>
                </a:moveTo>
                <a:lnTo>
                  <a:pt x="37" y="270"/>
                </a:lnTo>
                <a:lnTo>
                  <a:pt x="36" y="271"/>
                </a:lnTo>
                <a:lnTo>
                  <a:pt x="34" y="271"/>
                </a:lnTo>
                <a:lnTo>
                  <a:pt x="34" y="271"/>
                </a:lnTo>
                <a:lnTo>
                  <a:pt x="34" y="278"/>
                </a:lnTo>
                <a:lnTo>
                  <a:pt x="34" y="278"/>
                </a:lnTo>
                <a:lnTo>
                  <a:pt x="36" y="278"/>
                </a:lnTo>
                <a:lnTo>
                  <a:pt x="36" y="278"/>
                </a:lnTo>
                <a:lnTo>
                  <a:pt x="37" y="270"/>
                </a:lnTo>
                <a:lnTo>
                  <a:pt x="37" y="270"/>
                </a:lnTo>
                <a:close/>
                <a:moveTo>
                  <a:pt x="108" y="149"/>
                </a:moveTo>
                <a:lnTo>
                  <a:pt x="108" y="149"/>
                </a:lnTo>
                <a:lnTo>
                  <a:pt x="107" y="152"/>
                </a:lnTo>
                <a:lnTo>
                  <a:pt x="106" y="156"/>
                </a:lnTo>
                <a:lnTo>
                  <a:pt x="106" y="156"/>
                </a:lnTo>
                <a:lnTo>
                  <a:pt x="111" y="150"/>
                </a:lnTo>
                <a:lnTo>
                  <a:pt x="111" y="150"/>
                </a:lnTo>
                <a:lnTo>
                  <a:pt x="108" y="149"/>
                </a:lnTo>
                <a:lnTo>
                  <a:pt x="108" y="149"/>
                </a:lnTo>
                <a:close/>
                <a:moveTo>
                  <a:pt x="201" y="142"/>
                </a:moveTo>
                <a:lnTo>
                  <a:pt x="201" y="142"/>
                </a:lnTo>
                <a:lnTo>
                  <a:pt x="199" y="142"/>
                </a:lnTo>
                <a:lnTo>
                  <a:pt x="199" y="142"/>
                </a:lnTo>
                <a:lnTo>
                  <a:pt x="201" y="146"/>
                </a:lnTo>
                <a:lnTo>
                  <a:pt x="201" y="146"/>
                </a:lnTo>
                <a:lnTo>
                  <a:pt x="205" y="145"/>
                </a:lnTo>
                <a:lnTo>
                  <a:pt x="205" y="145"/>
                </a:lnTo>
                <a:lnTo>
                  <a:pt x="201" y="142"/>
                </a:lnTo>
                <a:lnTo>
                  <a:pt x="201" y="142"/>
                </a:lnTo>
                <a:close/>
                <a:moveTo>
                  <a:pt x="225" y="150"/>
                </a:moveTo>
                <a:lnTo>
                  <a:pt x="225" y="150"/>
                </a:lnTo>
                <a:lnTo>
                  <a:pt x="226" y="149"/>
                </a:lnTo>
                <a:lnTo>
                  <a:pt x="226" y="149"/>
                </a:lnTo>
                <a:lnTo>
                  <a:pt x="221" y="143"/>
                </a:lnTo>
                <a:lnTo>
                  <a:pt x="221" y="143"/>
                </a:lnTo>
                <a:lnTo>
                  <a:pt x="221" y="146"/>
                </a:lnTo>
                <a:lnTo>
                  <a:pt x="221" y="146"/>
                </a:lnTo>
                <a:lnTo>
                  <a:pt x="222" y="148"/>
                </a:lnTo>
                <a:lnTo>
                  <a:pt x="222" y="148"/>
                </a:lnTo>
                <a:lnTo>
                  <a:pt x="225" y="150"/>
                </a:lnTo>
                <a:lnTo>
                  <a:pt x="225" y="150"/>
                </a:lnTo>
                <a:close/>
                <a:moveTo>
                  <a:pt x="219" y="176"/>
                </a:moveTo>
                <a:lnTo>
                  <a:pt x="219" y="176"/>
                </a:lnTo>
                <a:lnTo>
                  <a:pt x="222" y="179"/>
                </a:lnTo>
                <a:lnTo>
                  <a:pt x="222" y="179"/>
                </a:lnTo>
                <a:lnTo>
                  <a:pt x="223" y="177"/>
                </a:lnTo>
                <a:lnTo>
                  <a:pt x="223" y="177"/>
                </a:lnTo>
                <a:lnTo>
                  <a:pt x="222" y="173"/>
                </a:lnTo>
                <a:lnTo>
                  <a:pt x="222" y="173"/>
                </a:lnTo>
                <a:lnTo>
                  <a:pt x="219" y="176"/>
                </a:lnTo>
                <a:lnTo>
                  <a:pt x="219" y="176"/>
                </a:lnTo>
                <a:close/>
                <a:moveTo>
                  <a:pt x="98" y="132"/>
                </a:moveTo>
                <a:lnTo>
                  <a:pt x="98" y="132"/>
                </a:lnTo>
                <a:lnTo>
                  <a:pt x="101" y="133"/>
                </a:lnTo>
                <a:lnTo>
                  <a:pt x="101" y="133"/>
                </a:lnTo>
                <a:lnTo>
                  <a:pt x="101" y="130"/>
                </a:lnTo>
                <a:lnTo>
                  <a:pt x="103" y="129"/>
                </a:lnTo>
                <a:lnTo>
                  <a:pt x="103" y="129"/>
                </a:lnTo>
                <a:lnTo>
                  <a:pt x="103" y="128"/>
                </a:lnTo>
                <a:lnTo>
                  <a:pt x="103" y="128"/>
                </a:lnTo>
                <a:lnTo>
                  <a:pt x="103" y="128"/>
                </a:lnTo>
                <a:lnTo>
                  <a:pt x="100" y="129"/>
                </a:lnTo>
                <a:lnTo>
                  <a:pt x="98" y="132"/>
                </a:lnTo>
                <a:lnTo>
                  <a:pt x="98" y="132"/>
                </a:lnTo>
                <a:close/>
                <a:moveTo>
                  <a:pt x="104" y="103"/>
                </a:moveTo>
                <a:lnTo>
                  <a:pt x="104" y="103"/>
                </a:lnTo>
                <a:lnTo>
                  <a:pt x="98" y="102"/>
                </a:lnTo>
                <a:lnTo>
                  <a:pt x="98" y="102"/>
                </a:lnTo>
                <a:lnTo>
                  <a:pt x="100" y="105"/>
                </a:lnTo>
                <a:lnTo>
                  <a:pt x="100" y="105"/>
                </a:lnTo>
                <a:lnTo>
                  <a:pt x="103" y="105"/>
                </a:lnTo>
                <a:lnTo>
                  <a:pt x="103" y="105"/>
                </a:lnTo>
                <a:lnTo>
                  <a:pt x="104" y="103"/>
                </a:lnTo>
                <a:lnTo>
                  <a:pt x="104" y="103"/>
                </a:lnTo>
                <a:close/>
                <a:moveTo>
                  <a:pt x="46" y="196"/>
                </a:moveTo>
                <a:lnTo>
                  <a:pt x="46" y="196"/>
                </a:lnTo>
                <a:lnTo>
                  <a:pt x="44" y="196"/>
                </a:lnTo>
                <a:lnTo>
                  <a:pt x="44" y="196"/>
                </a:lnTo>
                <a:lnTo>
                  <a:pt x="43" y="200"/>
                </a:lnTo>
                <a:lnTo>
                  <a:pt x="43" y="200"/>
                </a:lnTo>
                <a:lnTo>
                  <a:pt x="43" y="200"/>
                </a:lnTo>
                <a:lnTo>
                  <a:pt x="43" y="200"/>
                </a:lnTo>
                <a:lnTo>
                  <a:pt x="42" y="202"/>
                </a:lnTo>
                <a:lnTo>
                  <a:pt x="42" y="204"/>
                </a:lnTo>
                <a:lnTo>
                  <a:pt x="42" y="204"/>
                </a:lnTo>
                <a:lnTo>
                  <a:pt x="46" y="200"/>
                </a:lnTo>
                <a:lnTo>
                  <a:pt x="46" y="200"/>
                </a:lnTo>
                <a:lnTo>
                  <a:pt x="46" y="199"/>
                </a:lnTo>
                <a:lnTo>
                  <a:pt x="46" y="199"/>
                </a:lnTo>
                <a:lnTo>
                  <a:pt x="46" y="196"/>
                </a:lnTo>
                <a:lnTo>
                  <a:pt x="46" y="196"/>
                </a:lnTo>
                <a:close/>
                <a:moveTo>
                  <a:pt x="165" y="115"/>
                </a:moveTo>
                <a:lnTo>
                  <a:pt x="165" y="115"/>
                </a:lnTo>
                <a:lnTo>
                  <a:pt x="169" y="119"/>
                </a:lnTo>
                <a:lnTo>
                  <a:pt x="169" y="119"/>
                </a:lnTo>
                <a:lnTo>
                  <a:pt x="171" y="118"/>
                </a:lnTo>
                <a:lnTo>
                  <a:pt x="171" y="118"/>
                </a:lnTo>
                <a:lnTo>
                  <a:pt x="165" y="115"/>
                </a:lnTo>
                <a:lnTo>
                  <a:pt x="165" y="115"/>
                </a:lnTo>
                <a:lnTo>
                  <a:pt x="165" y="115"/>
                </a:lnTo>
                <a:lnTo>
                  <a:pt x="165" y="115"/>
                </a:lnTo>
                <a:close/>
                <a:moveTo>
                  <a:pt x="212" y="186"/>
                </a:moveTo>
                <a:lnTo>
                  <a:pt x="212" y="186"/>
                </a:lnTo>
                <a:lnTo>
                  <a:pt x="212" y="186"/>
                </a:lnTo>
                <a:lnTo>
                  <a:pt x="212" y="186"/>
                </a:lnTo>
                <a:lnTo>
                  <a:pt x="219" y="182"/>
                </a:lnTo>
                <a:lnTo>
                  <a:pt x="219" y="182"/>
                </a:lnTo>
                <a:lnTo>
                  <a:pt x="218" y="179"/>
                </a:lnTo>
                <a:lnTo>
                  <a:pt x="218" y="179"/>
                </a:lnTo>
                <a:lnTo>
                  <a:pt x="212" y="186"/>
                </a:lnTo>
                <a:lnTo>
                  <a:pt x="212" y="186"/>
                </a:lnTo>
                <a:close/>
                <a:moveTo>
                  <a:pt x="66" y="170"/>
                </a:moveTo>
                <a:lnTo>
                  <a:pt x="66" y="170"/>
                </a:lnTo>
                <a:lnTo>
                  <a:pt x="69" y="167"/>
                </a:lnTo>
                <a:lnTo>
                  <a:pt x="69" y="165"/>
                </a:lnTo>
                <a:lnTo>
                  <a:pt x="69" y="165"/>
                </a:lnTo>
                <a:lnTo>
                  <a:pt x="66" y="167"/>
                </a:lnTo>
                <a:lnTo>
                  <a:pt x="66" y="170"/>
                </a:lnTo>
                <a:lnTo>
                  <a:pt x="66" y="170"/>
                </a:lnTo>
                <a:close/>
                <a:moveTo>
                  <a:pt x="241" y="166"/>
                </a:moveTo>
                <a:lnTo>
                  <a:pt x="241" y="166"/>
                </a:lnTo>
                <a:lnTo>
                  <a:pt x="238" y="172"/>
                </a:lnTo>
                <a:lnTo>
                  <a:pt x="238" y="172"/>
                </a:lnTo>
                <a:lnTo>
                  <a:pt x="238" y="172"/>
                </a:lnTo>
                <a:lnTo>
                  <a:pt x="238" y="172"/>
                </a:lnTo>
                <a:lnTo>
                  <a:pt x="242" y="170"/>
                </a:lnTo>
                <a:lnTo>
                  <a:pt x="242" y="170"/>
                </a:lnTo>
                <a:lnTo>
                  <a:pt x="242" y="167"/>
                </a:lnTo>
                <a:lnTo>
                  <a:pt x="241" y="166"/>
                </a:lnTo>
                <a:lnTo>
                  <a:pt x="241" y="166"/>
                </a:lnTo>
                <a:close/>
                <a:moveTo>
                  <a:pt x="212" y="150"/>
                </a:moveTo>
                <a:lnTo>
                  <a:pt x="212" y="150"/>
                </a:lnTo>
                <a:lnTo>
                  <a:pt x="218" y="150"/>
                </a:lnTo>
                <a:lnTo>
                  <a:pt x="218" y="150"/>
                </a:lnTo>
                <a:lnTo>
                  <a:pt x="218" y="150"/>
                </a:lnTo>
                <a:lnTo>
                  <a:pt x="218" y="150"/>
                </a:lnTo>
                <a:lnTo>
                  <a:pt x="212" y="148"/>
                </a:lnTo>
                <a:lnTo>
                  <a:pt x="212" y="148"/>
                </a:lnTo>
                <a:lnTo>
                  <a:pt x="212" y="150"/>
                </a:lnTo>
                <a:lnTo>
                  <a:pt x="212" y="150"/>
                </a:lnTo>
                <a:close/>
                <a:moveTo>
                  <a:pt x="80" y="194"/>
                </a:moveTo>
                <a:lnTo>
                  <a:pt x="80" y="194"/>
                </a:lnTo>
                <a:lnTo>
                  <a:pt x="79" y="194"/>
                </a:lnTo>
                <a:lnTo>
                  <a:pt x="79" y="194"/>
                </a:lnTo>
                <a:lnTo>
                  <a:pt x="77" y="196"/>
                </a:lnTo>
                <a:lnTo>
                  <a:pt x="77" y="196"/>
                </a:lnTo>
                <a:lnTo>
                  <a:pt x="77" y="197"/>
                </a:lnTo>
                <a:lnTo>
                  <a:pt x="77" y="197"/>
                </a:lnTo>
                <a:lnTo>
                  <a:pt x="77" y="202"/>
                </a:lnTo>
                <a:lnTo>
                  <a:pt x="77" y="202"/>
                </a:lnTo>
                <a:lnTo>
                  <a:pt x="79" y="202"/>
                </a:lnTo>
                <a:lnTo>
                  <a:pt x="79" y="202"/>
                </a:lnTo>
                <a:lnTo>
                  <a:pt x="80" y="194"/>
                </a:lnTo>
                <a:lnTo>
                  <a:pt x="80" y="194"/>
                </a:lnTo>
                <a:close/>
                <a:moveTo>
                  <a:pt x="66" y="184"/>
                </a:moveTo>
                <a:lnTo>
                  <a:pt x="66" y="184"/>
                </a:lnTo>
                <a:lnTo>
                  <a:pt x="66" y="184"/>
                </a:lnTo>
                <a:lnTo>
                  <a:pt x="66" y="184"/>
                </a:lnTo>
                <a:lnTo>
                  <a:pt x="63" y="187"/>
                </a:lnTo>
                <a:lnTo>
                  <a:pt x="63" y="187"/>
                </a:lnTo>
                <a:lnTo>
                  <a:pt x="63" y="187"/>
                </a:lnTo>
                <a:lnTo>
                  <a:pt x="63" y="187"/>
                </a:lnTo>
                <a:lnTo>
                  <a:pt x="63" y="190"/>
                </a:lnTo>
                <a:lnTo>
                  <a:pt x="64" y="193"/>
                </a:lnTo>
                <a:lnTo>
                  <a:pt x="64" y="193"/>
                </a:lnTo>
                <a:lnTo>
                  <a:pt x="64" y="192"/>
                </a:lnTo>
                <a:lnTo>
                  <a:pt x="64" y="192"/>
                </a:lnTo>
                <a:lnTo>
                  <a:pt x="64" y="189"/>
                </a:lnTo>
                <a:lnTo>
                  <a:pt x="66" y="187"/>
                </a:lnTo>
                <a:lnTo>
                  <a:pt x="66" y="187"/>
                </a:lnTo>
                <a:lnTo>
                  <a:pt x="66" y="184"/>
                </a:lnTo>
                <a:lnTo>
                  <a:pt x="66" y="184"/>
                </a:lnTo>
                <a:close/>
                <a:moveTo>
                  <a:pt x="22" y="37"/>
                </a:moveTo>
                <a:lnTo>
                  <a:pt x="22" y="37"/>
                </a:lnTo>
                <a:lnTo>
                  <a:pt x="22" y="37"/>
                </a:lnTo>
                <a:lnTo>
                  <a:pt x="22" y="37"/>
                </a:lnTo>
                <a:lnTo>
                  <a:pt x="23" y="34"/>
                </a:lnTo>
                <a:lnTo>
                  <a:pt x="25" y="34"/>
                </a:lnTo>
                <a:lnTo>
                  <a:pt x="23" y="31"/>
                </a:lnTo>
                <a:lnTo>
                  <a:pt x="23" y="31"/>
                </a:lnTo>
                <a:lnTo>
                  <a:pt x="20" y="35"/>
                </a:lnTo>
                <a:lnTo>
                  <a:pt x="20" y="35"/>
                </a:lnTo>
                <a:lnTo>
                  <a:pt x="22" y="37"/>
                </a:lnTo>
                <a:lnTo>
                  <a:pt x="22" y="37"/>
                </a:lnTo>
                <a:close/>
                <a:moveTo>
                  <a:pt x="34" y="305"/>
                </a:moveTo>
                <a:lnTo>
                  <a:pt x="34" y="305"/>
                </a:lnTo>
                <a:lnTo>
                  <a:pt x="33" y="301"/>
                </a:lnTo>
                <a:lnTo>
                  <a:pt x="33" y="301"/>
                </a:lnTo>
                <a:lnTo>
                  <a:pt x="30" y="308"/>
                </a:lnTo>
                <a:lnTo>
                  <a:pt x="30" y="308"/>
                </a:lnTo>
                <a:lnTo>
                  <a:pt x="30" y="310"/>
                </a:lnTo>
                <a:lnTo>
                  <a:pt x="30" y="310"/>
                </a:lnTo>
                <a:lnTo>
                  <a:pt x="34" y="305"/>
                </a:lnTo>
                <a:lnTo>
                  <a:pt x="34" y="305"/>
                </a:lnTo>
                <a:close/>
                <a:moveTo>
                  <a:pt x="107" y="135"/>
                </a:moveTo>
                <a:lnTo>
                  <a:pt x="107" y="135"/>
                </a:lnTo>
                <a:lnTo>
                  <a:pt x="104" y="136"/>
                </a:lnTo>
                <a:lnTo>
                  <a:pt x="104" y="138"/>
                </a:lnTo>
                <a:lnTo>
                  <a:pt x="104" y="138"/>
                </a:lnTo>
                <a:lnTo>
                  <a:pt x="106" y="140"/>
                </a:lnTo>
                <a:lnTo>
                  <a:pt x="106" y="140"/>
                </a:lnTo>
                <a:lnTo>
                  <a:pt x="107" y="138"/>
                </a:lnTo>
                <a:lnTo>
                  <a:pt x="107" y="135"/>
                </a:lnTo>
                <a:lnTo>
                  <a:pt x="107" y="135"/>
                </a:lnTo>
                <a:close/>
                <a:moveTo>
                  <a:pt x="57" y="136"/>
                </a:moveTo>
                <a:lnTo>
                  <a:pt x="57" y="136"/>
                </a:lnTo>
                <a:lnTo>
                  <a:pt x="60" y="132"/>
                </a:lnTo>
                <a:lnTo>
                  <a:pt x="61" y="128"/>
                </a:lnTo>
                <a:lnTo>
                  <a:pt x="61" y="128"/>
                </a:lnTo>
                <a:lnTo>
                  <a:pt x="59" y="130"/>
                </a:lnTo>
                <a:lnTo>
                  <a:pt x="57" y="136"/>
                </a:lnTo>
                <a:lnTo>
                  <a:pt x="57" y="136"/>
                </a:lnTo>
                <a:close/>
                <a:moveTo>
                  <a:pt x="22" y="183"/>
                </a:moveTo>
                <a:lnTo>
                  <a:pt x="22" y="183"/>
                </a:lnTo>
                <a:lnTo>
                  <a:pt x="22" y="184"/>
                </a:lnTo>
                <a:lnTo>
                  <a:pt x="20" y="184"/>
                </a:lnTo>
                <a:lnTo>
                  <a:pt x="20" y="184"/>
                </a:lnTo>
                <a:lnTo>
                  <a:pt x="20" y="190"/>
                </a:lnTo>
                <a:lnTo>
                  <a:pt x="20" y="190"/>
                </a:lnTo>
                <a:lnTo>
                  <a:pt x="23" y="187"/>
                </a:lnTo>
                <a:lnTo>
                  <a:pt x="22" y="183"/>
                </a:lnTo>
                <a:lnTo>
                  <a:pt x="22" y="183"/>
                </a:lnTo>
                <a:close/>
                <a:moveTo>
                  <a:pt x="60" y="76"/>
                </a:moveTo>
                <a:lnTo>
                  <a:pt x="60" y="76"/>
                </a:lnTo>
                <a:lnTo>
                  <a:pt x="57" y="81"/>
                </a:lnTo>
                <a:lnTo>
                  <a:pt x="57" y="81"/>
                </a:lnTo>
                <a:lnTo>
                  <a:pt x="59" y="82"/>
                </a:lnTo>
                <a:lnTo>
                  <a:pt x="59" y="82"/>
                </a:lnTo>
                <a:lnTo>
                  <a:pt x="60" y="79"/>
                </a:lnTo>
                <a:lnTo>
                  <a:pt x="60" y="76"/>
                </a:lnTo>
                <a:lnTo>
                  <a:pt x="60" y="76"/>
                </a:lnTo>
                <a:close/>
                <a:moveTo>
                  <a:pt x="26" y="173"/>
                </a:moveTo>
                <a:lnTo>
                  <a:pt x="26" y="173"/>
                </a:lnTo>
                <a:lnTo>
                  <a:pt x="27" y="172"/>
                </a:lnTo>
                <a:lnTo>
                  <a:pt x="27" y="167"/>
                </a:lnTo>
                <a:lnTo>
                  <a:pt x="27" y="167"/>
                </a:lnTo>
                <a:lnTo>
                  <a:pt x="26" y="170"/>
                </a:lnTo>
                <a:lnTo>
                  <a:pt x="26" y="173"/>
                </a:lnTo>
                <a:lnTo>
                  <a:pt x="26" y="173"/>
                </a:lnTo>
                <a:close/>
                <a:moveTo>
                  <a:pt x="152" y="189"/>
                </a:moveTo>
                <a:lnTo>
                  <a:pt x="152" y="189"/>
                </a:lnTo>
                <a:lnTo>
                  <a:pt x="154" y="190"/>
                </a:lnTo>
                <a:lnTo>
                  <a:pt x="154" y="190"/>
                </a:lnTo>
                <a:lnTo>
                  <a:pt x="158" y="187"/>
                </a:lnTo>
                <a:lnTo>
                  <a:pt x="158" y="187"/>
                </a:lnTo>
                <a:lnTo>
                  <a:pt x="155" y="184"/>
                </a:lnTo>
                <a:lnTo>
                  <a:pt x="155" y="184"/>
                </a:lnTo>
                <a:lnTo>
                  <a:pt x="152" y="189"/>
                </a:lnTo>
                <a:lnTo>
                  <a:pt x="152" y="189"/>
                </a:lnTo>
                <a:close/>
                <a:moveTo>
                  <a:pt x="40" y="179"/>
                </a:moveTo>
                <a:lnTo>
                  <a:pt x="40" y="179"/>
                </a:lnTo>
                <a:lnTo>
                  <a:pt x="43" y="176"/>
                </a:lnTo>
                <a:lnTo>
                  <a:pt x="44" y="175"/>
                </a:lnTo>
                <a:lnTo>
                  <a:pt x="44" y="172"/>
                </a:lnTo>
                <a:lnTo>
                  <a:pt x="44" y="172"/>
                </a:lnTo>
                <a:lnTo>
                  <a:pt x="42" y="175"/>
                </a:lnTo>
                <a:lnTo>
                  <a:pt x="40" y="179"/>
                </a:lnTo>
                <a:lnTo>
                  <a:pt x="40" y="179"/>
                </a:lnTo>
                <a:close/>
                <a:moveTo>
                  <a:pt x="39" y="260"/>
                </a:moveTo>
                <a:lnTo>
                  <a:pt x="39" y="260"/>
                </a:lnTo>
                <a:lnTo>
                  <a:pt x="34" y="264"/>
                </a:lnTo>
                <a:lnTo>
                  <a:pt x="34" y="264"/>
                </a:lnTo>
                <a:lnTo>
                  <a:pt x="34" y="264"/>
                </a:lnTo>
                <a:lnTo>
                  <a:pt x="34" y="265"/>
                </a:lnTo>
                <a:lnTo>
                  <a:pt x="34" y="265"/>
                </a:lnTo>
                <a:lnTo>
                  <a:pt x="37" y="263"/>
                </a:lnTo>
                <a:lnTo>
                  <a:pt x="39" y="261"/>
                </a:lnTo>
                <a:lnTo>
                  <a:pt x="39" y="260"/>
                </a:lnTo>
                <a:lnTo>
                  <a:pt x="39" y="260"/>
                </a:lnTo>
                <a:close/>
                <a:moveTo>
                  <a:pt x="15" y="216"/>
                </a:moveTo>
                <a:lnTo>
                  <a:pt x="15" y="216"/>
                </a:lnTo>
                <a:lnTo>
                  <a:pt x="16" y="214"/>
                </a:lnTo>
                <a:lnTo>
                  <a:pt x="16" y="214"/>
                </a:lnTo>
                <a:lnTo>
                  <a:pt x="15" y="207"/>
                </a:lnTo>
                <a:lnTo>
                  <a:pt x="15" y="207"/>
                </a:lnTo>
                <a:lnTo>
                  <a:pt x="15" y="211"/>
                </a:lnTo>
                <a:lnTo>
                  <a:pt x="15" y="216"/>
                </a:lnTo>
                <a:lnTo>
                  <a:pt x="15" y="216"/>
                </a:lnTo>
                <a:close/>
                <a:moveTo>
                  <a:pt x="283" y="202"/>
                </a:moveTo>
                <a:lnTo>
                  <a:pt x="283" y="202"/>
                </a:lnTo>
                <a:lnTo>
                  <a:pt x="283" y="202"/>
                </a:lnTo>
                <a:lnTo>
                  <a:pt x="283" y="202"/>
                </a:lnTo>
                <a:lnTo>
                  <a:pt x="282" y="196"/>
                </a:lnTo>
                <a:lnTo>
                  <a:pt x="282" y="196"/>
                </a:lnTo>
                <a:lnTo>
                  <a:pt x="280" y="194"/>
                </a:lnTo>
                <a:lnTo>
                  <a:pt x="279" y="194"/>
                </a:lnTo>
                <a:lnTo>
                  <a:pt x="279" y="194"/>
                </a:lnTo>
                <a:lnTo>
                  <a:pt x="283" y="202"/>
                </a:lnTo>
                <a:lnTo>
                  <a:pt x="283" y="202"/>
                </a:lnTo>
                <a:close/>
                <a:moveTo>
                  <a:pt x="106" y="99"/>
                </a:moveTo>
                <a:lnTo>
                  <a:pt x="106" y="99"/>
                </a:lnTo>
                <a:lnTo>
                  <a:pt x="107" y="95"/>
                </a:lnTo>
                <a:lnTo>
                  <a:pt x="107" y="95"/>
                </a:lnTo>
                <a:lnTo>
                  <a:pt x="103" y="99"/>
                </a:lnTo>
                <a:lnTo>
                  <a:pt x="103" y="99"/>
                </a:lnTo>
                <a:lnTo>
                  <a:pt x="106" y="99"/>
                </a:lnTo>
                <a:lnTo>
                  <a:pt x="106" y="99"/>
                </a:lnTo>
                <a:close/>
                <a:moveTo>
                  <a:pt x="71" y="103"/>
                </a:moveTo>
                <a:lnTo>
                  <a:pt x="71" y="103"/>
                </a:lnTo>
                <a:lnTo>
                  <a:pt x="69" y="101"/>
                </a:lnTo>
                <a:lnTo>
                  <a:pt x="69" y="101"/>
                </a:lnTo>
                <a:lnTo>
                  <a:pt x="67" y="101"/>
                </a:lnTo>
                <a:lnTo>
                  <a:pt x="67" y="101"/>
                </a:lnTo>
                <a:lnTo>
                  <a:pt x="69" y="106"/>
                </a:lnTo>
                <a:lnTo>
                  <a:pt x="69" y="106"/>
                </a:lnTo>
                <a:lnTo>
                  <a:pt x="71" y="103"/>
                </a:lnTo>
                <a:lnTo>
                  <a:pt x="71" y="103"/>
                </a:lnTo>
                <a:close/>
                <a:moveTo>
                  <a:pt x="77" y="229"/>
                </a:moveTo>
                <a:lnTo>
                  <a:pt x="77" y="229"/>
                </a:lnTo>
                <a:lnTo>
                  <a:pt x="79" y="229"/>
                </a:lnTo>
                <a:lnTo>
                  <a:pt x="79" y="229"/>
                </a:lnTo>
                <a:lnTo>
                  <a:pt x="80" y="227"/>
                </a:lnTo>
                <a:lnTo>
                  <a:pt x="80" y="227"/>
                </a:lnTo>
                <a:lnTo>
                  <a:pt x="79" y="221"/>
                </a:lnTo>
                <a:lnTo>
                  <a:pt x="79" y="221"/>
                </a:lnTo>
                <a:lnTo>
                  <a:pt x="77" y="229"/>
                </a:lnTo>
                <a:lnTo>
                  <a:pt x="77" y="229"/>
                </a:lnTo>
                <a:close/>
                <a:moveTo>
                  <a:pt x="29" y="217"/>
                </a:moveTo>
                <a:lnTo>
                  <a:pt x="29" y="217"/>
                </a:lnTo>
                <a:lnTo>
                  <a:pt x="32" y="214"/>
                </a:lnTo>
                <a:lnTo>
                  <a:pt x="32" y="210"/>
                </a:lnTo>
                <a:lnTo>
                  <a:pt x="32" y="210"/>
                </a:lnTo>
                <a:lnTo>
                  <a:pt x="29" y="217"/>
                </a:lnTo>
                <a:lnTo>
                  <a:pt x="29" y="217"/>
                </a:lnTo>
                <a:close/>
                <a:moveTo>
                  <a:pt x="17" y="241"/>
                </a:moveTo>
                <a:lnTo>
                  <a:pt x="17" y="241"/>
                </a:lnTo>
                <a:lnTo>
                  <a:pt x="16" y="243"/>
                </a:lnTo>
                <a:lnTo>
                  <a:pt x="16" y="244"/>
                </a:lnTo>
                <a:lnTo>
                  <a:pt x="16" y="244"/>
                </a:lnTo>
                <a:lnTo>
                  <a:pt x="16" y="248"/>
                </a:lnTo>
                <a:lnTo>
                  <a:pt x="16" y="248"/>
                </a:lnTo>
                <a:lnTo>
                  <a:pt x="16" y="251"/>
                </a:lnTo>
                <a:lnTo>
                  <a:pt x="16" y="251"/>
                </a:lnTo>
                <a:lnTo>
                  <a:pt x="16" y="251"/>
                </a:lnTo>
                <a:lnTo>
                  <a:pt x="16" y="251"/>
                </a:lnTo>
                <a:lnTo>
                  <a:pt x="17" y="241"/>
                </a:lnTo>
                <a:lnTo>
                  <a:pt x="17" y="241"/>
                </a:lnTo>
                <a:close/>
                <a:moveTo>
                  <a:pt x="113" y="126"/>
                </a:moveTo>
                <a:lnTo>
                  <a:pt x="113" y="126"/>
                </a:lnTo>
                <a:lnTo>
                  <a:pt x="110" y="128"/>
                </a:lnTo>
                <a:lnTo>
                  <a:pt x="108" y="130"/>
                </a:lnTo>
                <a:lnTo>
                  <a:pt x="108" y="130"/>
                </a:lnTo>
                <a:lnTo>
                  <a:pt x="110" y="130"/>
                </a:lnTo>
                <a:lnTo>
                  <a:pt x="111" y="129"/>
                </a:lnTo>
                <a:lnTo>
                  <a:pt x="111" y="129"/>
                </a:lnTo>
                <a:lnTo>
                  <a:pt x="113" y="126"/>
                </a:lnTo>
                <a:lnTo>
                  <a:pt x="113" y="126"/>
                </a:lnTo>
                <a:close/>
                <a:moveTo>
                  <a:pt x="44" y="247"/>
                </a:moveTo>
                <a:lnTo>
                  <a:pt x="44" y="247"/>
                </a:lnTo>
                <a:lnTo>
                  <a:pt x="47" y="243"/>
                </a:lnTo>
                <a:lnTo>
                  <a:pt x="47" y="238"/>
                </a:lnTo>
                <a:lnTo>
                  <a:pt x="47" y="238"/>
                </a:lnTo>
                <a:lnTo>
                  <a:pt x="46" y="243"/>
                </a:lnTo>
                <a:lnTo>
                  <a:pt x="44" y="247"/>
                </a:lnTo>
                <a:lnTo>
                  <a:pt x="44" y="247"/>
                </a:lnTo>
                <a:close/>
                <a:moveTo>
                  <a:pt x="29" y="329"/>
                </a:moveTo>
                <a:lnTo>
                  <a:pt x="29" y="329"/>
                </a:lnTo>
                <a:lnTo>
                  <a:pt x="39" y="337"/>
                </a:lnTo>
                <a:lnTo>
                  <a:pt x="39" y="337"/>
                </a:lnTo>
                <a:lnTo>
                  <a:pt x="33" y="331"/>
                </a:lnTo>
                <a:lnTo>
                  <a:pt x="29" y="329"/>
                </a:lnTo>
                <a:lnTo>
                  <a:pt x="29" y="329"/>
                </a:lnTo>
                <a:close/>
                <a:moveTo>
                  <a:pt x="39" y="48"/>
                </a:moveTo>
                <a:lnTo>
                  <a:pt x="39" y="48"/>
                </a:lnTo>
                <a:lnTo>
                  <a:pt x="36" y="51"/>
                </a:lnTo>
                <a:lnTo>
                  <a:pt x="36" y="51"/>
                </a:lnTo>
                <a:lnTo>
                  <a:pt x="36" y="51"/>
                </a:lnTo>
                <a:lnTo>
                  <a:pt x="36" y="51"/>
                </a:lnTo>
                <a:lnTo>
                  <a:pt x="40" y="51"/>
                </a:lnTo>
                <a:lnTo>
                  <a:pt x="40" y="51"/>
                </a:lnTo>
                <a:lnTo>
                  <a:pt x="39" y="48"/>
                </a:lnTo>
                <a:lnTo>
                  <a:pt x="39" y="48"/>
                </a:lnTo>
                <a:close/>
                <a:moveTo>
                  <a:pt x="64" y="260"/>
                </a:moveTo>
                <a:lnTo>
                  <a:pt x="64" y="260"/>
                </a:lnTo>
                <a:lnTo>
                  <a:pt x="67" y="256"/>
                </a:lnTo>
                <a:lnTo>
                  <a:pt x="67" y="251"/>
                </a:lnTo>
                <a:lnTo>
                  <a:pt x="67" y="251"/>
                </a:lnTo>
                <a:lnTo>
                  <a:pt x="66" y="251"/>
                </a:lnTo>
                <a:lnTo>
                  <a:pt x="66" y="253"/>
                </a:lnTo>
                <a:lnTo>
                  <a:pt x="66" y="253"/>
                </a:lnTo>
                <a:lnTo>
                  <a:pt x="66" y="257"/>
                </a:lnTo>
                <a:lnTo>
                  <a:pt x="66" y="257"/>
                </a:lnTo>
                <a:lnTo>
                  <a:pt x="64" y="260"/>
                </a:lnTo>
                <a:lnTo>
                  <a:pt x="64" y="260"/>
                </a:lnTo>
                <a:close/>
                <a:moveTo>
                  <a:pt x="81" y="186"/>
                </a:moveTo>
                <a:lnTo>
                  <a:pt x="81" y="186"/>
                </a:lnTo>
                <a:lnTo>
                  <a:pt x="81" y="186"/>
                </a:lnTo>
                <a:lnTo>
                  <a:pt x="81" y="186"/>
                </a:lnTo>
                <a:lnTo>
                  <a:pt x="76" y="190"/>
                </a:lnTo>
                <a:lnTo>
                  <a:pt x="76" y="190"/>
                </a:lnTo>
                <a:lnTo>
                  <a:pt x="74" y="190"/>
                </a:lnTo>
                <a:lnTo>
                  <a:pt x="76" y="192"/>
                </a:lnTo>
                <a:lnTo>
                  <a:pt x="76" y="192"/>
                </a:lnTo>
                <a:lnTo>
                  <a:pt x="81" y="186"/>
                </a:lnTo>
                <a:lnTo>
                  <a:pt x="81" y="186"/>
                </a:lnTo>
                <a:close/>
                <a:moveTo>
                  <a:pt x="104" y="113"/>
                </a:moveTo>
                <a:lnTo>
                  <a:pt x="104" y="113"/>
                </a:lnTo>
                <a:lnTo>
                  <a:pt x="106" y="113"/>
                </a:lnTo>
                <a:lnTo>
                  <a:pt x="106" y="113"/>
                </a:lnTo>
                <a:lnTo>
                  <a:pt x="110" y="108"/>
                </a:lnTo>
                <a:lnTo>
                  <a:pt x="110" y="108"/>
                </a:lnTo>
                <a:lnTo>
                  <a:pt x="108" y="108"/>
                </a:lnTo>
                <a:lnTo>
                  <a:pt x="107" y="108"/>
                </a:lnTo>
                <a:lnTo>
                  <a:pt x="107" y="108"/>
                </a:lnTo>
                <a:lnTo>
                  <a:pt x="104" y="113"/>
                </a:lnTo>
                <a:lnTo>
                  <a:pt x="104" y="113"/>
                </a:lnTo>
                <a:close/>
                <a:moveTo>
                  <a:pt x="22" y="45"/>
                </a:moveTo>
                <a:lnTo>
                  <a:pt x="22" y="45"/>
                </a:lnTo>
                <a:lnTo>
                  <a:pt x="19" y="49"/>
                </a:lnTo>
                <a:lnTo>
                  <a:pt x="19" y="49"/>
                </a:lnTo>
                <a:lnTo>
                  <a:pt x="23" y="47"/>
                </a:lnTo>
                <a:lnTo>
                  <a:pt x="23" y="47"/>
                </a:lnTo>
                <a:lnTo>
                  <a:pt x="22" y="45"/>
                </a:lnTo>
                <a:lnTo>
                  <a:pt x="22" y="45"/>
                </a:lnTo>
                <a:close/>
                <a:moveTo>
                  <a:pt x="61" y="155"/>
                </a:moveTo>
                <a:lnTo>
                  <a:pt x="61" y="155"/>
                </a:lnTo>
                <a:lnTo>
                  <a:pt x="63" y="155"/>
                </a:lnTo>
                <a:lnTo>
                  <a:pt x="63" y="155"/>
                </a:lnTo>
                <a:lnTo>
                  <a:pt x="66" y="152"/>
                </a:lnTo>
                <a:lnTo>
                  <a:pt x="66" y="152"/>
                </a:lnTo>
                <a:lnTo>
                  <a:pt x="67" y="150"/>
                </a:lnTo>
                <a:lnTo>
                  <a:pt x="66" y="149"/>
                </a:lnTo>
                <a:lnTo>
                  <a:pt x="66" y="149"/>
                </a:lnTo>
                <a:lnTo>
                  <a:pt x="61" y="155"/>
                </a:lnTo>
                <a:lnTo>
                  <a:pt x="61" y="155"/>
                </a:lnTo>
                <a:close/>
                <a:moveTo>
                  <a:pt x="83" y="118"/>
                </a:moveTo>
                <a:lnTo>
                  <a:pt x="83" y="118"/>
                </a:lnTo>
                <a:lnTo>
                  <a:pt x="80" y="115"/>
                </a:lnTo>
                <a:lnTo>
                  <a:pt x="80" y="115"/>
                </a:lnTo>
                <a:lnTo>
                  <a:pt x="80" y="115"/>
                </a:lnTo>
                <a:lnTo>
                  <a:pt x="80" y="115"/>
                </a:lnTo>
                <a:lnTo>
                  <a:pt x="80" y="121"/>
                </a:lnTo>
                <a:lnTo>
                  <a:pt x="80" y="121"/>
                </a:lnTo>
                <a:lnTo>
                  <a:pt x="81" y="121"/>
                </a:lnTo>
                <a:lnTo>
                  <a:pt x="81" y="121"/>
                </a:lnTo>
                <a:lnTo>
                  <a:pt x="83" y="118"/>
                </a:lnTo>
                <a:lnTo>
                  <a:pt x="83" y="118"/>
                </a:lnTo>
                <a:close/>
                <a:moveTo>
                  <a:pt x="83" y="219"/>
                </a:moveTo>
                <a:lnTo>
                  <a:pt x="83" y="219"/>
                </a:lnTo>
                <a:lnTo>
                  <a:pt x="84" y="224"/>
                </a:lnTo>
                <a:lnTo>
                  <a:pt x="84" y="224"/>
                </a:lnTo>
                <a:lnTo>
                  <a:pt x="87" y="221"/>
                </a:lnTo>
                <a:lnTo>
                  <a:pt x="87" y="221"/>
                </a:lnTo>
                <a:lnTo>
                  <a:pt x="83" y="219"/>
                </a:lnTo>
                <a:lnTo>
                  <a:pt x="83" y="219"/>
                </a:lnTo>
                <a:close/>
                <a:moveTo>
                  <a:pt x="101" y="113"/>
                </a:moveTo>
                <a:lnTo>
                  <a:pt x="101" y="113"/>
                </a:lnTo>
                <a:lnTo>
                  <a:pt x="103" y="109"/>
                </a:lnTo>
                <a:lnTo>
                  <a:pt x="103" y="109"/>
                </a:lnTo>
                <a:lnTo>
                  <a:pt x="98" y="109"/>
                </a:lnTo>
                <a:lnTo>
                  <a:pt x="98" y="109"/>
                </a:lnTo>
                <a:lnTo>
                  <a:pt x="100" y="112"/>
                </a:lnTo>
                <a:lnTo>
                  <a:pt x="100" y="112"/>
                </a:lnTo>
                <a:lnTo>
                  <a:pt x="101" y="113"/>
                </a:lnTo>
                <a:lnTo>
                  <a:pt x="101" y="113"/>
                </a:lnTo>
                <a:close/>
                <a:moveTo>
                  <a:pt x="120" y="194"/>
                </a:moveTo>
                <a:lnTo>
                  <a:pt x="120" y="194"/>
                </a:lnTo>
                <a:lnTo>
                  <a:pt x="117" y="196"/>
                </a:lnTo>
                <a:lnTo>
                  <a:pt x="115" y="199"/>
                </a:lnTo>
                <a:lnTo>
                  <a:pt x="115" y="199"/>
                </a:lnTo>
                <a:lnTo>
                  <a:pt x="118" y="197"/>
                </a:lnTo>
                <a:lnTo>
                  <a:pt x="120" y="194"/>
                </a:lnTo>
                <a:lnTo>
                  <a:pt x="120" y="194"/>
                </a:lnTo>
                <a:close/>
                <a:moveTo>
                  <a:pt x="50" y="247"/>
                </a:moveTo>
                <a:lnTo>
                  <a:pt x="50" y="247"/>
                </a:lnTo>
                <a:lnTo>
                  <a:pt x="49" y="250"/>
                </a:lnTo>
                <a:lnTo>
                  <a:pt x="49" y="253"/>
                </a:lnTo>
                <a:lnTo>
                  <a:pt x="49" y="253"/>
                </a:lnTo>
                <a:lnTo>
                  <a:pt x="50" y="251"/>
                </a:lnTo>
                <a:lnTo>
                  <a:pt x="50" y="250"/>
                </a:lnTo>
                <a:lnTo>
                  <a:pt x="50" y="247"/>
                </a:lnTo>
                <a:lnTo>
                  <a:pt x="50" y="247"/>
                </a:lnTo>
                <a:close/>
                <a:moveTo>
                  <a:pt x="52" y="183"/>
                </a:moveTo>
                <a:lnTo>
                  <a:pt x="52" y="183"/>
                </a:lnTo>
                <a:lnTo>
                  <a:pt x="54" y="180"/>
                </a:lnTo>
                <a:lnTo>
                  <a:pt x="56" y="176"/>
                </a:lnTo>
                <a:lnTo>
                  <a:pt x="56" y="176"/>
                </a:lnTo>
                <a:lnTo>
                  <a:pt x="53" y="179"/>
                </a:lnTo>
                <a:lnTo>
                  <a:pt x="52" y="183"/>
                </a:lnTo>
                <a:lnTo>
                  <a:pt x="52" y="183"/>
                </a:lnTo>
                <a:close/>
                <a:moveTo>
                  <a:pt x="124" y="109"/>
                </a:moveTo>
                <a:lnTo>
                  <a:pt x="124" y="109"/>
                </a:lnTo>
                <a:lnTo>
                  <a:pt x="123" y="112"/>
                </a:lnTo>
                <a:lnTo>
                  <a:pt x="123" y="112"/>
                </a:lnTo>
                <a:lnTo>
                  <a:pt x="127" y="109"/>
                </a:lnTo>
                <a:lnTo>
                  <a:pt x="127" y="109"/>
                </a:lnTo>
                <a:lnTo>
                  <a:pt x="124" y="109"/>
                </a:lnTo>
                <a:lnTo>
                  <a:pt x="124" y="109"/>
                </a:lnTo>
                <a:close/>
                <a:moveTo>
                  <a:pt x="83" y="112"/>
                </a:moveTo>
                <a:lnTo>
                  <a:pt x="83" y="112"/>
                </a:lnTo>
                <a:lnTo>
                  <a:pt x="84" y="113"/>
                </a:lnTo>
                <a:lnTo>
                  <a:pt x="84" y="113"/>
                </a:lnTo>
                <a:lnTo>
                  <a:pt x="86" y="112"/>
                </a:lnTo>
                <a:lnTo>
                  <a:pt x="87" y="109"/>
                </a:lnTo>
                <a:lnTo>
                  <a:pt x="87" y="109"/>
                </a:lnTo>
                <a:lnTo>
                  <a:pt x="83" y="112"/>
                </a:lnTo>
                <a:lnTo>
                  <a:pt x="83" y="112"/>
                </a:lnTo>
                <a:close/>
                <a:moveTo>
                  <a:pt x="13" y="142"/>
                </a:moveTo>
                <a:lnTo>
                  <a:pt x="13" y="142"/>
                </a:lnTo>
                <a:lnTo>
                  <a:pt x="13" y="136"/>
                </a:lnTo>
                <a:lnTo>
                  <a:pt x="13" y="136"/>
                </a:lnTo>
                <a:lnTo>
                  <a:pt x="13" y="132"/>
                </a:lnTo>
                <a:lnTo>
                  <a:pt x="13" y="132"/>
                </a:lnTo>
                <a:lnTo>
                  <a:pt x="13" y="136"/>
                </a:lnTo>
                <a:lnTo>
                  <a:pt x="13" y="142"/>
                </a:lnTo>
                <a:lnTo>
                  <a:pt x="13" y="142"/>
                </a:lnTo>
                <a:close/>
                <a:moveTo>
                  <a:pt x="63" y="247"/>
                </a:moveTo>
                <a:lnTo>
                  <a:pt x="63" y="247"/>
                </a:lnTo>
                <a:lnTo>
                  <a:pt x="60" y="248"/>
                </a:lnTo>
                <a:lnTo>
                  <a:pt x="61" y="251"/>
                </a:lnTo>
                <a:lnTo>
                  <a:pt x="61" y="251"/>
                </a:lnTo>
                <a:lnTo>
                  <a:pt x="63" y="250"/>
                </a:lnTo>
                <a:lnTo>
                  <a:pt x="63" y="247"/>
                </a:lnTo>
                <a:lnTo>
                  <a:pt x="63" y="247"/>
                </a:lnTo>
                <a:close/>
                <a:moveTo>
                  <a:pt x="121" y="119"/>
                </a:moveTo>
                <a:lnTo>
                  <a:pt x="121" y="119"/>
                </a:lnTo>
                <a:lnTo>
                  <a:pt x="120" y="121"/>
                </a:lnTo>
                <a:lnTo>
                  <a:pt x="118" y="122"/>
                </a:lnTo>
                <a:lnTo>
                  <a:pt x="118" y="125"/>
                </a:lnTo>
                <a:lnTo>
                  <a:pt x="118" y="125"/>
                </a:lnTo>
                <a:lnTo>
                  <a:pt x="121" y="119"/>
                </a:lnTo>
                <a:lnTo>
                  <a:pt x="121" y="119"/>
                </a:lnTo>
                <a:close/>
                <a:moveTo>
                  <a:pt x="87" y="99"/>
                </a:moveTo>
                <a:lnTo>
                  <a:pt x="87" y="99"/>
                </a:lnTo>
                <a:lnTo>
                  <a:pt x="84" y="102"/>
                </a:lnTo>
                <a:lnTo>
                  <a:pt x="84" y="102"/>
                </a:lnTo>
                <a:lnTo>
                  <a:pt x="84" y="102"/>
                </a:lnTo>
                <a:lnTo>
                  <a:pt x="84" y="102"/>
                </a:lnTo>
                <a:lnTo>
                  <a:pt x="90" y="101"/>
                </a:lnTo>
                <a:lnTo>
                  <a:pt x="90" y="101"/>
                </a:lnTo>
                <a:lnTo>
                  <a:pt x="87" y="99"/>
                </a:lnTo>
                <a:lnTo>
                  <a:pt x="87" y="99"/>
                </a:lnTo>
                <a:close/>
                <a:moveTo>
                  <a:pt x="54" y="55"/>
                </a:moveTo>
                <a:lnTo>
                  <a:pt x="54" y="55"/>
                </a:lnTo>
                <a:lnTo>
                  <a:pt x="50" y="54"/>
                </a:lnTo>
                <a:lnTo>
                  <a:pt x="50" y="54"/>
                </a:lnTo>
                <a:lnTo>
                  <a:pt x="50" y="55"/>
                </a:lnTo>
                <a:lnTo>
                  <a:pt x="50" y="55"/>
                </a:lnTo>
                <a:lnTo>
                  <a:pt x="52" y="58"/>
                </a:lnTo>
                <a:lnTo>
                  <a:pt x="52" y="58"/>
                </a:lnTo>
                <a:lnTo>
                  <a:pt x="54" y="55"/>
                </a:lnTo>
                <a:lnTo>
                  <a:pt x="54" y="55"/>
                </a:lnTo>
                <a:close/>
                <a:moveTo>
                  <a:pt x="206" y="155"/>
                </a:moveTo>
                <a:lnTo>
                  <a:pt x="206" y="155"/>
                </a:lnTo>
                <a:lnTo>
                  <a:pt x="205" y="156"/>
                </a:lnTo>
                <a:lnTo>
                  <a:pt x="204" y="160"/>
                </a:lnTo>
                <a:lnTo>
                  <a:pt x="204" y="160"/>
                </a:lnTo>
                <a:lnTo>
                  <a:pt x="205" y="159"/>
                </a:lnTo>
                <a:lnTo>
                  <a:pt x="205" y="159"/>
                </a:lnTo>
                <a:lnTo>
                  <a:pt x="206" y="155"/>
                </a:lnTo>
                <a:lnTo>
                  <a:pt x="206" y="155"/>
                </a:lnTo>
                <a:close/>
                <a:moveTo>
                  <a:pt x="214" y="143"/>
                </a:moveTo>
                <a:lnTo>
                  <a:pt x="214" y="143"/>
                </a:lnTo>
                <a:lnTo>
                  <a:pt x="216" y="145"/>
                </a:lnTo>
                <a:lnTo>
                  <a:pt x="216" y="145"/>
                </a:lnTo>
                <a:lnTo>
                  <a:pt x="216" y="145"/>
                </a:lnTo>
                <a:lnTo>
                  <a:pt x="216" y="145"/>
                </a:lnTo>
                <a:lnTo>
                  <a:pt x="215" y="140"/>
                </a:lnTo>
                <a:lnTo>
                  <a:pt x="215" y="140"/>
                </a:lnTo>
                <a:lnTo>
                  <a:pt x="214" y="142"/>
                </a:lnTo>
                <a:lnTo>
                  <a:pt x="214" y="142"/>
                </a:lnTo>
                <a:lnTo>
                  <a:pt x="214" y="143"/>
                </a:lnTo>
                <a:lnTo>
                  <a:pt x="214" y="143"/>
                </a:lnTo>
                <a:close/>
                <a:moveTo>
                  <a:pt x="70" y="240"/>
                </a:moveTo>
                <a:lnTo>
                  <a:pt x="70" y="240"/>
                </a:lnTo>
                <a:lnTo>
                  <a:pt x="67" y="243"/>
                </a:lnTo>
                <a:lnTo>
                  <a:pt x="67" y="244"/>
                </a:lnTo>
                <a:lnTo>
                  <a:pt x="67" y="244"/>
                </a:lnTo>
                <a:lnTo>
                  <a:pt x="70" y="243"/>
                </a:lnTo>
                <a:lnTo>
                  <a:pt x="70" y="240"/>
                </a:lnTo>
                <a:lnTo>
                  <a:pt x="70" y="240"/>
                </a:lnTo>
                <a:close/>
                <a:moveTo>
                  <a:pt x="30" y="275"/>
                </a:moveTo>
                <a:lnTo>
                  <a:pt x="30" y="275"/>
                </a:lnTo>
                <a:lnTo>
                  <a:pt x="30" y="277"/>
                </a:lnTo>
                <a:lnTo>
                  <a:pt x="30" y="280"/>
                </a:lnTo>
                <a:lnTo>
                  <a:pt x="30" y="280"/>
                </a:lnTo>
                <a:lnTo>
                  <a:pt x="32" y="278"/>
                </a:lnTo>
                <a:lnTo>
                  <a:pt x="30" y="275"/>
                </a:lnTo>
                <a:lnTo>
                  <a:pt x="30" y="275"/>
                </a:lnTo>
                <a:close/>
                <a:moveTo>
                  <a:pt x="140" y="126"/>
                </a:moveTo>
                <a:lnTo>
                  <a:pt x="140" y="126"/>
                </a:lnTo>
                <a:lnTo>
                  <a:pt x="142" y="122"/>
                </a:lnTo>
                <a:lnTo>
                  <a:pt x="142" y="122"/>
                </a:lnTo>
                <a:lnTo>
                  <a:pt x="142" y="122"/>
                </a:lnTo>
                <a:lnTo>
                  <a:pt x="142" y="122"/>
                </a:lnTo>
                <a:lnTo>
                  <a:pt x="140" y="123"/>
                </a:lnTo>
                <a:lnTo>
                  <a:pt x="140" y="123"/>
                </a:lnTo>
                <a:lnTo>
                  <a:pt x="140" y="126"/>
                </a:lnTo>
                <a:lnTo>
                  <a:pt x="140" y="126"/>
                </a:lnTo>
                <a:close/>
                <a:moveTo>
                  <a:pt x="120" y="130"/>
                </a:moveTo>
                <a:lnTo>
                  <a:pt x="120" y="130"/>
                </a:lnTo>
                <a:lnTo>
                  <a:pt x="118" y="132"/>
                </a:lnTo>
                <a:lnTo>
                  <a:pt x="117" y="135"/>
                </a:lnTo>
                <a:lnTo>
                  <a:pt x="117" y="135"/>
                </a:lnTo>
                <a:lnTo>
                  <a:pt x="120" y="130"/>
                </a:lnTo>
                <a:lnTo>
                  <a:pt x="120" y="130"/>
                </a:lnTo>
                <a:close/>
                <a:moveTo>
                  <a:pt x="57" y="152"/>
                </a:moveTo>
                <a:lnTo>
                  <a:pt x="57" y="152"/>
                </a:lnTo>
                <a:lnTo>
                  <a:pt x="61" y="148"/>
                </a:lnTo>
                <a:lnTo>
                  <a:pt x="61" y="148"/>
                </a:lnTo>
                <a:lnTo>
                  <a:pt x="59" y="150"/>
                </a:lnTo>
                <a:lnTo>
                  <a:pt x="57" y="152"/>
                </a:lnTo>
                <a:lnTo>
                  <a:pt x="57" y="152"/>
                </a:lnTo>
                <a:close/>
                <a:moveTo>
                  <a:pt x="128" y="95"/>
                </a:moveTo>
                <a:lnTo>
                  <a:pt x="128" y="95"/>
                </a:lnTo>
                <a:lnTo>
                  <a:pt x="128" y="96"/>
                </a:lnTo>
                <a:lnTo>
                  <a:pt x="128" y="98"/>
                </a:lnTo>
                <a:lnTo>
                  <a:pt x="128" y="98"/>
                </a:lnTo>
                <a:lnTo>
                  <a:pt x="131" y="96"/>
                </a:lnTo>
                <a:lnTo>
                  <a:pt x="131" y="96"/>
                </a:lnTo>
                <a:lnTo>
                  <a:pt x="128" y="95"/>
                </a:lnTo>
                <a:lnTo>
                  <a:pt x="128" y="95"/>
                </a:lnTo>
                <a:close/>
                <a:moveTo>
                  <a:pt x="39" y="72"/>
                </a:moveTo>
                <a:lnTo>
                  <a:pt x="39" y="72"/>
                </a:lnTo>
                <a:lnTo>
                  <a:pt x="42" y="71"/>
                </a:lnTo>
                <a:lnTo>
                  <a:pt x="42" y="69"/>
                </a:lnTo>
                <a:lnTo>
                  <a:pt x="42" y="69"/>
                </a:lnTo>
                <a:lnTo>
                  <a:pt x="39" y="72"/>
                </a:lnTo>
                <a:lnTo>
                  <a:pt x="39" y="72"/>
                </a:lnTo>
                <a:close/>
                <a:moveTo>
                  <a:pt x="201" y="186"/>
                </a:moveTo>
                <a:lnTo>
                  <a:pt x="201" y="186"/>
                </a:lnTo>
                <a:lnTo>
                  <a:pt x="199" y="187"/>
                </a:lnTo>
                <a:lnTo>
                  <a:pt x="199" y="187"/>
                </a:lnTo>
                <a:lnTo>
                  <a:pt x="199" y="187"/>
                </a:lnTo>
                <a:lnTo>
                  <a:pt x="199" y="187"/>
                </a:lnTo>
                <a:lnTo>
                  <a:pt x="201" y="187"/>
                </a:lnTo>
                <a:lnTo>
                  <a:pt x="201" y="187"/>
                </a:lnTo>
                <a:lnTo>
                  <a:pt x="202" y="187"/>
                </a:lnTo>
                <a:lnTo>
                  <a:pt x="202" y="187"/>
                </a:lnTo>
                <a:lnTo>
                  <a:pt x="201" y="186"/>
                </a:lnTo>
                <a:lnTo>
                  <a:pt x="201" y="186"/>
                </a:lnTo>
                <a:close/>
                <a:moveTo>
                  <a:pt x="133" y="180"/>
                </a:moveTo>
                <a:lnTo>
                  <a:pt x="133" y="180"/>
                </a:lnTo>
                <a:lnTo>
                  <a:pt x="133" y="180"/>
                </a:lnTo>
                <a:lnTo>
                  <a:pt x="133" y="180"/>
                </a:lnTo>
                <a:lnTo>
                  <a:pt x="135" y="172"/>
                </a:lnTo>
                <a:lnTo>
                  <a:pt x="135" y="172"/>
                </a:lnTo>
                <a:lnTo>
                  <a:pt x="134" y="172"/>
                </a:lnTo>
                <a:lnTo>
                  <a:pt x="134" y="173"/>
                </a:lnTo>
                <a:lnTo>
                  <a:pt x="134" y="173"/>
                </a:lnTo>
                <a:lnTo>
                  <a:pt x="133" y="177"/>
                </a:lnTo>
                <a:lnTo>
                  <a:pt x="133" y="177"/>
                </a:lnTo>
                <a:lnTo>
                  <a:pt x="133" y="180"/>
                </a:lnTo>
                <a:lnTo>
                  <a:pt x="133" y="180"/>
                </a:lnTo>
                <a:close/>
                <a:moveTo>
                  <a:pt x="189" y="130"/>
                </a:moveTo>
                <a:lnTo>
                  <a:pt x="189" y="130"/>
                </a:lnTo>
                <a:lnTo>
                  <a:pt x="189" y="130"/>
                </a:lnTo>
                <a:lnTo>
                  <a:pt x="189" y="130"/>
                </a:lnTo>
                <a:lnTo>
                  <a:pt x="189" y="133"/>
                </a:lnTo>
                <a:lnTo>
                  <a:pt x="189" y="133"/>
                </a:lnTo>
                <a:lnTo>
                  <a:pt x="192" y="133"/>
                </a:lnTo>
                <a:lnTo>
                  <a:pt x="192" y="133"/>
                </a:lnTo>
                <a:lnTo>
                  <a:pt x="192" y="133"/>
                </a:lnTo>
                <a:lnTo>
                  <a:pt x="192" y="133"/>
                </a:lnTo>
                <a:lnTo>
                  <a:pt x="189" y="130"/>
                </a:lnTo>
                <a:lnTo>
                  <a:pt x="189" y="130"/>
                </a:lnTo>
                <a:close/>
                <a:moveTo>
                  <a:pt x="73" y="219"/>
                </a:moveTo>
                <a:lnTo>
                  <a:pt x="73" y="219"/>
                </a:lnTo>
                <a:lnTo>
                  <a:pt x="76" y="217"/>
                </a:lnTo>
                <a:lnTo>
                  <a:pt x="76" y="214"/>
                </a:lnTo>
                <a:lnTo>
                  <a:pt x="76" y="214"/>
                </a:lnTo>
                <a:lnTo>
                  <a:pt x="73" y="217"/>
                </a:lnTo>
                <a:lnTo>
                  <a:pt x="73" y="219"/>
                </a:lnTo>
                <a:lnTo>
                  <a:pt x="73" y="219"/>
                </a:lnTo>
                <a:close/>
                <a:moveTo>
                  <a:pt x="269" y="153"/>
                </a:moveTo>
                <a:lnTo>
                  <a:pt x="269" y="153"/>
                </a:lnTo>
                <a:lnTo>
                  <a:pt x="266" y="150"/>
                </a:lnTo>
                <a:lnTo>
                  <a:pt x="262" y="149"/>
                </a:lnTo>
                <a:lnTo>
                  <a:pt x="262" y="149"/>
                </a:lnTo>
                <a:lnTo>
                  <a:pt x="269" y="153"/>
                </a:lnTo>
                <a:lnTo>
                  <a:pt x="269" y="153"/>
                </a:lnTo>
                <a:close/>
                <a:moveTo>
                  <a:pt x="179" y="204"/>
                </a:moveTo>
                <a:lnTo>
                  <a:pt x="179" y="204"/>
                </a:lnTo>
                <a:lnTo>
                  <a:pt x="179" y="203"/>
                </a:lnTo>
                <a:lnTo>
                  <a:pt x="179" y="203"/>
                </a:lnTo>
                <a:lnTo>
                  <a:pt x="174" y="206"/>
                </a:lnTo>
                <a:lnTo>
                  <a:pt x="174" y="206"/>
                </a:lnTo>
                <a:lnTo>
                  <a:pt x="174" y="207"/>
                </a:lnTo>
                <a:lnTo>
                  <a:pt x="174" y="207"/>
                </a:lnTo>
                <a:lnTo>
                  <a:pt x="177" y="206"/>
                </a:lnTo>
                <a:lnTo>
                  <a:pt x="179" y="204"/>
                </a:lnTo>
                <a:lnTo>
                  <a:pt x="179" y="204"/>
                </a:lnTo>
                <a:close/>
                <a:moveTo>
                  <a:pt x="49" y="192"/>
                </a:moveTo>
                <a:lnTo>
                  <a:pt x="49" y="192"/>
                </a:lnTo>
                <a:lnTo>
                  <a:pt x="49" y="193"/>
                </a:lnTo>
                <a:lnTo>
                  <a:pt x="50" y="196"/>
                </a:lnTo>
                <a:lnTo>
                  <a:pt x="50" y="196"/>
                </a:lnTo>
                <a:lnTo>
                  <a:pt x="50" y="194"/>
                </a:lnTo>
                <a:lnTo>
                  <a:pt x="50" y="194"/>
                </a:lnTo>
                <a:lnTo>
                  <a:pt x="49" y="192"/>
                </a:lnTo>
                <a:lnTo>
                  <a:pt x="49" y="192"/>
                </a:lnTo>
                <a:close/>
                <a:moveTo>
                  <a:pt x="67" y="82"/>
                </a:moveTo>
                <a:lnTo>
                  <a:pt x="67" y="82"/>
                </a:lnTo>
                <a:lnTo>
                  <a:pt x="70" y="78"/>
                </a:lnTo>
                <a:lnTo>
                  <a:pt x="70" y="78"/>
                </a:lnTo>
                <a:lnTo>
                  <a:pt x="70" y="78"/>
                </a:lnTo>
                <a:lnTo>
                  <a:pt x="70" y="78"/>
                </a:lnTo>
                <a:lnTo>
                  <a:pt x="67" y="81"/>
                </a:lnTo>
                <a:lnTo>
                  <a:pt x="67" y="81"/>
                </a:lnTo>
                <a:lnTo>
                  <a:pt x="67" y="82"/>
                </a:lnTo>
                <a:lnTo>
                  <a:pt x="67" y="82"/>
                </a:lnTo>
                <a:close/>
                <a:moveTo>
                  <a:pt x="169" y="210"/>
                </a:moveTo>
                <a:lnTo>
                  <a:pt x="169" y="210"/>
                </a:lnTo>
                <a:lnTo>
                  <a:pt x="168" y="211"/>
                </a:lnTo>
                <a:lnTo>
                  <a:pt x="165" y="213"/>
                </a:lnTo>
                <a:lnTo>
                  <a:pt x="165" y="213"/>
                </a:lnTo>
                <a:lnTo>
                  <a:pt x="169" y="210"/>
                </a:lnTo>
                <a:lnTo>
                  <a:pt x="169" y="210"/>
                </a:lnTo>
                <a:close/>
                <a:moveTo>
                  <a:pt x="113" y="159"/>
                </a:moveTo>
                <a:lnTo>
                  <a:pt x="113" y="159"/>
                </a:lnTo>
                <a:lnTo>
                  <a:pt x="115" y="159"/>
                </a:lnTo>
                <a:lnTo>
                  <a:pt x="117" y="156"/>
                </a:lnTo>
                <a:lnTo>
                  <a:pt x="117" y="156"/>
                </a:lnTo>
                <a:lnTo>
                  <a:pt x="113" y="159"/>
                </a:lnTo>
                <a:lnTo>
                  <a:pt x="113" y="159"/>
                </a:lnTo>
                <a:close/>
                <a:moveTo>
                  <a:pt x="150" y="177"/>
                </a:moveTo>
                <a:lnTo>
                  <a:pt x="150" y="177"/>
                </a:lnTo>
                <a:lnTo>
                  <a:pt x="152" y="179"/>
                </a:lnTo>
                <a:lnTo>
                  <a:pt x="152" y="179"/>
                </a:lnTo>
                <a:lnTo>
                  <a:pt x="154" y="176"/>
                </a:lnTo>
                <a:lnTo>
                  <a:pt x="154" y="176"/>
                </a:lnTo>
                <a:lnTo>
                  <a:pt x="150" y="177"/>
                </a:lnTo>
                <a:lnTo>
                  <a:pt x="150" y="177"/>
                </a:lnTo>
                <a:close/>
                <a:moveTo>
                  <a:pt x="205" y="150"/>
                </a:moveTo>
                <a:lnTo>
                  <a:pt x="205" y="150"/>
                </a:lnTo>
                <a:lnTo>
                  <a:pt x="205" y="150"/>
                </a:lnTo>
                <a:lnTo>
                  <a:pt x="205" y="150"/>
                </a:lnTo>
                <a:lnTo>
                  <a:pt x="208" y="150"/>
                </a:lnTo>
                <a:lnTo>
                  <a:pt x="208" y="150"/>
                </a:lnTo>
                <a:lnTo>
                  <a:pt x="208" y="149"/>
                </a:lnTo>
                <a:lnTo>
                  <a:pt x="208" y="149"/>
                </a:lnTo>
                <a:lnTo>
                  <a:pt x="208" y="149"/>
                </a:lnTo>
                <a:lnTo>
                  <a:pt x="208" y="149"/>
                </a:lnTo>
                <a:lnTo>
                  <a:pt x="205" y="150"/>
                </a:lnTo>
                <a:lnTo>
                  <a:pt x="205" y="150"/>
                </a:lnTo>
                <a:close/>
                <a:moveTo>
                  <a:pt x="80" y="72"/>
                </a:moveTo>
                <a:lnTo>
                  <a:pt x="80" y="72"/>
                </a:lnTo>
                <a:lnTo>
                  <a:pt x="81" y="71"/>
                </a:lnTo>
                <a:lnTo>
                  <a:pt x="81" y="71"/>
                </a:lnTo>
                <a:lnTo>
                  <a:pt x="79" y="69"/>
                </a:lnTo>
                <a:lnTo>
                  <a:pt x="79" y="69"/>
                </a:lnTo>
                <a:lnTo>
                  <a:pt x="80" y="72"/>
                </a:lnTo>
                <a:lnTo>
                  <a:pt x="80" y="72"/>
                </a:lnTo>
                <a:close/>
                <a:moveTo>
                  <a:pt x="26" y="199"/>
                </a:moveTo>
                <a:lnTo>
                  <a:pt x="26" y="199"/>
                </a:lnTo>
                <a:lnTo>
                  <a:pt x="26" y="203"/>
                </a:lnTo>
                <a:lnTo>
                  <a:pt x="26" y="203"/>
                </a:lnTo>
                <a:lnTo>
                  <a:pt x="27" y="200"/>
                </a:lnTo>
                <a:lnTo>
                  <a:pt x="26" y="199"/>
                </a:lnTo>
                <a:lnTo>
                  <a:pt x="26" y="199"/>
                </a:lnTo>
                <a:close/>
                <a:moveTo>
                  <a:pt x="161" y="112"/>
                </a:moveTo>
                <a:lnTo>
                  <a:pt x="161" y="112"/>
                </a:lnTo>
                <a:lnTo>
                  <a:pt x="161" y="111"/>
                </a:lnTo>
                <a:lnTo>
                  <a:pt x="161" y="111"/>
                </a:lnTo>
                <a:lnTo>
                  <a:pt x="157" y="109"/>
                </a:lnTo>
                <a:lnTo>
                  <a:pt x="157" y="109"/>
                </a:lnTo>
                <a:lnTo>
                  <a:pt x="158" y="111"/>
                </a:lnTo>
                <a:lnTo>
                  <a:pt x="161" y="112"/>
                </a:lnTo>
                <a:lnTo>
                  <a:pt x="161" y="112"/>
                </a:lnTo>
                <a:close/>
                <a:moveTo>
                  <a:pt x="49" y="71"/>
                </a:moveTo>
                <a:lnTo>
                  <a:pt x="49" y="71"/>
                </a:lnTo>
                <a:lnTo>
                  <a:pt x="50" y="68"/>
                </a:lnTo>
                <a:lnTo>
                  <a:pt x="50" y="68"/>
                </a:lnTo>
                <a:lnTo>
                  <a:pt x="50" y="68"/>
                </a:lnTo>
                <a:lnTo>
                  <a:pt x="50" y="68"/>
                </a:lnTo>
                <a:lnTo>
                  <a:pt x="47" y="71"/>
                </a:lnTo>
                <a:lnTo>
                  <a:pt x="47" y="71"/>
                </a:lnTo>
                <a:lnTo>
                  <a:pt x="49" y="71"/>
                </a:lnTo>
                <a:lnTo>
                  <a:pt x="49" y="71"/>
                </a:lnTo>
                <a:close/>
                <a:moveTo>
                  <a:pt x="290" y="179"/>
                </a:moveTo>
                <a:lnTo>
                  <a:pt x="290" y="179"/>
                </a:lnTo>
                <a:lnTo>
                  <a:pt x="290" y="179"/>
                </a:lnTo>
                <a:lnTo>
                  <a:pt x="290" y="179"/>
                </a:lnTo>
                <a:lnTo>
                  <a:pt x="293" y="184"/>
                </a:lnTo>
                <a:lnTo>
                  <a:pt x="293" y="184"/>
                </a:lnTo>
                <a:lnTo>
                  <a:pt x="293" y="184"/>
                </a:lnTo>
                <a:lnTo>
                  <a:pt x="293" y="184"/>
                </a:lnTo>
                <a:lnTo>
                  <a:pt x="290" y="179"/>
                </a:lnTo>
                <a:lnTo>
                  <a:pt x="290" y="179"/>
                </a:lnTo>
                <a:close/>
                <a:moveTo>
                  <a:pt x="53" y="76"/>
                </a:moveTo>
                <a:lnTo>
                  <a:pt x="53" y="76"/>
                </a:lnTo>
                <a:lnTo>
                  <a:pt x="54" y="78"/>
                </a:lnTo>
                <a:lnTo>
                  <a:pt x="54" y="78"/>
                </a:lnTo>
                <a:lnTo>
                  <a:pt x="56" y="75"/>
                </a:lnTo>
                <a:lnTo>
                  <a:pt x="56" y="75"/>
                </a:lnTo>
                <a:lnTo>
                  <a:pt x="53" y="76"/>
                </a:lnTo>
                <a:lnTo>
                  <a:pt x="53" y="76"/>
                </a:lnTo>
                <a:close/>
                <a:moveTo>
                  <a:pt x="32" y="192"/>
                </a:moveTo>
                <a:lnTo>
                  <a:pt x="32" y="192"/>
                </a:lnTo>
                <a:lnTo>
                  <a:pt x="32" y="192"/>
                </a:lnTo>
                <a:lnTo>
                  <a:pt x="32" y="192"/>
                </a:lnTo>
                <a:lnTo>
                  <a:pt x="32" y="193"/>
                </a:lnTo>
                <a:lnTo>
                  <a:pt x="32" y="196"/>
                </a:lnTo>
                <a:lnTo>
                  <a:pt x="32" y="196"/>
                </a:lnTo>
                <a:lnTo>
                  <a:pt x="32" y="192"/>
                </a:lnTo>
                <a:lnTo>
                  <a:pt x="32" y="192"/>
                </a:lnTo>
                <a:close/>
                <a:moveTo>
                  <a:pt x="160" y="119"/>
                </a:moveTo>
                <a:lnTo>
                  <a:pt x="160" y="119"/>
                </a:lnTo>
                <a:lnTo>
                  <a:pt x="164" y="121"/>
                </a:lnTo>
                <a:lnTo>
                  <a:pt x="164" y="121"/>
                </a:lnTo>
                <a:lnTo>
                  <a:pt x="162" y="119"/>
                </a:lnTo>
                <a:lnTo>
                  <a:pt x="160" y="119"/>
                </a:lnTo>
                <a:lnTo>
                  <a:pt x="160" y="119"/>
                </a:lnTo>
                <a:close/>
                <a:moveTo>
                  <a:pt x="22" y="179"/>
                </a:moveTo>
                <a:lnTo>
                  <a:pt x="22" y="179"/>
                </a:lnTo>
                <a:lnTo>
                  <a:pt x="22" y="177"/>
                </a:lnTo>
                <a:lnTo>
                  <a:pt x="22" y="175"/>
                </a:lnTo>
                <a:lnTo>
                  <a:pt x="22" y="175"/>
                </a:lnTo>
                <a:lnTo>
                  <a:pt x="22" y="176"/>
                </a:lnTo>
                <a:lnTo>
                  <a:pt x="22" y="179"/>
                </a:lnTo>
                <a:lnTo>
                  <a:pt x="22" y="179"/>
                </a:lnTo>
                <a:close/>
                <a:moveTo>
                  <a:pt x="140" y="179"/>
                </a:moveTo>
                <a:lnTo>
                  <a:pt x="140" y="179"/>
                </a:lnTo>
                <a:lnTo>
                  <a:pt x="140" y="179"/>
                </a:lnTo>
                <a:lnTo>
                  <a:pt x="140" y="179"/>
                </a:lnTo>
                <a:lnTo>
                  <a:pt x="142" y="175"/>
                </a:lnTo>
                <a:lnTo>
                  <a:pt x="142" y="175"/>
                </a:lnTo>
                <a:lnTo>
                  <a:pt x="142" y="173"/>
                </a:lnTo>
                <a:lnTo>
                  <a:pt x="142" y="173"/>
                </a:lnTo>
                <a:lnTo>
                  <a:pt x="140" y="179"/>
                </a:lnTo>
                <a:lnTo>
                  <a:pt x="140" y="179"/>
                </a:lnTo>
                <a:close/>
                <a:moveTo>
                  <a:pt x="171" y="143"/>
                </a:moveTo>
                <a:lnTo>
                  <a:pt x="171" y="143"/>
                </a:lnTo>
                <a:lnTo>
                  <a:pt x="174" y="140"/>
                </a:lnTo>
                <a:lnTo>
                  <a:pt x="174" y="140"/>
                </a:lnTo>
                <a:lnTo>
                  <a:pt x="172" y="142"/>
                </a:lnTo>
                <a:lnTo>
                  <a:pt x="171" y="143"/>
                </a:lnTo>
                <a:lnTo>
                  <a:pt x="171" y="143"/>
                </a:lnTo>
                <a:close/>
                <a:moveTo>
                  <a:pt x="110" y="211"/>
                </a:moveTo>
                <a:lnTo>
                  <a:pt x="110" y="211"/>
                </a:lnTo>
                <a:lnTo>
                  <a:pt x="110" y="211"/>
                </a:lnTo>
                <a:lnTo>
                  <a:pt x="110" y="211"/>
                </a:lnTo>
                <a:lnTo>
                  <a:pt x="111" y="206"/>
                </a:lnTo>
                <a:lnTo>
                  <a:pt x="111" y="206"/>
                </a:lnTo>
                <a:lnTo>
                  <a:pt x="110" y="206"/>
                </a:lnTo>
                <a:lnTo>
                  <a:pt x="110" y="206"/>
                </a:lnTo>
                <a:lnTo>
                  <a:pt x="110" y="211"/>
                </a:lnTo>
                <a:lnTo>
                  <a:pt x="110" y="211"/>
                </a:lnTo>
                <a:close/>
                <a:moveTo>
                  <a:pt x="106" y="82"/>
                </a:moveTo>
                <a:lnTo>
                  <a:pt x="106" y="82"/>
                </a:lnTo>
                <a:lnTo>
                  <a:pt x="104" y="82"/>
                </a:lnTo>
                <a:lnTo>
                  <a:pt x="104" y="85"/>
                </a:lnTo>
                <a:lnTo>
                  <a:pt x="104" y="85"/>
                </a:lnTo>
                <a:lnTo>
                  <a:pt x="106" y="82"/>
                </a:lnTo>
                <a:lnTo>
                  <a:pt x="106" y="82"/>
                </a:lnTo>
                <a:close/>
                <a:moveTo>
                  <a:pt x="17" y="325"/>
                </a:moveTo>
                <a:lnTo>
                  <a:pt x="17" y="325"/>
                </a:lnTo>
                <a:lnTo>
                  <a:pt x="15" y="324"/>
                </a:lnTo>
                <a:lnTo>
                  <a:pt x="15" y="324"/>
                </a:lnTo>
                <a:lnTo>
                  <a:pt x="16" y="327"/>
                </a:lnTo>
                <a:lnTo>
                  <a:pt x="16" y="327"/>
                </a:lnTo>
                <a:lnTo>
                  <a:pt x="17" y="325"/>
                </a:lnTo>
                <a:lnTo>
                  <a:pt x="17" y="325"/>
                </a:lnTo>
                <a:close/>
                <a:moveTo>
                  <a:pt x="81" y="153"/>
                </a:moveTo>
                <a:lnTo>
                  <a:pt x="81" y="153"/>
                </a:lnTo>
                <a:lnTo>
                  <a:pt x="81" y="152"/>
                </a:lnTo>
                <a:lnTo>
                  <a:pt x="81" y="150"/>
                </a:lnTo>
                <a:lnTo>
                  <a:pt x="81" y="150"/>
                </a:lnTo>
                <a:lnTo>
                  <a:pt x="80" y="152"/>
                </a:lnTo>
                <a:lnTo>
                  <a:pt x="81" y="153"/>
                </a:lnTo>
                <a:lnTo>
                  <a:pt x="81" y="153"/>
                </a:lnTo>
                <a:close/>
                <a:moveTo>
                  <a:pt x="182" y="197"/>
                </a:moveTo>
                <a:lnTo>
                  <a:pt x="182" y="197"/>
                </a:lnTo>
                <a:lnTo>
                  <a:pt x="181" y="196"/>
                </a:lnTo>
                <a:lnTo>
                  <a:pt x="179" y="197"/>
                </a:lnTo>
                <a:lnTo>
                  <a:pt x="179" y="197"/>
                </a:lnTo>
                <a:lnTo>
                  <a:pt x="182" y="197"/>
                </a:lnTo>
                <a:lnTo>
                  <a:pt x="182" y="197"/>
                </a:lnTo>
                <a:close/>
                <a:moveTo>
                  <a:pt x="40" y="338"/>
                </a:moveTo>
                <a:lnTo>
                  <a:pt x="40" y="338"/>
                </a:lnTo>
                <a:lnTo>
                  <a:pt x="39" y="338"/>
                </a:lnTo>
                <a:lnTo>
                  <a:pt x="39" y="338"/>
                </a:lnTo>
                <a:lnTo>
                  <a:pt x="42" y="341"/>
                </a:lnTo>
                <a:lnTo>
                  <a:pt x="42" y="341"/>
                </a:lnTo>
                <a:lnTo>
                  <a:pt x="43" y="339"/>
                </a:lnTo>
                <a:lnTo>
                  <a:pt x="43" y="339"/>
                </a:lnTo>
                <a:lnTo>
                  <a:pt x="40" y="338"/>
                </a:lnTo>
                <a:lnTo>
                  <a:pt x="40" y="338"/>
                </a:lnTo>
                <a:close/>
                <a:moveTo>
                  <a:pt x="53" y="86"/>
                </a:moveTo>
                <a:lnTo>
                  <a:pt x="53" y="86"/>
                </a:lnTo>
                <a:lnTo>
                  <a:pt x="53" y="86"/>
                </a:lnTo>
                <a:lnTo>
                  <a:pt x="53" y="86"/>
                </a:lnTo>
                <a:lnTo>
                  <a:pt x="54" y="85"/>
                </a:lnTo>
                <a:lnTo>
                  <a:pt x="54" y="85"/>
                </a:lnTo>
                <a:lnTo>
                  <a:pt x="54" y="85"/>
                </a:lnTo>
                <a:lnTo>
                  <a:pt x="54" y="85"/>
                </a:lnTo>
                <a:lnTo>
                  <a:pt x="54" y="85"/>
                </a:lnTo>
                <a:lnTo>
                  <a:pt x="54" y="85"/>
                </a:lnTo>
                <a:lnTo>
                  <a:pt x="53" y="86"/>
                </a:lnTo>
                <a:lnTo>
                  <a:pt x="53" y="86"/>
                </a:lnTo>
                <a:close/>
                <a:moveTo>
                  <a:pt x="27" y="213"/>
                </a:moveTo>
                <a:lnTo>
                  <a:pt x="27" y="213"/>
                </a:lnTo>
                <a:lnTo>
                  <a:pt x="26" y="214"/>
                </a:lnTo>
                <a:lnTo>
                  <a:pt x="26" y="216"/>
                </a:lnTo>
                <a:lnTo>
                  <a:pt x="26" y="216"/>
                </a:lnTo>
                <a:lnTo>
                  <a:pt x="27" y="213"/>
                </a:lnTo>
                <a:lnTo>
                  <a:pt x="27" y="213"/>
                </a:lnTo>
                <a:close/>
                <a:moveTo>
                  <a:pt x="54" y="72"/>
                </a:moveTo>
                <a:lnTo>
                  <a:pt x="54" y="72"/>
                </a:lnTo>
                <a:lnTo>
                  <a:pt x="56" y="71"/>
                </a:lnTo>
                <a:lnTo>
                  <a:pt x="56" y="71"/>
                </a:lnTo>
                <a:lnTo>
                  <a:pt x="56" y="69"/>
                </a:lnTo>
                <a:lnTo>
                  <a:pt x="56" y="69"/>
                </a:lnTo>
                <a:lnTo>
                  <a:pt x="54" y="72"/>
                </a:lnTo>
                <a:lnTo>
                  <a:pt x="54" y="72"/>
                </a:lnTo>
                <a:close/>
                <a:moveTo>
                  <a:pt x="174" y="122"/>
                </a:moveTo>
                <a:lnTo>
                  <a:pt x="174" y="122"/>
                </a:lnTo>
                <a:lnTo>
                  <a:pt x="172" y="122"/>
                </a:lnTo>
                <a:lnTo>
                  <a:pt x="172" y="122"/>
                </a:lnTo>
                <a:lnTo>
                  <a:pt x="172" y="123"/>
                </a:lnTo>
                <a:lnTo>
                  <a:pt x="172" y="123"/>
                </a:lnTo>
                <a:lnTo>
                  <a:pt x="172" y="125"/>
                </a:lnTo>
                <a:lnTo>
                  <a:pt x="172" y="125"/>
                </a:lnTo>
                <a:lnTo>
                  <a:pt x="174" y="122"/>
                </a:lnTo>
                <a:lnTo>
                  <a:pt x="174" y="122"/>
                </a:lnTo>
                <a:close/>
                <a:moveTo>
                  <a:pt x="71" y="193"/>
                </a:moveTo>
                <a:lnTo>
                  <a:pt x="71" y="193"/>
                </a:lnTo>
                <a:lnTo>
                  <a:pt x="69" y="194"/>
                </a:lnTo>
                <a:lnTo>
                  <a:pt x="69" y="194"/>
                </a:lnTo>
                <a:lnTo>
                  <a:pt x="71" y="194"/>
                </a:lnTo>
                <a:lnTo>
                  <a:pt x="71" y="193"/>
                </a:lnTo>
                <a:lnTo>
                  <a:pt x="71" y="193"/>
                </a:lnTo>
                <a:close/>
                <a:moveTo>
                  <a:pt x="222" y="186"/>
                </a:moveTo>
                <a:lnTo>
                  <a:pt x="222" y="186"/>
                </a:lnTo>
                <a:lnTo>
                  <a:pt x="222" y="186"/>
                </a:lnTo>
                <a:lnTo>
                  <a:pt x="222" y="186"/>
                </a:lnTo>
                <a:lnTo>
                  <a:pt x="221" y="187"/>
                </a:lnTo>
                <a:lnTo>
                  <a:pt x="221" y="189"/>
                </a:lnTo>
                <a:lnTo>
                  <a:pt x="221" y="189"/>
                </a:lnTo>
                <a:lnTo>
                  <a:pt x="222" y="186"/>
                </a:lnTo>
                <a:lnTo>
                  <a:pt x="222" y="186"/>
                </a:lnTo>
                <a:close/>
                <a:moveTo>
                  <a:pt x="177" y="132"/>
                </a:moveTo>
                <a:lnTo>
                  <a:pt x="177" y="132"/>
                </a:lnTo>
                <a:lnTo>
                  <a:pt x="177" y="130"/>
                </a:lnTo>
                <a:lnTo>
                  <a:pt x="177" y="130"/>
                </a:lnTo>
                <a:lnTo>
                  <a:pt x="175" y="130"/>
                </a:lnTo>
                <a:lnTo>
                  <a:pt x="175" y="130"/>
                </a:lnTo>
                <a:lnTo>
                  <a:pt x="175" y="132"/>
                </a:lnTo>
                <a:lnTo>
                  <a:pt x="175" y="132"/>
                </a:lnTo>
                <a:lnTo>
                  <a:pt x="177" y="132"/>
                </a:lnTo>
                <a:lnTo>
                  <a:pt x="177" y="132"/>
                </a:lnTo>
                <a:close/>
                <a:moveTo>
                  <a:pt x="160" y="203"/>
                </a:moveTo>
                <a:lnTo>
                  <a:pt x="160" y="203"/>
                </a:lnTo>
                <a:lnTo>
                  <a:pt x="157" y="203"/>
                </a:lnTo>
                <a:lnTo>
                  <a:pt x="157" y="203"/>
                </a:lnTo>
                <a:lnTo>
                  <a:pt x="158" y="204"/>
                </a:lnTo>
                <a:lnTo>
                  <a:pt x="160" y="203"/>
                </a:lnTo>
                <a:lnTo>
                  <a:pt x="160" y="203"/>
                </a:lnTo>
                <a:close/>
                <a:moveTo>
                  <a:pt x="208" y="173"/>
                </a:moveTo>
                <a:lnTo>
                  <a:pt x="208" y="173"/>
                </a:lnTo>
                <a:lnTo>
                  <a:pt x="209" y="172"/>
                </a:lnTo>
                <a:lnTo>
                  <a:pt x="209" y="172"/>
                </a:lnTo>
                <a:lnTo>
                  <a:pt x="208" y="172"/>
                </a:lnTo>
                <a:lnTo>
                  <a:pt x="208" y="173"/>
                </a:lnTo>
                <a:lnTo>
                  <a:pt x="208" y="173"/>
                </a:lnTo>
                <a:close/>
                <a:moveTo>
                  <a:pt x="148" y="122"/>
                </a:moveTo>
                <a:lnTo>
                  <a:pt x="148" y="122"/>
                </a:lnTo>
                <a:lnTo>
                  <a:pt x="150" y="122"/>
                </a:lnTo>
                <a:lnTo>
                  <a:pt x="150" y="121"/>
                </a:lnTo>
                <a:lnTo>
                  <a:pt x="150" y="121"/>
                </a:lnTo>
                <a:lnTo>
                  <a:pt x="148" y="122"/>
                </a:lnTo>
                <a:lnTo>
                  <a:pt x="148" y="122"/>
                </a:lnTo>
                <a:close/>
                <a:moveTo>
                  <a:pt x="49" y="186"/>
                </a:moveTo>
                <a:lnTo>
                  <a:pt x="49" y="186"/>
                </a:lnTo>
                <a:lnTo>
                  <a:pt x="47" y="184"/>
                </a:lnTo>
                <a:lnTo>
                  <a:pt x="47" y="184"/>
                </a:lnTo>
                <a:lnTo>
                  <a:pt x="47" y="186"/>
                </a:lnTo>
                <a:lnTo>
                  <a:pt x="47" y="187"/>
                </a:lnTo>
                <a:lnTo>
                  <a:pt x="47" y="187"/>
                </a:lnTo>
                <a:lnTo>
                  <a:pt x="49" y="186"/>
                </a:lnTo>
                <a:lnTo>
                  <a:pt x="49" y="186"/>
                </a:lnTo>
                <a:close/>
                <a:moveTo>
                  <a:pt x="76" y="375"/>
                </a:moveTo>
                <a:lnTo>
                  <a:pt x="76" y="375"/>
                </a:lnTo>
                <a:lnTo>
                  <a:pt x="73" y="373"/>
                </a:lnTo>
                <a:lnTo>
                  <a:pt x="73" y="373"/>
                </a:lnTo>
                <a:lnTo>
                  <a:pt x="76" y="375"/>
                </a:lnTo>
                <a:lnTo>
                  <a:pt x="76" y="375"/>
                </a:lnTo>
                <a:close/>
                <a:moveTo>
                  <a:pt x="86" y="190"/>
                </a:moveTo>
                <a:lnTo>
                  <a:pt x="86" y="190"/>
                </a:lnTo>
                <a:lnTo>
                  <a:pt x="84" y="190"/>
                </a:lnTo>
                <a:lnTo>
                  <a:pt x="84" y="190"/>
                </a:lnTo>
                <a:lnTo>
                  <a:pt x="84" y="192"/>
                </a:lnTo>
                <a:lnTo>
                  <a:pt x="84" y="192"/>
                </a:lnTo>
                <a:lnTo>
                  <a:pt x="84" y="192"/>
                </a:lnTo>
                <a:lnTo>
                  <a:pt x="84" y="192"/>
                </a:lnTo>
                <a:lnTo>
                  <a:pt x="86" y="190"/>
                </a:lnTo>
                <a:lnTo>
                  <a:pt x="86" y="190"/>
                </a:lnTo>
                <a:close/>
                <a:moveTo>
                  <a:pt x="150" y="197"/>
                </a:moveTo>
                <a:lnTo>
                  <a:pt x="150" y="197"/>
                </a:lnTo>
                <a:lnTo>
                  <a:pt x="152" y="196"/>
                </a:lnTo>
                <a:lnTo>
                  <a:pt x="152" y="196"/>
                </a:lnTo>
                <a:lnTo>
                  <a:pt x="150" y="196"/>
                </a:lnTo>
                <a:lnTo>
                  <a:pt x="150" y="197"/>
                </a:lnTo>
                <a:lnTo>
                  <a:pt x="150" y="197"/>
                </a:lnTo>
                <a:close/>
                <a:moveTo>
                  <a:pt x="87" y="199"/>
                </a:moveTo>
                <a:lnTo>
                  <a:pt x="87" y="199"/>
                </a:lnTo>
                <a:lnTo>
                  <a:pt x="86" y="202"/>
                </a:lnTo>
                <a:lnTo>
                  <a:pt x="86" y="202"/>
                </a:lnTo>
                <a:lnTo>
                  <a:pt x="87" y="200"/>
                </a:lnTo>
                <a:lnTo>
                  <a:pt x="87" y="199"/>
                </a:lnTo>
                <a:lnTo>
                  <a:pt x="87" y="199"/>
                </a:lnTo>
                <a:close/>
                <a:moveTo>
                  <a:pt x="226" y="166"/>
                </a:moveTo>
                <a:lnTo>
                  <a:pt x="226" y="166"/>
                </a:lnTo>
                <a:lnTo>
                  <a:pt x="225" y="167"/>
                </a:lnTo>
                <a:lnTo>
                  <a:pt x="226" y="169"/>
                </a:lnTo>
                <a:lnTo>
                  <a:pt x="226" y="169"/>
                </a:lnTo>
                <a:lnTo>
                  <a:pt x="226" y="166"/>
                </a:lnTo>
                <a:lnTo>
                  <a:pt x="226" y="166"/>
                </a:lnTo>
                <a:close/>
                <a:moveTo>
                  <a:pt x="235" y="149"/>
                </a:moveTo>
                <a:lnTo>
                  <a:pt x="235" y="149"/>
                </a:lnTo>
                <a:lnTo>
                  <a:pt x="235" y="150"/>
                </a:lnTo>
                <a:lnTo>
                  <a:pt x="235" y="150"/>
                </a:lnTo>
                <a:lnTo>
                  <a:pt x="236" y="150"/>
                </a:lnTo>
                <a:lnTo>
                  <a:pt x="236" y="150"/>
                </a:lnTo>
                <a:lnTo>
                  <a:pt x="235" y="149"/>
                </a:lnTo>
                <a:lnTo>
                  <a:pt x="235" y="149"/>
                </a:lnTo>
                <a:close/>
                <a:moveTo>
                  <a:pt x="44" y="254"/>
                </a:moveTo>
                <a:lnTo>
                  <a:pt x="44" y="254"/>
                </a:lnTo>
                <a:lnTo>
                  <a:pt x="44" y="254"/>
                </a:lnTo>
                <a:lnTo>
                  <a:pt x="44" y="254"/>
                </a:lnTo>
                <a:lnTo>
                  <a:pt x="43" y="257"/>
                </a:lnTo>
                <a:lnTo>
                  <a:pt x="43" y="257"/>
                </a:lnTo>
                <a:lnTo>
                  <a:pt x="43" y="257"/>
                </a:lnTo>
                <a:lnTo>
                  <a:pt x="43" y="257"/>
                </a:lnTo>
                <a:lnTo>
                  <a:pt x="44" y="254"/>
                </a:lnTo>
                <a:lnTo>
                  <a:pt x="44" y="254"/>
                </a:lnTo>
                <a:close/>
                <a:moveTo>
                  <a:pt x="118" y="233"/>
                </a:moveTo>
                <a:lnTo>
                  <a:pt x="118" y="233"/>
                </a:lnTo>
                <a:lnTo>
                  <a:pt x="118" y="233"/>
                </a:lnTo>
                <a:lnTo>
                  <a:pt x="118" y="233"/>
                </a:lnTo>
                <a:lnTo>
                  <a:pt x="117" y="234"/>
                </a:lnTo>
                <a:lnTo>
                  <a:pt x="117" y="234"/>
                </a:lnTo>
                <a:lnTo>
                  <a:pt x="117" y="234"/>
                </a:lnTo>
                <a:lnTo>
                  <a:pt x="117" y="234"/>
                </a:lnTo>
                <a:lnTo>
                  <a:pt x="118" y="233"/>
                </a:lnTo>
                <a:lnTo>
                  <a:pt x="118" y="233"/>
                </a:lnTo>
                <a:close/>
                <a:moveTo>
                  <a:pt x="9" y="229"/>
                </a:moveTo>
                <a:lnTo>
                  <a:pt x="9" y="229"/>
                </a:lnTo>
                <a:lnTo>
                  <a:pt x="9" y="229"/>
                </a:lnTo>
                <a:lnTo>
                  <a:pt x="9" y="229"/>
                </a:lnTo>
                <a:lnTo>
                  <a:pt x="9" y="231"/>
                </a:lnTo>
                <a:lnTo>
                  <a:pt x="9" y="231"/>
                </a:lnTo>
                <a:lnTo>
                  <a:pt x="9" y="231"/>
                </a:lnTo>
                <a:lnTo>
                  <a:pt x="9" y="231"/>
                </a:lnTo>
                <a:lnTo>
                  <a:pt x="9" y="229"/>
                </a:lnTo>
                <a:lnTo>
                  <a:pt x="9" y="229"/>
                </a:lnTo>
                <a:close/>
                <a:moveTo>
                  <a:pt x="36" y="297"/>
                </a:moveTo>
                <a:lnTo>
                  <a:pt x="36" y="297"/>
                </a:lnTo>
                <a:lnTo>
                  <a:pt x="37" y="297"/>
                </a:lnTo>
                <a:lnTo>
                  <a:pt x="37" y="297"/>
                </a:lnTo>
                <a:lnTo>
                  <a:pt x="37" y="294"/>
                </a:lnTo>
                <a:lnTo>
                  <a:pt x="37" y="294"/>
                </a:lnTo>
                <a:lnTo>
                  <a:pt x="37" y="294"/>
                </a:lnTo>
                <a:lnTo>
                  <a:pt x="37" y="294"/>
                </a:lnTo>
                <a:lnTo>
                  <a:pt x="36" y="297"/>
                </a:lnTo>
                <a:lnTo>
                  <a:pt x="36" y="297"/>
                </a:lnTo>
                <a:close/>
                <a:moveTo>
                  <a:pt x="128" y="142"/>
                </a:moveTo>
                <a:lnTo>
                  <a:pt x="128" y="142"/>
                </a:lnTo>
                <a:lnTo>
                  <a:pt x="128" y="142"/>
                </a:lnTo>
                <a:lnTo>
                  <a:pt x="128" y="142"/>
                </a:lnTo>
                <a:lnTo>
                  <a:pt x="127" y="143"/>
                </a:lnTo>
                <a:lnTo>
                  <a:pt x="127" y="143"/>
                </a:lnTo>
                <a:lnTo>
                  <a:pt x="127" y="143"/>
                </a:lnTo>
                <a:lnTo>
                  <a:pt x="127" y="143"/>
                </a:lnTo>
                <a:lnTo>
                  <a:pt x="128" y="142"/>
                </a:lnTo>
                <a:lnTo>
                  <a:pt x="128" y="142"/>
                </a:lnTo>
                <a:close/>
                <a:moveTo>
                  <a:pt x="53" y="234"/>
                </a:moveTo>
                <a:lnTo>
                  <a:pt x="53" y="234"/>
                </a:lnTo>
                <a:lnTo>
                  <a:pt x="52" y="234"/>
                </a:lnTo>
                <a:lnTo>
                  <a:pt x="52" y="234"/>
                </a:lnTo>
                <a:lnTo>
                  <a:pt x="53" y="236"/>
                </a:lnTo>
                <a:lnTo>
                  <a:pt x="53" y="236"/>
                </a:lnTo>
                <a:lnTo>
                  <a:pt x="53" y="234"/>
                </a:lnTo>
                <a:lnTo>
                  <a:pt x="53" y="234"/>
                </a:lnTo>
                <a:close/>
                <a:moveTo>
                  <a:pt x="248" y="175"/>
                </a:moveTo>
                <a:lnTo>
                  <a:pt x="248" y="175"/>
                </a:lnTo>
                <a:lnTo>
                  <a:pt x="249" y="175"/>
                </a:lnTo>
                <a:lnTo>
                  <a:pt x="249" y="173"/>
                </a:lnTo>
                <a:lnTo>
                  <a:pt x="249" y="173"/>
                </a:lnTo>
                <a:lnTo>
                  <a:pt x="248" y="175"/>
                </a:lnTo>
                <a:lnTo>
                  <a:pt x="248" y="175"/>
                </a:lnTo>
                <a:close/>
                <a:moveTo>
                  <a:pt x="106" y="241"/>
                </a:moveTo>
                <a:lnTo>
                  <a:pt x="106" y="241"/>
                </a:lnTo>
                <a:lnTo>
                  <a:pt x="104" y="241"/>
                </a:lnTo>
                <a:lnTo>
                  <a:pt x="104" y="241"/>
                </a:lnTo>
                <a:lnTo>
                  <a:pt x="104" y="243"/>
                </a:lnTo>
                <a:lnTo>
                  <a:pt x="104" y="243"/>
                </a:lnTo>
                <a:lnTo>
                  <a:pt x="104" y="243"/>
                </a:lnTo>
                <a:lnTo>
                  <a:pt x="104" y="243"/>
                </a:lnTo>
                <a:lnTo>
                  <a:pt x="106" y="241"/>
                </a:lnTo>
                <a:lnTo>
                  <a:pt x="106" y="241"/>
                </a:lnTo>
                <a:close/>
                <a:moveTo>
                  <a:pt x="142" y="200"/>
                </a:moveTo>
                <a:lnTo>
                  <a:pt x="142" y="200"/>
                </a:lnTo>
                <a:lnTo>
                  <a:pt x="144" y="200"/>
                </a:lnTo>
                <a:lnTo>
                  <a:pt x="144" y="199"/>
                </a:lnTo>
                <a:lnTo>
                  <a:pt x="144" y="199"/>
                </a:lnTo>
                <a:lnTo>
                  <a:pt x="142" y="200"/>
                </a:lnTo>
                <a:lnTo>
                  <a:pt x="142" y="200"/>
                </a:lnTo>
                <a:close/>
                <a:moveTo>
                  <a:pt x="106" y="125"/>
                </a:moveTo>
                <a:lnTo>
                  <a:pt x="106" y="125"/>
                </a:lnTo>
                <a:lnTo>
                  <a:pt x="107" y="125"/>
                </a:lnTo>
                <a:lnTo>
                  <a:pt x="107" y="125"/>
                </a:lnTo>
                <a:lnTo>
                  <a:pt x="107" y="123"/>
                </a:lnTo>
                <a:lnTo>
                  <a:pt x="107" y="123"/>
                </a:lnTo>
                <a:lnTo>
                  <a:pt x="107" y="123"/>
                </a:lnTo>
                <a:lnTo>
                  <a:pt x="107" y="123"/>
                </a:lnTo>
                <a:lnTo>
                  <a:pt x="106" y="125"/>
                </a:lnTo>
                <a:lnTo>
                  <a:pt x="106" y="125"/>
                </a:lnTo>
                <a:close/>
                <a:moveTo>
                  <a:pt x="13" y="125"/>
                </a:moveTo>
                <a:lnTo>
                  <a:pt x="13" y="125"/>
                </a:lnTo>
                <a:lnTo>
                  <a:pt x="13" y="125"/>
                </a:lnTo>
                <a:lnTo>
                  <a:pt x="13" y="125"/>
                </a:lnTo>
                <a:lnTo>
                  <a:pt x="12" y="126"/>
                </a:lnTo>
                <a:lnTo>
                  <a:pt x="12" y="126"/>
                </a:lnTo>
                <a:lnTo>
                  <a:pt x="12" y="126"/>
                </a:lnTo>
                <a:lnTo>
                  <a:pt x="12" y="126"/>
                </a:lnTo>
                <a:lnTo>
                  <a:pt x="13" y="125"/>
                </a:lnTo>
                <a:lnTo>
                  <a:pt x="13" y="125"/>
                </a:lnTo>
                <a:close/>
                <a:moveTo>
                  <a:pt x="32" y="184"/>
                </a:moveTo>
                <a:lnTo>
                  <a:pt x="32" y="184"/>
                </a:lnTo>
                <a:lnTo>
                  <a:pt x="33" y="184"/>
                </a:lnTo>
                <a:lnTo>
                  <a:pt x="33" y="184"/>
                </a:lnTo>
                <a:lnTo>
                  <a:pt x="33" y="184"/>
                </a:lnTo>
                <a:lnTo>
                  <a:pt x="33" y="184"/>
                </a:lnTo>
                <a:lnTo>
                  <a:pt x="33" y="184"/>
                </a:lnTo>
                <a:lnTo>
                  <a:pt x="33" y="184"/>
                </a:lnTo>
                <a:lnTo>
                  <a:pt x="32" y="184"/>
                </a:lnTo>
                <a:lnTo>
                  <a:pt x="32" y="184"/>
                </a:lnTo>
                <a:close/>
                <a:moveTo>
                  <a:pt x="148" y="149"/>
                </a:moveTo>
                <a:lnTo>
                  <a:pt x="148" y="149"/>
                </a:lnTo>
                <a:lnTo>
                  <a:pt x="147" y="149"/>
                </a:lnTo>
                <a:lnTo>
                  <a:pt x="147" y="150"/>
                </a:lnTo>
                <a:lnTo>
                  <a:pt x="147" y="150"/>
                </a:lnTo>
                <a:lnTo>
                  <a:pt x="148" y="149"/>
                </a:lnTo>
                <a:lnTo>
                  <a:pt x="148" y="149"/>
                </a:lnTo>
                <a:close/>
                <a:moveTo>
                  <a:pt x="83" y="94"/>
                </a:moveTo>
                <a:lnTo>
                  <a:pt x="83" y="94"/>
                </a:lnTo>
                <a:lnTo>
                  <a:pt x="83" y="94"/>
                </a:lnTo>
                <a:lnTo>
                  <a:pt x="83" y="94"/>
                </a:lnTo>
                <a:lnTo>
                  <a:pt x="84" y="94"/>
                </a:lnTo>
                <a:lnTo>
                  <a:pt x="84" y="94"/>
                </a:lnTo>
                <a:lnTo>
                  <a:pt x="83" y="94"/>
                </a:lnTo>
                <a:lnTo>
                  <a:pt x="83" y="94"/>
                </a:lnTo>
                <a:lnTo>
                  <a:pt x="83" y="94"/>
                </a:lnTo>
                <a:lnTo>
                  <a:pt x="83" y="94"/>
                </a:lnTo>
                <a:close/>
                <a:moveTo>
                  <a:pt x="26" y="180"/>
                </a:moveTo>
                <a:lnTo>
                  <a:pt x="26" y="180"/>
                </a:lnTo>
                <a:lnTo>
                  <a:pt x="27" y="180"/>
                </a:lnTo>
                <a:lnTo>
                  <a:pt x="27" y="180"/>
                </a:lnTo>
                <a:lnTo>
                  <a:pt x="27" y="179"/>
                </a:lnTo>
                <a:lnTo>
                  <a:pt x="27" y="179"/>
                </a:lnTo>
                <a:lnTo>
                  <a:pt x="26" y="179"/>
                </a:lnTo>
                <a:lnTo>
                  <a:pt x="26" y="179"/>
                </a:lnTo>
                <a:lnTo>
                  <a:pt x="26" y="180"/>
                </a:lnTo>
                <a:lnTo>
                  <a:pt x="26" y="180"/>
                </a:lnTo>
                <a:close/>
                <a:moveTo>
                  <a:pt x="168" y="204"/>
                </a:moveTo>
                <a:lnTo>
                  <a:pt x="168" y="204"/>
                </a:lnTo>
                <a:lnTo>
                  <a:pt x="168" y="204"/>
                </a:lnTo>
                <a:lnTo>
                  <a:pt x="168" y="204"/>
                </a:lnTo>
                <a:lnTo>
                  <a:pt x="167" y="206"/>
                </a:lnTo>
                <a:lnTo>
                  <a:pt x="167" y="206"/>
                </a:lnTo>
                <a:lnTo>
                  <a:pt x="167" y="206"/>
                </a:lnTo>
                <a:lnTo>
                  <a:pt x="167" y="206"/>
                </a:lnTo>
                <a:lnTo>
                  <a:pt x="168" y="204"/>
                </a:lnTo>
                <a:lnTo>
                  <a:pt x="168" y="204"/>
                </a:lnTo>
                <a:close/>
                <a:moveTo>
                  <a:pt x="262" y="148"/>
                </a:moveTo>
                <a:lnTo>
                  <a:pt x="262" y="148"/>
                </a:lnTo>
                <a:lnTo>
                  <a:pt x="262" y="148"/>
                </a:lnTo>
                <a:lnTo>
                  <a:pt x="262" y="148"/>
                </a:lnTo>
                <a:lnTo>
                  <a:pt x="260" y="148"/>
                </a:lnTo>
                <a:lnTo>
                  <a:pt x="260" y="148"/>
                </a:lnTo>
                <a:lnTo>
                  <a:pt x="260" y="148"/>
                </a:lnTo>
                <a:lnTo>
                  <a:pt x="260" y="148"/>
                </a:lnTo>
                <a:lnTo>
                  <a:pt x="262" y="148"/>
                </a:lnTo>
                <a:lnTo>
                  <a:pt x="262" y="148"/>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mc:AlternateContent xmlns:mc="http://schemas.openxmlformats.org/markup-compatibility/2006">
        <mc:Choice xmlns:a14="http://schemas.microsoft.com/office/drawing/2010/main" Requires="a14">
          <p:sp>
            <p:nvSpPr>
              <p:cNvPr id="5" name="文本框 4"/>
              <p:cNvSpPr txBox="1"/>
              <p:nvPr/>
            </p:nvSpPr>
            <p:spPr>
              <a:xfrm>
                <a:off x="6090557" y="2285849"/>
                <a:ext cx="6097633" cy="4338880"/>
              </a:xfrm>
              <a:prstGeom prst="rect">
                <a:avLst/>
              </a:prstGeom>
              <a:solidFill>
                <a:srgbClr val="BDA8D1"/>
              </a:solidFill>
            </p:spPr>
            <p:style>
              <a:lnRef idx="3">
                <a:schemeClr val="lt1"/>
              </a:lnRef>
              <a:fillRef idx="1">
                <a:schemeClr val="accent2"/>
              </a:fillRef>
              <a:effectRef idx="1">
                <a:schemeClr val="accent2"/>
              </a:effectRef>
              <a:fontRef idx="minor">
                <a:schemeClr val="lt1"/>
              </a:fontRef>
            </p:style>
            <p:txBody>
              <a:bodyPr wrap="square" rtlCol="0">
                <a:spAutoFit/>
              </a:bodyPr>
              <a:lstStyle/>
              <a:p>
                <a:r>
                  <a:rPr lang="zh-CN" altLang="zh-CN" sz="1600" dirty="0"/>
                  <a:t>参数估计：估计模型中的参数</a:t>
                </a:r>
                <a14:m>
                  <m:oMath xmlns:m="http://schemas.openxmlformats.org/officeDocument/2006/math">
                    <m:sSub>
                      <m:sSubPr>
                        <m:ctrlPr>
                          <a:rPr lang="zh-CN" altLang="zh-CN" sz="1600" i="1"/>
                        </m:ctrlPr>
                      </m:sSubPr>
                      <m:e>
                        <m:r>
                          <a:rPr lang="en-US" altLang="zh-CN" sz="1600" i="1"/>
                          <m:t>𝐶</m:t>
                        </m:r>
                      </m:e>
                      <m:sub>
                        <m:r>
                          <a:rPr lang="en-US" altLang="zh-CN" sz="1600" i="1"/>
                          <m:t>1</m:t>
                        </m:r>
                      </m:sub>
                    </m:sSub>
                    <m:r>
                      <a:rPr lang="zh-CN" altLang="zh-CN" sz="1600" i="1"/>
                      <m:t>，</m:t>
                    </m:r>
                    <m:sSub>
                      <m:sSubPr>
                        <m:ctrlPr>
                          <a:rPr lang="zh-CN" altLang="zh-CN" sz="1600" i="1"/>
                        </m:ctrlPr>
                      </m:sSubPr>
                      <m:e>
                        <m:r>
                          <a:rPr lang="en-US" altLang="zh-CN" sz="1600" i="1"/>
                          <m:t>𝐶</m:t>
                        </m:r>
                      </m:e>
                      <m:sub>
                        <m:r>
                          <a:rPr lang="en-US" altLang="zh-CN" sz="1600" i="1"/>
                          <m:t>2</m:t>
                        </m:r>
                      </m:sub>
                    </m:sSub>
                  </m:oMath>
                </a14:m>
                <a:r>
                  <a:rPr lang="zh-CN" altLang="zh-CN" sz="1600" dirty="0"/>
                  <a:t>估计要通过统计连续天数内的道路交通流以及环境的影响进行拟合得出，由于数据只有一天的早高峰，无法得出准确的</a:t>
                </a:r>
                <a14:m>
                  <m:oMath xmlns:m="http://schemas.openxmlformats.org/officeDocument/2006/math">
                    <m:sSub>
                      <m:sSubPr>
                        <m:ctrlPr>
                          <a:rPr lang="zh-CN" altLang="zh-CN" sz="1600" i="1"/>
                        </m:ctrlPr>
                      </m:sSubPr>
                      <m:e>
                        <m:r>
                          <a:rPr lang="en-US" altLang="zh-CN" sz="1600" i="1"/>
                          <m:t>𝐶</m:t>
                        </m:r>
                      </m:e>
                      <m:sub>
                        <m:r>
                          <a:rPr lang="en-US" altLang="zh-CN" sz="1600" i="1"/>
                          <m:t>1</m:t>
                        </m:r>
                      </m:sub>
                    </m:sSub>
                    <m:r>
                      <a:rPr lang="zh-CN" altLang="zh-CN" sz="1600" i="1"/>
                      <m:t>，</m:t>
                    </m:r>
                    <m:sSub>
                      <m:sSubPr>
                        <m:ctrlPr>
                          <a:rPr lang="zh-CN" altLang="zh-CN" sz="1600" i="1"/>
                        </m:ctrlPr>
                      </m:sSubPr>
                      <m:e>
                        <m:r>
                          <a:rPr lang="en-US" altLang="zh-CN" sz="1600" i="1"/>
                          <m:t>𝐶</m:t>
                        </m:r>
                      </m:e>
                      <m:sub>
                        <m:r>
                          <a:rPr lang="en-US" altLang="zh-CN" sz="1600" i="1"/>
                          <m:t>2</m:t>
                        </m:r>
                      </m:sub>
                    </m:sSub>
                  </m:oMath>
                </a14:m>
                <a:r>
                  <a:rPr lang="zh-CN" altLang="zh-CN" sz="1600" dirty="0"/>
                  <a:t>。</a:t>
                </a:r>
              </a:p>
              <a:p>
                <a:r>
                  <a:rPr lang="zh-CN" altLang="zh-CN" sz="1600" dirty="0"/>
                  <a:t>平均行程时间延误模型：</a:t>
                </a:r>
              </a:p>
              <a:p>
                <a:r>
                  <a:rPr lang="zh-CN" altLang="zh-CN" sz="1600" dirty="0"/>
                  <a:t>对停车和不停车两种情况进行加权取平均，得到平均行程时间延误</a:t>
                </a:r>
                <a14:m>
                  <m:oMath xmlns:m="http://schemas.openxmlformats.org/officeDocument/2006/math">
                    <m:acc>
                      <m:accPr>
                        <m:chr m:val="̅"/>
                        <m:ctrlPr>
                          <a:rPr lang="zh-CN" altLang="zh-CN" sz="1600" i="1"/>
                        </m:ctrlPr>
                      </m:accPr>
                      <m:e>
                        <m:r>
                          <a:rPr lang="en-US" altLang="zh-CN" sz="1600" i="1"/>
                          <m:t>𝑇</m:t>
                        </m:r>
                      </m:e>
                    </m:acc>
                  </m:oMath>
                </a14:m>
                <a:endParaRPr lang="zh-CN" altLang="zh-CN" sz="1600" dirty="0"/>
              </a:p>
              <a:p>
                <a14:m>
                  <m:oMathPara xmlns:m="http://schemas.openxmlformats.org/officeDocument/2006/math">
                    <m:oMathParaPr>
                      <m:jc m:val="centerGroup"/>
                    </m:oMathParaPr>
                    <m:oMath xmlns:m="http://schemas.openxmlformats.org/officeDocument/2006/math">
                      <m:acc>
                        <m:accPr>
                          <m:chr m:val="̅"/>
                          <m:ctrlPr>
                            <a:rPr lang="zh-CN" altLang="zh-CN" sz="1600" i="1"/>
                          </m:ctrlPr>
                        </m:accPr>
                        <m:e>
                          <m:r>
                            <a:rPr lang="en-US" altLang="zh-CN" sz="1600" i="1"/>
                            <m:t>𝑇</m:t>
                          </m:r>
                        </m:e>
                      </m:acc>
                      <m:r>
                        <a:rPr lang="en-US" altLang="zh-CN" sz="1600" i="1"/>
                        <m:t>=</m:t>
                      </m:r>
                      <m:sSub>
                        <m:sSubPr>
                          <m:ctrlPr>
                            <a:rPr lang="zh-CN" altLang="zh-CN" sz="1600" i="1"/>
                          </m:ctrlPr>
                        </m:sSubPr>
                        <m:e>
                          <m:r>
                            <a:rPr lang="en-US" altLang="zh-CN" sz="1600" i="1"/>
                            <m:t>𝐶</m:t>
                          </m:r>
                        </m:e>
                        <m:sub>
                          <m:r>
                            <a:rPr lang="en-US" altLang="zh-CN" sz="1600" i="1"/>
                            <m:t>1</m:t>
                          </m:r>
                        </m:sub>
                      </m:sSub>
                      <m:r>
                        <a:rPr lang="en-US" altLang="zh-CN" sz="1600" i="1"/>
                        <m:t>𝑝</m:t>
                      </m:r>
                      <m:d>
                        <m:dPr>
                          <m:ctrlPr>
                            <a:rPr lang="zh-CN" altLang="zh-CN" sz="1600" i="1"/>
                          </m:ctrlPr>
                        </m:dPr>
                        <m:e>
                          <m:sSub>
                            <m:sSubPr>
                              <m:ctrlPr>
                                <a:rPr lang="zh-CN" altLang="zh-CN" sz="1600" i="1"/>
                              </m:ctrlPr>
                            </m:sSubPr>
                            <m:e>
                              <m:r>
                                <a:rPr lang="en-US" altLang="zh-CN" sz="1600" i="1"/>
                                <m:t>𝑡</m:t>
                              </m:r>
                            </m:e>
                            <m:sub>
                              <m:r>
                                <a:rPr lang="en-US" altLang="zh-CN" sz="1600" i="1"/>
                                <m:t>𝑥</m:t>
                              </m:r>
                            </m:sub>
                          </m:sSub>
                          <m:r>
                            <a:rPr lang="en-US" altLang="zh-CN" sz="1600" i="1"/>
                            <m:t>−</m:t>
                          </m:r>
                          <m:sSub>
                            <m:sSubPr>
                              <m:ctrlPr>
                                <a:rPr lang="zh-CN" altLang="zh-CN" sz="1600" i="1"/>
                              </m:ctrlPr>
                            </m:sSubPr>
                            <m:e>
                              <m:r>
                                <a:rPr lang="en-US" altLang="zh-CN" sz="1600" i="1"/>
                                <m:t>𝑡</m:t>
                              </m:r>
                            </m:e>
                            <m:sub>
                              <m:r>
                                <a:rPr lang="en-US" altLang="zh-CN" sz="1600" i="1"/>
                                <m:t>𝑧</m:t>
                              </m:r>
                            </m:sub>
                          </m:sSub>
                        </m:e>
                      </m:d>
                      <m:r>
                        <a:rPr lang="en-US" altLang="zh-CN" sz="1600" i="1"/>
                        <m:t>+</m:t>
                      </m:r>
                      <m:sSub>
                        <m:sSubPr>
                          <m:ctrlPr>
                            <a:rPr lang="zh-CN" altLang="zh-CN" sz="1600" i="1"/>
                          </m:ctrlPr>
                        </m:sSubPr>
                        <m:e>
                          <m:r>
                            <a:rPr lang="en-US" altLang="zh-CN" sz="1600" i="1"/>
                            <m:t>𝐶</m:t>
                          </m:r>
                        </m:e>
                        <m:sub>
                          <m:r>
                            <a:rPr lang="en-US" altLang="zh-CN" sz="1600" i="1"/>
                            <m:t>2</m:t>
                          </m:r>
                        </m:sub>
                      </m:sSub>
                      <m:d>
                        <m:dPr>
                          <m:ctrlPr>
                            <a:rPr lang="zh-CN" altLang="zh-CN" sz="1600" i="1"/>
                          </m:ctrlPr>
                        </m:dPr>
                        <m:e>
                          <m:r>
                            <a:rPr lang="en-US" altLang="zh-CN" sz="1600" i="1"/>
                            <m:t>1−</m:t>
                          </m:r>
                          <m:r>
                            <a:rPr lang="en-US" altLang="zh-CN" sz="1600" i="1"/>
                            <m:t>𝑝</m:t>
                          </m:r>
                        </m:e>
                      </m:d>
                      <m:d>
                        <m:dPr>
                          <m:ctrlPr>
                            <a:rPr lang="zh-CN" altLang="zh-CN" sz="1600" i="1"/>
                          </m:ctrlPr>
                        </m:dPr>
                        <m:e>
                          <m:sSub>
                            <m:sSubPr>
                              <m:ctrlPr>
                                <a:rPr lang="zh-CN" altLang="zh-CN" sz="1600" i="1"/>
                              </m:ctrlPr>
                            </m:sSubPr>
                            <m:e>
                              <m:r>
                                <a:rPr lang="en-US" altLang="zh-CN" sz="1600" i="1"/>
                                <m:t>𝑡</m:t>
                              </m:r>
                            </m:e>
                            <m:sub>
                              <m:r>
                                <a:rPr lang="en-US" altLang="zh-CN" sz="1600" i="1"/>
                                <m:t>𝑥</m:t>
                              </m:r>
                            </m:sub>
                          </m:sSub>
                          <m:r>
                            <a:rPr lang="en-US" altLang="zh-CN" sz="1600" i="1"/>
                            <m:t>−</m:t>
                          </m:r>
                          <m:sSub>
                            <m:sSubPr>
                              <m:ctrlPr>
                                <a:rPr lang="zh-CN" altLang="zh-CN" sz="1600" i="1"/>
                              </m:ctrlPr>
                            </m:sSubPr>
                            <m:e>
                              <m:r>
                                <a:rPr lang="en-US" altLang="zh-CN" sz="1600" i="1"/>
                                <m:t>𝑡</m:t>
                              </m:r>
                            </m:e>
                            <m:sub>
                              <m:r>
                                <a:rPr lang="en-US" altLang="zh-CN" sz="1600" i="1"/>
                                <m:t>𝑧</m:t>
                              </m:r>
                            </m:sub>
                          </m:sSub>
                          <m:r>
                            <a:rPr lang="en-US" altLang="zh-CN" sz="1600" i="1"/>
                            <m:t>−</m:t>
                          </m:r>
                          <m:sSub>
                            <m:sSubPr>
                              <m:ctrlPr>
                                <a:rPr lang="zh-CN" altLang="zh-CN" sz="1600" i="1"/>
                              </m:ctrlPr>
                            </m:sSubPr>
                            <m:e>
                              <m:r>
                                <a:rPr lang="en-US" altLang="zh-CN" sz="1600" i="1"/>
                                <m:t>𝑡</m:t>
                              </m:r>
                            </m:e>
                            <m:sub>
                              <m:r>
                                <a:rPr lang="en-US" altLang="zh-CN" sz="1600" i="1"/>
                                <m:t>𝑠</m:t>
                              </m:r>
                            </m:sub>
                          </m:sSub>
                        </m:e>
                      </m:d>
                    </m:oMath>
                  </m:oMathPara>
                </a14:m>
                <a:endParaRPr lang="zh-CN" altLang="zh-CN" sz="1600" dirty="0"/>
              </a:p>
              <a:p>
                <a:r>
                  <a:rPr lang="zh-CN" altLang="zh-CN" sz="1600" dirty="0"/>
                  <a:t>即：</a:t>
                </a:r>
              </a:p>
              <a:p>
                <a14:m>
                  <m:oMathPara xmlns:m="http://schemas.openxmlformats.org/officeDocument/2006/math">
                    <m:oMathParaPr>
                      <m:jc m:val="centerGroup"/>
                    </m:oMathParaPr>
                    <m:oMath xmlns:m="http://schemas.openxmlformats.org/officeDocument/2006/math">
                      <m:acc>
                        <m:accPr>
                          <m:chr m:val="̅"/>
                          <m:ctrlPr>
                            <a:rPr lang="zh-CN" altLang="zh-CN" sz="1600" i="1"/>
                          </m:ctrlPr>
                        </m:accPr>
                        <m:e>
                          <m:r>
                            <a:rPr lang="en-US" altLang="zh-CN" sz="1600" i="1"/>
                            <m:t>𝑇</m:t>
                          </m:r>
                        </m:e>
                      </m:acc>
                      <m:r>
                        <a:rPr lang="en-US" altLang="zh-CN" sz="1600" i="1"/>
                        <m:t>=</m:t>
                      </m:r>
                      <m:sSub>
                        <m:sSubPr>
                          <m:ctrlPr>
                            <a:rPr lang="zh-CN" altLang="zh-CN" sz="1600" i="1"/>
                          </m:ctrlPr>
                        </m:sSubPr>
                        <m:e>
                          <m:r>
                            <a:rPr lang="en-US" altLang="zh-CN" sz="1600" i="1"/>
                            <m:t>𝐶</m:t>
                          </m:r>
                        </m:e>
                        <m:sub>
                          <m:r>
                            <a:rPr lang="en-US" altLang="zh-CN" sz="1600" i="1"/>
                            <m:t>1</m:t>
                          </m:r>
                        </m:sub>
                      </m:sSub>
                      <m:r>
                        <a:rPr lang="en-US" altLang="zh-CN" sz="1600" i="1"/>
                        <m:t>𝑝</m:t>
                      </m:r>
                      <m:d>
                        <m:dPr>
                          <m:ctrlPr>
                            <a:rPr lang="zh-CN" altLang="zh-CN" sz="1600" i="1"/>
                          </m:ctrlPr>
                        </m:dPr>
                        <m:e>
                          <m:f>
                            <m:fPr>
                              <m:ctrlPr>
                                <a:rPr lang="zh-CN" altLang="zh-CN" sz="1600" i="1"/>
                              </m:ctrlPr>
                            </m:fPr>
                            <m:num>
                              <m:r>
                                <a:rPr lang="en-US" altLang="zh-CN" sz="1600" i="1"/>
                                <m:t>3.6</m:t>
                              </m:r>
                              <m:r>
                                <a:rPr lang="en-US" altLang="zh-CN" sz="1600" i="1"/>
                                <m:t>𝑑</m:t>
                              </m:r>
                              <m:d>
                                <m:dPr>
                                  <m:ctrlPr>
                                    <a:rPr lang="zh-CN" altLang="zh-CN" sz="1600" i="1"/>
                                  </m:ctrlPr>
                                </m:dPr>
                                <m:e>
                                  <m:r>
                                    <a:rPr lang="en-US" altLang="zh-CN" sz="1600" i="1"/>
                                    <m:t>𝑢</m:t>
                                  </m:r>
                                  <m:r>
                                    <a:rPr lang="en-US" altLang="zh-CN" sz="1600" i="1"/>
                                    <m:t>+</m:t>
                                  </m:r>
                                  <m:r>
                                    <a:rPr lang="en-US" altLang="zh-CN" sz="1600" i="1"/>
                                    <m:t>𝑉</m:t>
                                  </m:r>
                                </m:e>
                              </m:d>
                            </m:num>
                            <m:den>
                              <m:r>
                                <a:rPr lang="en-US" altLang="zh-CN" sz="1600" i="1"/>
                                <m:t>𝑢𝑉</m:t>
                              </m:r>
                            </m:den>
                          </m:f>
                        </m:e>
                      </m:d>
                      <m:r>
                        <a:rPr lang="en-US" altLang="zh-CN" sz="1600" i="1"/>
                        <m:t>+</m:t>
                      </m:r>
                      <m:sSub>
                        <m:sSubPr>
                          <m:ctrlPr>
                            <a:rPr lang="zh-CN" altLang="zh-CN" sz="1600" i="1"/>
                          </m:ctrlPr>
                        </m:sSubPr>
                        <m:e>
                          <m:r>
                            <a:rPr lang="en-US" altLang="zh-CN" sz="1600" i="1"/>
                            <m:t>𝐶</m:t>
                          </m:r>
                        </m:e>
                        <m:sub>
                          <m:r>
                            <a:rPr lang="en-US" altLang="zh-CN" sz="1600" i="1"/>
                            <m:t>2</m:t>
                          </m:r>
                        </m:sub>
                      </m:sSub>
                      <m:r>
                        <a:rPr lang="en-US" altLang="zh-CN" sz="1600" i="1"/>
                        <m:t>(1−</m:t>
                      </m:r>
                      <m:r>
                        <a:rPr lang="en-US" altLang="zh-CN" sz="1600" i="1"/>
                        <m:t>𝑝</m:t>
                      </m:r>
                      <m:r>
                        <a:rPr lang="en-US" altLang="zh-CN" sz="1600" i="1"/>
                        <m:t>)(</m:t>
                      </m:r>
                      <m:f>
                        <m:fPr>
                          <m:ctrlPr>
                            <a:rPr lang="zh-CN" altLang="zh-CN" sz="1600" i="1"/>
                          </m:ctrlPr>
                        </m:fPr>
                        <m:num>
                          <m:r>
                            <a:rPr lang="en-US" altLang="zh-CN" sz="1600" i="1"/>
                            <m:t>3.6</m:t>
                          </m:r>
                          <m:r>
                            <a:rPr lang="en-US" altLang="zh-CN" sz="1600" i="1"/>
                            <m:t>𝑑</m:t>
                          </m:r>
                          <m:d>
                            <m:dPr>
                              <m:ctrlPr>
                                <a:rPr lang="zh-CN" altLang="zh-CN" sz="1600" i="1"/>
                              </m:ctrlPr>
                            </m:dPr>
                            <m:e>
                              <m:r>
                                <a:rPr lang="en-US" altLang="zh-CN" sz="1600" i="1"/>
                                <m:t>𝑢</m:t>
                              </m:r>
                              <m:r>
                                <a:rPr lang="en-US" altLang="zh-CN" sz="1600" i="1"/>
                                <m:t>+</m:t>
                              </m:r>
                              <m:r>
                                <a:rPr lang="en-US" altLang="zh-CN" sz="1600" i="1"/>
                                <m:t>𝑉</m:t>
                              </m:r>
                            </m:e>
                          </m:d>
                        </m:num>
                        <m:den>
                          <m:r>
                            <a:rPr lang="en-US" altLang="zh-CN" sz="1600" i="1"/>
                            <m:t>𝑢𝑉</m:t>
                          </m:r>
                        </m:den>
                      </m:f>
                      <m:r>
                        <a:rPr lang="en-US" altLang="zh-CN" sz="1600" i="1"/>
                        <m:t>−</m:t>
                      </m:r>
                      <m:sSub>
                        <m:sSubPr>
                          <m:ctrlPr>
                            <a:rPr lang="zh-CN" altLang="zh-CN" sz="1600" i="1"/>
                          </m:ctrlPr>
                        </m:sSubPr>
                        <m:e>
                          <m:r>
                            <a:rPr lang="en-US" altLang="zh-CN" sz="1600" i="1"/>
                            <m:t>𝑡</m:t>
                          </m:r>
                        </m:e>
                        <m:sub>
                          <m:r>
                            <a:rPr lang="en-US" altLang="zh-CN" sz="1600" i="1"/>
                            <m:t>𝑠</m:t>
                          </m:r>
                        </m:sub>
                      </m:sSub>
                      <m:r>
                        <a:rPr lang="en-US" altLang="zh-CN" sz="1600" i="1"/>
                        <m:t>)</m:t>
                      </m:r>
                    </m:oMath>
                  </m:oMathPara>
                </a14:m>
                <a:endParaRPr lang="zh-CN" altLang="zh-CN" sz="1600" dirty="0"/>
              </a:p>
              <a:p>
                <a14:m>
                  <m:oMath xmlns:m="http://schemas.openxmlformats.org/officeDocument/2006/math">
                    <m:acc>
                      <m:accPr>
                        <m:chr m:val="̅"/>
                        <m:ctrlPr>
                          <a:rPr lang="zh-CN" altLang="zh-CN" sz="1600" i="1"/>
                        </m:ctrlPr>
                      </m:accPr>
                      <m:e>
                        <m:r>
                          <a:rPr lang="en-US" altLang="zh-CN" sz="1600" i="1"/>
                          <m:t>𝑇</m:t>
                        </m:r>
                      </m:e>
                    </m:acc>
                  </m:oMath>
                </a14:m>
                <a:r>
                  <a:rPr lang="en-US" altLang="zh-CN" sz="1600" dirty="0"/>
                  <a:t>---</a:t>
                </a:r>
                <a:r>
                  <a:rPr lang="zh-CN" altLang="zh-CN" sz="1600" dirty="0"/>
                  <a:t>交叉口平均行程延误</a:t>
                </a:r>
              </a:p>
              <a:p>
                <a:r>
                  <a:rPr lang="en-US" altLang="zh-CN" sz="1600" dirty="0"/>
                  <a:t>p---</a:t>
                </a:r>
                <a:r>
                  <a:rPr lang="zh-CN" altLang="zh-CN" sz="1600" dirty="0"/>
                  <a:t>停驶车辆百分率</a:t>
                </a:r>
              </a:p>
              <a:p>
                <a:r>
                  <a:rPr lang="en-US" altLang="zh-CN" sz="1600" dirty="0"/>
                  <a:t>u---</a:t>
                </a:r>
                <a:r>
                  <a:rPr lang="zh-CN" altLang="zh-CN" sz="1600" dirty="0"/>
                  <a:t>路段平均行程车速</a:t>
                </a:r>
              </a:p>
              <a:p>
                <a:r>
                  <a:rPr lang="en-US" altLang="zh-CN" sz="1600" dirty="0"/>
                  <a:t>V---</a:t>
                </a:r>
                <a:r>
                  <a:rPr lang="zh-CN" altLang="zh-CN" sz="1600" dirty="0"/>
                  <a:t>取路段最高车速为自由行驶车速</a:t>
                </a:r>
              </a:p>
              <a:p>
                <a:r>
                  <a:rPr lang="en-US" altLang="zh-CN" sz="1600" dirty="0"/>
                  <a:t>d---</a:t>
                </a:r>
                <a:r>
                  <a:rPr lang="zh-CN" altLang="zh-CN" sz="1600" dirty="0"/>
                  <a:t>路段长度</a:t>
                </a:r>
              </a:p>
              <a:p>
                <a14:m>
                  <m:oMath xmlns:m="http://schemas.openxmlformats.org/officeDocument/2006/math">
                    <m:sSub>
                      <m:sSubPr>
                        <m:ctrlPr>
                          <a:rPr lang="zh-CN" altLang="zh-CN" sz="1600" i="1"/>
                        </m:ctrlPr>
                      </m:sSubPr>
                      <m:e>
                        <m:r>
                          <a:rPr lang="en-US" altLang="zh-CN" sz="1600" i="1"/>
                          <m:t>𝑡</m:t>
                        </m:r>
                      </m:e>
                      <m:sub>
                        <m:r>
                          <a:rPr lang="en-US" altLang="zh-CN" sz="1600" i="1"/>
                          <m:t>𝑠</m:t>
                        </m:r>
                      </m:sub>
                    </m:sSub>
                  </m:oMath>
                </a14:m>
                <a:r>
                  <a:rPr lang="en-US" altLang="zh-CN" sz="1600" dirty="0"/>
                  <a:t>---</a:t>
                </a:r>
                <a:r>
                  <a:rPr lang="zh-CN" altLang="zh-CN" sz="1600" dirty="0"/>
                  <a:t>路段停车延误</a:t>
                </a:r>
              </a:p>
              <a:p>
                <a14:m>
                  <m:oMath xmlns:m="http://schemas.openxmlformats.org/officeDocument/2006/math">
                    <m:sSub>
                      <m:sSubPr>
                        <m:ctrlPr>
                          <a:rPr lang="zh-CN" altLang="zh-CN" sz="1600" i="1"/>
                        </m:ctrlPr>
                      </m:sSubPr>
                      <m:e>
                        <m:r>
                          <a:rPr lang="en-US" altLang="zh-CN" sz="1600" i="1"/>
                          <m:t>𝐶</m:t>
                        </m:r>
                      </m:e>
                      <m:sub>
                        <m:r>
                          <a:rPr lang="en-US" altLang="zh-CN" sz="1600" i="1"/>
                          <m:t>1</m:t>
                        </m:r>
                      </m:sub>
                    </m:sSub>
                    <m:r>
                      <a:rPr lang="zh-CN" altLang="zh-CN" sz="1600" i="1"/>
                      <m:t>，</m:t>
                    </m:r>
                    <m:sSub>
                      <m:sSubPr>
                        <m:ctrlPr>
                          <a:rPr lang="zh-CN" altLang="zh-CN" sz="1600" i="1"/>
                        </m:ctrlPr>
                      </m:sSubPr>
                      <m:e>
                        <m:r>
                          <a:rPr lang="en-US" altLang="zh-CN" sz="1600" i="1"/>
                          <m:t>𝐶</m:t>
                        </m:r>
                      </m:e>
                      <m:sub>
                        <m:r>
                          <a:rPr lang="en-US" altLang="zh-CN" sz="1600" i="1"/>
                          <m:t>2</m:t>
                        </m:r>
                      </m:sub>
                    </m:sSub>
                  </m:oMath>
                </a14:m>
                <a:r>
                  <a:rPr lang="en-US" altLang="zh-CN" sz="1600" dirty="0"/>
                  <a:t>---</a:t>
                </a:r>
                <a:r>
                  <a:rPr lang="zh-CN" altLang="zh-CN" sz="1600" dirty="0"/>
                  <a:t>折算参数</a:t>
                </a:r>
              </a:p>
            </p:txBody>
          </p:sp>
        </mc:Choice>
        <mc:Fallback>
          <p:sp>
            <p:nvSpPr>
              <p:cNvPr id="5" name="文本框 4"/>
              <p:cNvSpPr txBox="1">
                <a:spLocks noRot="1" noChangeAspect="1" noMove="1" noResize="1" noEditPoints="1" noAdjustHandles="1" noChangeArrowheads="1" noChangeShapeType="1" noTextEdit="1"/>
              </p:cNvSpPr>
              <p:nvPr/>
            </p:nvSpPr>
            <p:spPr>
              <a:xfrm>
                <a:off x="6090557" y="2285849"/>
                <a:ext cx="6097633" cy="4338880"/>
              </a:xfrm>
              <a:prstGeom prst="rect">
                <a:avLst/>
              </a:prstGeom>
              <a:blipFill rotWithShape="0">
                <a:blip r:embed="rId2"/>
                <a:stretch>
                  <a:fillRect/>
                </a:stretch>
              </a:blipFill>
            </p:spPr>
            <p:txBody>
              <a:bodyPr/>
              <a:lstStyle/>
              <a:p>
                <a:r>
                  <a:rPr lang="zh-CN" altLang="en-US">
                    <a:noFill/>
                  </a:rPr>
                  <a:t> </a:t>
                </a:r>
                <a:endParaRPr lang="zh-CN" altLang="en-US">
                  <a:noFill/>
                </a:endParaRPr>
              </a:p>
            </p:txBody>
          </p:sp>
        </mc:Fallback>
      </mc:AlternateContent>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75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anim calcmode="lin" valueType="num">
                                      <p:cBhvr>
                                        <p:cTn id="37" dur="1000" fill="hold"/>
                                        <p:tgtEl>
                                          <p:spTgt spid="5"/>
                                        </p:tgtEl>
                                        <p:attrNameLst>
                                          <p:attrName>ppt_x</p:attrName>
                                        </p:attrNameLst>
                                      </p:cBhvr>
                                      <p:tavLst>
                                        <p:tav tm="0">
                                          <p:val>
                                            <p:strVal val="#ppt_x"/>
                                          </p:val>
                                        </p:tav>
                                        <p:tav tm="100000">
                                          <p:val>
                                            <p:strVal val="#ppt_x"/>
                                          </p:val>
                                        </p:tav>
                                      </p:tavLst>
                                    </p:anim>
                                    <p:anim calcmode="lin" valueType="num">
                                      <p:cBhvr>
                                        <p:cTn id="3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3" grpId="0" animBg="1"/>
      <p:bldP spid="4" grpId="0" animBg="1"/>
      <p:bldP spid="16" grpId="0" animBg="1"/>
      <p:bldP spid="17"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텍스트 개체 틀 1"/>
          <p:cNvSpPr>
            <a:spLocks noGrp="1"/>
          </p:cNvSpPr>
          <p:nvPr>
            <p:ph type="body" sz="quarter" idx="10"/>
          </p:nvPr>
        </p:nvSpPr>
        <p:spPr>
          <a:xfrm>
            <a:off x="4204362" y="3170581"/>
            <a:ext cx="6837480" cy="516317"/>
          </a:xfrm>
        </p:spPr>
        <p:txBody>
          <a:bodyPr/>
          <a:lstStyle/>
          <a:p>
            <a:pPr algn="l"/>
            <a:r>
              <a:rPr lang="zh-CN" altLang="en-US" b="0" dirty="0">
                <a:latin typeface="微软雅黑" panose="020B0503020204020204" charset="-122"/>
                <a:ea typeface="微软雅黑" panose="020B0503020204020204" charset="-122"/>
              </a:rPr>
              <a:t>调查结论</a:t>
            </a:r>
            <a:endParaRPr lang="zh-CN" altLang="ko-KR" b="0" dirty="0">
              <a:latin typeface="微软雅黑" panose="020B0503020204020204" charset="-122"/>
              <a:ea typeface="微软雅黑" panose="020B0503020204020204" charset="-122"/>
            </a:endParaRPr>
          </a:p>
        </p:txBody>
      </p:sp>
      <p:sp>
        <p:nvSpPr>
          <p:cNvPr id="4" name="텍스트 개체 틀 3"/>
          <p:cNvSpPr>
            <a:spLocks noGrp="1"/>
          </p:cNvSpPr>
          <p:nvPr>
            <p:ph type="body" sz="quarter" idx="12"/>
          </p:nvPr>
        </p:nvSpPr>
        <p:spPr>
          <a:xfrm>
            <a:off x="4204363" y="2167733"/>
            <a:ext cx="4710585" cy="944440"/>
          </a:xfrm>
        </p:spPr>
        <p:txBody>
          <a:bodyPr/>
          <a:lstStyle/>
          <a:p>
            <a:r>
              <a:rPr lang="en-US" dirty="0" smtClean="0"/>
              <a:t>P</a:t>
            </a:r>
            <a:r>
              <a:rPr lang="en-US" sz="4800" dirty="0" smtClean="0"/>
              <a:t>art5</a:t>
            </a:r>
            <a:endParaRPr lang="en-US" sz="4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checkerboard(across)">
                                      <p:cBhvr>
                                        <p:cTn id="10"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7" name="직선 연결선 76"/>
          <p:cNvCxnSpPr/>
          <p:nvPr/>
        </p:nvCxnSpPr>
        <p:spPr>
          <a:xfrm flipH="1">
            <a:off x="4107" y="681875"/>
            <a:ext cx="121840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400" y="307975"/>
            <a:ext cx="1629410" cy="232410"/>
            <a:chOff x="12" y="410"/>
            <a:chExt cx="2566" cy="680"/>
          </a:xfrm>
        </p:grpSpPr>
        <p:sp>
          <p:nvSpPr>
            <p:cNvPr id="19" name="矩形 18"/>
            <p:cNvSpPr/>
            <p:nvPr/>
          </p:nvSpPr>
          <p:spPr>
            <a:xfrm>
              <a:off x="2111" y="410"/>
              <a:ext cx="115" cy="680"/>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0" name="矩形 19"/>
            <p:cNvSpPr/>
            <p:nvPr/>
          </p:nvSpPr>
          <p:spPr>
            <a:xfrm>
              <a:off x="2478" y="735"/>
              <a:ext cx="100" cy="35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1" name="矩形 20"/>
            <p:cNvSpPr/>
            <p:nvPr/>
          </p:nvSpPr>
          <p:spPr>
            <a:xfrm>
              <a:off x="12" y="410"/>
              <a:ext cx="2003" cy="680"/>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2" name="矩形 21"/>
            <p:cNvSpPr/>
            <p:nvPr/>
          </p:nvSpPr>
          <p:spPr>
            <a:xfrm>
              <a:off x="2312" y="576"/>
              <a:ext cx="120" cy="514"/>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grpSp>
      <p:sp>
        <p:nvSpPr>
          <p:cNvPr id="5" name="菱形 4"/>
          <p:cNvSpPr/>
          <p:nvPr/>
        </p:nvSpPr>
        <p:spPr>
          <a:xfrm>
            <a:off x="7734300" y="1516380"/>
            <a:ext cx="3999865" cy="3981450"/>
          </a:xfrm>
          <a:prstGeom prst="diamond">
            <a:avLst/>
          </a:prstGeom>
          <a:solidFill>
            <a:srgbClr val="6C4C8B"/>
          </a:solidFill>
          <a:ln>
            <a:noFill/>
          </a:ln>
        </p:spPr>
        <p:txBody>
          <a:bodyPr lIns="97092" tIns="48293" rIns="97092" bIns="48293" anchor="ctr"/>
          <a:lstStyle/>
          <a:p>
            <a:pPr algn="ctr">
              <a:buFont typeface="Arial" panose="020B0604020202020204" pitchFamily="34" charset="0"/>
              <a:buNone/>
            </a:pPr>
            <a:endParaRPr lang="zh-CN" altLang="en-US" sz="2235">
              <a:solidFill>
                <a:srgbClr val="FFFFFF"/>
              </a:solidFill>
              <a:latin typeface="微软雅黑" panose="020B0503020204020204" charset="-122"/>
              <a:ea typeface="微软雅黑" panose="020B0503020204020204" charset="-122"/>
            </a:endParaRPr>
          </a:p>
        </p:txBody>
      </p:sp>
      <p:sp>
        <p:nvSpPr>
          <p:cNvPr id="7" name="Freeform 37"/>
          <p:cNvSpPr>
            <a:spLocks noEditPoints="1"/>
          </p:cNvSpPr>
          <p:nvPr/>
        </p:nvSpPr>
        <p:spPr bwMode="auto">
          <a:xfrm>
            <a:off x="9337675" y="3087370"/>
            <a:ext cx="975360" cy="807720"/>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solidFill>
          <a:ln>
            <a:noFill/>
          </a:ln>
        </p:spPr>
        <p:txBody>
          <a:bodyPr vert="horz" wrap="square" lIns="91281" tIns="45641" rIns="91281" bIns="45641" numCol="1" anchor="t" anchorCtr="0" compatLnSpc="1"/>
          <a:lstStyle/>
          <a:p>
            <a:endParaRPr lang="zh-CN" altLang="en-US" sz="1830" dirty="0">
              <a:solidFill>
                <a:prstClr val="black"/>
              </a:solidFill>
              <a:latin typeface="微软雅黑" panose="020B0503020204020204" charset="-122"/>
              <a:ea typeface="微软雅黑" panose="020B0503020204020204" charset="-122"/>
            </a:endParaRPr>
          </a:p>
        </p:txBody>
      </p:sp>
      <p:sp>
        <p:nvSpPr>
          <p:cNvPr id="8" name="椭圆 7"/>
          <p:cNvSpPr/>
          <p:nvPr/>
        </p:nvSpPr>
        <p:spPr>
          <a:xfrm>
            <a:off x="7734300" y="1515745"/>
            <a:ext cx="1603375" cy="1595755"/>
          </a:xfrm>
          <a:prstGeom prst="ellipse">
            <a:avLst/>
          </a:prstGeom>
          <a:solidFill>
            <a:srgbClr val="F4879C"/>
          </a:solidFill>
          <a:ln w="10" cap="flat">
            <a:noFill/>
            <a:prstDash val="solid"/>
            <a:miter lim="800000"/>
          </a:ln>
        </p:spPr>
        <p:txBody>
          <a:bodyPr vert="horz" wrap="square" lIns="68431" tIns="34214" rIns="68431" bIns="34214" numCol="1" anchor="t" anchorCtr="0" compatLnSpc="1"/>
          <a:lstStyle/>
          <a:p>
            <a:pPr defTabSz="897890"/>
            <a:endParaRPr lang="zh-CN" altLang="en-US" sz="1830" kern="0" dirty="0">
              <a:solidFill>
                <a:sysClr val="windowText" lastClr="000000"/>
              </a:solidFill>
              <a:latin typeface="微软雅黑" panose="020B0503020204020204" charset="-122"/>
              <a:ea typeface="微软雅黑" panose="020B0503020204020204" charset="-122"/>
            </a:endParaRPr>
          </a:p>
        </p:txBody>
      </p:sp>
      <p:sp>
        <p:nvSpPr>
          <p:cNvPr id="9" name="Freeform 42"/>
          <p:cNvSpPr>
            <a:spLocks noChangeAspect="1" noEditPoints="1"/>
          </p:cNvSpPr>
          <p:nvPr/>
        </p:nvSpPr>
        <p:spPr bwMode="auto">
          <a:xfrm>
            <a:off x="8203565" y="1901825"/>
            <a:ext cx="634365" cy="80772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solidFill>
          <a:ln>
            <a:noFill/>
          </a:ln>
        </p:spPr>
        <p:txBody>
          <a:bodyPr vert="horz" wrap="square" lIns="91281" tIns="45641" rIns="91281" bIns="45641" numCol="1" anchor="t" anchorCtr="0" compatLnSpc="1"/>
          <a:lstStyle/>
          <a:p>
            <a:endParaRPr lang="zh-CN" altLang="en-US" sz="1830" dirty="0">
              <a:solidFill>
                <a:prstClr val="black"/>
              </a:solidFill>
              <a:latin typeface="微软雅黑" panose="020B0503020204020204" charset="-122"/>
              <a:ea typeface="微软雅黑" panose="020B0503020204020204" charset="-122"/>
            </a:endParaRPr>
          </a:p>
        </p:txBody>
      </p:sp>
      <p:sp>
        <p:nvSpPr>
          <p:cNvPr id="10" name="椭圆 9"/>
          <p:cNvSpPr/>
          <p:nvPr/>
        </p:nvSpPr>
        <p:spPr>
          <a:xfrm>
            <a:off x="7738745" y="3790950"/>
            <a:ext cx="1603375" cy="1595755"/>
          </a:xfrm>
          <a:prstGeom prst="ellipse">
            <a:avLst/>
          </a:prstGeom>
          <a:solidFill>
            <a:srgbClr val="F4879C"/>
          </a:solidFill>
          <a:ln>
            <a:noFill/>
          </a:ln>
        </p:spPr>
        <p:txBody>
          <a:bodyPr lIns="97092" tIns="48293" rIns="97092" bIns="48293" anchor="ctr"/>
          <a:lstStyle/>
          <a:p>
            <a:pPr algn="ctr">
              <a:buFont typeface="Arial" panose="020B0604020202020204" pitchFamily="34" charset="0"/>
              <a:buNone/>
            </a:pPr>
            <a:endParaRPr lang="zh-CN" altLang="en-US" sz="2235">
              <a:solidFill>
                <a:srgbClr val="FFFFFF"/>
              </a:solidFill>
              <a:latin typeface="微软雅黑" panose="020B0503020204020204" charset="-122"/>
              <a:ea typeface="微软雅黑" panose="020B0503020204020204" charset="-122"/>
            </a:endParaRPr>
          </a:p>
        </p:txBody>
      </p:sp>
      <p:sp>
        <p:nvSpPr>
          <p:cNvPr id="11" name="Freeform 47"/>
          <p:cNvSpPr>
            <a:spLocks noChangeAspect="1" noEditPoints="1"/>
          </p:cNvSpPr>
          <p:nvPr/>
        </p:nvSpPr>
        <p:spPr bwMode="auto">
          <a:xfrm>
            <a:off x="8039735" y="4224655"/>
            <a:ext cx="1000760" cy="807720"/>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solidFill>
          <a:ln>
            <a:noFill/>
          </a:ln>
        </p:spPr>
        <p:txBody>
          <a:bodyPr vert="horz" wrap="square" lIns="91281" tIns="45641" rIns="91281" bIns="45641" numCol="1" anchor="t" anchorCtr="0" compatLnSpc="1"/>
          <a:lstStyle/>
          <a:p>
            <a:endParaRPr lang="zh-CN" altLang="en-US" sz="1830" dirty="0">
              <a:solidFill>
                <a:prstClr val="black"/>
              </a:solidFill>
              <a:latin typeface="微软雅黑" panose="020B0503020204020204" charset="-122"/>
              <a:ea typeface="微软雅黑" panose="020B0503020204020204" charset="-122"/>
            </a:endParaRPr>
          </a:p>
        </p:txBody>
      </p:sp>
      <p:sp>
        <p:nvSpPr>
          <p:cNvPr id="12" name="椭圆 11"/>
          <p:cNvSpPr/>
          <p:nvPr/>
        </p:nvSpPr>
        <p:spPr>
          <a:xfrm>
            <a:off x="10005060" y="3790950"/>
            <a:ext cx="1603375" cy="1595755"/>
          </a:xfrm>
          <a:prstGeom prst="ellipse">
            <a:avLst/>
          </a:prstGeom>
          <a:solidFill>
            <a:srgbClr val="F4879C"/>
          </a:solidFill>
          <a:ln w="10" cap="flat">
            <a:noFill/>
            <a:prstDash val="solid"/>
            <a:miter lim="800000"/>
          </a:ln>
        </p:spPr>
        <p:txBody>
          <a:bodyPr vert="horz" wrap="square" lIns="68431" tIns="34214" rIns="68431" bIns="34214" numCol="1" anchor="t" anchorCtr="0" compatLnSpc="1"/>
          <a:lstStyle/>
          <a:p>
            <a:pPr defTabSz="897890"/>
            <a:endParaRPr lang="zh-CN" altLang="en-US" sz="1830" kern="0" dirty="0">
              <a:solidFill>
                <a:sysClr val="windowText" lastClr="000000"/>
              </a:solidFill>
              <a:latin typeface="微软雅黑" panose="020B0503020204020204" charset="-122"/>
              <a:ea typeface="微软雅黑" panose="020B0503020204020204" charset="-122"/>
            </a:endParaRPr>
          </a:p>
        </p:txBody>
      </p:sp>
      <p:sp>
        <p:nvSpPr>
          <p:cNvPr id="13" name="Freeform 52"/>
          <p:cNvSpPr>
            <a:spLocks noEditPoints="1"/>
          </p:cNvSpPr>
          <p:nvPr/>
        </p:nvSpPr>
        <p:spPr bwMode="auto">
          <a:xfrm>
            <a:off x="10497820" y="4515485"/>
            <a:ext cx="635635" cy="346710"/>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281" tIns="45641" rIns="91281" bIns="45641" numCol="1" anchor="t" anchorCtr="0" compatLnSpc="1"/>
          <a:lstStyle/>
          <a:p>
            <a:endParaRPr lang="zh-CN" altLang="en-US" sz="1830" dirty="0">
              <a:solidFill>
                <a:prstClr val="black"/>
              </a:solidFill>
              <a:latin typeface="微软雅黑" panose="020B0503020204020204" charset="-122"/>
              <a:ea typeface="微软雅黑" panose="020B0503020204020204" charset="-122"/>
            </a:endParaRPr>
          </a:p>
        </p:txBody>
      </p:sp>
      <p:sp>
        <p:nvSpPr>
          <p:cNvPr id="14" name="Freeform 53"/>
          <p:cNvSpPr>
            <a:spLocks noEditPoints="1"/>
          </p:cNvSpPr>
          <p:nvPr/>
        </p:nvSpPr>
        <p:spPr bwMode="auto">
          <a:xfrm>
            <a:off x="10337165" y="4171950"/>
            <a:ext cx="938530" cy="807720"/>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281" tIns="45641" rIns="91281" bIns="45641" numCol="1" anchor="t" anchorCtr="0" compatLnSpc="1"/>
          <a:lstStyle/>
          <a:p>
            <a:endParaRPr lang="zh-CN" altLang="en-US" sz="1830" dirty="0">
              <a:solidFill>
                <a:prstClr val="black"/>
              </a:solidFill>
              <a:latin typeface="微软雅黑" panose="020B0503020204020204" charset="-122"/>
              <a:ea typeface="微软雅黑" panose="020B0503020204020204" charset="-122"/>
            </a:endParaRPr>
          </a:p>
        </p:txBody>
      </p:sp>
      <p:sp>
        <p:nvSpPr>
          <p:cNvPr id="15" name="椭圆 14"/>
          <p:cNvSpPr/>
          <p:nvPr/>
        </p:nvSpPr>
        <p:spPr>
          <a:xfrm>
            <a:off x="10005060" y="1508125"/>
            <a:ext cx="1603375" cy="1595755"/>
          </a:xfrm>
          <a:prstGeom prst="ellipse">
            <a:avLst/>
          </a:prstGeom>
          <a:solidFill>
            <a:srgbClr val="F4879C"/>
          </a:solidFill>
          <a:ln>
            <a:noFill/>
          </a:ln>
        </p:spPr>
        <p:txBody>
          <a:bodyPr lIns="97092" tIns="48293" rIns="97092" bIns="48293" anchor="ctr"/>
          <a:lstStyle/>
          <a:p>
            <a:pPr algn="ctr">
              <a:buFont typeface="Arial" panose="020B0604020202020204" pitchFamily="34" charset="0"/>
              <a:buNone/>
            </a:pPr>
            <a:endParaRPr lang="zh-CN" altLang="en-US" sz="2235">
              <a:solidFill>
                <a:srgbClr val="FFFFFF"/>
              </a:solidFill>
              <a:latin typeface="微软雅黑" panose="020B0503020204020204" charset="-122"/>
              <a:ea typeface="微软雅黑" panose="020B0503020204020204" charset="-122"/>
            </a:endParaRPr>
          </a:p>
        </p:txBody>
      </p:sp>
      <p:sp>
        <p:nvSpPr>
          <p:cNvPr id="16" name="Freeform 21"/>
          <p:cNvSpPr>
            <a:spLocks noChangeAspect="1" noEditPoints="1"/>
          </p:cNvSpPr>
          <p:nvPr/>
        </p:nvSpPr>
        <p:spPr bwMode="auto">
          <a:xfrm>
            <a:off x="10358120" y="1889125"/>
            <a:ext cx="864235" cy="807720"/>
          </a:xfrm>
          <a:custGeom>
            <a:avLst/>
            <a:gdLst>
              <a:gd name="T0" fmla="*/ 189 w 243"/>
              <a:gd name="T1" fmla="*/ 0 h 228"/>
              <a:gd name="T2" fmla="*/ 196 w 243"/>
              <a:gd name="T3" fmla="*/ 190 h 228"/>
              <a:gd name="T4" fmla="*/ 201 w 243"/>
              <a:gd name="T5" fmla="*/ 207 h 228"/>
              <a:gd name="T6" fmla="*/ 224 w 243"/>
              <a:gd name="T7" fmla="*/ 208 h 228"/>
              <a:gd name="T8" fmla="*/ 228 w 243"/>
              <a:gd name="T9" fmla="*/ 184 h 228"/>
              <a:gd name="T10" fmla="*/ 235 w 243"/>
              <a:gd name="T11" fmla="*/ 11 h 228"/>
              <a:gd name="T12" fmla="*/ 243 w 243"/>
              <a:gd name="T13" fmla="*/ 184 h 228"/>
              <a:gd name="T14" fmla="*/ 236 w 243"/>
              <a:gd name="T15" fmla="*/ 215 h 228"/>
              <a:gd name="T16" fmla="*/ 216 w 243"/>
              <a:gd name="T17" fmla="*/ 228 h 228"/>
              <a:gd name="T18" fmla="*/ 35 w 243"/>
              <a:gd name="T19" fmla="*/ 228 h 228"/>
              <a:gd name="T20" fmla="*/ 10 w 243"/>
              <a:gd name="T21" fmla="*/ 219 h 228"/>
              <a:gd name="T22" fmla="*/ 0 w 243"/>
              <a:gd name="T23" fmla="*/ 191 h 228"/>
              <a:gd name="T24" fmla="*/ 8 w 243"/>
              <a:gd name="T25" fmla="*/ 0 h 228"/>
              <a:gd name="T26" fmla="*/ 34 w 243"/>
              <a:gd name="T27" fmla="*/ 188 h 228"/>
              <a:gd name="T28" fmla="*/ 72 w 243"/>
              <a:gd name="T29" fmla="*/ 179 h 228"/>
              <a:gd name="T30" fmla="*/ 34 w 243"/>
              <a:gd name="T31" fmla="*/ 157 h 228"/>
              <a:gd name="T32" fmla="*/ 161 w 243"/>
              <a:gd name="T33" fmla="*/ 166 h 228"/>
              <a:gd name="T34" fmla="*/ 34 w 243"/>
              <a:gd name="T35" fmla="*/ 157 h 228"/>
              <a:gd name="T36" fmla="*/ 34 w 243"/>
              <a:gd name="T37" fmla="*/ 142 h 228"/>
              <a:gd name="T38" fmla="*/ 161 w 243"/>
              <a:gd name="T39" fmla="*/ 132 h 228"/>
              <a:gd name="T40" fmla="*/ 34 w 243"/>
              <a:gd name="T41" fmla="*/ 109 h 228"/>
              <a:gd name="T42" fmla="*/ 161 w 243"/>
              <a:gd name="T43" fmla="*/ 119 h 228"/>
              <a:gd name="T44" fmla="*/ 34 w 243"/>
              <a:gd name="T45" fmla="*/ 109 h 228"/>
              <a:gd name="T46" fmla="*/ 64 w 243"/>
              <a:gd name="T47" fmla="*/ 38 h 228"/>
              <a:gd name="T48" fmla="*/ 54 w 243"/>
              <a:gd name="T49" fmla="*/ 62 h 228"/>
              <a:gd name="T50" fmla="*/ 34 w 243"/>
              <a:gd name="T51" fmla="*/ 38 h 228"/>
              <a:gd name="T52" fmla="*/ 44 w 243"/>
              <a:gd name="T53" fmla="*/ 90 h 228"/>
              <a:gd name="T54" fmla="*/ 52 w 243"/>
              <a:gd name="T55" fmla="*/ 90 h 228"/>
              <a:gd name="T56" fmla="*/ 89 w 243"/>
              <a:gd name="T57" fmla="*/ 90 h 228"/>
              <a:gd name="T58" fmla="*/ 78 w 243"/>
              <a:gd name="T59" fmla="*/ 84 h 228"/>
              <a:gd name="T60" fmla="*/ 87 w 243"/>
              <a:gd name="T61" fmla="*/ 65 h 228"/>
              <a:gd name="T62" fmla="*/ 78 w 243"/>
              <a:gd name="T63" fmla="*/ 59 h 228"/>
              <a:gd name="T64" fmla="*/ 89 w 243"/>
              <a:gd name="T65" fmla="*/ 45 h 228"/>
              <a:gd name="T66" fmla="*/ 66 w 243"/>
              <a:gd name="T67" fmla="*/ 38 h 228"/>
              <a:gd name="T68" fmla="*/ 89 w 243"/>
              <a:gd name="T69" fmla="*/ 90 h 228"/>
              <a:gd name="T70" fmla="*/ 127 w 243"/>
              <a:gd name="T71" fmla="*/ 38 h 228"/>
              <a:gd name="T72" fmla="*/ 120 w 243"/>
              <a:gd name="T73" fmla="*/ 38 h 228"/>
              <a:gd name="T74" fmla="*/ 103 w 243"/>
              <a:gd name="T75" fmla="*/ 62 h 228"/>
              <a:gd name="T76" fmla="*/ 90 w 243"/>
              <a:gd name="T77" fmla="*/ 38 h 228"/>
              <a:gd name="T78" fmla="*/ 108 w 243"/>
              <a:gd name="T79" fmla="*/ 90 h 228"/>
              <a:gd name="T80" fmla="*/ 116 w 243"/>
              <a:gd name="T81" fmla="*/ 90 h 228"/>
              <a:gd name="T82" fmla="*/ 136 w 243"/>
              <a:gd name="T83" fmla="*/ 38 h 228"/>
              <a:gd name="T84" fmla="*/ 138 w 243"/>
              <a:gd name="T85" fmla="*/ 81 h 228"/>
              <a:gd name="T86" fmla="*/ 164 w 243"/>
              <a:gd name="T87" fmla="*/ 81 h 228"/>
              <a:gd name="T88" fmla="*/ 162 w 243"/>
              <a:gd name="T89" fmla="*/ 68 h 228"/>
              <a:gd name="T90" fmla="*/ 149 w 243"/>
              <a:gd name="T91" fmla="*/ 51 h 228"/>
              <a:gd name="T92" fmla="*/ 150 w 243"/>
              <a:gd name="T93" fmla="*/ 45 h 228"/>
              <a:gd name="T94" fmla="*/ 152 w 243"/>
              <a:gd name="T95" fmla="*/ 56 h 228"/>
              <a:gd name="T96" fmla="*/ 163 w 243"/>
              <a:gd name="T97" fmla="*/ 47 h 228"/>
              <a:gd name="T98" fmla="*/ 138 w 243"/>
              <a:gd name="T99" fmla="*/ 48 h 228"/>
              <a:gd name="T100" fmla="*/ 139 w 243"/>
              <a:gd name="T101" fmla="*/ 59 h 228"/>
              <a:gd name="T102" fmla="*/ 152 w 243"/>
              <a:gd name="T103" fmla="*/ 75 h 228"/>
              <a:gd name="T104" fmla="*/ 150 w 243"/>
              <a:gd name="T105" fmla="*/ 83 h 228"/>
              <a:gd name="T106" fmla="*/ 148 w 243"/>
              <a:gd name="T107" fmla="*/ 70 h 228"/>
              <a:gd name="T108" fmla="*/ 206 w 243"/>
              <a:gd name="T109" fmla="*/ 12 h 228"/>
              <a:gd name="T110" fmla="*/ 213 w 243"/>
              <a:gd name="T111" fmla="*/ 200 h 228"/>
              <a:gd name="T112" fmla="*/ 220 w 243"/>
              <a:gd name="T113" fmla="*/ 12 h 228"/>
              <a:gd name="T114" fmla="*/ 206 w 243"/>
              <a:gd name="T115" fmla="*/ 12 h 228"/>
              <a:gd name="T116" fmla="*/ 15 w 243"/>
              <a:gd name="T117" fmla="*/ 15 h 228"/>
              <a:gd name="T118" fmla="*/ 15 w 243"/>
              <a:gd name="T119" fmla="*/ 191 h 228"/>
              <a:gd name="T120" fmla="*/ 35 w 243"/>
              <a:gd name="T121" fmla="*/ 213 h 228"/>
              <a:gd name="T122" fmla="*/ 188 w 243"/>
              <a:gd name="T123" fmla="*/ 213 h 228"/>
              <a:gd name="T124" fmla="*/ 182 w 243"/>
              <a:gd name="T125" fmla="*/ 19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 h="228">
                <a:moveTo>
                  <a:pt x="8" y="0"/>
                </a:moveTo>
                <a:cubicBezTo>
                  <a:pt x="189" y="0"/>
                  <a:pt x="189" y="0"/>
                  <a:pt x="189" y="0"/>
                </a:cubicBezTo>
                <a:cubicBezTo>
                  <a:pt x="193" y="0"/>
                  <a:pt x="196" y="3"/>
                  <a:pt x="196" y="7"/>
                </a:cubicBezTo>
                <a:cubicBezTo>
                  <a:pt x="196" y="190"/>
                  <a:pt x="196" y="190"/>
                  <a:pt x="196" y="190"/>
                </a:cubicBezTo>
                <a:cubicBezTo>
                  <a:pt x="196" y="190"/>
                  <a:pt x="196" y="190"/>
                  <a:pt x="196" y="190"/>
                </a:cubicBezTo>
                <a:cubicBezTo>
                  <a:pt x="196" y="198"/>
                  <a:pt x="198" y="203"/>
                  <a:pt x="201" y="207"/>
                </a:cubicBezTo>
                <a:cubicBezTo>
                  <a:pt x="204" y="210"/>
                  <a:pt x="210" y="212"/>
                  <a:pt x="216" y="213"/>
                </a:cubicBezTo>
                <a:cubicBezTo>
                  <a:pt x="219" y="213"/>
                  <a:pt x="222" y="211"/>
                  <a:pt x="224" y="208"/>
                </a:cubicBezTo>
                <a:cubicBezTo>
                  <a:pt x="226" y="203"/>
                  <a:pt x="228" y="196"/>
                  <a:pt x="228" y="184"/>
                </a:cubicBezTo>
                <a:cubicBezTo>
                  <a:pt x="228" y="184"/>
                  <a:pt x="228" y="184"/>
                  <a:pt x="228" y="184"/>
                </a:cubicBezTo>
                <a:cubicBezTo>
                  <a:pt x="228" y="19"/>
                  <a:pt x="228" y="19"/>
                  <a:pt x="228" y="19"/>
                </a:cubicBezTo>
                <a:cubicBezTo>
                  <a:pt x="228" y="15"/>
                  <a:pt x="231" y="11"/>
                  <a:pt x="235" y="11"/>
                </a:cubicBezTo>
                <a:cubicBezTo>
                  <a:pt x="239" y="11"/>
                  <a:pt x="243" y="15"/>
                  <a:pt x="243" y="19"/>
                </a:cubicBezTo>
                <a:cubicBezTo>
                  <a:pt x="243" y="184"/>
                  <a:pt x="243" y="184"/>
                  <a:pt x="243" y="184"/>
                </a:cubicBezTo>
                <a:cubicBezTo>
                  <a:pt x="243" y="184"/>
                  <a:pt x="243" y="184"/>
                  <a:pt x="242" y="184"/>
                </a:cubicBezTo>
                <a:cubicBezTo>
                  <a:pt x="243" y="199"/>
                  <a:pt x="240" y="209"/>
                  <a:pt x="236" y="215"/>
                </a:cubicBezTo>
                <a:cubicBezTo>
                  <a:pt x="232" y="223"/>
                  <a:pt x="225" y="227"/>
                  <a:pt x="217" y="228"/>
                </a:cubicBezTo>
                <a:cubicBezTo>
                  <a:pt x="217" y="228"/>
                  <a:pt x="217" y="228"/>
                  <a:pt x="216" y="228"/>
                </a:cubicBezTo>
                <a:cubicBezTo>
                  <a:pt x="216" y="228"/>
                  <a:pt x="216" y="228"/>
                  <a:pt x="216" y="228"/>
                </a:cubicBezTo>
                <a:cubicBezTo>
                  <a:pt x="35" y="228"/>
                  <a:pt x="35" y="228"/>
                  <a:pt x="35" y="228"/>
                </a:cubicBezTo>
                <a:cubicBezTo>
                  <a:pt x="35" y="228"/>
                  <a:pt x="34" y="228"/>
                  <a:pt x="34" y="228"/>
                </a:cubicBezTo>
                <a:cubicBezTo>
                  <a:pt x="24" y="228"/>
                  <a:pt x="16" y="225"/>
                  <a:pt x="10" y="219"/>
                </a:cubicBezTo>
                <a:cubicBezTo>
                  <a:pt x="4" y="213"/>
                  <a:pt x="0" y="204"/>
                  <a:pt x="0" y="191"/>
                </a:cubicBezTo>
                <a:cubicBezTo>
                  <a:pt x="0" y="191"/>
                  <a:pt x="0" y="191"/>
                  <a:pt x="0" y="191"/>
                </a:cubicBezTo>
                <a:cubicBezTo>
                  <a:pt x="0" y="7"/>
                  <a:pt x="0" y="7"/>
                  <a:pt x="0" y="7"/>
                </a:cubicBezTo>
                <a:cubicBezTo>
                  <a:pt x="0" y="3"/>
                  <a:pt x="3" y="0"/>
                  <a:pt x="8" y="0"/>
                </a:cubicBezTo>
                <a:close/>
                <a:moveTo>
                  <a:pt x="34" y="179"/>
                </a:moveTo>
                <a:cubicBezTo>
                  <a:pt x="34" y="188"/>
                  <a:pt x="34" y="188"/>
                  <a:pt x="34" y="188"/>
                </a:cubicBezTo>
                <a:cubicBezTo>
                  <a:pt x="72" y="188"/>
                  <a:pt x="72" y="188"/>
                  <a:pt x="72" y="188"/>
                </a:cubicBezTo>
                <a:cubicBezTo>
                  <a:pt x="72" y="179"/>
                  <a:pt x="72" y="179"/>
                  <a:pt x="72" y="179"/>
                </a:cubicBezTo>
                <a:cubicBezTo>
                  <a:pt x="34" y="179"/>
                  <a:pt x="34" y="179"/>
                  <a:pt x="34" y="179"/>
                </a:cubicBezTo>
                <a:close/>
                <a:moveTo>
                  <a:pt x="34" y="157"/>
                </a:moveTo>
                <a:cubicBezTo>
                  <a:pt x="34" y="166"/>
                  <a:pt x="34" y="166"/>
                  <a:pt x="34" y="166"/>
                </a:cubicBezTo>
                <a:cubicBezTo>
                  <a:pt x="161" y="166"/>
                  <a:pt x="161" y="166"/>
                  <a:pt x="161" y="166"/>
                </a:cubicBezTo>
                <a:cubicBezTo>
                  <a:pt x="161" y="157"/>
                  <a:pt x="161" y="157"/>
                  <a:pt x="161" y="157"/>
                </a:cubicBezTo>
                <a:cubicBezTo>
                  <a:pt x="34" y="157"/>
                  <a:pt x="34" y="157"/>
                  <a:pt x="34" y="157"/>
                </a:cubicBezTo>
                <a:close/>
                <a:moveTo>
                  <a:pt x="34" y="132"/>
                </a:moveTo>
                <a:cubicBezTo>
                  <a:pt x="34" y="142"/>
                  <a:pt x="34" y="142"/>
                  <a:pt x="34" y="142"/>
                </a:cubicBezTo>
                <a:cubicBezTo>
                  <a:pt x="161" y="142"/>
                  <a:pt x="161" y="142"/>
                  <a:pt x="161" y="142"/>
                </a:cubicBezTo>
                <a:cubicBezTo>
                  <a:pt x="161" y="132"/>
                  <a:pt x="161" y="132"/>
                  <a:pt x="161" y="132"/>
                </a:cubicBezTo>
                <a:cubicBezTo>
                  <a:pt x="34" y="132"/>
                  <a:pt x="34" y="132"/>
                  <a:pt x="34" y="132"/>
                </a:cubicBezTo>
                <a:close/>
                <a:moveTo>
                  <a:pt x="34" y="109"/>
                </a:moveTo>
                <a:cubicBezTo>
                  <a:pt x="34" y="119"/>
                  <a:pt x="34" y="119"/>
                  <a:pt x="34" y="119"/>
                </a:cubicBezTo>
                <a:cubicBezTo>
                  <a:pt x="161" y="119"/>
                  <a:pt x="161" y="119"/>
                  <a:pt x="161" y="119"/>
                </a:cubicBezTo>
                <a:cubicBezTo>
                  <a:pt x="161" y="109"/>
                  <a:pt x="161" y="109"/>
                  <a:pt x="161" y="109"/>
                </a:cubicBezTo>
                <a:cubicBezTo>
                  <a:pt x="34" y="109"/>
                  <a:pt x="34" y="109"/>
                  <a:pt x="34" y="109"/>
                </a:cubicBezTo>
                <a:close/>
                <a:moveTo>
                  <a:pt x="64" y="90"/>
                </a:moveTo>
                <a:cubicBezTo>
                  <a:pt x="64" y="38"/>
                  <a:pt x="64" y="38"/>
                  <a:pt x="64" y="38"/>
                </a:cubicBezTo>
                <a:cubicBezTo>
                  <a:pt x="54" y="38"/>
                  <a:pt x="54" y="38"/>
                  <a:pt x="54" y="38"/>
                </a:cubicBezTo>
                <a:cubicBezTo>
                  <a:pt x="54" y="62"/>
                  <a:pt x="54" y="62"/>
                  <a:pt x="54" y="62"/>
                </a:cubicBezTo>
                <a:cubicBezTo>
                  <a:pt x="48" y="38"/>
                  <a:pt x="48" y="38"/>
                  <a:pt x="48" y="38"/>
                </a:cubicBezTo>
                <a:cubicBezTo>
                  <a:pt x="34" y="38"/>
                  <a:pt x="34" y="38"/>
                  <a:pt x="34" y="38"/>
                </a:cubicBezTo>
                <a:cubicBezTo>
                  <a:pt x="34" y="90"/>
                  <a:pt x="34" y="90"/>
                  <a:pt x="34" y="90"/>
                </a:cubicBezTo>
                <a:cubicBezTo>
                  <a:pt x="44" y="90"/>
                  <a:pt x="44" y="90"/>
                  <a:pt x="44" y="90"/>
                </a:cubicBezTo>
                <a:cubicBezTo>
                  <a:pt x="44" y="63"/>
                  <a:pt x="44" y="63"/>
                  <a:pt x="44" y="63"/>
                </a:cubicBezTo>
                <a:cubicBezTo>
                  <a:pt x="52" y="90"/>
                  <a:pt x="52" y="90"/>
                  <a:pt x="52" y="90"/>
                </a:cubicBezTo>
                <a:cubicBezTo>
                  <a:pt x="64" y="90"/>
                  <a:pt x="64" y="90"/>
                  <a:pt x="64" y="90"/>
                </a:cubicBezTo>
                <a:close/>
                <a:moveTo>
                  <a:pt x="89" y="90"/>
                </a:moveTo>
                <a:cubicBezTo>
                  <a:pt x="89" y="84"/>
                  <a:pt x="89" y="84"/>
                  <a:pt x="89" y="84"/>
                </a:cubicBezTo>
                <a:cubicBezTo>
                  <a:pt x="78" y="84"/>
                  <a:pt x="78" y="84"/>
                  <a:pt x="78" y="84"/>
                </a:cubicBezTo>
                <a:cubicBezTo>
                  <a:pt x="78" y="65"/>
                  <a:pt x="78" y="65"/>
                  <a:pt x="78" y="65"/>
                </a:cubicBezTo>
                <a:cubicBezTo>
                  <a:pt x="87" y="65"/>
                  <a:pt x="87" y="65"/>
                  <a:pt x="87" y="65"/>
                </a:cubicBezTo>
                <a:cubicBezTo>
                  <a:pt x="87" y="59"/>
                  <a:pt x="87" y="59"/>
                  <a:pt x="87" y="59"/>
                </a:cubicBezTo>
                <a:cubicBezTo>
                  <a:pt x="78" y="59"/>
                  <a:pt x="78" y="59"/>
                  <a:pt x="78" y="59"/>
                </a:cubicBezTo>
                <a:cubicBezTo>
                  <a:pt x="78" y="45"/>
                  <a:pt x="78" y="45"/>
                  <a:pt x="78" y="45"/>
                </a:cubicBezTo>
                <a:cubicBezTo>
                  <a:pt x="89" y="45"/>
                  <a:pt x="89" y="45"/>
                  <a:pt x="89" y="45"/>
                </a:cubicBezTo>
                <a:cubicBezTo>
                  <a:pt x="89" y="38"/>
                  <a:pt x="89" y="38"/>
                  <a:pt x="89" y="38"/>
                </a:cubicBezTo>
                <a:cubicBezTo>
                  <a:pt x="66" y="38"/>
                  <a:pt x="66" y="38"/>
                  <a:pt x="66" y="38"/>
                </a:cubicBezTo>
                <a:cubicBezTo>
                  <a:pt x="66" y="90"/>
                  <a:pt x="66" y="90"/>
                  <a:pt x="66" y="90"/>
                </a:cubicBezTo>
                <a:cubicBezTo>
                  <a:pt x="89" y="90"/>
                  <a:pt x="89" y="90"/>
                  <a:pt x="89" y="90"/>
                </a:cubicBezTo>
                <a:close/>
                <a:moveTo>
                  <a:pt x="136" y="38"/>
                </a:moveTo>
                <a:cubicBezTo>
                  <a:pt x="127" y="38"/>
                  <a:pt x="127" y="38"/>
                  <a:pt x="127" y="38"/>
                </a:cubicBezTo>
                <a:cubicBezTo>
                  <a:pt x="123" y="62"/>
                  <a:pt x="123" y="62"/>
                  <a:pt x="123" y="62"/>
                </a:cubicBezTo>
                <a:cubicBezTo>
                  <a:pt x="120" y="38"/>
                  <a:pt x="120" y="38"/>
                  <a:pt x="120" y="38"/>
                </a:cubicBezTo>
                <a:cubicBezTo>
                  <a:pt x="107" y="38"/>
                  <a:pt x="107" y="38"/>
                  <a:pt x="107" y="38"/>
                </a:cubicBezTo>
                <a:cubicBezTo>
                  <a:pt x="103" y="62"/>
                  <a:pt x="103" y="62"/>
                  <a:pt x="103" y="62"/>
                </a:cubicBezTo>
                <a:cubicBezTo>
                  <a:pt x="100" y="38"/>
                  <a:pt x="100" y="38"/>
                  <a:pt x="100" y="38"/>
                </a:cubicBezTo>
                <a:cubicBezTo>
                  <a:pt x="90" y="38"/>
                  <a:pt x="90" y="38"/>
                  <a:pt x="90" y="38"/>
                </a:cubicBezTo>
                <a:cubicBezTo>
                  <a:pt x="96" y="90"/>
                  <a:pt x="96" y="90"/>
                  <a:pt x="96" y="90"/>
                </a:cubicBezTo>
                <a:cubicBezTo>
                  <a:pt x="108" y="90"/>
                  <a:pt x="108" y="90"/>
                  <a:pt x="108" y="90"/>
                </a:cubicBezTo>
                <a:cubicBezTo>
                  <a:pt x="112" y="62"/>
                  <a:pt x="112" y="62"/>
                  <a:pt x="112" y="62"/>
                </a:cubicBezTo>
                <a:cubicBezTo>
                  <a:pt x="116" y="90"/>
                  <a:pt x="116" y="90"/>
                  <a:pt x="116" y="90"/>
                </a:cubicBezTo>
                <a:cubicBezTo>
                  <a:pt x="129" y="90"/>
                  <a:pt x="129" y="90"/>
                  <a:pt x="129" y="90"/>
                </a:cubicBezTo>
                <a:cubicBezTo>
                  <a:pt x="136" y="38"/>
                  <a:pt x="136" y="38"/>
                  <a:pt x="136" y="38"/>
                </a:cubicBezTo>
                <a:close/>
                <a:moveTo>
                  <a:pt x="138" y="70"/>
                </a:moveTo>
                <a:cubicBezTo>
                  <a:pt x="138" y="81"/>
                  <a:pt x="138" y="81"/>
                  <a:pt x="138" y="81"/>
                </a:cubicBezTo>
                <a:cubicBezTo>
                  <a:pt x="138" y="88"/>
                  <a:pt x="142" y="91"/>
                  <a:pt x="150" y="91"/>
                </a:cubicBezTo>
                <a:cubicBezTo>
                  <a:pt x="159" y="91"/>
                  <a:pt x="164" y="87"/>
                  <a:pt x="164" y="81"/>
                </a:cubicBezTo>
                <a:cubicBezTo>
                  <a:pt x="164" y="74"/>
                  <a:pt x="164" y="74"/>
                  <a:pt x="164" y="74"/>
                </a:cubicBezTo>
                <a:cubicBezTo>
                  <a:pt x="164" y="72"/>
                  <a:pt x="163" y="69"/>
                  <a:pt x="162" y="68"/>
                </a:cubicBezTo>
                <a:cubicBezTo>
                  <a:pt x="160" y="66"/>
                  <a:pt x="157" y="63"/>
                  <a:pt x="153" y="58"/>
                </a:cubicBezTo>
                <a:cubicBezTo>
                  <a:pt x="150" y="55"/>
                  <a:pt x="149" y="53"/>
                  <a:pt x="149" y="51"/>
                </a:cubicBezTo>
                <a:cubicBezTo>
                  <a:pt x="148" y="48"/>
                  <a:pt x="148" y="48"/>
                  <a:pt x="148" y="48"/>
                </a:cubicBezTo>
                <a:cubicBezTo>
                  <a:pt x="148" y="46"/>
                  <a:pt x="149" y="45"/>
                  <a:pt x="150" y="45"/>
                </a:cubicBezTo>
                <a:cubicBezTo>
                  <a:pt x="152" y="45"/>
                  <a:pt x="152" y="45"/>
                  <a:pt x="152" y="46"/>
                </a:cubicBezTo>
                <a:cubicBezTo>
                  <a:pt x="152" y="56"/>
                  <a:pt x="152" y="56"/>
                  <a:pt x="152" y="56"/>
                </a:cubicBezTo>
                <a:cubicBezTo>
                  <a:pt x="163" y="56"/>
                  <a:pt x="163" y="56"/>
                  <a:pt x="163" y="56"/>
                </a:cubicBezTo>
                <a:cubicBezTo>
                  <a:pt x="163" y="47"/>
                  <a:pt x="163" y="47"/>
                  <a:pt x="163" y="47"/>
                </a:cubicBezTo>
                <a:cubicBezTo>
                  <a:pt x="163" y="41"/>
                  <a:pt x="159" y="38"/>
                  <a:pt x="151" y="38"/>
                </a:cubicBezTo>
                <a:cubicBezTo>
                  <a:pt x="142" y="38"/>
                  <a:pt x="138" y="41"/>
                  <a:pt x="138" y="48"/>
                </a:cubicBezTo>
                <a:cubicBezTo>
                  <a:pt x="138" y="54"/>
                  <a:pt x="138" y="54"/>
                  <a:pt x="138" y="54"/>
                </a:cubicBezTo>
                <a:cubicBezTo>
                  <a:pt x="138" y="56"/>
                  <a:pt x="138" y="57"/>
                  <a:pt x="139" y="59"/>
                </a:cubicBezTo>
                <a:cubicBezTo>
                  <a:pt x="140" y="61"/>
                  <a:pt x="144" y="64"/>
                  <a:pt x="148" y="69"/>
                </a:cubicBezTo>
                <a:cubicBezTo>
                  <a:pt x="151" y="71"/>
                  <a:pt x="152" y="73"/>
                  <a:pt x="152" y="75"/>
                </a:cubicBezTo>
                <a:cubicBezTo>
                  <a:pt x="152" y="82"/>
                  <a:pt x="152" y="82"/>
                  <a:pt x="152" y="82"/>
                </a:cubicBezTo>
                <a:cubicBezTo>
                  <a:pt x="152" y="83"/>
                  <a:pt x="152" y="83"/>
                  <a:pt x="150" y="83"/>
                </a:cubicBezTo>
                <a:cubicBezTo>
                  <a:pt x="149" y="83"/>
                  <a:pt x="148" y="83"/>
                  <a:pt x="148" y="82"/>
                </a:cubicBezTo>
                <a:cubicBezTo>
                  <a:pt x="148" y="70"/>
                  <a:pt x="148" y="70"/>
                  <a:pt x="148" y="70"/>
                </a:cubicBezTo>
                <a:cubicBezTo>
                  <a:pt x="138" y="70"/>
                  <a:pt x="138" y="70"/>
                  <a:pt x="138" y="70"/>
                </a:cubicBezTo>
                <a:close/>
                <a:moveTo>
                  <a:pt x="206" y="12"/>
                </a:moveTo>
                <a:cubicBezTo>
                  <a:pt x="206" y="192"/>
                  <a:pt x="206" y="192"/>
                  <a:pt x="206" y="192"/>
                </a:cubicBezTo>
                <a:cubicBezTo>
                  <a:pt x="206" y="196"/>
                  <a:pt x="209" y="200"/>
                  <a:pt x="213" y="200"/>
                </a:cubicBezTo>
                <a:cubicBezTo>
                  <a:pt x="217" y="200"/>
                  <a:pt x="220" y="196"/>
                  <a:pt x="220" y="192"/>
                </a:cubicBezTo>
                <a:cubicBezTo>
                  <a:pt x="220" y="12"/>
                  <a:pt x="220" y="12"/>
                  <a:pt x="220" y="12"/>
                </a:cubicBezTo>
                <a:cubicBezTo>
                  <a:pt x="220" y="8"/>
                  <a:pt x="217" y="4"/>
                  <a:pt x="213" y="4"/>
                </a:cubicBezTo>
                <a:cubicBezTo>
                  <a:pt x="209" y="4"/>
                  <a:pt x="206" y="8"/>
                  <a:pt x="206" y="12"/>
                </a:cubicBezTo>
                <a:close/>
                <a:moveTo>
                  <a:pt x="182" y="15"/>
                </a:moveTo>
                <a:cubicBezTo>
                  <a:pt x="15" y="15"/>
                  <a:pt x="15" y="15"/>
                  <a:pt x="15" y="15"/>
                </a:cubicBezTo>
                <a:cubicBezTo>
                  <a:pt x="15" y="191"/>
                  <a:pt x="15" y="191"/>
                  <a:pt x="15" y="191"/>
                </a:cubicBezTo>
                <a:cubicBezTo>
                  <a:pt x="15" y="191"/>
                  <a:pt x="15" y="191"/>
                  <a:pt x="15" y="191"/>
                </a:cubicBezTo>
                <a:cubicBezTo>
                  <a:pt x="15" y="200"/>
                  <a:pt x="17" y="205"/>
                  <a:pt x="20" y="208"/>
                </a:cubicBezTo>
                <a:cubicBezTo>
                  <a:pt x="23" y="211"/>
                  <a:pt x="29" y="213"/>
                  <a:pt x="35" y="213"/>
                </a:cubicBezTo>
                <a:cubicBezTo>
                  <a:pt x="35" y="213"/>
                  <a:pt x="35" y="213"/>
                  <a:pt x="35" y="213"/>
                </a:cubicBezTo>
                <a:cubicBezTo>
                  <a:pt x="188" y="213"/>
                  <a:pt x="188" y="213"/>
                  <a:pt x="188" y="213"/>
                </a:cubicBezTo>
                <a:cubicBezTo>
                  <a:pt x="184" y="207"/>
                  <a:pt x="181" y="200"/>
                  <a:pt x="182" y="190"/>
                </a:cubicBezTo>
                <a:cubicBezTo>
                  <a:pt x="182" y="190"/>
                  <a:pt x="182" y="190"/>
                  <a:pt x="182" y="190"/>
                </a:cubicBezTo>
                <a:lnTo>
                  <a:pt x="182" y="15"/>
                </a:lnTo>
                <a:close/>
              </a:path>
            </a:pathLst>
          </a:custGeom>
          <a:solidFill>
            <a:schemeClr val="bg1"/>
          </a:solidFill>
          <a:ln>
            <a:noFill/>
          </a:ln>
        </p:spPr>
        <p:txBody>
          <a:bodyPr vert="horz" wrap="square" lIns="91281" tIns="45641" rIns="91281" bIns="45641" numCol="1" anchor="t" anchorCtr="0" compatLnSpc="1"/>
          <a:lstStyle/>
          <a:p>
            <a:endParaRPr lang="zh-CN" altLang="en-US" sz="1830" dirty="0">
              <a:solidFill>
                <a:prstClr val="black"/>
              </a:solidFill>
              <a:latin typeface="微软雅黑" panose="020B0503020204020204" charset="-122"/>
              <a:ea typeface="微软雅黑" panose="020B0503020204020204" charset="-122"/>
            </a:endParaRPr>
          </a:p>
        </p:txBody>
      </p:sp>
      <p:sp>
        <p:nvSpPr>
          <p:cNvPr id="31" name="Text Placeholder 2"/>
          <p:cNvSpPr txBox="1"/>
          <p:nvPr/>
        </p:nvSpPr>
        <p:spPr>
          <a:xfrm>
            <a:off x="1068649" y="4148617"/>
            <a:ext cx="2442210" cy="352425"/>
          </a:xfrm>
          <a:prstGeom prst="rect">
            <a:avLst/>
          </a:prstGeom>
          <a:noFill/>
        </p:spPr>
        <p:txBody>
          <a:bodyPr vert="horz" lIns="68460" tIns="34230" rIns="68460" bIns="3423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sz="1400" b="1" dirty="0">
                <a:solidFill>
                  <a:srgbClr val="262626"/>
                </a:solidFill>
                <a:latin typeface="微软雅黑" panose="020B0503020204020204" charset="-122"/>
                <a:ea typeface="微软雅黑" panose="020B0503020204020204" charset="-122"/>
              </a:rPr>
              <a:t>结论三</a:t>
            </a:r>
            <a:endParaRPr lang="zh-CN" altLang="en-US" sz="1400" b="1" dirty="0">
              <a:solidFill>
                <a:srgbClr val="262626"/>
              </a:solidFill>
              <a:latin typeface="微软雅黑" panose="020B0503020204020204" charset="-122"/>
              <a:ea typeface="微软雅黑" panose="020B0503020204020204" charset="-122"/>
            </a:endParaRPr>
          </a:p>
        </p:txBody>
      </p:sp>
      <p:grpSp>
        <p:nvGrpSpPr>
          <p:cNvPr id="37" name="组合 36"/>
          <p:cNvGrpSpPr/>
          <p:nvPr/>
        </p:nvGrpSpPr>
        <p:grpSpPr>
          <a:xfrm>
            <a:off x="610815" y="1744344"/>
            <a:ext cx="6460487" cy="3407320"/>
            <a:chOff x="962" y="2827"/>
            <a:chExt cx="8687" cy="4514"/>
          </a:xfrm>
        </p:grpSpPr>
        <p:sp>
          <p:nvSpPr>
            <p:cNvPr id="17" name="椭圆 16"/>
            <p:cNvSpPr/>
            <p:nvPr/>
          </p:nvSpPr>
          <p:spPr>
            <a:xfrm>
              <a:off x="963" y="2854"/>
              <a:ext cx="631" cy="628"/>
            </a:xfrm>
            <a:prstGeom prst="ellipse">
              <a:avLst/>
            </a:prstGeom>
            <a:solidFill>
              <a:srgbClr val="CB0A0B"/>
            </a:solidFill>
            <a:ln>
              <a:noFill/>
            </a:ln>
          </p:spPr>
          <p:style>
            <a:lnRef idx="2">
              <a:schemeClr val="accent1">
                <a:shade val="50000"/>
              </a:schemeClr>
            </a:lnRef>
            <a:fillRef idx="1">
              <a:schemeClr val="accent1"/>
            </a:fillRef>
            <a:effectRef idx="0">
              <a:schemeClr val="accent1"/>
            </a:effectRef>
            <a:fontRef idx="minor">
              <a:schemeClr val="lt1"/>
            </a:fontRef>
          </p:style>
          <p:txBody>
            <a:bodyPr lIns="68460" tIns="34230" rIns="68460" bIns="34230" rtlCol="0" anchor="ctr"/>
            <a:lstStyle/>
            <a:p>
              <a:pPr algn="ctr"/>
              <a:endParaRPr lang="zh-CN" altLang="en-US" sz="1830" dirty="0">
                <a:solidFill>
                  <a:prstClr val="white"/>
                </a:solidFill>
                <a:latin typeface="微软雅黑" panose="020B0503020204020204" charset="-122"/>
                <a:ea typeface="微软雅黑" panose="020B0503020204020204" charset="-122"/>
              </a:endParaRPr>
            </a:p>
          </p:txBody>
        </p:sp>
        <p:sp>
          <p:nvSpPr>
            <p:cNvPr id="18" name="加号 17"/>
            <p:cNvSpPr/>
            <p:nvPr/>
          </p:nvSpPr>
          <p:spPr>
            <a:xfrm>
              <a:off x="1043" y="2931"/>
              <a:ext cx="477" cy="475"/>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460" tIns="34230" rIns="68460" bIns="34230" rtlCol="0" anchor="ctr"/>
            <a:lstStyle/>
            <a:p>
              <a:pPr algn="ctr"/>
              <a:endParaRPr lang="zh-CN" altLang="en-US" sz="1830" dirty="0">
                <a:solidFill>
                  <a:prstClr val="white"/>
                </a:solidFill>
                <a:latin typeface="微软雅黑" panose="020B0503020204020204" charset="-122"/>
                <a:ea typeface="微软雅黑" panose="020B0503020204020204" charset="-122"/>
              </a:endParaRPr>
            </a:p>
          </p:txBody>
        </p:sp>
        <p:sp>
          <p:nvSpPr>
            <p:cNvPr id="6" name="椭圆 5"/>
            <p:cNvSpPr/>
            <p:nvPr/>
          </p:nvSpPr>
          <p:spPr>
            <a:xfrm>
              <a:off x="962" y="5944"/>
              <a:ext cx="631" cy="628"/>
            </a:xfrm>
            <a:prstGeom prst="ellipse">
              <a:avLst/>
            </a:prstGeom>
            <a:solidFill>
              <a:srgbClr val="CB0A0B"/>
            </a:solidFill>
            <a:ln>
              <a:noFill/>
            </a:ln>
          </p:spPr>
          <p:style>
            <a:lnRef idx="2">
              <a:schemeClr val="accent1">
                <a:shade val="50000"/>
              </a:schemeClr>
            </a:lnRef>
            <a:fillRef idx="1">
              <a:schemeClr val="accent1"/>
            </a:fillRef>
            <a:effectRef idx="0">
              <a:schemeClr val="accent1"/>
            </a:effectRef>
            <a:fontRef idx="minor">
              <a:schemeClr val="lt1"/>
            </a:fontRef>
          </p:style>
          <p:txBody>
            <a:bodyPr lIns="68460" tIns="34230" rIns="68460" bIns="34230" rtlCol="0" anchor="ctr"/>
            <a:lstStyle/>
            <a:p>
              <a:pPr algn="ctr"/>
              <a:endParaRPr lang="zh-CN" altLang="en-US" sz="1830" dirty="0">
                <a:solidFill>
                  <a:prstClr val="white"/>
                </a:solidFill>
                <a:latin typeface="微软雅黑" panose="020B0503020204020204" charset="-122"/>
                <a:ea typeface="微软雅黑" panose="020B0503020204020204" charset="-122"/>
              </a:endParaRPr>
            </a:p>
          </p:txBody>
        </p:sp>
        <p:sp>
          <p:nvSpPr>
            <p:cNvPr id="24" name="加号 23"/>
            <p:cNvSpPr/>
            <p:nvPr/>
          </p:nvSpPr>
          <p:spPr>
            <a:xfrm>
              <a:off x="1040" y="6005"/>
              <a:ext cx="477" cy="475"/>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460" tIns="34230" rIns="68460" bIns="34230" rtlCol="0" anchor="ctr"/>
            <a:lstStyle/>
            <a:p>
              <a:pPr algn="ctr"/>
              <a:endParaRPr lang="zh-CN" altLang="en-US" sz="1830" dirty="0">
                <a:solidFill>
                  <a:prstClr val="white"/>
                </a:solidFill>
                <a:latin typeface="微软雅黑" panose="020B0503020204020204" charset="-122"/>
                <a:ea typeface="微软雅黑" panose="020B0503020204020204" charset="-122"/>
              </a:endParaRPr>
            </a:p>
          </p:txBody>
        </p:sp>
        <p:sp>
          <p:nvSpPr>
            <p:cNvPr id="25" name="椭圆 24"/>
            <p:cNvSpPr/>
            <p:nvPr/>
          </p:nvSpPr>
          <p:spPr>
            <a:xfrm>
              <a:off x="963" y="4422"/>
              <a:ext cx="631" cy="628"/>
            </a:xfrm>
            <a:prstGeom prst="ellipse">
              <a:avLst/>
            </a:prstGeom>
            <a:solidFill>
              <a:srgbClr val="CB0A0B"/>
            </a:solidFill>
            <a:ln>
              <a:noFill/>
            </a:ln>
          </p:spPr>
          <p:style>
            <a:lnRef idx="2">
              <a:schemeClr val="accent1">
                <a:shade val="50000"/>
              </a:schemeClr>
            </a:lnRef>
            <a:fillRef idx="1">
              <a:schemeClr val="accent1"/>
            </a:fillRef>
            <a:effectRef idx="0">
              <a:schemeClr val="accent1"/>
            </a:effectRef>
            <a:fontRef idx="minor">
              <a:schemeClr val="lt1"/>
            </a:fontRef>
          </p:style>
          <p:txBody>
            <a:bodyPr lIns="68460" tIns="34230" rIns="68460" bIns="34230" rtlCol="0" anchor="ctr"/>
            <a:lstStyle/>
            <a:p>
              <a:pPr algn="ctr"/>
              <a:endParaRPr lang="zh-CN" altLang="en-US" sz="1830" dirty="0">
                <a:solidFill>
                  <a:prstClr val="white"/>
                </a:solidFill>
                <a:latin typeface="微软雅黑" panose="020B0503020204020204" charset="-122"/>
                <a:ea typeface="微软雅黑" panose="020B0503020204020204" charset="-122"/>
              </a:endParaRPr>
            </a:p>
          </p:txBody>
        </p:sp>
        <p:sp>
          <p:nvSpPr>
            <p:cNvPr id="26" name="加号 25"/>
            <p:cNvSpPr/>
            <p:nvPr/>
          </p:nvSpPr>
          <p:spPr>
            <a:xfrm>
              <a:off x="1043" y="4500"/>
              <a:ext cx="477" cy="475"/>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460" tIns="34230" rIns="68460" bIns="34230" rtlCol="0" anchor="ctr"/>
            <a:lstStyle/>
            <a:p>
              <a:pPr algn="ctr"/>
              <a:endParaRPr lang="zh-CN" altLang="en-US" sz="1830" dirty="0">
                <a:solidFill>
                  <a:prstClr val="white"/>
                </a:solidFill>
                <a:latin typeface="微软雅黑" panose="020B0503020204020204" charset="-122"/>
                <a:ea typeface="微软雅黑" panose="020B0503020204020204" charset="-122"/>
              </a:endParaRPr>
            </a:p>
          </p:txBody>
        </p:sp>
        <p:sp>
          <p:nvSpPr>
            <p:cNvPr id="29" name="Text Placeholder 2"/>
            <p:cNvSpPr txBox="1"/>
            <p:nvPr/>
          </p:nvSpPr>
          <p:spPr>
            <a:xfrm>
              <a:off x="1619" y="2827"/>
              <a:ext cx="3846" cy="555"/>
            </a:xfrm>
            <a:prstGeom prst="rect">
              <a:avLst/>
            </a:prstGeom>
            <a:noFill/>
          </p:spPr>
          <p:txBody>
            <a:bodyPr vert="horz" lIns="68460" tIns="34230" rIns="68460" bIns="3423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sz="1400" b="1" dirty="0">
                  <a:solidFill>
                    <a:srgbClr val="262626"/>
                  </a:solidFill>
                  <a:latin typeface="微软雅黑" panose="020B0503020204020204" charset="-122"/>
                  <a:ea typeface="微软雅黑" panose="020B0503020204020204" charset="-122"/>
                </a:rPr>
                <a:t>结论一</a:t>
              </a:r>
              <a:endParaRPr lang="zh-CN" altLang="en-US" sz="1400" b="1" dirty="0">
                <a:solidFill>
                  <a:srgbClr val="262626"/>
                </a:solidFill>
                <a:latin typeface="微软雅黑" panose="020B0503020204020204" charset="-122"/>
                <a:ea typeface="微软雅黑" panose="020B0503020204020204" charset="-122"/>
              </a:endParaRPr>
            </a:p>
          </p:txBody>
        </p:sp>
        <mc:AlternateContent xmlns:mc="http://schemas.openxmlformats.org/markup-compatibility/2006">
          <mc:Choice xmlns:a14="http://schemas.microsoft.com/office/drawing/2010/main" Requires="a14">
            <p:sp>
              <p:nvSpPr>
                <p:cNvPr id="30" name="TextBox 104"/>
                <p:cNvSpPr txBox="1"/>
                <p:nvPr/>
              </p:nvSpPr>
              <p:spPr>
                <a:xfrm>
                  <a:off x="1744" y="3383"/>
                  <a:ext cx="7485" cy="803"/>
                </a:xfrm>
                <a:prstGeom prst="rect">
                  <a:avLst/>
                </a:prstGeom>
                <a:noFill/>
              </p:spPr>
              <p:txBody>
                <a:bodyPr wrap="square" lIns="0" tIns="0" rIns="0" bIns="0" rtlCol="0">
                  <a:spAutoFit/>
                </a:bodyPr>
                <a:lstStyle/>
                <a:p>
                  <a:r>
                    <a:rPr lang="zh-CN" altLang="zh-CN" sz="1400" dirty="0">
                      <a:latin typeface="微软雅黑" panose="020B0503020204020204" pitchFamily="34" charset="-122"/>
                      <a:ea typeface="微软雅黑" panose="020B0503020204020204" pitchFamily="34" charset="-122"/>
                    </a:rPr>
                    <a:t>正态分布所确定的最小样本量比</a:t>
                  </a:r>
                  <a14:m>
                    <m:oMath xmlns:m="http://schemas.openxmlformats.org/officeDocument/2006/math">
                      <m:sSup>
                        <m:sSupPr>
                          <m:ctrlPr>
                            <a:rPr lang="zh-CN" altLang="zh-CN" sz="1400" i="1"/>
                          </m:ctrlPr>
                        </m:sSupPr>
                        <m:e>
                          <m:r>
                            <a:rPr lang="en-US" altLang="zh-CN" sz="1400" i="1"/>
                            <m:t>𝜒</m:t>
                          </m:r>
                        </m:e>
                        <m:sup>
                          <m:r>
                            <a:rPr lang="en-US" altLang="zh-CN" sz="1400" i="1"/>
                            <m:t>2</m:t>
                          </m:r>
                        </m:sup>
                      </m:sSup>
                    </m:oMath>
                  </a14:m>
                  <a:r>
                    <a:rPr lang="zh-CN" altLang="zh-CN" sz="1400" dirty="0">
                      <a:latin typeface="微软雅黑" panose="020B0503020204020204" pitchFamily="34" charset="-122"/>
                      <a:ea typeface="微软雅黑" panose="020B0503020204020204" pitchFamily="34" charset="-122"/>
                    </a:rPr>
                    <a:t>分布确定的最小样本量小。关系为</a:t>
                  </a:r>
                </a:p>
                <a:p>
                  <a14:m>
                    <m:oMathPara xmlns:m="http://schemas.openxmlformats.org/officeDocument/2006/math">
                      <m:oMathParaPr>
                        <m:jc m:val="centerGroup"/>
                      </m:oMathParaPr>
                      <m:oMath xmlns:m="http://schemas.openxmlformats.org/officeDocument/2006/math">
                        <m:sSub>
                          <m:sSubPr>
                            <m:ctrlPr>
                              <a:rPr lang="zh-CN" altLang="zh-CN" sz="1400" i="1"/>
                            </m:ctrlPr>
                          </m:sSubPr>
                          <m:e>
                            <m:r>
                              <a:rPr lang="en-US" altLang="zh-CN" sz="1400" i="1"/>
                              <m:t>𝑁</m:t>
                            </m:r>
                          </m:e>
                          <m:sub>
                            <m:r>
                              <a:rPr lang="en-US" altLang="zh-CN" sz="1400" i="1"/>
                              <m:t>1</m:t>
                            </m:r>
                          </m:sub>
                        </m:sSub>
                        <m:r>
                          <a:rPr lang="en-US" altLang="zh-CN" sz="1400" i="1"/>
                          <m:t>=</m:t>
                        </m:r>
                        <m:sSup>
                          <m:sSupPr>
                            <m:ctrlPr>
                              <a:rPr lang="zh-CN" altLang="zh-CN" sz="1400" i="1"/>
                            </m:ctrlPr>
                          </m:sSupPr>
                          <m:e>
                            <m:r>
                              <a:rPr lang="en-US" altLang="zh-CN" sz="1400" i="1"/>
                              <m:t>𝑝</m:t>
                            </m:r>
                          </m:e>
                          <m:sup>
                            <m:r>
                              <a:rPr lang="en-US" altLang="zh-CN" sz="1400" i="1"/>
                              <m:t>2</m:t>
                            </m:r>
                          </m:sup>
                        </m:sSup>
                        <m:r>
                          <a:rPr lang="en-US" altLang="zh-CN" sz="1400" i="1"/>
                          <m:t>×</m:t>
                        </m:r>
                        <m:sSub>
                          <m:sSubPr>
                            <m:ctrlPr>
                              <a:rPr lang="zh-CN" altLang="zh-CN" sz="1400" i="1"/>
                            </m:ctrlPr>
                          </m:sSubPr>
                          <m:e>
                            <m:r>
                              <a:rPr lang="en-US" altLang="zh-CN" sz="1400" i="1"/>
                              <m:t>𝑁</m:t>
                            </m:r>
                          </m:e>
                          <m:sub>
                            <m:r>
                              <a:rPr lang="en-US" altLang="zh-CN" sz="1400" i="1"/>
                              <m:t>2</m:t>
                            </m:r>
                          </m:sub>
                        </m:sSub>
                      </m:oMath>
                    </m:oMathPara>
                  </a14:m>
                  <a:endParaRPr lang="zh-CN" altLang="zh-CN" sz="1400" dirty="0">
                    <a:latin typeface="微软雅黑" panose="020B0503020204020204" pitchFamily="34" charset="-122"/>
                    <a:ea typeface="微软雅黑" panose="020B0503020204020204" pitchFamily="34" charset="-122"/>
                  </a:endParaRPr>
                </a:p>
                <a:p>
                  <a:endParaRPr lang="zh-CN" altLang="en-US" sz="1200" dirty="0">
                    <a:solidFill>
                      <a:srgbClr val="262626"/>
                    </a:solidFill>
                    <a:latin typeface="华文细黑" panose="02010600040101010101" pitchFamily="2" charset="-122"/>
                    <a:ea typeface="华文细黑" panose="02010600040101010101" pitchFamily="2" charset="-122"/>
                    <a:cs typeface="Adobe Arabic" panose="02040503050201020203" pitchFamily="18" charset="-78"/>
                  </a:endParaRPr>
                </a:p>
              </p:txBody>
            </p:sp>
          </mc:Choice>
          <mc:Fallback>
            <p:sp>
              <p:nvSpPr>
                <p:cNvPr id="30" name="TextBox 104"/>
                <p:cNvSpPr txBox="1">
                  <a:spLocks noRot="1" noChangeAspect="1" noMove="1" noResize="1" noEditPoints="1" noAdjustHandles="1" noChangeArrowheads="1" noChangeShapeType="1" noTextEdit="1"/>
                </p:cNvSpPr>
                <p:nvPr/>
              </p:nvSpPr>
              <p:spPr>
                <a:xfrm>
                  <a:off x="1744" y="3383"/>
                  <a:ext cx="7485" cy="803"/>
                </a:xfrm>
                <a:prstGeom prst="rect">
                  <a:avLst/>
                </a:prstGeom>
                <a:blipFill rotWithShape="0">
                  <a:blip r:embed="rId1"/>
                  <a:stretch>
                    <a:fillRect l="-1972" t="-8081"/>
                  </a:stretch>
                </a:blipFill>
              </p:spPr>
              <p:txBody>
                <a:bodyPr/>
                <a:lstStyle/>
                <a:p>
                  <a:r>
                    <a:rPr lang="zh-CN" altLang="en-US">
                      <a:noFill/>
                    </a:rPr>
                    <a:t> </a:t>
                  </a:r>
                  <a:endParaRPr lang="zh-CN" altLang="en-US">
                    <a:noFill/>
                  </a:endParaRPr>
                </a:p>
              </p:txBody>
            </p:sp>
          </mc:Fallback>
        </mc:AlternateContent>
        <p:sp>
          <p:nvSpPr>
            <p:cNvPr id="32" name="TextBox 104"/>
            <p:cNvSpPr txBox="1"/>
            <p:nvPr/>
          </p:nvSpPr>
          <p:spPr>
            <a:xfrm>
              <a:off x="1735" y="6511"/>
              <a:ext cx="7914" cy="830"/>
            </a:xfrm>
            <a:prstGeom prst="rect">
              <a:avLst/>
            </a:prstGeom>
            <a:noFill/>
          </p:spPr>
          <p:txBody>
            <a:bodyPr wrap="square" lIns="0" tIns="0" rIns="0" bIns="0" rtlCol="0">
              <a:spAutoFit/>
            </a:bodyPr>
            <a:lstStyle/>
            <a:p>
              <a:r>
                <a:rPr lang="zh-CN" altLang="zh-CN" sz="1400" dirty="0">
                  <a:latin typeface="微软雅黑" panose="020B0503020204020204" charset="-122"/>
                  <a:ea typeface="微软雅黑" panose="020B0503020204020204" charset="-122"/>
                </a:rPr>
                <a:t>该交叉口的延误时间产生多为控制延误</a:t>
              </a:r>
              <a:r>
                <a:rPr lang="en-US" altLang="zh-CN" sz="1400" dirty="0">
                  <a:latin typeface="微软雅黑" panose="020B0503020204020204" charset="-122"/>
                  <a:ea typeface="微软雅黑" panose="020B0503020204020204" charset="-122"/>
                </a:rPr>
                <a:t>---</a:t>
              </a:r>
              <a:r>
                <a:rPr lang="zh-CN" altLang="zh-CN" sz="1400" dirty="0">
                  <a:latin typeface="微软雅黑" panose="020B0503020204020204" charset="-122"/>
                  <a:ea typeface="微软雅黑" panose="020B0503020204020204" charset="-122"/>
                </a:rPr>
                <a:t>由信号灯引起的延误，但由于交通量大，信号灯有存在的必要性，并且基本无</a:t>
              </a:r>
              <a:r>
                <a:rPr lang="en-US" altLang="zh-CN" sz="1400" dirty="0">
                  <a:latin typeface="微软雅黑" panose="020B0503020204020204" charset="-122"/>
                  <a:ea typeface="微软雅黑" panose="020B0503020204020204" charset="-122"/>
                </a:rPr>
                <a:t>2</a:t>
              </a:r>
              <a:r>
                <a:rPr lang="zh-CN" altLang="zh-CN" sz="1400" dirty="0">
                  <a:latin typeface="微软雅黑" panose="020B0503020204020204" charset="-122"/>
                  <a:ea typeface="微软雅黑" panose="020B0503020204020204" charset="-122"/>
                </a:rPr>
                <a:t>次停车现象，说明，信号配时较合理。</a:t>
              </a:r>
              <a:endParaRPr lang="zh-CN" altLang="zh-CN" sz="1400" dirty="0">
                <a:latin typeface="微软雅黑" panose="020B0503020204020204" charset="-122"/>
                <a:ea typeface="微软雅黑" panose="020B0503020204020204" charset="-122"/>
              </a:endParaRPr>
            </a:p>
          </p:txBody>
        </p:sp>
        <p:sp>
          <p:nvSpPr>
            <p:cNvPr id="35" name="Text Placeholder 2"/>
            <p:cNvSpPr txBox="1"/>
            <p:nvPr/>
          </p:nvSpPr>
          <p:spPr>
            <a:xfrm>
              <a:off x="1611" y="4320"/>
              <a:ext cx="3846" cy="555"/>
            </a:xfrm>
            <a:prstGeom prst="rect">
              <a:avLst/>
            </a:prstGeom>
            <a:noFill/>
          </p:spPr>
          <p:txBody>
            <a:bodyPr vert="horz" lIns="68460" tIns="34230" rIns="68460" bIns="3423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sz="1400" b="1" dirty="0">
                  <a:solidFill>
                    <a:srgbClr val="262626"/>
                  </a:solidFill>
                  <a:latin typeface="微软雅黑" panose="020B0503020204020204" charset="-122"/>
                  <a:ea typeface="微软雅黑" panose="020B0503020204020204" charset="-122"/>
                </a:rPr>
                <a:t>结论二</a:t>
              </a:r>
              <a:endParaRPr lang="zh-CN" altLang="en-US" sz="1400" b="1" dirty="0">
                <a:solidFill>
                  <a:srgbClr val="262626"/>
                </a:solidFill>
                <a:latin typeface="微软雅黑" panose="020B0503020204020204" charset="-122"/>
                <a:ea typeface="微软雅黑" panose="020B0503020204020204" charset="-122"/>
              </a:endParaRPr>
            </a:p>
          </p:txBody>
        </p:sp>
        <p:sp>
          <p:nvSpPr>
            <p:cNvPr id="36" name="TextBox 104"/>
            <p:cNvSpPr txBox="1"/>
            <p:nvPr/>
          </p:nvSpPr>
          <p:spPr>
            <a:xfrm>
              <a:off x="1735" y="4874"/>
              <a:ext cx="7914" cy="553"/>
            </a:xfrm>
            <a:prstGeom prst="rect">
              <a:avLst/>
            </a:prstGeom>
            <a:noFill/>
          </p:spPr>
          <p:txBody>
            <a:bodyPr wrap="square" lIns="0" tIns="0" rIns="0" bIns="0" rtlCol="0">
              <a:spAutoFit/>
            </a:bodyPr>
            <a:lstStyle/>
            <a:p>
              <a:r>
                <a:rPr lang="zh-CN" altLang="zh-CN" sz="1400" dirty="0">
                  <a:latin typeface="微软雅黑" panose="020B0503020204020204" charset="-122"/>
                  <a:ea typeface="微软雅黑" panose="020B0503020204020204" charset="-122"/>
                </a:rPr>
                <a:t>中山大道方向早高峰</a:t>
              </a:r>
              <a:r>
                <a:rPr lang="en-US" altLang="zh-CN" sz="1400" dirty="0">
                  <a:latin typeface="微软雅黑" panose="020B0503020204020204" charset="-122"/>
                  <a:ea typeface="微软雅黑" panose="020B0503020204020204" charset="-122"/>
                </a:rPr>
                <a:t>BRT</a:t>
              </a:r>
              <a:r>
                <a:rPr lang="zh-CN" altLang="zh-CN" sz="1400" dirty="0">
                  <a:latin typeface="微软雅黑" panose="020B0503020204020204" charset="-122"/>
                  <a:ea typeface="微软雅黑" panose="020B0503020204020204" charset="-122"/>
                </a:rPr>
                <a:t>公交车的延误时间总体比其它直行车道的车多，晚高峰</a:t>
              </a:r>
              <a:r>
                <a:rPr lang="en-US" altLang="zh-CN" sz="1400" dirty="0">
                  <a:latin typeface="微软雅黑" panose="020B0503020204020204" charset="-122"/>
                  <a:ea typeface="微软雅黑" panose="020B0503020204020204" charset="-122"/>
                </a:rPr>
                <a:t>BRT</a:t>
              </a:r>
              <a:r>
                <a:rPr lang="zh-CN" altLang="zh-CN" sz="1400" dirty="0">
                  <a:latin typeface="微软雅黑" panose="020B0503020204020204" charset="-122"/>
                  <a:ea typeface="微软雅黑" panose="020B0503020204020204" charset="-122"/>
                </a:rPr>
                <a:t>公交车的延误时间总体比其它直行车道的少，早平峰延误时间相当。</a:t>
              </a:r>
              <a:endParaRPr lang="zh-CN" altLang="zh-CN" sz="1400" dirty="0">
                <a:latin typeface="微软雅黑" panose="020B0503020204020204" charset="-122"/>
                <a:ea typeface="微软雅黑" panose="020B0503020204020204" charset="-122"/>
              </a:endParaRPr>
            </a:p>
          </p:txBody>
        </p:sp>
      </p:grpSp>
      <p:sp>
        <p:nvSpPr>
          <p:cNvPr id="2" name="文本框 1"/>
          <p:cNvSpPr txBox="1"/>
          <p:nvPr/>
        </p:nvSpPr>
        <p:spPr>
          <a:xfrm>
            <a:off x="1093470" y="5386705"/>
            <a:ext cx="5709920" cy="737235"/>
          </a:xfrm>
          <a:prstGeom prst="rect">
            <a:avLst/>
          </a:prstGeom>
          <a:noFill/>
        </p:spPr>
        <p:txBody>
          <a:bodyPr wrap="square" rtlCol="0">
            <a:spAutoFit/>
          </a:bodyPr>
          <a:p>
            <a:r>
              <a:rPr lang="zh-CN" altLang="en-US" sz="1400" b="1">
                <a:latin typeface="微软雅黑" panose="020B0503020204020204" charset="-122"/>
                <a:ea typeface="微软雅黑" panose="020B0503020204020204" charset="-122"/>
              </a:rPr>
              <a:t>结论四</a:t>
            </a:r>
            <a:endParaRPr lang="zh-CN" altLang="en-US" sz="1400" b="1">
              <a:latin typeface="微软雅黑" panose="020B0503020204020204" charset="-122"/>
              <a:ea typeface="微软雅黑" panose="020B0503020204020204" charset="-122"/>
            </a:endParaRPr>
          </a:p>
          <a:p>
            <a:r>
              <a:rPr lang="zh-CN" altLang="en-US" sz="1400">
                <a:latin typeface="微软雅黑" panose="020B0503020204020204" charset="-122"/>
                <a:ea typeface="微软雅黑" panose="020B0503020204020204" charset="-122"/>
              </a:rPr>
              <a:t>信号灯导致的停车延误是引道延误的主要组成，停车延误相当于一倍的不停车通过交叉口时间。</a:t>
            </a:r>
            <a:endParaRPr lang="zh-CN" altLang="en-US" sz="1400">
              <a:latin typeface="微软雅黑" panose="020B0503020204020204" charset="-122"/>
              <a:ea typeface="微软雅黑" panose="020B0503020204020204" charset="-122"/>
            </a:endParaRPr>
          </a:p>
        </p:txBody>
      </p:sp>
      <p:sp>
        <p:nvSpPr>
          <p:cNvPr id="3" name="椭圆 2"/>
          <p:cNvSpPr/>
          <p:nvPr/>
        </p:nvSpPr>
        <p:spPr>
          <a:xfrm>
            <a:off x="624150" y="5294771"/>
            <a:ext cx="469272" cy="474036"/>
          </a:xfrm>
          <a:prstGeom prst="ellipse">
            <a:avLst/>
          </a:prstGeom>
          <a:solidFill>
            <a:srgbClr val="CB0A0B"/>
          </a:solidFill>
          <a:ln>
            <a:noFill/>
          </a:ln>
        </p:spPr>
        <p:style>
          <a:lnRef idx="2">
            <a:schemeClr val="accent1">
              <a:shade val="50000"/>
            </a:schemeClr>
          </a:lnRef>
          <a:fillRef idx="1">
            <a:schemeClr val="accent1"/>
          </a:fillRef>
          <a:effectRef idx="0">
            <a:schemeClr val="accent1"/>
          </a:effectRef>
          <a:fontRef idx="minor">
            <a:schemeClr val="lt1"/>
          </a:fontRef>
        </p:style>
        <p:txBody>
          <a:bodyPr lIns="68460" tIns="34230" rIns="68460" bIns="34230" rtlCol="0" anchor="ctr"/>
          <a:p>
            <a:pPr algn="ctr"/>
            <a:endParaRPr lang="zh-CN" altLang="en-US" sz="1830" dirty="0">
              <a:solidFill>
                <a:prstClr val="white"/>
              </a:solidFill>
              <a:latin typeface="微软雅黑" panose="020B0503020204020204" charset="-122"/>
              <a:ea typeface="微软雅黑" panose="020B0503020204020204" charset="-122"/>
            </a:endParaRPr>
          </a:p>
        </p:txBody>
      </p:sp>
      <p:sp>
        <p:nvSpPr>
          <p:cNvPr id="4" name="加号 3"/>
          <p:cNvSpPr/>
          <p:nvPr/>
        </p:nvSpPr>
        <p:spPr>
          <a:xfrm>
            <a:off x="681214" y="5352236"/>
            <a:ext cx="354743" cy="358546"/>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460" tIns="34230" rIns="68460" bIns="34230" rtlCol="0" anchor="ctr"/>
          <a:p>
            <a:pPr algn="ctr"/>
            <a:endParaRPr lang="zh-CN" altLang="en-US" sz="1830" dirty="0">
              <a:solidFill>
                <a:prstClr val="white"/>
              </a:solidFill>
              <a:latin typeface="微软雅黑" panose="020B0503020204020204" charset="-122"/>
              <a:ea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3"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ppt_x"/>
                                          </p:val>
                                        </p:tav>
                                        <p:tav tm="100000">
                                          <p:val>
                                            <p:strVal val="#ppt_x"/>
                                          </p:val>
                                        </p:tav>
                                      </p:tavLst>
                                    </p:anim>
                                    <p:anim calcmode="lin" valueType="num">
                                      <p:cBhvr additive="base">
                                        <p:cTn id="12" dur="500" fill="hold"/>
                                        <p:tgtEl>
                                          <p:spTgt spid="3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49" presetClass="entr" presetSubtype="0" decel="100000" fill="hold" grpId="1"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 calcmode="lin" valueType="num">
                                      <p:cBhvr>
                                        <p:cTn id="18" dur="500" fill="hold"/>
                                        <p:tgtEl>
                                          <p:spTgt spid="5"/>
                                        </p:tgtEl>
                                        <p:attrNameLst>
                                          <p:attrName>style.rotation</p:attrName>
                                        </p:attrNameLst>
                                      </p:cBhvr>
                                      <p:tavLst>
                                        <p:tav tm="0">
                                          <p:val>
                                            <p:fltVal val="360"/>
                                          </p:val>
                                        </p:tav>
                                        <p:tav tm="100000">
                                          <p:val>
                                            <p:fltVal val="0"/>
                                          </p:val>
                                        </p:tav>
                                      </p:tavLst>
                                    </p:anim>
                                    <p:animEffect transition="in" filter="fade">
                                      <p:cBhvr>
                                        <p:cTn id="19" dur="500"/>
                                        <p:tgtEl>
                                          <p:spTgt spid="5"/>
                                        </p:tgtEl>
                                      </p:cBhvr>
                                    </p:animEffect>
                                  </p:childTnLst>
                                </p:cTn>
                              </p:par>
                            </p:childTnLst>
                          </p:cTn>
                        </p:par>
                        <p:par>
                          <p:cTn id="20" fill="hold">
                            <p:stCondLst>
                              <p:cond delay="1000"/>
                            </p:stCondLst>
                            <p:childTnLst>
                              <p:par>
                                <p:cTn id="21" presetID="49" presetClass="entr" presetSubtype="0" decel="100000" fill="hold" grpId="1"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 calcmode="lin" valueType="num">
                                      <p:cBhvr>
                                        <p:cTn id="25" dur="500" fill="hold"/>
                                        <p:tgtEl>
                                          <p:spTgt spid="7"/>
                                        </p:tgtEl>
                                        <p:attrNameLst>
                                          <p:attrName>style.rotation</p:attrName>
                                        </p:attrNameLst>
                                      </p:cBhvr>
                                      <p:tavLst>
                                        <p:tav tm="0">
                                          <p:val>
                                            <p:fltVal val="360"/>
                                          </p:val>
                                        </p:tav>
                                        <p:tav tm="100000">
                                          <p:val>
                                            <p:fltVal val="0"/>
                                          </p:val>
                                        </p:tav>
                                      </p:tavLst>
                                    </p:anim>
                                    <p:animEffect transition="in" filter="fade">
                                      <p:cBhvr>
                                        <p:cTn id="26" dur="500"/>
                                        <p:tgtEl>
                                          <p:spTgt spid="7"/>
                                        </p:tgtEl>
                                      </p:cBhvr>
                                    </p:animEffect>
                                  </p:childTnLst>
                                </p:cTn>
                              </p:par>
                            </p:childTnLst>
                          </p:cTn>
                        </p:par>
                        <p:par>
                          <p:cTn id="27" fill="hold">
                            <p:stCondLst>
                              <p:cond delay="1500"/>
                            </p:stCondLst>
                            <p:childTnLst>
                              <p:par>
                                <p:cTn id="28" presetID="49" presetClass="entr" presetSubtype="0" decel="100000" fill="hold" grpId="1"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 calcmode="lin" valueType="num">
                                      <p:cBhvr>
                                        <p:cTn id="32" dur="500" fill="hold"/>
                                        <p:tgtEl>
                                          <p:spTgt spid="8"/>
                                        </p:tgtEl>
                                        <p:attrNameLst>
                                          <p:attrName>style.rotation</p:attrName>
                                        </p:attrNameLst>
                                      </p:cBhvr>
                                      <p:tavLst>
                                        <p:tav tm="0">
                                          <p:val>
                                            <p:fltVal val="360"/>
                                          </p:val>
                                        </p:tav>
                                        <p:tav tm="100000">
                                          <p:val>
                                            <p:fltVal val="0"/>
                                          </p:val>
                                        </p:tav>
                                      </p:tavLst>
                                    </p:anim>
                                    <p:animEffect transition="in" filter="fade">
                                      <p:cBhvr>
                                        <p:cTn id="33" dur="500"/>
                                        <p:tgtEl>
                                          <p:spTgt spid="8"/>
                                        </p:tgtEl>
                                      </p:cBhvr>
                                    </p:animEffect>
                                  </p:childTnLst>
                                </p:cTn>
                              </p:par>
                            </p:childTnLst>
                          </p:cTn>
                        </p:par>
                        <p:par>
                          <p:cTn id="34" fill="hold">
                            <p:stCondLst>
                              <p:cond delay="2000"/>
                            </p:stCondLst>
                            <p:childTnLst>
                              <p:par>
                                <p:cTn id="35" presetID="49" presetClass="entr" presetSubtype="0" decel="100000" fill="hold" grpId="1"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 calcmode="lin" valueType="num">
                                      <p:cBhvr>
                                        <p:cTn id="39" dur="500" fill="hold"/>
                                        <p:tgtEl>
                                          <p:spTgt spid="9"/>
                                        </p:tgtEl>
                                        <p:attrNameLst>
                                          <p:attrName>style.rotation</p:attrName>
                                        </p:attrNameLst>
                                      </p:cBhvr>
                                      <p:tavLst>
                                        <p:tav tm="0">
                                          <p:val>
                                            <p:fltVal val="360"/>
                                          </p:val>
                                        </p:tav>
                                        <p:tav tm="100000">
                                          <p:val>
                                            <p:fltVal val="0"/>
                                          </p:val>
                                        </p:tav>
                                      </p:tavLst>
                                    </p:anim>
                                    <p:animEffect transition="in" filter="fade">
                                      <p:cBhvr>
                                        <p:cTn id="40" dur="500"/>
                                        <p:tgtEl>
                                          <p:spTgt spid="9"/>
                                        </p:tgtEl>
                                      </p:cBhvr>
                                    </p:animEffect>
                                  </p:childTnLst>
                                </p:cTn>
                              </p:par>
                            </p:childTnLst>
                          </p:cTn>
                        </p:par>
                        <p:par>
                          <p:cTn id="41" fill="hold">
                            <p:stCondLst>
                              <p:cond delay="2500"/>
                            </p:stCondLst>
                            <p:childTnLst>
                              <p:par>
                                <p:cTn id="42" presetID="49" presetClass="entr" presetSubtype="0" decel="100000" fill="hold" grpId="1"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 calcmode="lin" valueType="num">
                                      <p:cBhvr>
                                        <p:cTn id="46" dur="500" fill="hold"/>
                                        <p:tgtEl>
                                          <p:spTgt spid="10"/>
                                        </p:tgtEl>
                                        <p:attrNameLst>
                                          <p:attrName>style.rotation</p:attrName>
                                        </p:attrNameLst>
                                      </p:cBhvr>
                                      <p:tavLst>
                                        <p:tav tm="0">
                                          <p:val>
                                            <p:fltVal val="360"/>
                                          </p:val>
                                        </p:tav>
                                        <p:tav tm="100000">
                                          <p:val>
                                            <p:fltVal val="0"/>
                                          </p:val>
                                        </p:tav>
                                      </p:tavLst>
                                    </p:anim>
                                    <p:animEffect transition="in" filter="fade">
                                      <p:cBhvr>
                                        <p:cTn id="47" dur="500"/>
                                        <p:tgtEl>
                                          <p:spTgt spid="10"/>
                                        </p:tgtEl>
                                      </p:cBhvr>
                                    </p:animEffect>
                                  </p:childTnLst>
                                </p:cTn>
                              </p:par>
                            </p:childTnLst>
                          </p:cTn>
                        </p:par>
                        <p:par>
                          <p:cTn id="48" fill="hold">
                            <p:stCondLst>
                              <p:cond delay="3000"/>
                            </p:stCondLst>
                            <p:childTnLst>
                              <p:par>
                                <p:cTn id="49" presetID="49" presetClass="entr" presetSubtype="0" decel="100000" fill="hold" grpId="1"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 calcmode="lin" valueType="num">
                                      <p:cBhvr>
                                        <p:cTn id="53" dur="500" fill="hold"/>
                                        <p:tgtEl>
                                          <p:spTgt spid="11"/>
                                        </p:tgtEl>
                                        <p:attrNameLst>
                                          <p:attrName>style.rotation</p:attrName>
                                        </p:attrNameLst>
                                      </p:cBhvr>
                                      <p:tavLst>
                                        <p:tav tm="0">
                                          <p:val>
                                            <p:fltVal val="360"/>
                                          </p:val>
                                        </p:tav>
                                        <p:tav tm="100000">
                                          <p:val>
                                            <p:fltVal val="0"/>
                                          </p:val>
                                        </p:tav>
                                      </p:tavLst>
                                    </p:anim>
                                    <p:animEffect transition="in" filter="fade">
                                      <p:cBhvr>
                                        <p:cTn id="54" dur="500"/>
                                        <p:tgtEl>
                                          <p:spTgt spid="11"/>
                                        </p:tgtEl>
                                      </p:cBhvr>
                                    </p:animEffect>
                                  </p:childTnLst>
                                </p:cTn>
                              </p:par>
                            </p:childTnLst>
                          </p:cTn>
                        </p:par>
                        <p:par>
                          <p:cTn id="55" fill="hold">
                            <p:stCondLst>
                              <p:cond delay="3500"/>
                            </p:stCondLst>
                            <p:childTnLst>
                              <p:par>
                                <p:cTn id="56" presetID="49" presetClass="entr" presetSubtype="0" decel="100000" fill="hold" grpId="1" nodeType="after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p:cTn id="58" dur="500" fill="hold"/>
                                        <p:tgtEl>
                                          <p:spTgt spid="12"/>
                                        </p:tgtEl>
                                        <p:attrNameLst>
                                          <p:attrName>ppt_w</p:attrName>
                                        </p:attrNameLst>
                                      </p:cBhvr>
                                      <p:tavLst>
                                        <p:tav tm="0">
                                          <p:val>
                                            <p:fltVal val="0"/>
                                          </p:val>
                                        </p:tav>
                                        <p:tav tm="100000">
                                          <p:val>
                                            <p:strVal val="#ppt_w"/>
                                          </p:val>
                                        </p:tav>
                                      </p:tavLst>
                                    </p:anim>
                                    <p:anim calcmode="lin" valueType="num">
                                      <p:cBhvr>
                                        <p:cTn id="59" dur="500" fill="hold"/>
                                        <p:tgtEl>
                                          <p:spTgt spid="12"/>
                                        </p:tgtEl>
                                        <p:attrNameLst>
                                          <p:attrName>ppt_h</p:attrName>
                                        </p:attrNameLst>
                                      </p:cBhvr>
                                      <p:tavLst>
                                        <p:tav tm="0">
                                          <p:val>
                                            <p:fltVal val="0"/>
                                          </p:val>
                                        </p:tav>
                                        <p:tav tm="100000">
                                          <p:val>
                                            <p:strVal val="#ppt_h"/>
                                          </p:val>
                                        </p:tav>
                                      </p:tavLst>
                                    </p:anim>
                                    <p:anim calcmode="lin" valueType="num">
                                      <p:cBhvr>
                                        <p:cTn id="60" dur="500" fill="hold"/>
                                        <p:tgtEl>
                                          <p:spTgt spid="12"/>
                                        </p:tgtEl>
                                        <p:attrNameLst>
                                          <p:attrName>style.rotation</p:attrName>
                                        </p:attrNameLst>
                                      </p:cBhvr>
                                      <p:tavLst>
                                        <p:tav tm="0">
                                          <p:val>
                                            <p:fltVal val="360"/>
                                          </p:val>
                                        </p:tav>
                                        <p:tav tm="100000">
                                          <p:val>
                                            <p:fltVal val="0"/>
                                          </p:val>
                                        </p:tav>
                                      </p:tavLst>
                                    </p:anim>
                                    <p:animEffect transition="in" filter="fade">
                                      <p:cBhvr>
                                        <p:cTn id="61" dur="500"/>
                                        <p:tgtEl>
                                          <p:spTgt spid="12"/>
                                        </p:tgtEl>
                                      </p:cBhvr>
                                    </p:animEffect>
                                  </p:childTnLst>
                                </p:cTn>
                              </p:par>
                            </p:childTnLst>
                          </p:cTn>
                        </p:par>
                        <p:par>
                          <p:cTn id="62" fill="hold">
                            <p:stCondLst>
                              <p:cond delay="4000"/>
                            </p:stCondLst>
                            <p:childTnLst>
                              <p:par>
                                <p:cTn id="63" presetID="49" presetClass="entr" presetSubtype="0" decel="100000" fill="hold" grpId="1" nodeType="after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ppt_w</p:attrName>
                                        </p:attrNameLst>
                                      </p:cBhvr>
                                      <p:tavLst>
                                        <p:tav tm="0">
                                          <p:val>
                                            <p:fltVal val="0"/>
                                          </p:val>
                                        </p:tav>
                                        <p:tav tm="100000">
                                          <p:val>
                                            <p:strVal val="#ppt_w"/>
                                          </p:val>
                                        </p:tav>
                                      </p:tavLst>
                                    </p:anim>
                                    <p:anim calcmode="lin" valueType="num">
                                      <p:cBhvr>
                                        <p:cTn id="66" dur="500" fill="hold"/>
                                        <p:tgtEl>
                                          <p:spTgt spid="13"/>
                                        </p:tgtEl>
                                        <p:attrNameLst>
                                          <p:attrName>ppt_h</p:attrName>
                                        </p:attrNameLst>
                                      </p:cBhvr>
                                      <p:tavLst>
                                        <p:tav tm="0">
                                          <p:val>
                                            <p:fltVal val="0"/>
                                          </p:val>
                                        </p:tav>
                                        <p:tav tm="100000">
                                          <p:val>
                                            <p:strVal val="#ppt_h"/>
                                          </p:val>
                                        </p:tav>
                                      </p:tavLst>
                                    </p:anim>
                                    <p:anim calcmode="lin" valueType="num">
                                      <p:cBhvr>
                                        <p:cTn id="67" dur="500" fill="hold"/>
                                        <p:tgtEl>
                                          <p:spTgt spid="13"/>
                                        </p:tgtEl>
                                        <p:attrNameLst>
                                          <p:attrName>style.rotation</p:attrName>
                                        </p:attrNameLst>
                                      </p:cBhvr>
                                      <p:tavLst>
                                        <p:tav tm="0">
                                          <p:val>
                                            <p:fltVal val="360"/>
                                          </p:val>
                                        </p:tav>
                                        <p:tav tm="100000">
                                          <p:val>
                                            <p:fltVal val="0"/>
                                          </p:val>
                                        </p:tav>
                                      </p:tavLst>
                                    </p:anim>
                                    <p:animEffect transition="in" filter="fade">
                                      <p:cBhvr>
                                        <p:cTn id="68" dur="500"/>
                                        <p:tgtEl>
                                          <p:spTgt spid="13"/>
                                        </p:tgtEl>
                                      </p:cBhvr>
                                    </p:animEffect>
                                  </p:childTnLst>
                                </p:cTn>
                              </p:par>
                            </p:childTnLst>
                          </p:cTn>
                        </p:par>
                        <p:par>
                          <p:cTn id="69" fill="hold">
                            <p:stCondLst>
                              <p:cond delay="4500"/>
                            </p:stCondLst>
                            <p:childTnLst>
                              <p:par>
                                <p:cTn id="70" presetID="49" presetClass="entr" presetSubtype="0" decel="100000" fill="hold" grpId="1"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p:cTn id="72" dur="500" fill="hold"/>
                                        <p:tgtEl>
                                          <p:spTgt spid="14"/>
                                        </p:tgtEl>
                                        <p:attrNameLst>
                                          <p:attrName>ppt_w</p:attrName>
                                        </p:attrNameLst>
                                      </p:cBhvr>
                                      <p:tavLst>
                                        <p:tav tm="0">
                                          <p:val>
                                            <p:fltVal val="0"/>
                                          </p:val>
                                        </p:tav>
                                        <p:tav tm="100000">
                                          <p:val>
                                            <p:strVal val="#ppt_w"/>
                                          </p:val>
                                        </p:tav>
                                      </p:tavLst>
                                    </p:anim>
                                    <p:anim calcmode="lin" valueType="num">
                                      <p:cBhvr>
                                        <p:cTn id="73" dur="500" fill="hold"/>
                                        <p:tgtEl>
                                          <p:spTgt spid="14"/>
                                        </p:tgtEl>
                                        <p:attrNameLst>
                                          <p:attrName>ppt_h</p:attrName>
                                        </p:attrNameLst>
                                      </p:cBhvr>
                                      <p:tavLst>
                                        <p:tav tm="0">
                                          <p:val>
                                            <p:fltVal val="0"/>
                                          </p:val>
                                        </p:tav>
                                        <p:tav tm="100000">
                                          <p:val>
                                            <p:strVal val="#ppt_h"/>
                                          </p:val>
                                        </p:tav>
                                      </p:tavLst>
                                    </p:anim>
                                    <p:anim calcmode="lin" valueType="num">
                                      <p:cBhvr>
                                        <p:cTn id="74" dur="500" fill="hold"/>
                                        <p:tgtEl>
                                          <p:spTgt spid="14"/>
                                        </p:tgtEl>
                                        <p:attrNameLst>
                                          <p:attrName>style.rotation</p:attrName>
                                        </p:attrNameLst>
                                      </p:cBhvr>
                                      <p:tavLst>
                                        <p:tav tm="0">
                                          <p:val>
                                            <p:fltVal val="360"/>
                                          </p:val>
                                        </p:tav>
                                        <p:tav tm="100000">
                                          <p:val>
                                            <p:fltVal val="0"/>
                                          </p:val>
                                        </p:tav>
                                      </p:tavLst>
                                    </p:anim>
                                    <p:animEffect transition="in" filter="fade">
                                      <p:cBhvr>
                                        <p:cTn id="75" dur="500"/>
                                        <p:tgtEl>
                                          <p:spTgt spid="14"/>
                                        </p:tgtEl>
                                      </p:cBhvr>
                                    </p:animEffect>
                                  </p:childTnLst>
                                </p:cTn>
                              </p:par>
                            </p:childTnLst>
                          </p:cTn>
                        </p:par>
                        <p:par>
                          <p:cTn id="76" fill="hold">
                            <p:stCondLst>
                              <p:cond delay="5000"/>
                            </p:stCondLst>
                            <p:childTnLst>
                              <p:par>
                                <p:cTn id="77" presetID="49" presetClass="entr" presetSubtype="0" decel="100000" fill="hold" grpId="1" nodeType="after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p:cTn id="79" dur="500" fill="hold"/>
                                        <p:tgtEl>
                                          <p:spTgt spid="15"/>
                                        </p:tgtEl>
                                        <p:attrNameLst>
                                          <p:attrName>ppt_w</p:attrName>
                                        </p:attrNameLst>
                                      </p:cBhvr>
                                      <p:tavLst>
                                        <p:tav tm="0">
                                          <p:val>
                                            <p:fltVal val="0"/>
                                          </p:val>
                                        </p:tav>
                                        <p:tav tm="100000">
                                          <p:val>
                                            <p:strVal val="#ppt_w"/>
                                          </p:val>
                                        </p:tav>
                                      </p:tavLst>
                                    </p:anim>
                                    <p:anim calcmode="lin" valueType="num">
                                      <p:cBhvr>
                                        <p:cTn id="80" dur="500" fill="hold"/>
                                        <p:tgtEl>
                                          <p:spTgt spid="15"/>
                                        </p:tgtEl>
                                        <p:attrNameLst>
                                          <p:attrName>ppt_h</p:attrName>
                                        </p:attrNameLst>
                                      </p:cBhvr>
                                      <p:tavLst>
                                        <p:tav tm="0">
                                          <p:val>
                                            <p:fltVal val="0"/>
                                          </p:val>
                                        </p:tav>
                                        <p:tav tm="100000">
                                          <p:val>
                                            <p:strVal val="#ppt_h"/>
                                          </p:val>
                                        </p:tav>
                                      </p:tavLst>
                                    </p:anim>
                                    <p:anim calcmode="lin" valueType="num">
                                      <p:cBhvr>
                                        <p:cTn id="81" dur="500" fill="hold"/>
                                        <p:tgtEl>
                                          <p:spTgt spid="15"/>
                                        </p:tgtEl>
                                        <p:attrNameLst>
                                          <p:attrName>style.rotation</p:attrName>
                                        </p:attrNameLst>
                                      </p:cBhvr>
                                      <p:tavLst>
                                        <p:tav tm="0">
                                          <p:val>
                                            <p:fltVal val="360"/>
                                          </p:val>
                                        </p:tav>
                                        <p:tav tm="100000">
                                          <p:val>
                                            <p:fltVal val="0"/>
                                          </p:val>
                                        </p:tav>
                                      </p:tavLst>
                                    </p:anim>
                                    <p:animEffect transition="in" filter="fade">
                                      <p:cBhvr>
                                        <p:cTn id="82" dur="500"/>
                                        <p:tgtEl>
                                          <p:spTgt spid="15"/>
                                        </p:tgtEl>
                                      </p:cBhvr>
                                    </p:animEffect>
                                  </p:childTnLst>
                                </p:cTn>
                              </p:par>
                            </p:childTnLst>
                          </p:cTn>
                        </p:par>
                        <p:par>
                          <p:cTn id="83" fill="hold">
                            <p:stCondLst>
                              <p:cond delay="5500"/>
                            </p:stCondLst>
                            <p:childTnLst>
                              <p:par>
                                <p:cTn id="84" presetID="49" presetClass="entr" presetSubtype="0" decel="100000" fill="hold" grpId="1" nodeType="after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p:cTn id="86" dur="500" fill="hold"/>
                                        <p:tgtEl>
                                          <p:spTgt spid="16"/>
                                        </p:tgtEl>
                                        <p:attrNameLst>
                                          <p:attrName>ppt_w</p:attrName>
                                        </p:attrNameLst>
                                      </p:cBhvr>
                                      <p:tavLst>
                                        <p:tav tm="0">
                                          <p:val>
                                            <p:fltVal val="0"/>
                                          </p:val>
                                        </p:tav>
                                        <p:tav tm="100000">
                                          <p:val>
                                            <p:strVal val="#ppt_w"/>
                                          </p:val>
                                        </p:tav>
                                      </p:tavLst>
                                    </p:anim>
                                    <p:anim calcmode="lin" valueType="num">
                                      <p:cBhvr>
                                        <p:cTn id="87" dur="500" fill="hold"/>
                                        <p:tgtEl>
                                          <p:spTgt spid="16"/>
                                        </p:tgtEl>
                                        <p:attrNameLst>
                                          <p:attrName>ppt_h</p:attrName>
                                        </p:attrNameLst>
                                      </p:cBhvr>
                                      <p:tavLst>
                                        <p:tav tm="0">
                                          <p:val>
                                            <p:fltVal val="0"/>
                                          </p:val>
                                        </p:tav>
                                        <p:tav tm="100000">
                                          <p:val>
                                            <p:strVal val="#ppt_h"/>
                                          </p:val>
                                        </p:tav>
                                      </p:tavLst>
                                    </p:anim>
                                    <p:anim calcmode="lin" valueType="num">
                                      <p:cBhvr>
                                        <p:cTn id="88" dur="500" fill="hold"/>
                                        <p:tgtEl>
                                          <p:spTgt spid="16"/>
                                        </p:tgtEl>
                                        <p:attrNameLst>
                                          <p:attrName>style.rotation</p:attrName>
                                        </p:attrNameLst>
                                      </p:cBhvr>
                                      <p:tavLst>
                                        <p:tav tm="0">
                                          <p:val>
                                            <p:fltVal val="360"/>
                                          </p:val>
                                        </p:tav>
                                        <p:tav tm="100000">
                                          <p:val>
                                            <p:fltVal val="0"/>
                                          </p:val>
                                        </p:tav>
                                      </p:tavLst>
                                    </p:anim>
                                    <p:animEffect transition="in" filter="fade">
                                      <p:cBhvr>
                                        <p:cTn id="8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31" grpId="0"/>
      <p:bldP spid="31" grpId="1"/>
      <p:bldP spid="31" grpId="2"/>
      <p:bldP spid="31" grpId="3"/>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0"/>
          </p:nvPr>
        </p:nvSpPr>
        <p:spPr>
          <a:xfrm>
            <a:off x="4204363" y="3562467"/>
            <a:ext cx="6837480" cy="516317"/>
          </a:xfrm>
        </p:spPr>
        <p:txBody>
          <a:bodyPr/>
          <a:lstStyle/>
          <a:p>
            <a:pPr algn="l"/>
            <a:r>
              <a:rPr lang="zh-CN" altLang="en-US" b="0" dirty="0" smtClean="0">
                <a:latin typeface="微软雅黑" panose="020B0503020204020204" charset="-122"/>
                <a:ea typeface="微软雅黑" panose="020B0503020204020204" charset="-122"/>
              </a:rPr>
              <a:t>调查总结</a:t>
            </a:r>
            <a:endParaRPr lang="zh-CN" altLang="ko-KR" b="0" dirty="0">
              <a:latin typeface="微软雅黑" panose="020B0503020204020204" charset="-122"/>
              <a:ea typeface="微软雅黑" panose="020B0503020204020204" charset="-122"/>
            </a:endParaRPr>
          </a:p>
        </p:txBody>
      </p:sp>
      <p:sp>
        <p:nvSpPr>
          <p:cNvPr id="4" name="텍스트 개체 틀 3"/>
          <p:cNvSpPr>
            <a:spLocks noGrp="1"/>
          </p:cNvSpPr>
          <p:nvPr>
            <p:ph type="body" sz="quarter" idx="12"/>
          </p:nvPr>
        </p:nvSpPr>
        <p:spPr>
          <a:xfrm>
            <a:off x="4204363" y="2535126"/>
            <a:ext cx="4710585" cy="944440"/>
          </a:xfrm>
        </p:spPr>
        <p:txBody>
          <a:bodyPr/>
          <a:lstStyle/>
          <a:p>
            <a:r>
              <a:rPr lang="en-US" dirty="0" smtClean="0"/>
              <a:t>P</a:t>
            </a:r>
            <a:r>
              <a:rPr lang="en-US" sz="4800" dirty="0" smtClean="0"/>
              <a:t>art6</a:t>
            </a:r>
            <a:endParaRPr lang="en-US" sz="4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checkerboard(across)">
                                      <p:cBhvr>
                                        <p:cTn id="10"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7" name="직선 연결선 76"/>
          <p:cNvCxnSpPr/>
          <p:nvPr/>
        </p:nvCxnSpPr>
        <p:spPr>
          <a:xfrm flipH="1">
            <a:off x="4107" y="681875"/>
            <a:ext cx="121840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400" y="307975"/>
            <a:ext cx="1629410" cy="232410"/>
            <a:chOff x="12" y="410"/>
            <a:chExt cx="2566" cy="680"/>
          </a:xfrm>
        </p:grpSpPr>
        <p:sp>
          <p:nvSpPr>
            <p:cNvPr id="19" name="矩形 18"/>
            <p:cNvSpPr/>
            <p:nvPr/>
          </p:nvSpPr>
          <p:spPr>
            <a:xfrm>
              <a:off x="2111" y="410"/>
              <a:ext cx="115" cy="680"/>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0" name="矩形 19"/>
            <p:cNvSpPr/>
            <p:nvPr/>
          </p:nvSpPr>
          <p:spPr>
            <a:xfrm>
              <a:off x="2478" y="735"/>
              <a:ext cx="100" cy="35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1" name="矩形 20"/>
            <p:cNvSpPr/>
            <p:nvPr/>
          </p:nvSpPr>
          <p:spPr>
            <a:xfrm>
              <a:off x="12" y="410"/>
              <a:ext cx="2003" cy="680"/>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2" name="矩形 21"/>
            <p:cNvSpPr/>
            <p:nvPr/>
          </p:nvSpPr>
          <p:spPr>
            <a:xfrm>
              <a:off x="2312" y="576"/>
              <a:ext cx="120" cy="514"/>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grpSp>
      <p:sp>
        <p:nvSpPr>
          <p:cNvPr id="2" name="Flowchart: Alternate Process 24"/>
          <p:cNvSpPr/>
          <p:nvPr/>
        </p:nvSpPr>
        <p:spPr>
          <a:xfrm rot="16200000">
            <a:off x="5398770" y="2126615"/>
            <a:ext cx="3676015" cy="2555875"/>
          </a:xfrm>
          <a:prstGeom prst="roundRect">
            <a:avLst>
              <a:gd name="adj" fmla="val 6205"/>
            </a:avLst>
          </a:prstGeom>
          <a:solidFill>
            <a:srgbClr val="6C4C8B"/>
          </a:solidFill>
          <a:ln w="25400" cap="flat" cmpd="sng" algn="ctr">
            <a:noFill/>
            <a:prstDash val="solid"/>
          </a:ln>
          <a:effectLst/>
        </p:spPr>
        <p:txBody>
          <a:bodyPr lIns="68460" tIns="34230" rIns="68460" bIns="34230" rtlCol="0" anchor="ctr"/>
          <a:lstStyle/>
          <a:p>
            <a:pPr algn="ctr" defTabSz="1013460">
              <a:defRPr/>
            </a:pPr>
            <a:endParaRPr lang="en-US" sz="1400" kern="0" dirty="0">
              <a:solidFill>
                <a:srgbClr val="FFFFFF"/>
              </a:solidFill>
              <a:latin typeface="Arial" panose="020B0604020202020204"/>
            </a:endParaRPr>
          </a:p>
        </p:txBody>
      </p:sp>
      <p:sp>
        <p:nvSpPr>
          <p:cNvPr id="3" name="Flowchart: Alternate Process 24"/>
          <p:cNvSpPr/>
          <p:nvPr/>
        </p:nvSpPr>
        <p:spPr>
          <a:xfrm rot="16200000">
            <a:off x="8071485" y="2126615"/>
            <a:ext cx="3676015" cy="2555875"/>
          </a:xfrm>
          <a:prstGeom prst="roundRect">
            <a:avLst>
              <a:gd name="adj" fmla="val 6205"/>
            </a:avLst>
          </a:prstGeom>
          <a:solidFill>
            <a:srgbClr val="BDA8D1"/>
          </a:solidFill>
          <a:ln w="25400" cap="flat" cmpd="sng" algn="ctr">
            <a:noFill/>
            <a:prstDash val="solid"/>
          </a:ln>
          <a:effectLst/>
        </p:spPr>
        <p:txBody>
          <a:bodyPr lIns="68460" tIns="34230" rIns="68460" bIns="34230" rtlCol="0" anchor="ctr"/>
          <a:lstStyle/>
          <a:p>
            <a:pPr algn="ctr" defTabSz="1013460">
              <a:defRPr/>
            </a:pPr>
            <a:endParaRPr lang="en-US" sz="2035" kern="0" dirty="0">
              <a:solidFill>
                <a:srgbClr val="FFFFFF"/>
              </a:solidFill>
              <a:latin typeface="Arial" panose="020B0604020202020204"/>
            </a:endParaRPr>
          </a:p>
        </p:txBody>
      </p:sp>
      <p:sp>
        <p:nvSpPr>
          <p:cNvPr id="4" name="Flowchart: Alternate Process 24"/>
          <p:cNvSpPr/>
          <p:nvPr/>
        </p:nvSpPr>
        <p:spPr>
          <a:xfrm rot="16200000">
            <a:off x="2724785" y="2126615"/>
            <a:ext cx="3676015" cy="2555875"/>
          </a:xfrm>
          <a:prstGeom prst="roundRect">
            <a:avLst>
              <a:gd name="adj" fmla="val 6205"/>
            </a:avLst>
          </a:prstGeom>
          <a:solidFill>
            <a:srgbClr val="F4879C"/>
          </a:solidFill>
          <a:ln w="25400" cap="flat" cmpd="sng" algn="ctr">
            <a:noFill/>
            <a:prstDash val="solid"/>
          </a:ln>
          <a:effectLst/>
        </p:spPr>
        <p:txBody>
          <a:bodyPr lIns="68460" tIns="34230" rIns="68460" bIns="34230" rtlCol="0" anchor="ctr"/>
          <a:lstStyle/>
          <a:p>
            <a:pPr algn="ctr" defTabSz="1013460">
              <a:defRPr/>
            </a:pPr>
            <a:endParaRPr lang="en-US" sz="2035" kern="0" dirty="0">
              <a:solidFill>
                <a:srgbClr val="FFFFFF"/>
              </a:solidFill>
              <a:latin typeface="Arial" panose="020B0604020202020204"/>
            </a:endParaRPr>
          </a:p>
        </p:txBody>
      </p:sp>
      <p:sp>
        <p:nvSpPr>
          <p:cNvPr id="5" name="Flowchart: Alternate Process 24"/>
          <p:cNvSpPr/>
          <p:nvPr/>
        </p:nvSpPr>
        <p:spPr>
          <a:xfrm rot="16200000">
            <a:off x="52070" y="2139315"/>
            <a:ext cx="3676015" cy="2555875"/>
          </a:xfrm>
          <a:prstGeom prst="roundRect">
            <a:avLst>
              <a:gd name="adj" fmla="val 6205"/>
            </a:avLst>
          </a:prstGeom>
          <a:solidFill>
            <a:srgbClr val="B81A4D"/>
          </a:solidFill>
          <a:ln w="25400" cap="flat" cmpd="sng" algn="ctr">
            <a:noFill/>
            <a:prstDash val="solid"/>
          </a:ln>
          <a:effectLst/>
        </p:spPr>
        <p:txBody>
          <a:bodyPr lIns="68460" tIns="34230" rIns="68460" bIns="34230" rtlCol="0" anchor="ctr"/>
          <a:lstStyle/>
          <a:p>
            <a:pPr algn="ctr" defTabSz="1013460">
              <a:defRPr/>
            </a:pPr>
            <a:endParaRPr lang="en-US" sz="2035" kern="0" dirty="0">
              <a:solidFill>
                <a:srgbClr val="FFFFFF"/>
              </a:solidFill>
              <a:latin typeface="Arial" panose="020B0604020202020204"/>
            </a:endParaRPr>
          </a:p>
        </p:txBody>
      </p:sp>
      <p:grpSp>
        <p:nvGrpSpPr>
          <p:cNvPr id="6" name="Group 134"/>
          <p:cNvGrpSpPr>
            <a:grpSpLocks noChangeAspect="1"/>
          </p:cNvGrpSpPr>
          <p:nvPr/>
        </p:nvGrpSpPr>
        <p:grpSpPr>
          <a:xfrm>
            <a:off x="1315085" y="4669155"/>
            <a:ext cx="1148715" cy="1144905"/>
            <a:chOff x="3287425" y="1417883"/>
            <a:chExt cx="648499" cy="649042"/>
          </a:xfrm>
        </p:grpSpPr>
        <p:sp>
          <p:nvSpPr>
            <p:cNvPr id="7" name="Oval 88"/>
            <p:cNvSpPr>
              <a:spLocks noChangeAspect="1"/>
            </p:cNvSpPr>
            <p:nvPr/>
          </p:nvSpPr>
          <p:spPr>
            <a:xfrm>
              <a:off x="3287425" y="1417883"/>
              <a:ext cx="648499" cy="649042"/>
            </a:xfrm>
            <a:prstGeom prst="ellipse">
              <a:avLst/>
            </a:prstGeom>
            <a:solidFill>
              <a:srgbClr val="FFFFFF"/>
            </a:solidFill>
            <a:ln w="19050" cap="flat" cmpd="sng" algn="ctr">
              <a:noFill/>
              <a:prstDash val="solid"/>
            </a:ln>
            <a:effectLst/>
          </p:spPr>
          <p:txBody>
            <a:bodyPr rtlCol="0" anchor="ctr"/>
            <a:lstStyle/>
            <a:p>
              <a:pPr algn="ctr" defTabSz="1013460">
                <a:defRPr/>
              </a:pPr>
              <a:endParaRPr lang="en-US" sz="1625" b="1" kern="0" dirty="0">
                <a:solidFill>
                  <a:srgbClr val="FFFFFF"/>
                </a:solidFill>
                <a:latin typeface="Arial" panose="020B0604020202020204"/>
              </a:endParaRPr>
            </a:p>
          </p:txBody>
        </p:sp>
        <p:sp>
          <p:nvSpPr>
            <p:cNvPr id="8" name="Oval 94"/>
            <p:cNvSpPr>
              <a:spLocks noChangeAspect="1"/>
            </p:cNvSpPr>
            <p:nvPr/>
          </p:nvSpPr>
          <p:spPr>
            <a:xfrm>
              <a:off x="3362252" y="1492773"/>
              <a:ext cx="498845" cy="499263"/>
            </a:xfrm>
            <a:prstGeom prst="ellipse">
              <a:avLst/>
            </a:prstGeom>
            <a:solidFill>
              <a:srgbClr val="E6C6D0"/>
            </a:solidFill>
            <a:ln w="19050" cap="flat" cmpd="sng" algn="ctr">
              <a:noFill/>
              <a:prstDash val="solid"/>
            </a:ln>
            <a:effectLst/>
          </p:spPr>
          <p:txBody>
            <a:bodyPr rtlCol="0" anchor="ctr"/>
            <a:lstStyle/>
            <a:p>
              <a:pPr algn="ctr" defTabSz="1013460">
                <a:defRPr/>
              </a:pPr>
              <a:r>
                <a:rPr lang="en-US" sz="1625" b="1" kern="0" dirty="0">
                  <a:solidFill>
                    <a:srgbClr val="FFFFFF"/>
                  </a:solidFill>
                  <a:latin typeface="Arial" panose="020B0604020202020204"/>
                </a:rPr>
                <a:t>01</a:t>
              </a:r>
              <a:endParaRPr lang="en-US" sz="1625" b="1" kern="0" dirty="0">
                <a:solidFill>
                  <a:srgbClr val="FFFFFF"/>
                </a:solidFill>
                <a:latin typeface="Arial" panose="020B0604020202020204"/>
              </a:endParaRPr>
            </a:p>
          </p:txBody>
        </p:sp>
      </p:grpSp>
      <p:grpSp>
        <p:nvGrpSpPr>
          <p:cNvPr id="9" name="Group 129"/>
          <p:cNvGrpSpPr>
            <a:grpSpLocks noChangeAspect="1"/>
          </p:cNvGrpSpPr>
          <p:nvPr/>
        </p:nvGrpSpPr>
        <p:grpSpPr>
          <a:xfrm>
            <a:off x="3988435" y="4669155"/>
            <a:ext cx="1148715" cy="1144905"/>
            <a:chOff x="2779491" y="2517212"/>
            <a:chExt cx="648499" cy="649042"/>
          </a:xfrm>
        </p:grpSpPr>
        <p:sp>
          <p:nvSpPr>
            <p:cNvPr id="10" name="Oval 96"/>
            <p:cNvSpPr>
              <a:spLocks noChangeAspect="1"/>
            </p:cNvSpPr>
            <p:nvPr/>
          </p:nvSpPr>
          <p:spPr>
            <a:xfrm>
              <a:off x="2779491" y="2517212"/>
              <a:ext cx="648499" cy="649042"/>
            </a:xfrm>
            <a:prstGeom prst="ellipse">
              <a:avLst/>
            </a:prstGeom>
            <a:solidFill>
              <a:srgbClr val="FFFFFF"/>
            </a:solidFill>
            <a:ln w="19050" cap="flat" cmpd="sng" algn="ctr">
              <a:noFill/>
              <a:prstDash val="solid"/>
            </a:ln>
            <a:effectLst/>
          </p:spPr>
          <p:txBody>
            <a:bodyPr rtlCol="0" anchor="ctr"/>
            <a:lstStyle/>
            <a:p>
              <a:pPr algn="ctr" defTabSz="1013460">
                <a:defRPr/>
              </a:pPr>
              <a:endParaRPr lang="en-US" sz="1625" b="1" kern="0" dirty="0">
                <a:solidFill>
                  <a:srgbClr val="FFFFFF"/>
                </a:solidFill>
                <a:latin typeface="Arial" panose="020B0604020202020204"/>
              </a:endParaRPr>
            </a:p>
          </p:txBody>
        </p:sp>
        <p:sp>
          <p:nvSpPr>
            <p:cNvPr id="11" name="Oval 110"/>
            <p:cNvSpPr>
              <a:spLocks noChangeAspect="1"/>
            </p:cNvSpPr>
            <p:nvPr/>
          </p:nvSpPr>
          <p:spPr>
            <a:xfrm>
              <a:off x="2854318" y="2592102"/>
              <a:ext cx="498845" cy="499263"/>
            </a:xfrm>
            <a:prstGeom prst="ellipse">
              <a:avLst/>
            </a:prstGeom>
            <a:solidFill>
              <a:srgbClr val="F2DCE0"/>
            </a:solidFill>
            <a:ln w="19050" cap="flat" cmpd="sng" algn="ctr">
              <a:noFill/>
              <a:prstDash val="solid"/>
            </a:ln>
            <a:effectLst/>
          </p:spPr>
          <p:txBody>
            <a:bodyPr rtlCol="0" anchor="ctr"/>
            <a:lstStyle/>
            <a:p>
              <a:pPr algn="ctr" defTabSz="1013460">
                <a:defRPr/>
              </a:pPr>
              <a:r>
                <a:rPr lang="en-US" sz="1625" b="1" kern="0" dirty="0">
                  <a:solidFill>
                    <a:srgbClr val="FFFFFF"/>
                  </a:solidFill>
                  <a:latin typeface="Arial" panose="020B0604020202020204"/>
                </a:rPr>
                <a:t>02</a:t>
              </a:r>
              <a:endParaRPr lang="en-US" sz="1625" b="1" kern="0" dirty="0">
                <a:solidFill>
                  <a:srgbClr val="FFFFFF"/>
                </a:solidFill>
                <a:latin typeface="Arial" panose="020B0604020202020204"/>
              </a:endParaRPr>
            </a:p>
          </p:txBody>
        </p:sp>
      </p:grpSp>
      <p:grpSp>
        <p:nvGrpSpPr>
          <p:cNvPr id="12" name="Group 130"/>
          <p:cNvGrpSpPr>
            <a:grpSpLocks noChangeAspect="1"/>
          </p:cNvGrpSpPr>
          <p:nvPr/>
        </p:nvGrpSpPr>
        <p:grpSpPr>
          <a:xfrm>
            <a:off x="6661785" y="4669155"/>
            <a:ext cx="1148715" cy="1144905"/>
            <a:chOff x="3287425" y="3613920"/>
            <a:chExt cx="648499" cy="649042"/>
          </a:xfrm>
        </p:grpSpPr>
        <p:sp>
          <p:nvSpPr>
            <p:cNvPr id="13" name="Oval 127"/>
            <p:cNvSpPr>
              <a:spLocks noChangeAspect="1"/>
            </p:cNvSpPr>
            <p:nvPr/>
          </p:nvSpPr>
          <p:spPr>
            <a:xfrm>
              <a:off x="3287425" y="3613920"/>
              <a:ext cx="648499" cy="649042"/>
            </a:xfrm>
            <a:prstGeom prst="ellipse">
              <a:avLst/>
            </a:prstGeom>
            <a:solidFill>
              <a:srgbClr val="FFFFFF"/>
            </a:solidFill>
            <a:ln w="19050" cap="flat" cmpd="sng" algn="ctr">
              <a:noFill/>
              <a:prstDash val="solid"/>
            </a:ln>
            <a:effectLst/>
          </p:spPr>
          <p:txBody>
            <a:bodyPr rtlCol="0" anchor="ctr"/>
            <a:lstStyle/>
            <a:p>
              <a:pPr algn="ctr" defTabSz="1013460">
                <a:defRPr/>
              </a:pPr>
              <a:endParaRPr lang="en-US" sz="1625" b="1" kern="0" dirty="0">
                <a:solidFill>
                  <a:srgbClr val="FFFFFF"/>
                </a:solidFill>
                <a:latin typeface="Arial" panose="020B0604020202020204"/>
              </a:endParaRPr>
            </a:p>
          </p:txBody>
        </p:sp>
        <p:sp>
          <p:nvSpPr>
            <p:cNvPr id="14" name="Oval 128"/>
            <p:cNvSpPr>
              <a:spLocks noChangeAspect="1"/>
            </p:cNvSpPr>
            <p:nvPr/>
          </p:nvSpPr>
          <p:spPr>
            <a:xfrm>
              <a:off x="3362252" y="3688810"/>
              <a:ext cx="498845" cy="499263"/>
            </a:xfrm>
            <a:prstGeom prst="ellipse">
              <a:avLst/>
            </a:prstGeom>
            <a:solidFill>
              <a:srgbClr val="D7D0DD"/>
            </a:solidFill>
            <a:ln w="19050" cap="flat" cmpd="sng" algn="ctr">
              <a:noFill/>
              <a:prstDash val="solid"/>
            </a:ln>
            <a:effectLst/>
          </p:spPr>
          <p:txBody>
            <a:bodyPr rtlCol="0" anchor="ctr"/>
            <a:lstStyle/>
            <a:p>
              <a:pPr algn="ctr" defTabSz="1013460">
                <a:defRPr/>
              </a:pPr>
              <a:r>
                <a:rPr lang="en-US" sz="1625" b="1" kern="0" dirty="0">
                  <a:solidFill>
                    <a:srgbClr val="FFFFFF"/>
                  </a:solidFill>
                  <a:latin typeface="Arial" panose="020B0604020202020204"/>
                </a:rPr>
                <a:t>03</a:t>
              </a:r>
              <a:endParaRPr lang="en-US" sz="1625" b="1" kern="0" dirty="0">
                <a:solidFill>
                  <a:srgbClr val="FFFFFF"/>
                </a:solidFill>
                <a:latin typeface="Arial" panose="020B0604020202020204"/>
              </a:endParaRPr>
            </a:p>
          </p:txBody>
        </p:sp>
      </p:grpSp>
      <p:grpSp>
        <p:nvGrpSpPr>
          <p:cNvPr id="15" name="Group 133"/>
          <p:cNvGrpSpPr>
            <a:grpSpLocks noChangeAspect="1"/>
          </p:cNvGrpSpPr>
          <p:nvPr/>
        </p:nvGrpSpPr>
        <p:grpSpPr>
          <a:xfrm>
            <a:off x="9333865" y="4669155"/>
            <a:ext cx="1148715" cy="1144905"/>
            <a:chOff x="5249342" y="1406453"/>
            <a:chExt cx="648499" cy="649042"/>
          </a:xfrm>
        </p:grpSpPr>
        <p:sp>
          <p:nvSpPr>
            <p:cNvPr id="16" name="Oval 130"/>
            <p:cNvSpPr>
              <a:spLocks noChangeAspect="1"/>
            </p:cNvSpPr>
            <p:nvPr/>
          </p:nvSpPr>
          <p:spPr>
            <a:xfrm>
              <a:off x="5249342" y="1406453"/>
              <a:ext cx="648499" cy="649042"/>
            </a:xfrm>
            <a:prstGeom prst="ellipse">
              <a:avLst/>
            </a:prstGeom>
            <a:solidFill>
              <a:srgbClr val="FFFFFF"/>
            </a:solidFill>
            <a:ln w="19050" cap="flat" cmpd="sng" algn="ctr">
              <a:noFill/>
              <a:prstDash val="solid"/>
            </a:ln>
            <a:effectLst/>
          </p:spPr>
          <p:txBody>
            <a:bodyPr rtlCol="0" anchor="ctr"/>
            <a:lstStyle/>
            <a:p>
              <a:pPr algn="ctr" defTabSz="1013460">
                <a:defRPr/>
              </a:pPr>
              <a:endParaRPr lang="en-US" sz="1625" b="1" kern="0" dirty="0">
                <a:solidFill>
                  <a:srgbClr val="FFFFFF"/>
                </a:solidFill>
                <a:latin typeface="Arial" panose="020B0604020202020204"/>
              </a:endParaRPr>
            </a:p>
          </p:txBody>
        </p:sp>
        <p:sp>
          <p:nvSpPr>
            <p:cNvPr id="17" name="Oval 131"/>
            <p:cNvSpPr>
              <a:spLocks noChangeAspect="1"/>
            </p:cNvSpPr>
            <p:nvPr/>
          </p:nvSpPr>
          <p:spPr>
            <a:xfrm>
              <a:off x="5324169" y="1481343"/>
              <a:ext cx="498845" cy="499263"/>
            </a:xfrm>
            <a:prstGeom prst="ellipse">
              <a:avLst/>
            </a:prstGeom>
            <a:solidFill>
              <a:srgbClr val="E7E3EB"/>
            </a:solidFill>
            <a:ln w="19050" cap="flat" cmpd="sng" algn="ctr">
              <a:noFill/>
              <a:prstDash val="solid"/>
            </a:ln>
            <a:effectLst/>
          </p:spPr>
          <p:txBody>
            <a:bodyPr rtlCol="0" anchor="ctr"/>
            <a:lstStyle/>
            <a:p>
              <a:pPr algn="ctr" defTabSz="1013460">
                <a:defRPr/>
              </a:pPr>
              <a:r>
                <a:rPr lang="en-US" sz="1625" b="1" kern="0" dirty="0">
                  <a:solidFill>
                    <a:srgbClr val="FFFFFF"/>
                  </a:solidFill>
                  <a:latin typeface="Arial" panose="020B0604020202020204"/>
                </a:rPr>
                <a:t>04</a:t>
              </a:r>
              <a:endParaRPr lang="en-US" sz="1625" b="1" kern="0" dirty="0">
                <a:solidFill>
                  <a:srgbClr val="FFFFFF"/>
                </a:solidFill>
                <a:latin typeface="Arial" panose="020B0604020202020204"/>
              </a:endParaRPr>
            </a:p>
          </p:txBody>
        </p:sp>
      </p:grpSp>
      <p:sp>
        <p:nvSpPr>
          <p:cNvPr id="18" name="Freeform 187"/>
          <p:cNvSpPr>
            <a:spLocks noEditPoints="1"/>
          </p:cNvSpPr>
          <p:nvPr/>
        </p:nvSpPr>
        <p:spPr bwMode="auto">
          <a:xfrm>
            <a:off x="1535430" y="1971040"/>
            <a:ext cx="709930" cy="455930"/>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rgbClr val="FFFFFF"/>
          </a:solidFill>
          <a:ln w="9525">
            <a:noFill/>
            <a:round/>
          </a:ln>
        </p:spPr>
        <p:txBody>
          <a:bodyPr vert="horz" wrap="square" lIns="91281" tIns="45640" rIns="91281" bIns="45640" numCol="1" anchor="t" anchorCtr="0" compatLnSpc="1"/>
          <a:lstStyle/>
          <a:p>
            <a:pPr defTabSz="1013460">
              <a:defRPr/>
            </a:pPr>
            <a:endParaRPr lang="en-US" sz="2035" kern="0">
              <a:solidFill>
                <a:srgbClr val="262626"/>
              </a:solidFill>
              <a:latin typeface="Arial" panose="020B0604020202020204"/>
            </a:endParaRPr>
          </a:p>
        </p:txBody>
      </p:sp>
      <p:sp>
        <p:nvSpPr>
          <p:cNvPr id="24" name="Freeform 52"/>
          <p:cNvSpPr>
            <a:spLocks noEditPoints="1"/>
          </p:cNvSpPr>
          <p:nvPr/>
        </p:nvSpPr>
        <p:spPr bwMode="auto">
          <a:xfrm>
            <a:off x="4239260" y="1877695"/>
            <a:ext cx="647065" cy="643890"/>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rgbClr val="FFFFFF"/>
          </a:solidFill>
          <a:ln w="9525">
            <a:noFill/>
            <a:round/>
          </a:ln>
        </p:spPr>
        <p:txBody>
          <a:bodyPr vert="horz" wrap="square" lIns="91281" tIns="45640" rIns="91281" bIns="45640" numCol="1" anchor="t" anchorCtr="0" compatLnSpc="1"/>
          <a:lstStyle/>
          <a:p>
            <a:pPr defTabSz="1013460">
              <a:defRPr/>
            </a:pPr>
            <a:endParaRPr lang="en-US" sz="2035" kern="0">
              <a:solidFill>
                <a:srgbClr val="262626"/>
              </a:solidFill>
              <a:latin typeface="Arial" panose="020B0604020202020204"/>
            </a:endParaRPr>
          </a:p>
        </p:txBody>
      </p:sp>
      <p:sp>
        <p:nvSpPr>
          <p:cNvPr id="25" name="Freeform 56"/>
          <p:cNvSpPr>
            <a:spLocks noEditPoints="1"/>
          </p:cNvSpPr>
          <p:nvPr/>
        </p:nvSpPr>
        <p:spPr bwMode="auto">
          <a:xfrm>
            <a:off x="6926580" y="1891030"/>
            <a:ext cx="619125" cy="616585"/>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rgbClr val="FFFFFF"/>
          </a:solidFill>
          <a:ln w="9525">
            <a:noFill/>
            <a:round/>
          </a:ln>
        </p:spPr>
        <p:txBody>
          <a:bodyPr vert="horz" wrap="square" lIns="91281" tIns="45640" rIns="91281" bIns="45640" numCol="1" anchor="t" anchorCtr="0" compatLnSpc="1"/>
          <a:lstStyle/>
          <a:p>
            <a:pPr defTabSz="1013460">
              <a:defRPr/>
            </a:pPr>
            <a:endParaRPr lang="en-US" sz="2035" kern="0">
              <a:solidFill>
                <a:srgbClr val="262626"/>
              </a:solidFill>
              <a:latin typeface="Arial" panose="020B0604020202020204"/>
            </a:endParaRPr>
          </a:p>
        </p:txBody>
      </p:sp>
      <p:sp>
        <p:nvSpPr>
          <p:cNvPr id="26" name="Freeform 152"/>
          <p:cNvSpPr>
            <a:spLocks noEditPoints="1"/>
          </p:cNvSpPr>
          <p:nvPr/>
        </p:nvSpPr>
        <p:spPr bwMode="auto">
          <a:xfrm>
            <a:off x="9606915" y="1920875"/>
            <a:ext cx="604520" cy="556260"/>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rgbClr val="FFFFFF"/>
          </a:solidFill>
          <a:ln w="9525">
            <a:noFill/>
            <a:round/>
          </a:ln>
        </p:spPr>
        <p:txBody>
          <a:bodyPr vert="horz" wrap="square" lIns="91281" tIns="45640" rIns="91281" bIns="45640" numCol="1" anchor="t" anchorCtr="0" compatLnSpc="1"/>
          <a:lstStyle/>
          <a:p>
            <a:pPr defTabSz="1013460">
              <a:defRPr/>
            </a:pPr>
            <a:endParaRPr lang="en-US" sz="2035" kern="0">
              <a:solidFill>
                <a:srgbClr val="262626"/>
              </a:solidFill>
              <a:latin typeface="Arial" panose="020B0604020202020204"/>
            </a:endParaRPr>
          </a:p>
        </p:txBody>
      </p:sp>
      <p:sp>
        <p:nvSpPr>
          <p:cNvPr id="28" name="文本框 40"/>
          <p:cNvSpPr txBox="1"/>
          <p:nvPr/>
        </p:nvSpPr>
        <p:spPr>
          <a:xfrm>
            <a:off x="838834" y="3064875"/>
            <a:ext cx="2101215" cy="2469786"/>
          </a:xfrm>
          <a:prstGeom prst="rect">
            <a:avLst/>
          </a:prstGeom>
          <a:noFill/>
          <a:ln w="9525">
            <a:noFill/>
          </a:ln>
        </p:spPr>
        <p:txBody>
          <a:bodyPr wrap="square" lIns="68460" tIns="34230" rIns="68460" bIns="34230">
            <a:spAutoFit/>
          </a:bodyPr>
          <a:lstStyle/>
          <a:p>
            <a:pPr lvl="0"/>
            <a:r>
              <a:rPr lang="zh-CN" altLang="en-US" sz="2800" dirty="0" smtClean="0">
                <a:solidFill>
                  <a:schemeClr val="bg1"/>
                </a:solidFill>
                <a:latin typeface="微软雅黑" panose="020B0503020204020204" charset="-122"/>
                <a:ea typeface="微软雅黑" panose="020B0503020204020204" charset="-122"/>
              </a:rPr>
              <a:t>掌握相关调查方法及工具的使用</a:t>
            </a:r>
            <a:endParaRPr lang="zh-CN" altLang="zh-CN" sz="2800" dirty="0">
              <a:solidFill>
                <a:schemeClr val="bg1"/>
              </a:solidFill>
              <a:latin typeface="微软雅黑" panose="020B0503020204020204" charset="-122"/>
              <a:ea typeface="微软雅黑" panose="020B0503020204020204" charset="-122"/>
            </a:endParaRPr>
          </a:p>
          <a:p>
            <a:pPr algn="ctr">
              <a:lnSpc>
                <a:spcPct val="150000"/>
              </a:lnSpc>
            </a:pPr>
            <a:endParaRPr lang="zh-CN" altLang="en-US" sz="1200" noProof="1" smtClean="0">
              <a:solidFill>
                <a:schemeClr val="bg1"/>
              </a:solidFill>
              <a:latin typeface="华文细黑" panose="02010600040101010101" pitchFamily="2" charset="-122"/>
              <a:ea typeface="华文细黑" panose="02010600040101010101" pitchFamily="2" charset="-122"/>
              <a:cs typeface="+mn-ea"/>
              <a:sym typeface="+mn-ea"/>
            </a:endParaRPr>
          </a:p>
          <a:p>
            <a:pPr algn="ctr">
              <a:lnSpc>
                <a:spcPct val="150000"/>
              </a:lnSpc>
            </a:pPr>
            <a:endParaRPr lang="zh-CN" altLang="en-US" sz="1200" noProof="1" smtClean="0">
              <a:solidFill>
                <a:schemeClr val="bg1"/>
              </a:solidFill>
              <a:latin typeface="华文细黑" panose="02010600040101010101" pitchFamily="2" charset="-122"/>
              <a:ea typeface="华文细黑" panose="02010600040101010101" pitchFamily="2" charset="-122"/>
              <a:cs typeface="+mn-ea"/>
              <a:sym typeface="+mn-ea"/>
            </a:endParaRPr>
          </a:p>
          <a:p>
            <a:pPr algn="ctr">
              <a:lnSpc>
                <a:spcPct val="150000"/>
              </a:lnSpc>
            </a:pPr>
            <a:endParaRPr lang="zh-CN" altLang="en-US" sz="1200" noProof="1" smtClean="0">
              <a:solidFill>
                <a:schemeClr val="bg1"/>
              </a:solidFill>
              <a:latin typeface="华文细黑" panose="02010600040101010101" pitchFamily="2" charset="-122"/>
              <a:ea typeface="华文细黑" panose="02010600040101010101" pitchFamily="2" charset="-122"/>
              <a:cs typeface="+mn-ea"/>
              <a:sym typeface="+mn-ea"/>
            </a:endParaRPr>
          </a:p>
          <a:p>
            <a:pPr algn="ctr">
              <a:lnSpc>
                <a:spcPct val="150000"/>
              </a:lnSpc>
            </a:pPr>
            <a:endParaRPr lang="zh-CN" altLang="en-US" sz="1200" noProof="1" smtClean="0">
              <a:solidFill>
                <a:schemeClr val="bg1"/>
              </a:solidFill>
              <a:latin typeface="华文细黑" panose="02010600040101010101" pitchFamily="2" charset="-122"/>
              <a:ea typeface="华文细黑" panose="02010600040101010101" pitchFamily="2" charset="-122"/>
              <a:cs typeface="+mn-ea"/>
              <a:sym typeface="+mn-ea"/>
            </a:endParaRPr>
          </a:p>
        </p:txBody>
      </p:sp>
      <p:sp>
        <p:nvSpPr>
          <p:cNvPr id="30" name="文本框 40"/>
          <p:cNvSpPr txBox="1"/>
          <p:nvPr/>
        </p:nvSpPr>
        <p:spPr>
          <a:xfrm>
            <a:off x="3394075" y="3338329"/>
            <a:ext cx="2328546" cy="500016"/>
          </a:xfrm>
          <a:prstGeom prst="rect">
            <a:avLst/>
          </a:prstGeom>
          <a:noFill/>
          <a:ln w="9525">
            <a:noFill/>
          </a:ln>
        </p:spPr>
        <p:txBody>
          <a:bodyPr wrap="square" lIns="68460" tIns="34230" rIns="68460" bIns="34230">
            <a:spAutoFit/>
          </a:bodyPr>
          <a:lstStyle/>
          <a:p>
            <a:pPr lvl="0"/>
            <a:r>
              <a:rPr lang="zh-CN" altLang="en-US" sz="2800" dirty="0" smtClean="0">
                <a:solidFill>
                  <a:schemeClr val="bg1"/>
                </a:solidFill>
                <a:latin typeface="微软雅黑" panose="020B0503020204020204" charset="-122"/>
                <a:ea typeface="微软雅黑" panose="020B0503020204020204" charset="-122"/>
              </a:rPr>
              <a:t>具有团队意识</a:t>
            </a:r>
            <a:endParaRPr lang="zh-CN" altLang="en-US" sz="2800" noProof="1">
              <a:solidFill>
                <a:schemeClr val="bg1"/>
              </a:solidFill>
              <a:latin typeface="华文细黑" panose="02010600040101010101" pitchFamily="2" charset="-122"/>
              <a:ea typeface="华文细黑" panose="02010600040101010101" pitchFamily="2" charset="-122"/>
              <a:cs typeface="+mn-ea"/>
              <a:sym typeface="Arial" panose="020B0604020202020204" pitchFamily="34" charset="0"/>
            </a:endParaRPr>
          </a:p>
        </p:txBody>
      </p:sp>
      <p:sp>
        <p:nvSpPr>
          <p:cNvPr id="32" name="文本框 40"/>
          <p:cNvSpPr txBox="1"/>
          <p:nvPr/>
        </p:nvSpPr>
        <p:spPr>
          <a:xfrm>
            <a:off x="6413500" y="3253196"/>
            <a:ext cx="2101215" cy="777015"/>
          </a:xfrm>
          <a:prstGeom prst="rect">
            <a:avLst/>
          </a:prstGeom>
          <a:noFill/>
          <a:ln w="9525">
            <a:noFill/>
          </a:ln>
        </p:spPr>
        <p:txBody>
          <a:bodyPr wrap="square" lIns="68460" tIns="34230" rIns="68460" bIns="34230">
            <a:spAutoFit/>
          </a:bodyPr>
          <a:lstStyle/>
          <a:p>
            <a:pPr lvl="0"/>
            <a:r>
              <a:rPr lang="zh-CN" altLang="en-US" sz="2800" dirty="0">
                <a:solidFill>
                  <a:schemeClr val="bg1"/>
                </a:solidFill>
                <a:latin typeface="微软雅黑" panose="020B0503020204020204" charset="-122"/>
                <a:ea typeface="微软雅黑" panose="020B0503020204020204" charset="-122"/>
              </a:rPr>
              <a:t>数据共享</a:t>
            </a:r>
            <a:endParaRPr lang="zh-CN" altLang="zh-CN" sz="2800" dirty="0">
              <a:solidFill>
                <a:schemeClr val="bg1"/>
              </a:solidFill>
              <a:latin typeface="微软雅黑" panose="020B0503020204020204" charset="-122"/>
              <a:ea typeface="微软雅黑" panose="020B0503020204020204" charset="-122"/>
            </a:endParaRPr>
          </a:p>
          <a:p>
            <a:pPr algn="ctr">
              <a:lnSpc>
                <a:spcPct val="150000"/>
              </a:lnSpc>
            </a:pPr>
            <a:endParaRPr lang="zh-CN" altLang="en-US" sz="1200" noProof="1">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34" name="文本框 40"/>
          <p:cNvSpPr txBox="1"/>
          <p:nvPr/>
        </p:nvSpPr>
        <p:spPr>
          <a:xfrm>
            <a:off x="8857614" y="3151733"/>
            <a:ext cx="2101215" cy="715459"/>
          </a:xfrm>
          <a:prstGeom prst="rect">
            <a:avLst/>
          </a:prstGeom>
          <a:noFill/>
          <a:ln w="9525">
            <a:noFill/>
          </a:ln>
        </p:spPr>
        <p:txBody>
          <a:bodyPr wrap="square" lIns="68460" tIns="34230" rIns="68460" bIns="34230">
            <a:spAutoFit/>
          </a:bodyPr>
          <a:lstStyle/>
          <a:p>
            <a:pPr algn="ctr">
              <a:lnSpc>
                <a:spcPct val="150000"/>
              </a:lnSpc>
            </a:pPr>
            <a:r>
              <a:rPr lang="zh-CN" altLang="en-US" sz="2800" dirty="0" smtClean="0">
                <a:solidFill>
                  <a:schemeClr val="bg1"/>
                </a:solidFill>
                <a:latin typeface="微软雅黑" panose="020B0503020204020204" charset="-122"/>
                <a:ea typeface="微软雅黑" panose="020B0503020204020204" charset="-122"/>
                <a:cs typeface="+mn-ea"/>
                <a:sym typeface="+mn-ea"/>
              </a:rPr>
              <a:t>创新</a:t>
            </a:r>
            <a:endParaRPr lang="zh-CN" altLang="en-US" sz="2800" noProof="1">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36" name="TextBox 10"/>
          <p:cNvSpPr txBox="1"/>
          <p:nvPr/>
        </p:nvSpPr>
        <p:spPr>
          <a:xfrm>
            <a:off x="1343977" y="0"/>
            <a:ext cx="10335042" cy="662554"/>
          </a:xfrm>
          <a:prstGeom prst="rect">
            <a:avLst/>
          </a:prstGeom>
          <a:noFill/>
        </p:spPr>
        <p:txBody>
          <a:bodyPr wrap="square" rtlCol="0">
            <a:spAutoFit/>
          </a:bodyPr>
          <a:lstStyle/>
          <a:p>
            <a:pPr algn="l">
              <a:lnSpc>
                <a:spcPct val="15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　　</a:t>
            </a:r>
            <a:r>
              <a:rPr lang="zh-CN" altLang="en-US" sz="2800" dirty="0">
                <a:solidFill>
                  <a:schemeClr val="tx1">
                    <a:lumMod val="75000"/>
                    <a:lumOff val="25000"/>
                  </a:schemeClr>
                </a:solidFill>
                <a:latin typeface="微软雅黑" panose="020B0503020204020204" charset="-122"/>
                <a:ea typeface="微软雅黑" panose="020B0503020204020204" charset="-122"/>
              </a:rPr>
              <a:t>优点</a:t>
            </a:r>
            <a:r>
              <a:rPr lang="zh-CN" altLang="en-US" sz="2800" dirty="0" smtClean="0">
                <a:solidFill>
                  <a:schemeClr val="tx1">
                    <a:lumMod val="75000"/>
                    <a:lumOff val="25000"/>
                  </a:schemeClr>
                </a:solidFill>
                <a:latin typeface="微软雅黑" panose="020B0503020204020204" charset="-122"/>
                <a:ea typeface="微软雅黑" panose="020B0503020204020204" charset="-122"/>
              </a:rPr>
              <a:t>总结</a:t>
            </a:r>
            <a:endParaRPr lang="zh-CN" altLang="en-US" sz="4800" dirty="0" smtClean="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grpId="4"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17" presetClass="entr" presetSubtype="10" fill="hold" grpId="15"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17" presetClass="entr" presetSubtype="1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childTnLst>
                                </p:cTn>
                              </p:par>
                            </p:childTnLst>
                          </p:cTn>
                        </p:par>
                        <p:par>
                          <p:cTn id="29" fill="hold">
                            <p:stCondLst>
                              <p:cond delay="2500"/>
                            </p:stCondLst>
                            <p:childTnLst>
                              <p:par>
                                <p:cTn id="30" presetID="17" presetClass="entr" presetSubtype="10"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strVal val="#ppt_h"/>
                                          </p:val>
                                        </p:tav>
                                        <p:tav tm="100000">
                                          <p:val>
                                            <p:strVal val="#ppt_h"/>
                                          </p:val>
                                        </p:tav>
                                      </p:tavLst>
                                    </p:anim>
                                  </p:childTnLst>
                                </p:cTn>
                              </p:par>
                            </p:childTnLst>
                          </p:cTn>
                        </p:par>
                        <p:par>
                          <p:cTn id="34" fill="hold">
                            <p:stCondLst>
                              <p:cond delay="3000"/>
                            </p:stCondLst>
                            <p:childTnLst>
                              <p:par>
                                <p:cTn id="35" presetID="17" presetClass="entr" presetSubtype="10"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strVal val="#ppt_h"/>
                                          </p:val>
                                        </p:tav>
                                        <p:tav tm="100000">
                                          <p:val>
                                            <p:strVal val="#ppt_h"/>
                                          </p:val>
                                        </p:tav>
                                      </p:tavLst>
                                    </p:anim>
                                  </p:childTnLst>
                                </p:cTn>
                              </p:par>
                            </p:childTnLst>
                          </p:cTn>
                        </p:par>
                        <p:par>
                          <p:cTn id="39" fill="hold">
                            <p:stCondLst>
                              <p:cond delay="3500"/>
                            </p:stCondLst>
                            <p:childTnLst>
                              <p:par>
                                <p:cTn id="40" presetID="17" presetClass="entr" presetSubtype="1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strVal val="#ppt_h"/>
                                          </p:val>
                                        </p:tav>
                                        <p:tav tm="100000">
                                          <p:val>
                                            <p:strVal val="#ppt_h"/>
                                          </p:val>
                                        </p:tav>
                                      </p:tavLst>
                                    </p:anim>
                                  </p:childTnLst>
                                </p:cTn>
                              </p:par>
                            </p:childTnLst>
                          </p:cTn>
                        </p:par>
                        <p:par>
                          <p:cTn id="44" fill="hold">
                            <p:stCondLst>
                              <p:cond delay="4000"/>
                            </p:stCondLst>
                            <p:childTnLst>
                              <p:par>
                                <p:cTn id="45" presetID="17" presetClass="entr" presetSubtype="10" fill="hold" grpId="15"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strVal val="#ppt_h"/>
                                          </p:val>
                                        </p:tav>
                                        <p:tav tm="100000">
                                          <p:val>
                                            <p:strVal val="#ppt_h"/>
                                          </p:val>
                                        </p:tav>
                                      </p:tavLst>
                                    </p:anim>
                                  </p:childTnLst>
                                </p:cTn>
                              </p:par>
                            </p:childTnLst>
                          </p:cTn>
                        </p:par>
                        <p:par>
                          <p:cTn id="49" fill="hold">
                            <p:stCondLst>
                              <p:cond delay="4500"/>
                            </p:stCondLst>
                            <p:childTnLst>
                              <p:par>
                                <p:cTn id="50" presetID="17" presetClass="entr" presetSubtype="10" fill="hold" grpId="4"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strVal val="#ppt_h"/>
                                          </p:val>
                                        </p:tav>
                                        <p:tav tm="100000">
                                          <p:val>
                                            <p:strVal val="#ppt_h"/>
                                          </p:val>
                                        </p:tav>
                                      </p:tavLst>
                                    </p:anim>
                                  </p:childTnLst>
                                </p:cTn>
                              </p:par>
                            </p:childTnLst>
                          </p:cTn>
                        </p:par>
                        <p:par>
                          <p:cTn id="54" fill="hold">
                            <p:stCondLst>
                              <p:cond delay="5000"/>
                            </p:stCondLst>
                            <p:childTnLst>
                              <p:par>
                                <p:cTn id="55" presetID="17" presetClass="entr" presetSubtype="1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strVal val="#ppt_h"/>
                                          </p:val>
                                        </p:tav>
                                        <p:tav tm="100000">
                                          <p:val>
                                            <p:strVal val="#ppt_h"/>
                                          </p:val>
                                        </p:tav>
                                      </p:tavLst>
                                    </p:anim>
                                  </p:childTnLst>
                                </p:cTn>
                              </p:par>
                            </p:childTnLst>
                          </p:cTn>
                        </p:par>
                        <p:par>
                          <p:cTn id="59" fill="hold">
                            <p:stCondLst>
                              <p:cond delay="5500"/>
                            </p:stCondLst>
                            <p:childTnLst>
                              <p:par>
                                <p:cTn id="60" presetID="17" presetClass="entr" presetSubtype="10"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500" fill="hold"/>
                                        <p:tgtEl>
                                          <p:spTgt spid="26"/>
                                        </p:tgtEl>
                                        <p:attrNameLst>
                                          <p:attrName>ppt_w</p:attrName>
                                        </p:attrNameLst>
                                      </p:cBhvr>
                                      <p:tavLst>
                                        <p:tav tm="0">
                                          <p:val>
                                            <p:fltVal val="0"/>
                                          </p:val>
                                        </p:tav>
                                        <p:tav tm="100000">
                                          <p:val>
                                            <p:strVal val="#ppt_w"/>
                                          </p:val>
                                        </p:tav>
                                      </p:tavLst>
                                    </p:anim>
                                    <p:anim calcmode="lin" valueType="num">
                                      <p:cBhvr>
                                        <p:cTn id="63" dur="500" fill="hold"/>
                                        <p:tgtEl>
                                          <p:spTgt spid="26"/>
                                        </p:tgtEl>
                                        <p:attrNameLst>
                                          <p:attrName>ppt_h</p:attrName>
                                        </p:attrNameLst>
                                      </p:cBhvr>
                                      <p:tavLst>
                                        <p:tav tm="0">
                                          <p:val>
                                            <p:strVal val="#ppt_h"/>
                                          </p:val>
                                        </p:tav>
                                        <p:tav tm="100000">
                                          <p:val>
                                            <p:strVal val="#ppt_h"/>
                                          </p:val>
                                        </p:tav>
                                      </p:tavLst>
                                    </p:anim>
                                  </p:childTnLst>
                                </p:cTn>
                              </p:par>
                            </p:childTnLst>
                          </p:cTn>
                        </p:par>
                        <p:par>
                          <p:cTn id="64" fill="hold">
                            <p:stCondLst>
                              <p:cond delay="6000"/>
                            </p:stCondLst>
                            <p:childTnLst>
                              <p:par>
                                <p:cTn id="65" presetID="17" presetClass="entr" presetSubtype="10" fill="hold" grpId="15" nodeType="after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p:cTn id="67" dur="500" fill="hold"/>
                                        <p:tgtEl>
                                          <p:spTgt spid="28"/>
                                        </p:tgtEl>
                                        <p:attrNameLst>
                                          <p:attrName>ppt_w</p:attrName>
                                        </p:attrNameLst>
                                      </p:cBhvr>
                                      <p:tavLst>
                                        <p:tav tm="0">
                                          <p:val>
                                            <p:fltVal val="0"/>
                                          </p:val>
                                        </p:tav>
                                        <p:tav tm="100000">
                                          <p:val>
                                            <p:strVal val="#ppt_w"/>
                                          </p:val>
                                        </p:tav>
                                      </p:tavLst>
                                    </p:anim>
                                    <p:anim calcmode="lin" valueType="num">
                                      <p:cBhvr>
                                        <p:cTn id="68" dur="500" fill="hold"/>
                                        <p:tgtEl>
                                          <p:spTgt spid="28"/>
                                        </p:tgtEl>
                                        <p:attrNameLst>
                                          <p:attrName>ppt_h</p:attrName>
                                        </p:attrNameLst>
                                      </p:cBhvr>
                                      <p:tavLst>
                                        <p:tav tm="0">
                                          <p:val>
                                            <p:strVal val="#ppt_h"/>
                                          </p:val>
                                        </p:tav>
                                        <p:tav tm="100000">
                                          <p:val>
                                            <p:strVal val="#ppt_h"/>
                                          </p:val>
                                        </p:tav>
                                      </p:tavLst>
                                    </p:anim>
                                  </p:childTnLst>
                                </p:cTn>
                              </p:par>
                            </p:childTnLst>
                          </p:cTn>
                        </p:par>
                        <p:par>
                          <p:cTn id="69" fill="hold">
                            <p:stCondLst>
                              <p:cond delay="6500"/>
                            </p:stCondLst>
                            <p:childTnLst>
                              <p:par>
                                <p:cTn id="70" presetID="17" presetClass="entr" presetSubtype="10" fill="hold" grpId="4" nodeType="afterEffect">
                                  <p:stCondLst>
                                    <p:cond delay="0"/>
                                  </p:stCondLst>
                                  <p:childTnLst>
                                    <p:set>
                                      <p:cBhvr>
                                        <p:cTn id="71" dur="1" fill="hold">
                                          <p:stCondLst>
                                            <p:cond delay="0"/>
                                          </p:stCondLst>
                                        </p:cTn>
                                        <p:tgtEl>
                                          <p:spTgt spid="30"/>
                                        </p:tgtEl>
                                        <p:attrNameLst>
                                          <p:attrName>style.visibility</p:attrName>
                                        </p:attrNameLst>
                                      </p:cBhvr>
                                      <p:to>
                                        <p:strVal val="visible"/>
                                      </p:to>
                                    </p:set>
                                    <p:anim calcmode="lin" valueType="num">
                                      <p:cBhvr>
                                        <p:cTn id="72" dur="500" fill="hold"/>
                                        <p:tgtEl>
                                          <p:spTgt spid="30"/>
                                        </p:tgtEl>
                                        <p:attrNameLst>
                                          <p:attrName>ppt_w</p:attrName>
                                        </p:attrNameLst>
                                      </p:cBhvr>
                                      <p:tavLst>
                                        <p:tav tm="0">
                                          <p:val>
                                            <p:fltVal val="0"/>
                                          </p:val>
                                        </p:tav>
                                        <p:tav tm="100000">
                                          <p:val>
                                            <p:strVal val="#ppt_w"/>
                                          </p:val>
                                        </p:tav>
                                      </p:tavLst>
                                    </p:anim>
                                    <p:anim calcmode="lin" valueType="num">
                                      <p:cBhvr>
                                        <p:cTn id="73" dur="500" fill="hold"/>
                                        <p:tgtEl>
                                          <p:spTgt spid="30"/>
                                        </p:tgtEl>
                                        <p:attrNameLst>
                                          <p:attrName>ppt_h</p:attrName>
                                        </p:attrNameLst>
                                      </p:cBhvr>
                                      <p:tavLst>
                                        <p:tav tm="0">
                                          <p:val>
                                            <p:strVal val="#ppt_h"/>
                                          </p:val>
                                        </p:tav>
                                        <p:tav tm="100000">
                                          <p:val>
                                            <p:strVal val="#ppt_h"/>
                                          </p:val>
                                        </p:tav>
                                      </p:tavLst>
                                    </p:anim>
                                  </p:childTnLst>
                                </p:cTn>
                              </p:par>
                            </p:childTnLst>
                          </p:cTn>
                        </p:par>
                        <p:par>
                          <p:cTn id="74" fill="hold">
                            <p:stCondLst>
                              <p:cond delay="7000"/>
                            </p:stCondLst>
                            <p:childTnLst>
                              <p:par>
                                <p:cTn id="75" presetID="17" presetClass="entr" presetSubtype="10" fill="hold" grpId="0" nodeType="afterEffect">
                                  <p:stCondLst>
                                    <p:cond delay="0"/>
                                  </p:stCondLst>
                                  <p:childTnLst>
                                    <p:set>
                                      <p:cBhvr>
                                        <p:cTn id="76" dur="1" fill="hold">
                                          <p:stCondLst>
                                            <p:cond delay="0"/>
                                          </p:stCondLst>
                                        </p:cTn>
                                        <p:tgtEl>
                                          <p:spTgt spid="32"/>
                                        </p:tgtEl>
                                        <p:attrNameLst>
                                          <p:attrName>style.visibility</p:attrName>
                                        </p:attrNameLst>
                                      </p:cBhvr>
                                      <p:to>
                                        <p:strVal val="visible"/>
                                      </p:to>
                                    </p:set>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7500"/>
                            </p:stCondLst>
                            <p:childTnLst>
                              <p:par>
                                <p:cTn id="80" presetID="17" presetClass="entr" presetSubtype="10" fill="hold" grpId="0" nodeType="afterEffect">
                                  <p:stCondLst>
                                    <p:cond delay="0"/>
                                  </p:stCondLst>
                                  <p:childTnLst>
                                    <p:set>
                                      <p:cBhvr>
                                        <p:cTn id="81" dur="1" fill="hold">
                                          <p:stCondLst>
                                            <p:cond delay="0"/>
                                          </p:stCondLst>
                                        </p:cTn>
                                        <p:tgtEl>
                                          <p:spTgt spid="34"/>
                                        </p:tgtEl>
                                        <p:attrNameLst>
                                          <p:attrName>style.visibility</p:attrName>
                                        </p:attrNameLst>
                                      </p:cBhvr>
                                      <p:to>
                                        <p:strVal val="visible"/>
                                      </p:to>
                                    </p:set>
                                    <p:anim calcmode="lin" valueType="num">
                                      <p:cBhvr>
                                        <p:cTn id="82" dur="500" fill="hold"/>
                                        <p:tgtEl>
                                          <p:spTgt spid="34"/>
                                        </p:tgtEl>
                                        <p:attrNameLst>
                                          <p:attrName>ppt_w</p:attrName>
                                        </p:attrNameLst>
                                      </p:cBhvr>
                                      <p:tavLst>
                                        <p:tav tm="0">
                                          <p:val>
                                            <p:fltVal val="0"/>
                                          </p:val>
                                        </p:tav>
                                        <p:tav tm="100000">
                                          <p:val>
                                            <p:strVal val="#ppt_w"/>
                                          </p:val>
                                        </p:tav>
                                      </p:tavLst>
                                    </p:anim>
                                    <p:anim calcmode="lin" valueType="num">
                                      <p:cBhvr>
                                        <p:cTn id="83" dur="500" fill="hold"/>
                                        <p:tgtEl>
                                          <p:spTgt spid="34"/>
                                        </p:tgtEl>
                                        <p:attrNameLst>
                                          <p:attrName>ppt_h</p:attrName>
                                        </p:attrNameLst>
                                      </p:cBhvr>
                                      <p:tavLst>
                                        <p:tav tm="0">
                                          <p:val>
                                            <p:strVal val="#ppt_h"/>
                                          </p:val>
                                        </p:tav>
                                        <p:tav tm="100000">
                                          <p:val>
                                            <p:strVal val="#ppt_h"/>
                                          </p:val>
                                        </p:tav>
                                      </p:tavLst>
                                    </p:anim>
                                  </p:childTnLst>
                                </p:cTn>
                              </p:par>
                            </p:childTnLst>
                          </p:cTn>
                        </p:par>
                        <p:par>
                          <p:cTn id="84" fill="hold">
                            <p:stCondLst>
                              <p:cond delay="8000"/>
                            </p:stCondLst>
                            <p:childTnLst>
                              <p:par>
                                <p:cTn id="85" presetID="22" presetClass="entr" presetSubtype="8" fill="hold" grpId="0" nodeType="after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wipe(left)">
                                      <p:cBhvr>
                                        <p:cTn id="87"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4" grpId="1" animBg="1"/>
      <p:bldP spid="4" grpId="2" animBg="1"/>
      <p:bldP spid="4" grpId="3" animBg="1"/>
      <p:bldP spid="4" grpId="4" animBg="1"/>
      <p:bldP spid="5" grpId="0" animBg="1"/>
      <p:bldP spid="5" grpId="1" animBg="1"/>
      <p:bldP spid="5" grpId="2" animBg="1"/>
      <p:bldP spid="5" grpId="3" animBg="1"/>
      <p:bldP spid="5" grpId="4" animBg="1"/>
      <p:bldP spid="5" grpId="5" animBg="1"/>
      <p:bldP spid="5" grpId="6" animBg="1"/>
      <p:bldP spid="5" grpId="7" animBg="1"/>
      <p:bldP spid="5" grpId="8" animBg="1"/>
      <p:bldP spid="5" grpId="9" animBg="1"/>
      <p:bldP spid="5" grpId="10" animBg="1"/>
      <p:bldP spid="5" grpId="11" animBg="1"/>
      <p:bldP spid="5" grpId="12" animBg="1"/>
      <p:bldP spid="5" grpId="13" animBg="1"/>
      <p:bldP spid="5" grpId="14" animBg="1"/>
      <p:bldP spid="5" grpId="15" animBg="1"/>
      <p:bldP spid="18" grpId="0" animBg="1"/>
      <p:bldP spid="18" grpId="1" animBg="1"/>
      <p:bldP spid="18" grpId="2" animBg="1"/>
      <p:bldP spid="18" grpId="3" animBg="1"/>
      <p:bldP spid="18" grpId="4" animBg="1"/>
      <p:bldP spid="18" grpId="5" animBg="1"/>
      <p:bldP spid="18" grpId="6" animBg="1"/>
      <p:bldP spid="18" grpId="7" animBg="1"/>
      <p:bldP spid="18" grpId="8" animBg="1"/>
      <p:bldP spid="18" grpId="9" animBg="1"/>
      <p:bldP spid="18" grpId="10" animBg="1"/>
      <p:bldP spid="18" grpId="11" animBg="1"/>
      <p:bldP spid="18" grpId="12" animBg="1"/>
      <p:bldP spid="18" grpId="13" animBg="1"/>
      <p:bldP spid="18" grpId="14" animBg="1"/>
      <p:bldP spid="18" grpId="15" animBg="1"/>
      <p:bldP spid="24" grpId="0" animBg="1"/>
      <p:bldP spid="24" grpId="1" animBg="1"/>
      <p:bldP spid="24" grpId="2" animBg="1"/>
      <p:bldP spid="24" grpId="3" animBg="1"/>
      <p:bldP spid="24" grpId="4" animBg="1"/>
      <p:bldP spid="25" grpId="0" animBg="1"/>
      <p:bldP spid="26" grpId="0" animBg="1"/>
      <p:bldP spid="28" grpId="0"/>
      <p:bldP spid="28" grpId="1"/>
      <p:bldP spid="28" grpId="2"/>
      <p:bldP spid="28" grpId="3"/>
      <p:bldP spid="28" grpId="4"/>
      <p:bldP spid="28" grpId="5"/>
      <p:bldP spid="28" grpId="6"/>
      <p:bldP spid="28" grpId="7"/>
      <p:bldP spid="28" grpId="8"/>
      <p:bldP spid="28" grpId="9"/>
      <p:bldP spid="28" grpId="10"/>
      <p:bldP spid="28" grpId="11"/>
      <p:bldP spid="28" grpId="12"/>
      <p:bldP spid="28" grpId="13"/>
      <p:bldP spid="28" grpId="14"/>
      <p:bldP spid="28" grpId="15"/>
      <p:bldP spid="30" grpId="0"/>
      <p:bldP spid="30" grpId="1"/>
      <p:bldP spid="30" grpId="2"/>
      <p:bldP spid="30" grpId="3"/>
      <p:bldP spid="30" grpId="4"/>
      <p:bldP spid="32" grpId="0"/>
      <p:bldP spid="34" grpId="0"/>
      <p:bldP spid="3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7" name="직선 연결선 76"/>
          <p:cNvCxnSpPr/>
          <p:nvPr/>
        </p:nvCxnSpPr>
        <p:spPr>
          <a:xfrm flipH="1">
            <a:off x="4107" y="681875"/>
            <a:ext cx="121840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400" y="307975"/>
            <a:ext cx="1629410" cy="232410"/>
            <a:chOff x="12" y="410"/>
            <a:chExt cx="2566" cy="680"/>
          </a:xfrm>
        </p:grpSpPr>
        <p:sp>
          <p:nvSpPr>
            <p:cNvPr id="19" name="矩形 18"/>
            <p:cNvSpPr/>
            <p:nvPr/>
          </p:nvSpPr>
          <p:spPr>
            <a:xfrm>
              <a:off x="2111" y="410"/>
              <a:ext cx="115" cy="680"/>
            </a:xfrm>
            <a:prstGeom prst="rect">
              <a:avLst/>
            </a:prstGeom>
            <a:solidFill>
              <a:srgbClr val="B81A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0" name="矩形 19"/>
            <p:cNvSpPr/>
            <p:nvPr/>
          </p:nvSpPr>
          <p:spPr>
            <a:xfrm>
              <a:off x="2478" y="735"/>
              <a:ext cx="100" cy="35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1" name="矩形 20"/>
            <p:cNvSpPr/>
            <p:nvPr/>
          </p:nvSpPr>
          <p:spPr>
            <a:xfrm>
              <a:off x="12" y="410"/>
              <a:ext cx="2003" cy="680"/>
            </a:xfrm>
            <a:prstGeom prst="rect">
              <a:avLst/>
            </a:prstGeom>
            <a:solidFill>
              <a:srgbClr val="F48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2" name="矩形 21"/>
            <p:cNvSpPr/>
            <p:nvPr/>
          </p:nvSpPr>
          <p:spPr>
            <a:xfrm>
              <a:off x="2312" y="576"/>
              <a:ext cx="120" cy="514"/>
            </a:xfrm>
            <a:prstGeom prst="rect">
              <a:avLst/>
            </a:prstGeom>
            <a:solidFill>
              <a:srgbClr val="BDA8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grpSp>
      <p:pic>
        <p:nvPicPr>
          <p:cNvPr id="6" name="그림 5"/>
          <p:cNvPicPr>
            <a:picLocks noChangeAspect="1"/>
          </p:cNvPicPr>
          <p:nvPr/>
        </p:nvPicPr>
        <p:blipFill>
          <a:blip r:embed="rId1" cstate="screen"/>
          <a:stretch>
            <a:fillRect/>
          </a:stretch>
        </p:blipFill>
        <p:spPr>
          <a:xfrm rot="13500000" flipH="1" flipV="1">
            <a:off x="8133926" y="1974475"/>
            <a:ext cx="390015" cy="952377"/>
          </a:xfrm>
          <a:prstGeom prst="rect">
            <a:avLst/>
          </a:prstGeom>
        </p:spPr>
      </p:pic>
      <p:pic>
        <p:nvPicPr>
          <p:cNvPr id="26" name="그림 25"/>
          <p:cNvPicPr>
            <a:picLocks noChangeAspect="1"/>
          </p:cNvPicPr>
          <p:nvPr/>
        </p:nvPicPr>
        <p:blipFill>
          <a:blip r:embed="rId1" cstate="screen"/>
          <a:stretch>
            <a:fillRect/>
          </a:stretch>
        </p:blipFill>
        <p:spPr>
          <a:xfrm rot="13500000" flipH="1" flipV="1">
            <a:off x="6948697" y="3157470"/>
            <a:ext cx="390015" cy="952377"/>
          </a:xfrm>
          <a:prstGeom prst="rect">
            <a:avLst/>
          </a:prstGeom>
        </p:spPr>
      </p:pic>
      <p:grpSp>
        <p:nvGrpSpPr>
          <p:cNvPr id="72" name="그룹 71"/>
          <p:cNvGrpSpPr/>
          <p:nvPr/>
        </p:nvGrpSpPr>
        <p:grpSpPr>
          <a:xfrm>
            <a:off x="-1" y="2692687"/>
            <a:ext cx="7830045" cy="1112761"/>
            <a:chOff x="-1" y="2273356"/>
            <a:chExt cx="5872534" cy="834571"/>
          </a:xfrm>
        </p:grpSpPr>
        <p:sp>
          <p:nvSpPr>
            <p:cNvPr id="24" name="Freeform 105"/>
            <p:cNvSpPr/>
            <p:nvPr/>
          </p:nvSpPr>
          <p:spPr bwMode="auto">
            <a:xfrm>
              <a:off x="4157888" y="2273356"/>
              <a:ext cx="833537" cy="834571"/>
            </a:xfrm>
            <a:custGeom>
              <a:avLst/>
              <a:gdLst>
                <a:gd name="T0" fmla="*/ 806 w 806"/>
                <a:gd name="T1" fmla="*/ 807 h 807"/>
                <a:gd name="T2" fmla="*/ 0 w 806"/>
                <a:gd name="T3" fmla="*/ 0 h 807"/>
                <a:gd name="T4" fmla="*/ 806 w 806"/>
                <a:gd name="T5" fmla="*/ 0 h 807"/>
                <a:gd name="T6" fmla="*/ 806 w 806"/>
                <a:gd name="T7" fmla="*/ 807 h 807"/>
              </a:gdLst>
              <a:ahLst/>
              <a:cxnLst>
                <a:cxn ang="0">
                  <a:pos x="T0" y="T1"/>
                </a:cxn>
                <a:cxn ang="0">
                  <a:pos x="T2" y="T3"/>
                </a:cxn>
                <a:cxn ang="0">
                  <a:pos x="T4" y="T5"/>
                </a:cxn>
                <a:cxn ang="0">
                  <a:pos x="T6" y="T7"/>
                </a:cxn>
              </a:cxnLst>
              <a:rect l="0" t="0" r="r" b="b"/>
              <a:pathLst>
                <a:path w="806" h="807">
                  <a:moveTo>
                    <a:pt x="806" y="807"/>
                  </a:moveTo>
                  <a:lnTo>
                    <a:pt x="0" y="0"/>
                  </a:lnTo>
                  <a:lnTo>
                    <a:pt x="806" y="0"/>
                  </a:lnTo>
                  <a:lnTo>
                    <a:pt x="806" y="807"/>
                  </a:lnTo>
                  <a:close/>
                </a:path>
              </a:pathLst>
            </a:custGeom>
            <a:solidFill>
              <a:srgbClr val="6C4C8B">
                <a:alpha val="20000"/>
              </a:srgbClr>
            </a:solidFill>
            <a:ln>
              <a:noFill/>
            </a:ln>
          </p:spPr>
          <p:txBody>
            <a:bodyPr vert="horz" wrap="square" lIns="121920" tIns="60960" rIns="121920" bIns="60960" numCol="1" anchor="t" anchorCtr="0" compatLnSpc="1"/>
            <a:lstStyle/>
            <a:p>
              <a:endParaRPr lang="ko-KR" altLang="en-US" sz="2400"/>
            </a:p>
          </p:txBody>
        </p:sp>
        <p:pic>
          <p:nvPicPr>
            <p:cNvPr id="25" name="그림 21"/>
            <p:cNvPicPr>
              <a:picLocks noChangeAspect="1"/>
            </p:cNvPicPr>
            <p:nvPr/>
          </p:nvPicPr>
          <p:blipFill>
            <a:blip r:embed="rId1" cstate="screen"/>
            <a:stretch>
              <a:fillRect/>
            </a:stretch>
          </p:blipFill>
          <p:spPr>
            <a:xfrm rot="2700000" flipH="1">
              <a:off x="4536785" y="2090652"/>
              <a:ext cx="292511" cy="714283"/>
            </a:xfrm>
            <a:prstGeom prst="rect">
              <a:avLst/>
            </a:prstGeom>
          </p:spPr>
        </p:pic>
        <p:sp>
          <p:nvSpPr>
            <p:cNvPr id="27" name="Freeform 106"/>
            <p:cNvSpPr/>
            <p:nvPr/>
          </p:nvSpPr>
          <p:spPr bwMode="auto">
            <a:xfrm>
              <a:off x="4157888" y="2273356"/>
              <a:ext cx="833537" cy="834571"/>
            </a:xfrm>
            <a:custGeom>
              <a:avLst/>
              <a:gdLst>
                <a:gd name="T0" fmla="*/ 806 w 806"/>
                <a:gd name="T1" fmla="*/ 0 h 807"/>
                <a:gd name="T2" fmla="*/ 0 w 806"/>
                <a:gd name="T3" fmla="*/ 807 h 807"/>
                <a:gd name="T4" fmla="*/ 806 w 806"/>
                <a:gd name="T5" fmla="*/ 807 h 807"/>
                <a:gd name="T6" fmla="*/ 806 w 806"/>
                <a:gd name="T7" fmla="*/ 0 h 807"/>
              </a:gdLst>
              <a:ahLst/>
              <a:cxnLst>
                <a:cxn ang="0">
                  <a:pos x="T0" y="T1"/>
                </a:cxn>
                <a:cxn ang="0">
                  <a:pos x="T2" y="T3"/>
                </a:cxn>
                <a:cxn ang="0">
                  <a:pos x="T4" y="T5"/>
                </a:cxn>
                <a:cxn ang="0">
                  <a:pos x="T6" y="T7"/>
                </a:cxn>
              </a:cxnLst>
              <a:rect l="0" t="0" r="r" b="b"/>
              <a:pathLst>
                <a:path w="806" h="807">
                  <a:moveTo>
                    <a:pt x="806" y="0"/>
                  </a:moveTo>
                  <a:lnTo>
                    <a:pt x="0" y="807"/>
                  </a:lnTo>
                  <a:lnTo>
                    <a:pt x="806" y="807"/>
                  </a:lnTo>
                  <a:lnTo>
                    <a:pt x="806" y="0"/>
                  </a:lnTo>
                  <a:close/>
                </a:path>
              </a:pathLst>
            </a:custGeom>
            <a:solidFill>
              <a:srgbClr val="6C4C8B"/>
            </a:solidFill>
            <a:ln>
              <a:noFill/>
            </a:ln>
          </p:spPr>
          <p:txBody>
            <a:bodyPr vert="horz" wrap="square" lIns="121920" tIns="60960" rIns="121920" bIns="60960" numCol="1" anchor="t" anchorCtr="0" compatLnSpc="1"/>
            <a:lstStyle/>
            <a:p>
              <a:endParaRPr lang="ko-KR" altLang="en-US" sz="2400"/>
            </a:p>
          </p:txBody>
        </p:sp>
        <p:sp>
          <p:nvSpPr>
            <p:cNvPr id="28" name="Freeform 41"/>
            <p:cNvSpPr/>
            <p:nvPr/>
          </p:nvSpPr>
          <p:spPr bwMode="auto">
            <a:xfrm>
              <a:off x="5107252" y="2379875"/>
              <a:ext cx="168569" cy="576030"/>
            </a:xfrm>
            <a:custGeom>
              <a:avLst/>
              <a:gdLst>
                <a:gd name="T0" fmla="*/ 0 w 163"/>
                <a:gd name="T1" fmla="*/ 76 h 557"/>
                <a:gd name="T2" fmla="*/ 10 w 163"/>
                <a:gd name="T3" fmla="*/ 78 h 557"/>
                <a:gd name="T4" fmla="*/ 27 w 163"/>
                <a:gd name="T5" fmla="*/ 86 h 557"/>
                <a:gd name="T6" fmla="*/ 43 w 163"/>
                <a:gd name="T7" fmla="*/ 95 h 557"/>
                <a:gd name="T8" fmla="*/ 57 w 163"/>
                <a:gd name="T9" fmla="*/ 108 h 557"/>
                <a:gd name="T10" fmla="*/ 69 w 163"/>
                <a:gd name="T11" fmla="*/ 122 h 557"/>
                <a:gd name="T12" fmla="*/ 79 w 163"/>
                <a:gd name="T13" fmla="*/ 138 h 557"/>
                <a:gd name="T14" fmla="*/ 85 w 163"/>
                <a:gd name="T15" fmla="*/ 157 h 557"/>
                <a:gd name="T16" fmla="*/ 88 w 163"/>
                <a:gd name="T17" fmla="*/ 175 h 557"/>
                <a:gd name="T18" fmla="*/ 89 w 163"/>
                <a:gd name="T19" fmla="*/ 186 h 557"/>
                <a:gd name="T20" fmla="*/ 87 w 163"/>
                <a:gd name="T21" fmla="*/ 205 h 557"/>
                <a:gd name="T22" fmla="*/ 82 w 163"/>
                <a:gd name="T23" fmla="*/ 224 h 557"/>
                <a:gd name="T24" fmla="*/ 74 w 163"/>
                <a:gd name="T25" fmla="*/ 241 h 557"/>
                <a:gd name="T26" fmla="*/ 63 w 163"/>
                <a:gd name="T27" fmla="*/ 257 h 557"/>
                <a:gd name="T28" fmla="*/ 50 w 163"/>
                <a:gd name="T29" fmla="*/ 270 h 557"/>
                <a:gd name="T30" fmla="*/ 36 w 163"/>
                <a:gd name="T31" fmla="*/ 281 h 557"/>
                <a:gd name="T32" fmla="*/ 18 w 163"/>
                <a:gd name="T33" fmla="*/ 289 h 557"/>
                <a:gd name="T34" fmla="*/ 0 w 163"/>
                <a:gd name="T35" fmla="*/ 295 h 557"/>
                <a:gd name="T36" fmla="*/ 0 w 163"/>
                <a:gd name="T37" fmla="*/ 557 h 557"/>
                <a:gd name="T38" fmla="*/ 46 w 163"/>
                <a:gd name="T39" fmla="*/ 473 h 557"/>
                <a:gd name="T40" fmla="*/ 101 w 163"/>
                <a:gd name="T41" fmla="*/ 369 h 557"/>
                <a:gd name="T42" fmla="*/ 136 w 163"/>
                <a:gd name="T43" fmla="*/ 289 h 557"/>
                <a:gd name="T44" fmla="*/ 153 w 163"/>
                <a:gd name="T45" fmla="*/ 242 h 557"/>
                <a:gd name="T46" fmla="*/ 162 w 163"/>
                <a:gd name="T47" fmla="*/ 202 h 557"/>
                <a:gd name="T48" fmla="*/ 163 w 163"/>
                <a:gd name="T49" fmla="*/ 186 h 557"/>
                <a:gd name="T50" fmla="*/ 160 w 163"/>
                <a:gd name="T51" fmla="*/ 150 h 557"/>
                <a:gd name="T52" fmla="*/ 151 w 163"/>
                <a:gd name="T53" fmla="*/ 118 h 557"/>
                <a:gd name="T54" fmla="*/ 136 w 163"/>
                <a:gd name="T55" fmla="*/ 88 h 557"/>
                <a:gd name="T56" fmla="*/ 116 w 163"/>
                <a:gd name="T57" fmla="*/ 61 h 557"/>
                <a:gd name="T58" fmla="*/ 92 w 163"/>
                <a:gd name="T59" fmla="*/ 38 h 557"/>
                <a:gd name="T60" fmla="*/ 64 w 163"/>
                <a:gd name="T61" fmla="*/ 21 h 557"/>
                <a:gd name="T62" fmla="*/ 34 w 163"/>
                <a:gd name="T63" fmla="*/ 7 h 557"/>
                <a:gd name="T64" fmla="*/ 0 w 163"/>
                <a:gd name="T65"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0" y="0"/>
                  </a:moveTo>
                  <a:lnTo>
                    <a:pt x="0" y="76"/>
                  </a:lnTo>
                  <a:lnTo>
                    <a:pt x="0" y="76"/>
                  </a:lnTo>
                  <a:lnTo>
                    <a:pt x="10" y="78"/>
                  </a:lnTo>
                  <a:lnTo>
                    <a:pt x="18" y="81"/>
                  </a:lnTo>
                  <a:lnTo>
                    <a:pt x="27" y="86"/>
                  </a:lnTo>
                  <a:lnTo>
                    <a:pt x="36" y="90"/>
                  </a:lnTo>
                  <a:lnTo>
                    <a:pt x="43" y="95"/>
                  </a:lnTo>
                  <a:lnTo>
                    <a:pt x="50" y="101"/>
                  </a:lnTo>
                  <a:lnTo>
                    <a:pt x="57" y="108"/>
                  </a:lnTo>
                  <a:lnTo>
                    <a:pt x="63" y="115"/>
                  </a:lnTo>
                  <a:lnTo>
                    <a:pt x="69" y="122"/>
                  </a:lnTo>
                  <a:lnTo>
                    <a:pt x="74" y="129"/>
                  </a:lnTo>
                  <a:lnTo>
                    <a:pt x="79" y="138"/>
                  </a:lnTo>
                  <a:lnTo>
                    <a:pt x="82" y="147"/>
                  </a:lnTo>
                  <a:lnTo>
                    <a:pt x="85" y="157"/>
                  </a:lnTo>
                  <a:lnTo>
                    <a:pt x="87" y="166"/>
                  </a:lnTo>
                  <a:lnTo>
                    <a:pt x="88" y="175"/>
                  </a:lnTo>
                  <a:lnTo>
                    <a:pt x="89" y="186"/>
                  </a:lnTo>
                  <a:lnTo>
                    <a:pt x="89" y="186"/>
                  </a:lnTo>
                  <a:lnTo>
                    <a:pt x="88" y="195"/>
                  </a:lnTo>
                  <a:lnTo>
                    <a:pt x="87" y="205"/>
                  </a:lnTo>
                  <a:lnTo>
                    <a:pt x="85" y="215"/>
                  </a:lnTo>
                  <a:lnTo>
                    <a:pt x="82" y="224"/>
                  </a:lnTo>
                  <a:lnTo>
                    <a:pt x="79" y="233"/>
                  </a:lnTo>
                  <a:lnTo>
                    <a:pt x="74" y="241"/>
                  </a:lnTo>
                  <a:lnTo>
                    <a:pt x="69" y="249"/>
                  </a:lnTo>
                  <a:lnTo>
                    <a:pt x="63" y="257"/>
                  </a:lnTo>
                  <a:lnTo>
                    <a:pt x="57" y="263"/>
                  </a:lnTo>
                  <a:lnTo>
                    <a:pt x="50" y="270"/>
                  </a:lnTo>
                  <a:lnTo>
                    <a:pt x="43" y="276"/>
                  </a:lnTo>
                  <a:lnTo>
                    <a:pt x="36" y="281"/>
                  </a:lnTo>
                  <a:lnTo>
                    <a:pt x="27" y="285"/>
                  </a:lnTo>
                  <a:lnTo>
                    <a:pt x="18" y="289"/>
                  </a:lnTo>
                  <a:lnTo>
                    <a:pt x="10" y="293"/>
                  </a:lnTo>
                  <a:lnTo>
                    <a:pt x="0" y="295"/>
                  </a:lnTo>
                  <a:lnTo>
                    <a:pt x="0" y="557"/>
                  </a:lnTo>
                  <a:lnTo>
                    <a:pt x="0" y="557"/>
                  </a:lnTo>
                  <a:lnTo>
                    <a:pt x="21" y="519"/>
                  </a:lnTo>
                  <a:lnTo>
                    <a:pt x="46" y="473"/>
                  </a:lnTo>
                  <a:lnTo>
                    <a:pt x="73" y="422"/>
                  </a:lnTo>
                  <a:lnTo>
                    <a:pt x="101" y="369"/>
                  </a:lnTo>
                  <a:lnTo>
                    <a:pt x="125" y="316"/>
                  </a:lnTo>
                  <a:lnTo>
                    <a:pt x="136" y="289"/>
                  </a:lnTo>
                  <a:lnTo>
                    <a:pt x="145" y="265"/>
                  </a:lnTo>
                  <a:lnTo>
                    <a:pt x="153" y="242"/>
                  </a:lnTo>
                  <a:lnTo>
                    <a:pt x="158" y="220"/>
                  </a:lnTo>
                  <a:lnTo>
                    <a:pt x="162" y="202"/>
                  </a:lnTo>
                  <a:lnTo>
                    <a:pt x="163" y="186"/>
                  </a:lnTo>
                  <a:lnTo>
                    <a:pt x="163" y="186"/>
                  </a:lnTo>
                  <a:lnTo>
                    <a:pt x="162" y="168"/>
                  </a:lnTo>
                  <a:lnTo>
                    <a:pt x="160" y="150"/>
                  </a:lnTo>
                  <a:lnTo>
                    <a:pt x="156" y="134"/>
                  </a:lnTo>
                  <a:lnTo>
                    <a:pt x="151" y="118"/>
                  </a:lnTo>
                  <a:lnTo>
                    <a:pt x="145" y="102"/>
                  </a:lnTo>
                  <a:lnTo>
                    <a:pt x="136" y="88"/>
                  </a:lnTo>
                  <a:lnTo>
                    <a:pt x="127" y="74"/>
                  </a:lnTo>
                  <a:lnTo>
                    <a:pt x="116" y="61"/>
                  </a:lnTo>
                  <a:lnTo>
                    <a:pt x="105" y="50"/>
                  </a:lnTo>
                  <a:lnTo>
                    <a:pt x="92" y="38"/>
                  </a:lnTo>
                  <a:lnTo>
                    <a:pt x="79" y="29"/>
                  </a:lnTo>
                  <a:lnTo>
                    <a:pt x="64" y="21"/>
                  </a:lnTo>
                  <a:lnTo>
                    <a:pt x="49" y="13"/>
                  </a:lnTo>
                  <a:lnTo>
                    <a:pt x="34" y="7"/>
                  </a:lnTo>
                  <a:lnTo>
                    <a:pt x="17"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ko-KR" altLang="en-US" sz="2135"/>
            </a:p>
          </p:txBody>
        </p:sp>
        <p:sp>
          <p:nvSpPr>
            <p:cNvPr id="29" name="Freeform 108"/>
            <p:cNvSpPr/>
            <p:nvPr/>
          </p:nvSpPr>
          <p:spPr bwMode="auto">
            <a:xfrm>
              <a:off x="5038996" y="2273356"/>
              <a:ext cx="833537" cy="834571"/>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rgbClr val="BDA8D1"/>
            </a:solidFill>
            <a:ln>
              <a:noFill/>
            </a:ln>
          </p:spPr>
          <p:txBody>
            <a:bodyPr vert="horz" wrap="square" lIns="121920" tIns="60960" rIns="121920" bIns="60960" numCol="1" anchor="t" anchorCtr="0" compatLnSpc="1"/>
            <a:lstStyle/>
            <a:p>
              <a:endParaRPr lang="ko-KR" altLang="en-US" sz="2400"/>
            </a:p>
          </p:txBody>
        </p:sp>
        <p:sp>
          <p:nvSpPr>
            <p:cNvPr id="30" name="Freeform 36"/>
            <p:cNvSpPr/>
            <p:nvPr/>
          </p:nvSpPr>
          <p:spPr bwMode="auto">
            <a:xfrm>
              <a:off x="5045163" y="2381147"/>
              <a:ext cx="142715" cy="445725"/>
            </a:xfrm>
            <a:custGeom>
              <a:avLst/>
              <a:gdLst>
                <a:gd name="T0" fmla="*/ 0 w 138"/>
                <a:gd name="T1" fmla="*/ 0 h 431"/>
                <a:gd name="T2" fmla="*/ 0 w 138"/>
                <a:gd name="T3" fmla="*/ 85 h 431"/>
                <a:gd name="T4" fmla="*/ 0 w 138"/>
                <a:gd name="T5" fmla="*/ 85 h 431"/>
                <a:gd name="T6" fmla="*/ 15 w 138"/>
                <a:gd name="T7" fmla="*/ 96 h 431"/>
                <a:gd name="T8" fmla="*/ 27 w 138"/>
                <a:gd name="T9" fmla="*/ 110 h 431"/>
                <a:gd name="T10" fmla="*/ 38 w 138"/>
                <a:gd name="T11" fmla="*/ 124 h 431"/>
                <a:gd name="T12" fmla="*/ 47 w 138"/>
                <a:gd name="T13" fmla="*/ 141 h 431"/>
                <a:gd name="T14" fmla="*/ 56 w 138"/>
                <a:gd name="T15" fmla="*/ 158 h 431"/>
                <a:gd name="T16" fmla="*/ 61 w 138"/>
                <a:gd name="T17" fmla="*/ 177 h 431"/>
                <a:gd name="T18" fmla="*/ 64 w 138"/>
                <a:gd name="T19" fmla="*/ 195 h 431"/>
                <a:gd name="T20" fmla="*/ 65 w 138"/>
                <a:gd name="T21" fmla="*/ 215 h 431"/>
                <a:gd name="T22" fmla="*/ 65 w 138"/>
                <a:gd name="T23" fmla="*/ 215 h 431"/>
                <a:gd name="T24" fmla="*/ 64 w 138"/>
                <a:gd name="T25" fmla="*/ 235 h 431"/>
                <a:gd name="T26" fmla="*/ 61 w 138"/>
                <a:gd name="T27" fmla="*/ 254 h 431"/>
                <a:gd name="T28" fmla="*/ 56 w 138"/>
                <a:gd name="T29" fmla="*/ 272 h 431"/>
                <a:gd name="T30" fmla="*/ 47 w 138"/>
                <a:gd name="T31" fmla="*/ 290 h 431"/>
                <a:gd name="T32" fmla="*/ 38 w 138"/>
                <a:gd name="T33" fmla="*/ 305 h 431"/>
                <a:gd name="T34" fmla="*/ 27 w 138"/>
                <a:gd name="T35" fmla="*/ 321 h 431"/>
                <a:gd name="T36" fmla="*/ 15 w 138"/>
                <a:gd name="T37" fmla="*/ 333 h 431"/>
                <a:gd name="T38" fmla="*/ 0 w 138"/>
                <a:gd name="T39" fmla="*/ 346 h 431"/>
                <a:gd name="T40" fmla="*/ 0 w 138"/>
                <a:gd name="T41" fmla="*/ 431 h 431"/>
                <a:gd name="T42" fmla="*/ 0 w 138"/>
                <a:gd name="T43" fmla="*/ 431 h 431"/>
                <a:gd name="T44" fmla="*/ 15 w 138"/>
                <a:gd name="T45" fmla="*/ 423 h 431"/>
                <a:gd name="T46" fmla="*/ 30 w 138"/>
                <a:gd name="T47" fmla="*/ 414 h 431"/>
                <a:gd name="T48" fmla="*/ 43 w 138"/>
                <a:gd name="T49" fmla="*/ 405 h 431"/>
                <a:gd name="T50" fmla="*/ 57 w 138"/>
                <a:gd name="T51" fmla="*/ 394 h 431"/>
                <a:gd name="T52" fmla="*/ 68 w 138"/>
                <a:gd name="T53" fmla="*/ 384 h 431"/>
                <a:gd name="T54" fmla="*/ 80 w 138"/>
                <a:gd name="T55" fmla="*/ 371 h 431"/>
                <a:gd name="T56" fmla="*/ 90 w 138"/>
                <a:gd name="T57" fmla="*/ 359 h 431"/>
                <a:gd name="T58" fmla="*/ 100 w 138"/>
                <a:gd name="T59" fmla="*/ 345 h 431"/>
                <a:gd name="T60" fmla="*/ 109 w 138"/>
                <a:gd name="T61" fmla="*/ 330 h 431"/>
                <a:gd name="T62" fmla="*/ 116 w 138"/>
                <a:gd name="T63" fmla="*/ 316 h 431"/>
                <a:gd name="T64" fmla="*/ 123 w 138"/>
                <a:gd name="T65" fmla="*/ 300 h 431"/>
                <a:gd name="T66" fmla="*/ 128 w 138"/>
                <a:gd name="T67" fmla="*/ 283 h 431"/>
                <a:gd name="T68" fmla="*/ 133 w 138"/>
                <a:gd name="T69" fmla="*/ 268 h 431"/>
                <a:gd name="T70" fmla="*/ 136 w 138"/>
                <a:gd name="T71" fmla="*/ 250 h 431"/>
                <a:gd name="T72" fmla="*/ 138 w 138"/>
                <a:gd name="T73" fmla="*/ 233 h 431"/>
                <a:gd name="T74" fmla="*/ 138 w 138"/>
                <a:gd name="T75" fmla="*/ 215 h 431"/>
                <a:gd name="T76" fmla="*/ 138 w 138"/>
                <a:gd name="T77" fmla="*/ 215 h 431"/>
                <a:gd name="T78" fmla="*/ 138 w 138"/>
                <a:gd name="T79" fmla="*/ 198 h 431"/>
                <a:gd name="T80" fmla="*/ 136 w 138"/>
                <a:gd name="T81" fmla="*/ 180 h 431"/>
                <a:gd name="T82" fmla="*/ 133 w 138"/>
                <a:gd name="T83" fmla="*/ 163 h 431"/>
                <a:gd name="T84" fmla="*/ 128 w 138"/>
                <a:gd name="T85" fmla="*/ 146 h 431"/>
                <a:gd name="T86" fmla="*/ 123 w 138"/>
                <a:gd name="T87" fmla="*/ 131 h 431"/>
                <a:gd name="T88" fmla="*/ 116 w 138"/>
                <a:gd name="T89" fmla="*/ 115 h 431"/>
                <a:gd name="T90" fmla="*/ 109 w 138"/>
                <a:gd name="T91" fmla="*/ 100 h 431"/>
                <a:gd name="T92" fmla="*/ 100 w 138"/>
                <a:gd name="T93" fmla="*/ 86 h 431"/>
                <a:gd name="T94" fmla="*/ 90 w 138"/>
                <a:gd name="T95" fmla="*/ 72 h 431"/>
                <a:gd name="T96" fmla="*/ 80 w 138"/>
                <a:gd name="T97" fmla="*/ 60 h 431"/>
                <a:gd name="T98" fmla="*/ 68 w 138"/>
                <a:gd name="T99" fmla="*/ 47 h 431"/>
                <a:gd name="T100" fmla="*/ 57 w 138"/>
                <a:gd name="T101" fmla="*/ 36 h 431"/>
                <a:gd name="T102" fmla="*/ 43 w 138"/>
                <a:gd name="T103" fmla="*/ 25 h 431"/>
                <a:gd name="T104" fmla="*/ 30 w 138"/>
                <a:gd name="T105" fmla="*/ 16 h 431"/>
                <a:gd name="T106" fmla="*/ 15 w 138"/>
                <a:gd name="T107" fmla="*/ 7 h 431"/>
                <a:gd name="T108" fmla="*/ 0 w 138"/>
                <a:gd name="T10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 h="431">
                  <a:moveTo>
                    <a:pt x="0" y="0"/>
                  </a:moveTo>
                  <a:lnTo>
                    <a:pt x="0" y="85"/>
                  </a:lnTo>
                  <a:lnTo>
                    <a:pt x="0" y="85"/>
                  </a:lnTo>
                  <a:lnTo>
                    <a:pt x="15" y="96"/>
                  </a:lnTo>
                  <a:lnTo>
                    <a:pt x="27" y="110"/>
                  </a:lnTo>
                  <a:lnTo>
                    <a:pt x="38" y="124"/>
                  </a:lnTo>
                  <a:lnTo>
                    <a:pt x="47" y="141"/>
                  </a:lnTo>
                  <a:lnTo>
                    <a:pt x="56" y="158"/>
                  </a:lnTo>
                  <a:lnTo>
                    <a:pt x="61" y="177"/>
                  </a:lnTo>
                  <a:lnTo>
                    <a:pt x="64" y="195"/>
                  </a:lnTo>
                  <a:lnTo>
                    <a:pt x="65" y="215"/>
                  </a:lnTo>
                  <a:lnTo>
                    <a:pt x="65" y="215"/>
                  </a:lnTo>
                  <a:lnTo>
                    <a:pt x="64" y="235"/>
                  </a:lnTo>
                  <a:lnTo>
                    <a:pt x="61" y="254"/>
                  </a:lnTo>
                  <a:lnTo>
                    <a:pt x="56" y="272"/>
                  </a:lnTo>
                  <a:lnTo>
                    <a:pt x="47" y="290"/>
                  </a:lnTo>
                  <a:lnTo>
                    <a:pt x="38" y="305"/>
                  </a:lnTo>
                  <a:lnTo>
                    <a:pt x="27" y="321"/>
                  </a:lnTo>
                  <a:lnTo>
                    <a:pt x="15" y="333"/>
                  </a:lnTo>
                  <a:lnTo>
                    <a:pt x="0" y="346"/>
                  </a:lnTo>
                  <a:lnTo>
                    <a:pt x="0" y="431"/>
                  </a:lnTo>
                  <a:lnTo>
                    <a:pt x="0" y="431"/>
                  </a:lnTo>
                  <a:lnTo>
                    <a:pt x="15" y="423"/>
                  </a:lnTo>
                  <a:lnTo>
                    <a:pt x="30" y="414"/>
                  </a:lnTo>
                  <a:lnTo>
                    <a:pt x="43" y="405"/>
                  </a:lnTo>
                  <a:lnTo>
                    <a:pt x="57" y="394"/>
                  </a:lnTo>
                  <a:lnTo>
                    <a:pt x="68" y="384"/>
                  </a:lnTo>
                  <a:lnTo>
                    <a:pt x="80" y="371"/>
                  </a:lnTo>
                  <a:lnTo>
                    <a:pt x="90" y="359"/>
                  </a:lnTo>
                  <a:lnTo>
                    <a:pt x="100" y="345"/>
                  </a:lnTo>
                  <a:lnTo>
                    <a:pt x="109" y="330"/>
                  </a:lnTo>
                  <a:lnTo>
                    <a:pt x="116" y="316"/>
                  </a:lnTo>
                  <a:lnTo>
                    <a:pt x="123" y="300"/>
                  </a:lnTo>
                  <a:lnTo>
                    <a:pt x="128" y="283"/>
                  </a:lnTo>
                  <a:lnTo>
                    <a:pt x="133" y="268"/>
                  </a:lnTo>
                  <a:lnTo>
                    <a:pt x="136" y="250"/>
                  </a:lnTo>
                  <a:lnTo>
                    <a:pt x="138" y="233"/>
                  </a:lnTo>
                  <a:lnTo>
                    <a:pt x="138" y="215"/>
                  </a:lnTo>
                  <a:lnTo>
                    <a:pt x="138" y="215"/>
                  </a:lnTo>
                  <a:lnTo>
                    <a:pt x="138" y="198"/>
                  </a:lnTo>
                  <a:lnTo>
                    <a:pt x="136" y="180"/>
                  </a:lnTo>
                  <a:lnTo>
                    <a:pt x="133" y="163"/>
                  </a:lnTo>
                  <a:lnTo>
                    <a:pt x="128" y="146"/>
                  </a:lnTo>
                  <a:lnTo>
                    <a:pt x="123" y="131"/>
                  </a:lnTo>
                  <a:lnTo>
                    <a:pt x="116" y="115"/>
                  </a:lnTo>
                  <a:lnTo>
                    <a:pt x="109" y="100"/>
                  </a:lnTo>
                  <a:lnTo>
                    <a:pt x="100" y="86"/>
                  </a:lnTo>
                  <a:lnTo>
                    <a:pt x="90" y="72"/>
                  </a:lnTo>
                  <a:lnTo>
                    <a:pt x="80" y="60"/>
                  </a:lnTo>
                  <a:lnTo>
                    <a:pt x="68" y="47"/>
                  </a:lnTo>
                  <a:lnTo>
                    <a:pt x="57" y="36"/>
                  </a:lnTo>
                  <a:lnTo>
                    <a:pt x="43" y="25"/>
                  </a:lnTo>
                  <a:lnTo>
                    <a:pt x="30" y="16"/>
                  </a:lnTo>
                  <a:lnTo>
                    <a:pt x="15" y="7"/>
                  </a:lnTo>
                  <a:lnTo>
                    <a:pt x="0" y="0"/>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p>
          </p:txBody>
        </p:sp>
        <p:sp>
          <p:nvSpPr>
            <p:cNvPr id="31" name="Freeform 38"/>
            <p:cNvSpPr/>
            <p:nvPr/>
          </p:nvSpPr>
          <p:spPr bwMode="auto">
            <a:xfrm>
              <a:off x="4600511" y="2360882"/>
              <a:ext cx="390915" cy="569825"/>
            </a:xfrm>
            <a:custGeom>
              <a:avLst/>
              <a:gdLst>
                <a:gd name="T0" fmla="*/ 326 w 378"/>
                <a:gd name="T1" fmla="*/ 0 h 551"/>
                <a:gd name="T2" fmla="*/ 286 w 378"/>
                <a:gd name="T3" fmla="*/ 3 h 551"/>
                <a:gd name="T4" fmla="*/ 93 w 378"/>
                <a:gd name="T5" fmla="*/ 198 h 551"/>
                <a:gd name="T6" fmla="*/ 89 w 378"/>
                <a:gd name="T7" fmla="*/ 237 h 551"/>
                <a:gd name="T8" fmla="*/ 90 w 378"/>
                <a:gd name="T9" fmla="*/ 253 h 551"/>
                <a:gd name="T10" fmla="*/ 94 w 378"/>
                <a:gd name="T11" fmla="*/ 283 h 551"/>
                <a:gd name="T12" fmla="*/ 101 w 378"/>
                <a:gd name="T13" fmla="*/ 313 h 551"/>
                <a:gd name="T14" fmla="*/ 113 w 378"/>
                <a:gd name="T15" fmla="*/ 340 h 551"/>
                <a:gd name="T16" fmla="*/ 15 w 378"/>
                <a:gd name="T17" fmla="*/ 458 h 551"/>
                <a:gd name="T18" fmla="*/ 9 w 378"/>
                <a:gd name="T19" fmla="*/ 466 h 551"/>
                <a:gd name="T20" fmla="*/ 1 w 378"/>
                <a:gd name="T21" fmla="*/ 486 h 551"/>
                <a:gd name="T22" fmla="*/ 1 w 378"/>
                <a:gd name="T23" fmla="*/ 507 h 551"/>
                <a:gd name="T24" fmla="*/ 9 w 378"/>
                <a:gd name="T25" fmla="*/ 526 h 551"/>
                <a:gd name="T26" fmla="*/ 15 w 378"/>
                <a:gd name="T27" fmla="*/ 535 h 551"/>
                <a:gd name="T28" fmla="*/ 34 w 378"/>
                <a:gd name="T29" fmla="*/ 547 h 551"/>
                <a:gd name="T30" fmla="*/ 54 w 378"/>
                <a:gd name="T31" fmla="*/ 551 h 551"/>
                <a:gd name="T32" fmla="*/ 65 w 378"/>
                <a:gd name="T33" fmla="*/ 550 h 551"/>
                <a:gd name="T34" fmla="*/ 84 w 378"/>
                <a:gd name="T35" fmla="*/ 542 h 551"/>
                <a:gd name="T36" fmla="*/ 194 w 378"/>
                <a:gd name="T37" fmla="*/ 434 h 551"/>
                <a:gd name="T38" fmla="*/ 209 w 378"/>
                <a:gd name="T39" fmla="*/ 443 h 551"/>
                <a:gd name="T40" fmla="*/ 239 w 378"/>
                <a:gd name="T41" fmla="*/ 458 h 551"/>
                <a:gd name="T42" fmla="*/ 273 w 378"/>
                <a:gd name="T43" fmla="*/ 468 h 551"/>
                <a:gd name="T44" fmla="*/ 308 w 378"/>
                <a:gd name="T45" fmla="*/ 474 h 551"/>
                <a:gd name="T46" fmla="*/ 326 w 378"/>
                <a:gd name="T47" fmla="*/ 475 h 551"/>
                <a:gd name="T48" fmla="*/ 353 w 378"/>
                <a:gd name="T49" fmla="*/ 473 h 551"/>
                <a:gd name="T50" fmla="*/ 378 w 378"/>
                <a:gd name="T51" fmla="*/ 468 h 551"/>
                <a:gd name="T52" fmla="*/ 378 w 378"/>
                <a:gd name="T53" fmla="*/ 393 h 551"/>
                <a:gd name="T54" fmla="*/ 353 w 378"/>
                <a:gd name="T55" fmla="*/ 399 h 551"/>
                <a:gd name="T56" fmla="*/ 326 w 378"/>
                <a:gd name="T57" fmla="*/ 401 h 551"/>
                <a:gd name="T58" fmla="*/ 309 w 378"/>
                <a:gd name="T59" fmla="*/ 400 h 551"/>
                <a:gd name="T60" fmla="*/ 278 w 378"/>
                <a:gd name="T61" fmla="*/ 394 h 551"/>
                <a:gd name="T62" fmla="*/ 249 w 378"/>
                <a:gd name="T63" fmla="*/ 382 h 551"/>
                <a:gd name="T64" fmla="*/ 221 w 378"/>
                <a:gd name="T65" fmla="*/ 364 h 551"/>
                <a:gd name="T66" fmla="*/ 199 w 378"/>
                <a:gd name="T67" fmla="*/ 342 h 551"/>
                <a:gd name="T68" fmla="*/ 182 w 378"/>
                <a:gd name="T69" fmla="*/ 316 h 551"/>
                <a:gd name="T70" fmla="*/ 169 w 378"/>
                <a:gd name="T71" fmla="*/ 285 h 551"/>
                <a:gd name="T72" fmla="*/ 163 w 378"/>
                <a:gd name="T73" fmla="*/ 254 h 551"/>
                <a:gd name="T74" fmla="*/ 162 w 378"/>
                <a:gd name="T75" fmla="*/ 237 h 551"/>
                <a:gd name="T76" fmla="*/ 165 w 378"/>
                <a:gd name="T77" fmla="*/ 204 h 551"/>
                <a:gd name="T78" fmla="*/ 175 w 378"/>
                <a:gd name="T79" fmla="*/ 174 h 551"/>
                <a:gd name="T80" fmla="*/ 190 w 378"/>
                <a:gd name="T81" fmla="*/ 145 h 551"/>
                <a:gd name="T82" fmla="*/ 210 w 378"/>
                <a:gd name="T83" fmla="*/ 121 h 551"/>
                <a:gd name="T84" fmla="*/ 235 w 378"/>
                <a:gd name="T85" fmla="*/ 101 h 551"/>
                <a:gd name="T86" fmla="*/ 262 w 378"/>
                <a:gd name="T87" fmla="*/ 86 h 551"/>
                <a:gd name="T88" fmla="*/ 294 w 378"/>
                <a:gd name="T89" fmla="*/ 76 h 551"/>
                <a:gd name="T90" fmla="*/ 326 w 378"/>
                <a:gd name="T91" fmla="*/ 73 h 551"/>
                <a:gd name="T92" fmla="*/ 340 w 378"/>
                <a:gd name="T93" fmla="*/ 73 h 551"/>
                <a:gd name="T94" fmla="*/ 366 w 378"/>
                <a:gd name="T95" fmla="*/ 77 h 551"/>
                <a:gd name="T96" fmla="*/ 378 w 378"/>
                <a:gd name="T97" fmla="*/ 5 h 551"/>
                <a:gd name="T98" fmla="*/ 366 w 378"/>
                <a:gd name="T99" fmla="*/ 3 h 551"/>
                <a:gd name="T100" fmla="*/ 340 w 378"/>
                <a:gd name="T101"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551">
                  <a:moveTo>
                    <a:pt x="326" y="0"/>
                  </a:moveTo>
                  <a:lnTo>
                    <a:pt x="326" y="0"/>
                  </a:lnTo>
                  <a:lnTo>
                    <a:pt x="306" y="1"/>
                  </a:lnTo>
                  <a:lnTo>
                    <a:pt x="286" y="3"/>
                  </a:lnTo>
                  <a:lnTo>
                    <a:pt x="93" y="198"/>
                  </a:lnTo>
                  <a:lnTo>
                    <a:pt x="93" y="198"/>
                  </a:lnTo>
                  <a:lnTo>
                    <a:pt x="90" y="216"/>
                  </a:lnTo>
                  <a:lnTo>
                    <a:pt x="89" y="237"/>
                  </a:lnTo>
                  <a:lnTo>
                    <a:pt x="89" y="237"/>
                  </a:lnTo>
                  <a:lnTo>
                    <a:pt x="90" y="253"/>
                  </a:lnTo>
                  <a:lnTo>
                    <a:pt x="91" y="269"/>
                  </a:lnTo>
                  <a:lnTo>
                    <a:pt x="94" y="283"/>
                  </a:lnTo>
                  <a:lnTo>
                    <a:pt x="97" y="298"/>
                  </a:lnTo>
                  <a:lnTo>
                    <a:pt x="101" y="313"/>
                  </a:lnTo>
                  <a:lnTo>
                    <a:pt x="106" y="326"/>
                  </a:lnTo>
                  <a:lnTo>
                    <a:pt x="113" y="340"/>
                  </a:lnTo>
                  <a:lnTo>
                    <a:pt x="120" y="353"/>
                  </a:lnTo>
                  <a:lnTo>
                    <a:pt x="15" y="458"/>
                  </a:lnTo>
                  <a:lnTo>
                    <a:pt x="15" y="458"/>
                  </a:lnTo>
                  <a:lnTo>
                    <a:pt x="9" y="466"/>
                  </a:lnTo>
                  <a:lnTo>
                    <a:pt x="4" y="476"/>
                  </a:lnTo>
                  <a:lnTo>
                    <a:pt x="1" y="486"/>
                  </a:lnTo>
                  <a:lnTo>
                    <a:pt x="0" y="497"/>
                  </a:lnTo>
                  <a:lnTo>
                    <a:pt x="1" y="507"/>
                  </a:lnTo>
                  <a:lnTo>
                    <a:pt x="4" y="516"/>
                  </a:lnTo>
                  <a:lnTo>
                    <a:pt x="9" y="526"/>
                  </a:lnTo>
                  <a:lnTo>
                    <a:pt x="15" y="535"/>
                  </a:lnTo>
                  <a:lnTo>
                    <a:pt x="15" y="535"/>
                  </a:lnTo>
                  <a:lnTo>
                    <a:pt x="24" y="542"/>
                  </a:lnTo>
                  <a:lnTo>
                    <a:pt x="34" y="547"/>
                  </a:lnTo>
                  <a:lnTo>
                    <a:pt x="44" y="550"/>
                  </a:lnTo>
                  <a:lnTo>
                    <a:pt x="54" y="551"/>
                  </a:lnTo>
                  <a:lnTo>
                    <a:pt x="54" y="551"/>
                  </a:lnTo>
                  <a:lnTo>
                    <a:pt x="65" y="550"/>
                  </a:lnTo>
                  <a:lnTo>
                    <a:pt x="75" y="547"/>
                  </a:lnTo>
                  <a:lnTo>
                    <a:pt x="84" y="542"/>
                  </a:lnTo>
                  <a:lnTo>
                    <a:pt x="93" y="535"/>
                  </a:lnTo>
                  <a:lnTo>
                    <a:pt x="194" y="434"/>
                  </a:lnTo>
                  <a:lnTo>
                    <a:pt x="194" y="434"/>
                  </a:lnTo>
                  <a:lnTo>
                    <a:pt x="209" y="443"/>
                  </a:lnTo>
                  <a:lnTo>
                    <a:pt x="224" y="451"/>
                  </a:lnTo>
                  <a:lnTo>
                    <a:pt x="239" y="458"/>
                  </a:lnTo>
                  <a:lnTo>
                    <a:pt x="256" y="463"/>
                  </a:lnTo>
                  <a:lnTo>
                    <a:pt x="273" y="468"/>
                  </a:lnTo>
                  <a:lnTo>
                    <a:pt x="290" y="472"/>
                  </a:lnTo>
                  <a:lnTo>
                    <a:pt x="308" y="474"/>
                  </a:lnTo>
                  <a:lnTo>
                    <a:pt x="326" y="475"/>
                  </a:lnTo>
                  <a:lnTo>
                    <a:pt x="326" y="475"/>
                  </a:lnTo>
                  <a:lnTo>
                    <a:pt x="340" y="474"/>
                  </a:lnTo>
                  <a:lnTo>
                    <a:pt x="353" y="473"/>
                  </a:lnTo>
                  <a:lnTo>
                    <a:pt x="366" y="470"/>
                  </a:lnTo>
                  <a:lnTo>
                    <a:pt x="378" y="468"/>
                  </a:lnTo>
                  <a:lnTo>
                    <a:pt x="378" y="393"/>
                  </a:lnTo>
                  <a:lnTo>
                    <a:pt x="378" y="393"/>
                  </a:lnTo>
                  <a:lnTo>
                    <a:pt x="366" y="396"/>
                  </a:lnTo>
                  <a:lnTo>
                    <a:pt x="353" y="399"/>
                  </a:lnTo>
                  <a:lnTo>
                    <a:pt x="340" y="400"/>
                  </a:lnTo>
                  <a:lnTo>
                    <a:pt x="326" y="401"/>
                  </a:lnTo>
                  <a:lnTo>
                    <a:pt x="326" y="401"/>
                  </a:lnTo>
                  <a:lnTo>
                    <a:pt x="309" y="400"/>
                  </a:lnTo>
                  <a:lnTo>
                    <a:pt x="294" y="398"/>
                  </a:lnTo>
                  <a:lnTo>
                    <a:pt x="278" y="394"/>
                  </a:lnTo>
                  <a:lnTo>
                    <a:pt x="262" y="388"/>
                  </a:lnTo>
                  <a:lnTo>
                    <a:pt x="249" y="382"/>
                  </a:lnTo>
                  <a:lnTo>
                    <a:pt x="235" y="373"/>
                  </a:lnTo>
                  <a:lnTo>
                    <a:pt x="221" y="364"/>
                  </a:lnTo>
                  <a:lnTo>
                    <a:pt x="210" y="353"/>
                  </a:lnTo>
                  <a:lnTo>
                    <a:pt x="199" y="342"/>
                  </a:lnTo>
                  <a:lnTo>
                    <a:pt x="190" y="329"/>
                  </a:lnTo>
                  <a:lnTo>
                    <a:pt x="182" y="316"/>
                  </a:lnTo>
                  <a:lnTo>
                    <a:pt x="175" y="301"/>
                  </a:lnTo>
                  <a:lnTo>
                    <a:pt x="169" y="285"/>
                  </a:lnTo>
                  <a:lnTo>
                    <a:pt x="165" y="270"/>
                  </a:lnTo>
                  <a:lnTo>
                    <a:pt x="163" y="254"/>
                  </a:lnTo>
                  <a:lnTo>
                    <a:pt x="162" y="237"/>
                  </a:lnTo>
                  <a:lnTo>
                    <a:pt x="162" y="237"/>
                  </a:lnTo>
                  <a:lnTo>
                    <a:pt x="163" y="221"/>
                  </a:lnTo>
                  <a:lnTo>
                    <a:pt x="165" y="204"/>
                  </a:lnTo>
                  <a:lnTo>
                    <a:pt x="169" y="188"/>
                  </a:lnTo>
                  <a:lnTo>
                    <a:pt x="175" y="174"/>
                  </a:lnTo>
                  <a:lnTo>
                    <a:pt x="182" y="159"/>
                  </a:lnTo>
                  <a:lnTo>
                    <a:pt x="190" y="145"/>
                  </a:lnTo>
                  <a:lnTo>
                    <a:pt x="199" y="133"/>
                  </a:lnTo>
                  <a:lnTo>
                    <a:pt x="210" y="121"/>
                  </a:lnTo>
                  <a:lnTo>
                    <a:pt x="221" y="111"/>
                  </a:lnTo>
                  <a:lnTo>
                    <a:pt x="235" y="101"/>
                  </a:lnTo>
                  <a:lnTo>
                    <a:pt x="249" y="93"/>
                  </a:lnTo>
                  <a:lnTo>
                    <a:pt x="262" y="86"/>
                  </a:lnTo>
                  <a:lnTo>
                    <a:pt x="278" y="81"/>
                  </a:lnTo>
                  <a:lnTo>
                    <a:pt x="294" y="76"/>
                  </a:lnTo>
                  <a:lnTo>
                    <a:pt x="309" y="74"/>
                  </a:lnTo>
                  <a:lnTo>
                    <a:pt x="326" y="73"/>
                  </a:lnTo>
                  <a:lnTo>
                    <a:pt x="326" y="73"/>
                  </a:lnTo>
                  <a:lnTo>
                    <a:pt x="340" y="73"/>
                  </a:lnTo>
                  <a:lnTo>
                    <a:pt x="353" y="75"/>
                  </a:lnTo>
                  <a:lnTo>
                    <a:pt x="366" y="77"/>
                  </a:lnTo>
                  <a:lnTo>
                    <a:pt x="378" y="82"/>
                  </a:lnTo>
                  <a:lnTo>
                    <a:pt x="378" y="5"/>
                  </a:lnTo>
                  <a:lnTo>
                    <a:pt x="378" y="5"/>
                  </a:lnTo>
                  <a:lnTo>
                    <a:pt x="366" y="3"/>
                  </a:lnTo>
                  <a:lnTo>
                    <a:pt x="353" y="1"/>
                  </a:lnTo>
                  <a:lnTo>
                    <a:pt x="340" y="0"/>
                  </a:lnTo>
                  <a:lnTo>
                    <a:pt x="326" y="0"/>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p>
          </p:txBody>
        </p:sp>
        <p:sp>
          <p:nvSpPr>
            <p:cNvPr id="71" name="Freeform 99"/>
            <p:cNvSpPr/>
            <p:nvPr/>
          </p:nvSpPr>
          <p:spPr bwMode="auto">
            <a:xfrm>
              <a:off x="-1" y="2273356"/>
              <a:ext cx="4500198" cy="834571"/>
            </a:xfrm>
            <a:custGeom>
              <a:avLst/>
              <a:gdLst/>
              <a:ahLst/>
              <a:cxnLst/>
              <a:rect l="l" t="t" r="r" b="b"/>
              <a:pathLst>
                <a:path w="4500198" h="834571">
                  <a:moveTo>
                    <a:pt x="0" y="0"/>
                  </a:moveTo>
                  <a:lnTo>
                    <a:pt x="1025861" y="0"/>
                  </a:lnTo>
                  <a:lnTo>
                    <a:pt x="1684197" y="0"/>
                  </a:lnTo>
                  <a:lnTo>
                    <a:pt x="1781267" y="0"/>
                  </a:lnTo>
                  <a:lnTo>
                    <a:pt x="2710058" y="0"/>
                  </a:lnTo>
                  <a:lnTo>
                    <a:pt x="2807128" y="0"/>
                  </a:lnTo>
                  <a:lnTo>
                    <a:pt x="3056535" y="0"/>
                  </a:lnTo>
                  <a:lnTo>
                    <a:pt x="4082396" y="0"/>
                  </a:lnTo>
                  <a:lnTo>
                    <a:pt x="4500198" y="416768"/>
                  </a:lnTo>
                  <a:lnTo>
                    <a:pt x="4082396" y="834571"/>
                  </a:lnTo>
                  <a:lnTo>
                    <a:pt x="3056535" y="834571"/>
                  </a:lnTo>
                  <a:lnTo>
                    <a:pt x="2807128" y="834571"/>
                  </a:lnTo>
                  <a:lnTo>
                    <a:pt x="2710058" y="834571"/>
                  </a:lnTo>
                  <a:lnTo>
                    <a:pt x="1781267" y="834571"/>
                  </a:lnTo>
                  <a:lnTo>
                    <a:pt x="1684197" y="834571"/>
                  </a:lnTo>
                  <a:lnTo>
                    <a:pt x="1025861" y="834571"/>
                  </a:lnTo>
                  <a:lnTo>
                    <a:pt x="0" y="834571"/>
                  </a:lnTo>
                  <a:close/>
                </a:path>
              </a:pathLst>
            </a:custGeom>
            <a:solidFill>
              <a:srgbClr val="6C4C8B">
                <a:alpha val="20000"/>
              </a:srgbClr>
            </a:solidFill>
            <a:ln>
              <a:noFill/>
            </a:ln>
          </p:spPr>
          <p:txBody>
            <a:bodyPr vert="horz" wrap="square" lIns="121920" tIns="60960" rIns="121920" bIns="60960" numCol="1" anchor="t" anchorCtr="0" compatLnSpc="1"/>
            <a:lstStyle/>
            <a:p>
              <a:endParaRPr lang="ko-KR" altLang="en-US" sz="2400"/>
            </a:p>
          </p:txBody>
        </p:sp>
      </p:grpSp>
      <p:grpSp>
        <p:nvGrpSpPr>
          <p:cNvPr id="74" name="그룹 73"/>
          <p:cNvGrpSpPr/>
          <p:nvPr/>
        </p:nvGrpSpPr>
        <p:grpSpPr>
          <a:xfrm>
            <a:off x="6718661" y="1517877"/>
            <a:ext cx="5473339" cy="1112761"/>
            <a:chOff x="5038996" y="1392248"/>
            <a:chExt cx="4105004" cy="834571"/>
          </a:xfrm>
        </p:grpSpPr>
        <p:sp>
          <p:nvSpPr>
            <p:cNvPr id="32" name="Freeform 97"/>
            <p:cNvSpPr/>
            <p:nvPr/>
          </p:nvSpPr>
          <p:spPr bwMode="auto">
            <a:xfrm flipH="1" flipV="1">
              <a:off x="5920105" y="1392248"/>
              <a:ext cx="833537" cy="833536"/>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bg1">
                <a:lumMod val="75000"/>
                <a:alpha val="20000"/>
              </a:schemeClr>
            </a:solidFill>
            <a:ln>
              <a:noFill/>
            </a:ln>
          </p:spPr>
          <p:txBody>
            <a:bodyPr vert="horz" wrap="square" lIns="121920" tIns="60960" rIns="121920" bIns="60960" numCol="1" anchor="t" anchorCtr="0" compatLnSpc="1"/>
            <a:lstStyle/>
            <a:p>
              <a:endParaRPr lang="ko-KR" altLang="en-US" sz="2400"/>
            </a:p>
          </p:txBody>
        </p:sp>
        <p:sp>
          <p:nvSpPr>
            <p:cNvPr id="33" name="Freeform 97"/>
            <p:cNvSpPr/>
            <p:nvPr/>
          </p:nvSpPr>
          <p:spPr bwMode="auto">
            <a:xfrm>
              <a:off x="5038996" y="1392248"/>
              <a:ext cx="833537" cy="833536"/>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342D57">
                <a:alpha val="20000"/>
              </a:srgbClr>
            </a:solidFill>
            <a:ln>
              <a:noFill/>
            </a:ln>
          </p:spPr>
          <p:txBody>
            <a:bodyPr vert="horz" wrap="square" lIns="121920" tIns="60960" rIns="121920" bIns="60960" numCol="1" anchor="t" anchorCtr="0" compatLnSpc="1"/>
            <a:lstStyle/>
            <a:p>
              <a:endParaRPr lang="ko-KR" altLang="en-US" sz="2400"/>
            </a:p>
          </p:txBody>
        </p:sp>
        <p:sp>
          <p:nvSpPr>
            <p:cNvPr id="34" name="Freeform 103"/>
            <p:cNvSpPr/>
            <p:nvPr/>
          </p:nvSpPr>
          <p:spPr bwMode="auto">
            <a:xfrm>
              <a:off x="5038996" y="1392248"/>
              <a:ext cx="833537" cy="833536"/>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342D57"/>
            </a:solidFill>
            <a:ln>
              <a:noFill/>
            </a:ln>
          </p:spPr>
          <p:txBody>
            <a:bodyPr vert="horz" wrap="square" lIns="121920" tIns="60960" rIns="121920" bIns="60960" numCol="1" anchor="t" anchorCtr="0" compatLnSpc="1"/>
            <a:lstStyle/>
            <a:p>
              <a:endParaRPr lang="ko-KR" altLang="en-US" sz="2400"/>
            </a:p>
          </p:txBody>
        </p:sp>
        <p:sp>
          <p:nvSpPr>
            <p:cNvPr id="35" name="Freeform 104"/>
            <p:cNvSpPr/>
            <p:nvPr/>
          </p:nvSpPr>
          <p:spPr bwMode="auto">
            <a:xfrm>
              <a:off x="5920105" y="1392248"/>
              <a:ext cx="833537" cy="833536"/>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bg1">
                <a:lumMod val="75000"/>
              </a:schemeClr>
            </a:solidFill>
            <a:ln>
              <a:noFill/>
            </a:ln>
          </p:spPr>
          <p:txBody>
            <a:bodyPr vert="horz" wrap="square" lIns="121920" tIns="60960" rIns="121920" bIns="60960" numCol="1" anchor="t" anchorCtr="0" compatLnSpc="1"/>
            <a:lstStyle/>
            <a:p>
              <a:endParaRPr lang="ko-KR" altLang="en-US" sz="2400"/>
            </a:p>
          </p:txBody>
        </p:sp>
        <p:sp>
          <p:nvSpPr>
            <p:cNvPr id="36" name="Freeform 99"/>
            <p:cNvSpPr/>
            <p:nvPr/>
          </p:nvSpPr>
          <p:spPr bwMode="auto">
            <a:xfrm flipH="1">
              <a:off x="6415081" y="1392248"/>
              <a:ext cx="2728919" cy="834571"/>
            </a:xfrm>
            <a:custGeom>
              <a:avLst/>
              <a:gdLst/>
              <a:ahLst/>
              <a:cxnLst/>
              <a:rect l="l" t="t" r="r" b="b"/>
              <a:pathLst>
                <a:path w="2728919" h="834571">
                  <a:moveTo>
                    <a:pt x="2311117" y="0"/>
                  </a:moveTo>
                  <a:lnTo>
                    <a:pt x="1285257" y="0"/>
                  </a:lnTo>
                  <a:lnTo>
                    <a:pt x="1025860" y="0"/>
                  </a:lnTo>
                  <a:lnTo>
                    <a:pt x="0" y="0"/>
                  </a:lnTo>
                  <a:lnTo>
                    <a:pt x="0" y="834571"/>
                  </a:lnTo>
                  <a:lnTo>
                    <a:pt x="1025860" y="834571"/>
                  </a:lnTo>
                  <a:lnTo>
                    <a:pt x="1285257" y="834571"/>
                  </a:lnTo>
                  <a:lnTo>
                    <a:pt x="2311117" y="834571"/>
                  </a:lnTo>
                  <a:lnTo>
                    <a:pt x="2728919" y="416768"/>
                  </a:lnTo>
                  <a:close/>
                </a:path>
              </a:pathLst>
            </a:custGeom>
            <a:solidFill>
              <a:schemeClr val="bg1">
                <a:lumMod val="75000"/>
                <a:alpha val="20000"/>
              </a:schemeClr>
            </a:solidFill>
            <a:ln>
              <a:noFill/>
            </a:ln>
          </p:spPr>
          <p:txBody>
            <a:bodyPr vert="horz" wrap="square" lIns="121920" tIns="60960" rIns="121920" bIns="60960" numCol="1" anchor="t" anchorCtr="0" compatLnSpc="1"/>
            <a:lstStyle/>
            <a:p>
              <a:endParaRPr lang="ko-KR" altLang="en-US" sz="2400"/>
            </a:p>
          </p:txBody>
        </p:sp>
        <p:grpSp>
          <p:nvGrpSpPr>
            <p:cNvPr id="37" name="그룹 35"/>
            <p:cNvGrpSpPr/>
            <p:nvPr/>
          </p:nvGrpSpPr>
          <p:grpSpPr>
            <a:xfrm>
              <a:off x="5920247" y="1637345"/>
              <a:ext cx="240961" cy="588439"/>
              <a:chOff x="6310280" y="2126676"/>
              <a:chExt cx="310668" cy="758669"/>
            </a:xfrm>
            <a:solidFill>
              <a:schemeClr val="bg2">
                <a:lumMod val="75000"/>
              </a:schemeClr>
            </a:solidFill>
          </p:grpSpPr>
          <p:sp>
            <p:nvSpPr>
              <p:cNvPr id="40" name="Freeform 5"/>
              <p:cNvSpPr/>
              <p:nvPr/>
            </p:nvSpPr>
            <p:spPr bwMode="auto">
              <a:xfrm flipH="1">
                <a:off x="6310280" y="2126676"/>
                <a:ext cx="130667" cy="321335"/>
              </a:xfrm>
              <a:custGeom>
                <a:avLst/>
                <a:gdLst>
                  <a:gd name="T0" fmla="*/ 98 w 98"/>
                  <a:gd name="T1" fmla="*/ 0 h 241"/>
                  <a:gd name="T2" fmla="*/ 98 w 98"/>
                  <a:gd name="T3" fmla="*/ 0 h 241"/>
                  <a:gd name="T4" fmla="*/ 88 w 98"/>
                  <a:gd name="T5" fmla="*/ 2 h 241"/>
                  <a:gd name="T6" fmla="*/ 77 w 98"/>
                  <a:gd name="T7" fmla="*/ 7 h 241"/>
                  <a:gd name="T8" fmla="*/ 68 w 98"/>
                  <a:gd name="T9" fmla="*/ 11 h 241"/>
                  <a:gd name="T10" fmla="*/ 59 w 98"/>
                  <a:gd name="T11" fmla="*/ 16 h 241"/>
                  <a:gd name="T12" fmla="*/ 50 w 98"/>
                  <a:gd name="T13" fmla="*/ 21 h 241"/>
                  <a:gd name="T14" fmla="*/ 43 w 98"/>
                  <a:gd name="T15" fmla="*/ 28 h 241"/>
                  <a:gd name="T16" fmla="*/ 35 w 98"/>
                  <a:gd name="T17" fmla="*/ 35 h 241"/>
                  <a:gd name="T18" fmla="*/ 28 w 98"/>
                  <a:gd name="T19" fmla="*/ 42 h 241"/>
                  <a:gd name="T20" fmla="*/ 22 w 98"/>
                  <a:gd name="T21" fmla="*/ 51 h 241"/>
                  <a:gd name="T22" fmla="*/ 17 w 98"/>
                  <a:gd name="T23" fmla="*/ 60 h 241"/>
                  <a:gd name="T24" fmla="*/ 11 w 98"/>
                  <a:gd name="T25" fmla="*/ 68 h 241"/>
                  <a:gd name="T26" fmla="*/ 7 w 98"/>
                  <a:gd name="T27" fmla="*/ 79 h 241"/>
                  <a:gd name="T28" fmla="*/ 4 w 98"/>
                  <a:gd name="T29" fmla="*/ 88 h 241"/>
                  <a:gd name="T30" fmla="*/ 2 w 98"/>
                  <a:gd name="T31" fmla="*/ 99 h 241"/>
                  <a:gd name="T32" fmla="*/ 1 w 98"/>
                  <a:gd name="T33" fmla="*/ 109 h 241"/>
                  <a:gd name="T34" fmla="*/ 0 w 98"/>
                  <a:gd name="T35" fmla="*/ 121 h 241"/>
                  <a:gd name="T36" fmla="*/ 0 w 98"/>
                  <a:gd name="T37" fmla="*/ 121 h 241"/>
                  <a:gd name="T38" fmla="*/ 1 w 98"/>
                  <a:gd name="T39" fmla="*/ 131 h 241"/>
                  <a:gd name="T40" fmla="*/ 2 w 98"/>
                  <a:gd name="T41" fmla="*/ 143 h 241"/>
                  <a:gd name="T42" fmla="*/ 4 w 98"/>
                  <a:gd name="T43" fmla="*/ 153 h 241"/>
                  <a:gd name="T44" fmla="*/ 7 w 98"/>
                  <a:gd name="T45" fmla="*/ 162 h 241"/>
                  <a:gd name="T46" fmla="*/ 11 w 98"/>
                  <a:gd name="T47" fmla="*/ 172 h 241"/>
                  <a:gd name="T48" fmla="*/ 17 w 98"/>
                  <a:gd name="T49" fmla="*/ 181 h 241"/>
                  <a:gd name="T50" fmla="*/ 22 w 98"/>
                  <a:gd name="T51" fmla="*/ 191 h 241"/>
                  <a:gd name="T52" fmla="*/ 28 w 98"/>
                  <a:gd name="T53" fmla="*/ 199 h 241"/>
                  <a:gd name="T54" fmla="*/ 35 w 98"/>
                  <a:gd name="T55" fmla="*/ 206 h 241"/>
                  <a:gd name="T56" fmla="*/ 43 w 98"/>
                  <a:gd name="T57" fmla="*/ 214 h 241"/>
                  <a:gd name="T58" fmla="*/ 50 w 98"/>
                  <a:gd name="T59" fmla="*/ 220 h 241"/>
                  <a:gd name="T60" fmla="*/ 59 w 98"/>
                  <a:gd name="T61" fmla="*/ 225 h 241"/>
                  <a:gd name="T62" fmla="*/ 68 w 98"/>
                  <a:gd name="T63" fmla="*/ 230 h 241"/>
                  <a:gd name="T64" fmla="*/ 77 w 98"/>
                  <a:gd name="T65" fmla="*/ 235 h 241"/>
                  <a:gd name="T66" fmla="*/ 88 w 98"/>
                  <a:gd name="T67" fmla="*/ 238 h 241"/>
                  <a:gd name="T68" fmla="*/ 98 w 98"/>
                  <a:gd name="T69" fmla="*/ 241 h 241"/>
                  <a:gd name="T70" fmla="*/ 98 w 98"/>
                  <a:gd name="T7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8" h="241">
                    <a:moveTo>
                      <a:pt x="98" y="0"/>
                    </a:moveTo>
                    <a:lnTo>
                      <a:pt x="98" y="0"/>
                    </a:lnTo>
                    <a:lnTo>
                      <a:pt x="88" y="2"/>
                    </a:lnTo>
                    <a:lnTo>
                      <a:pt x="77" y="7"/>
                    </a:lnTo>
                    <a:lnTo>
                      <a:pt x="68" y="11"/>
                    </a:lnTo>
                    <a:lnTo>
                      <a:pt x="59" y="16"/>
                    </a:lnTo>
                    <a:lnTo>
                      <a:pt x="50" y="21"/>
                    </a:lnTo>
                    <a:lnTo>
                      <a:pt x="43" y="28"/>
                    </a:lnTo>
                    <a:lnTo>
                      <a:pt x="35" y="35"/>
                    </a:lnTo>
                    <a:lnTo>
                      <a:pt x="28" y="42"/>
                    </a:lnTo>
                    <a:lnTo>
                      <a:pt x="22" y="51"/>
                    </a:lnTo>
                    <a:lnTo>
                      <a:pt x="17" y="60"/>
                    </a:lnTo>
                    <a:lnTo>
                      <a:pt x="11" y="68"/>
                    </a:lnTo>
                    <a:lnTo>
                      <a:pt x="7" y="79"/>
                    </a:lnTo>
                    <a:lnTo>
                      <a:pt x="4" y="88"/>
                    </a:lnTo>
                    <a:lnTo>
                      <a:pt x="2" y="99"/>
                    </a:lnTo>
                    <a:lnTo>
                      <a:pt x="1" y="109"/>
                    </a:lnTo>
                    <a:lnTo>
                      <a:pt x="0" y="121"/>
                    </a:lnTo>
                    <a:lnTo>
                      <a:pt x="0" y="121"/>
                    </a:lnTo>
                    <a:lnTo>
                      <a:pt x="1" y="131"/>
                    </a:lnTo>
                    <a:lnTo>
                      <a:pt x="2" y="143"/>
                    </a:lnTo>
                    <a:lnTo>
                      <a:pt x="4" y="153"/>
                    </a:lnTo>
                    <a:lnTo>
                      <a:pt x="7" y="162"/>
                    </a:lnTo>
                    <a:lnTo>
                      <a:pt x="11" y="172"/>
                    </a:lnTo>
                    <a:lnTo>
                      <a:pt x="17" y="181"/>
                    </a:lnTo>
                    <a:lnTo>
                      <a:pt x="22" y="191"/>
                    </a:lnTo>
                    <a:lnTo>
                      <a:pt x="28" y="199"/>
                    </a:lnTo>
                    <a:lnTo>
                      <a:pt x="35" y="206"/>
                    </a:lnTo>
                    <a:lnTo>
                      <a:pt x="43" y="214"/>
                    </a:lnTo>
                    <a:lnTo>
                      <a:pt x="50" y="220"/>
                    </a:lnTo>
                    <a:lnTo>
                      <a:pt x="59" y="225"/>
                    </a:lnTo>
                    <a:lnTo>
                      <a:pt x="68" y="230"/>
                    </a:lnTo>
                    <a:lnTo>
                      <a:pt x="77" y="235"/>
                    </a:lnTo>
                    <a:lnTo>
                      <a:pt x="88" y="238"/>
                    </a:lnTo>
                    <a:lnTo>
                      <a:pt x="98" y="241"/>
                    </a:lnTo>
                    <a:lnTo>
                      <a:pt x="98" y="0"/>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p>
            </p:txBody>
          </p:sp>
          <p:sp>
            <p:nvSpPr>
              <p:cNvPr id="41" name="Freeform 7"/>
              <p:cNvSpPr/>
              <p:nvPr/>
            </p:nvSpPr>
            <p:spPr bwMode="auto">
              <a:xfrm flipH="1">
                <a:off x="6310280" y="2474677"/>
                <a:ext cx="310668" cy="410668"/>
              </a:xfrm>
              <a:custGeom>
                <a:avLst/>
                <a:gdLst>
                  <a:gd name="T0" fmla="*/ 203 w 233"/>
                  <a:gd name="T1" fmla="*/ 0 h 308"/>
                  <a:gd name="T2" fmla="*/ 203 w 233"/>
                  <a:gd name="T3" fmla="*/ 0 h 308"/>
                  <a:gd name="T4" fmla="*/ 182 w 233"/>
                  <a:gd name="T5" fmla="*/ 0 h 308"/>
                  <a:gd name="T6" fmla="*/ 157 w 233"/>
                  <a:gd name="T7" fmla="*/ 2 h 308"/>
                  <a:gd name="T8" fmla="*/ 129 w 233"/>
                  <a:gd name="T9" fmla="*/ 6 h 308"/>
                  <a:gd name="T10" fmla="*/ 114 w 233"/>
                  <a:gd name="T11" fmla="*/ 8 h 308"/>
                  <a:gd name="T12" fmla="*/ 99 w 233"/>
                  <a:gd name="T13" fmla="*/ 12 h 308"/>
                  <a:gd name="T14" fmla="*/ 85 w 233"/>
                  <a:gd name="T15" fmla="*/ 16 h 308"/>
                  <a:gd name="T16" fmla="*/ 70 w 233"/>
                  <a:gd name="T17" fmla="*/ 22 h 308"/>
                  <a:gd name="T18" fmla="*/ 56 w 233"/>
                  <a:gd name="T19" fmla="*/ 28 h 308"/>
                  <a:gd name="T20" fmla="*/ 43 w 233"/>
                  <a:gd name="T21" fmla="*/ 35 h 308"/>
                  <a:gd name="T22" fmla="*/ 30 w 233"/>
                  <a:gd name="T23" fmla="*/ 44 h 308"/>
                  <a:gd name="T24" fmla="*/ 19 w 233"/>
                  <a:gd name="T25" fmla="*/ 53 h 308"/>
                  <a:gd name="T26" fmla="*/ 9 w 233"/>
                  <a:gd name="T27" fmla="*/ 63 h 308"/>
                  <a:gd name="T28" fmla="*/ 0 w 233"/>
                  <a:gd name="T29" fmla="*/ 76 h 308"/>
                  <a:gd name="T30" fmla="*/ 233 w 233"/>
                  <a:gd name="T31" fmla="*/ 308 h 308"/>
                  <a:gd name="T32" fmla="*/ 233 w 233"/>
                  <a:gd name="T33" fmla="*/ 1 h 308"/>
                  <a:gd name="T34" fmla="*/ 225 w 233"/>
                  <a:gd name="T35" fmla="*/ 1 h 308"/>
                  <a:gd name="T36" fmla="*/ 225 w 233"/>
                  <a:gd name="T37" fmla="*/ 1 h 308"/>
                  <a:gd name="T38" fmla="*/ 203 w 233"/>
                  <a:gd name="T39"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308">
                    <a:moveTo>
                      <a:pt x="203" y="0"/>
                    </a:moveTo>
                    <a:lnTo>
                      <a:pt x="203" y="0"/>
                    </a:lnTo>
                    <a:lnTo>
                      <a:pt x="182" y="0"/>
                    </a:lnTo>
                    <a:lnTo>
                      <a:pt x="157" y="2"/>
                    </a:lnTo>
                    <a:lnTo>
                      <a:pt x="129" y="6"/>
                    </a:lnTo>
                    <a:lnTo>
                      <a:pt x="114" y="8"/>
                    </a:lnTo>
                    <a:lnTo>
                      <a:pt x="99" y="12"/>
                    </a:lnTo>
                    <a:lnTo>
                      <a:pt x="85" y="16"/>
                    </a:lnTo>
                    <a:lnTo>
                      <a:pt x="70" y="22"/>
                    </a:lnTo>
                    <a:lnTo>
                      <a:pt x="56" y="28"/>
                    </a:lnTo>
                    <a:lnTo>
                      <a:pt x="43" y="35"/>
                    </a:lnTo>
                    <a:lnTo>
                      <a:pt x="30" y="44"/>
                    </a:lnTo>
                    <a:lnTo>
                      <a:pt x="19" y="53"/>
                    </a:lnTo>
                    <a:lnTo>
                      <a:pt x="9" y="63"/>
                    </a:lnTo>
                    <a:lnTo>
                      <a:pt x="0" y="76"/>
                    </a:lnTo>
                    <a:lnTo>
                      <a:pt x="233" y="308"/>
                    </a:lnTo>
                    <a:lnTo>
                      <a:pt x="233" y="1"/>
                    </a:lnTo>
                    <a:lnTo>
                      <a:pt x="225" y="1"/>
                    </a:lnTo>
                    <a:lnTo>
                      <a:pt x="225" y="1"/>
                    </a:lnTo>
                    <a:lnTo>
                      <a:pt x="203" y="0"/>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p>
            </p:txBody>
          </p:sp>
        </p:grpSp>
        <p:grpSp>
          <p:nvGrpSpPr>
            <p:cNvPr id="38" name="그룹 36"/>
            <p:cNvGrpSpPr/>
            <p:nvPr/>
          </p:nvGrpSpPr>
          <p:grpSpPr>
            <a:xfrm>
              <a:off x="5608964" y="1637345"/>
              <a:ext cx="264746" cy="588439"/>
              <a:chOff x="5908946" y="2126676"/>
              <a:chExt cx="341334" cy="758669"/>
            </a:xfrm>
            <a:solidFill>
              <a:schemeClr val="tx2">
                <a:lumMod val="50000"/>
              </a:schemeClr>
            </a:solidFill>
          </p:grpSpPr>
          <p:sp>
            <p:nvSpPr>
              <p:cNvPr id="39" name="Freeform 9"/>
              <p:cNvSpPr/>
              <p:nvPr/>
            </p:nvSpPr>
            <p:spPr bwMode="auto">
              <a:xfrm flipH="1">
                <a:off x="6106280" y="2126676"/>
                <a:ext cx="144000" cy="324002"/>
              </a:xfrm>
              <a:custGeom>
                <a:avLst/>
                <a:gdLst>
                  <a:gd name="T0" fmla="*/ 0 w 108"/>
                  <a:gd name="T1" fmla="*/ 0 h 243"/>
                  <a:gd name="T2" fmla="*/ 0 w 108"/>
                  <a:gd name="T3" fmla="*/ 243 h 243"/>
                  <a:gd name="T4" fmla="*/ 0 w 108"/>
                  <a:gd name="T5" fmla="*/ 243 h 243"/>
                  <a:gd name="T6" fmla="*/ 11 w 108"/>
                  <a:gd name="T7" fmla="*/ 242 h 243"/>
                  <a:gd name="T8" fmla="*/ 22 w 108"/>
                  <a:gd name="T9" fmla="*/ 239 h 243"/>
                  <a:gd name="T10" fmla="*/ 33 w 108"/>
                  <a:gd name="T11" fmla="*/ 234 h 243"/>
                  <a:gd name="T12" fmla="*/ 42 w 108"/>
                  <a:gd name="T13" fmla="*/ 230 h 243"/>
                  <a:gd name="T14" fmla="*/ 51 w 108"/>
                  <a:gd name="T15" fmla="*/ 224 h 243"/>
                  <a:gd name="T16" fmla="*/ 61 w 108"/>
                  <a:gd name="T17" fmla="*/ 218 h 243"/>
                  <a:gd name="T18" fmla="*/ 69 w 108"/>
                  <a:gd name="T19" fmla="*/ 210 h 243"/>
                  <a:gd name="T20" fmla="*/ 77 w 108"/>
                  <a:gd name="T21" fmla="*/ 203 h 243"/>
                  <a:gd name="T22" fmla="*/ 83 w 108"/>
                  <a:gd name="T23" fmla="*/ 195 h 243"/>
                  <a:gd name="T24" fmla="*/ 89 w 108"/>
                  <a:gd name="T25" fmla="*/ 185 h 243"/>
                  <a:gd name="T26" fmla="*/ 94 w 108"/>
                  <a:gd name="T27" fmla="*/ 176 h 243"/>
                  <a:gd name="T28" fmla="*/ 100 w 108"/>
                  <a:gd name="T29" fmla="*/ 165 h 243"/>
                  <a:gd name="T30" fmla="*/ 103 w 108"/>
                  <a:gd name="T31" fmla="*/ 155 h 243"/>
                  <a:gd name="T32" fmla="*/ 106 w 108"/>
                  <a:gd name="T33" fmla="*/ 145 h 243"/>
                  <a:gd name="T34" fmla="*/ 107 w 108"/>
                  <a:gd name="T35" fmla="*/ 133 h 243"/>
                  <a:gd name="T36" fmla="*/ 108 w 108"/>
                  <a:gd name="T37" fmla="*/ 122 h 243"/>
                  <a:gd name="T38" fmla="*/ 108 w 108"/>
                  <a:gd name="T39" fmla="*/ 122 h 243"/>
                  <a:gd name="T40" fmla="*/ 107 w 108"/>
                  <a:gd name="T41" fmla="*/ 110 h 243"/>
                  <a:gd name="T42" fmla="*/ 106 w 108"/>
                  <a:gd name="T43" fmla="*/ 99 h 243"/>
                  <a:gd name="T44" fmla="*/ 103 w 108"/>
                  <a:gd name="T45" fmla="*/ 88 h 243"/>
                  <a:gd name="T46" fmla="*/ 100 w 108"/>
                  <a:gd name="T47" fmla="*/ 77 h 243"/>
                  <a:gd name="T48" fmla="*/ 94 w 108"/>
                  <a:gd name="T49" fmla="*/ 67 h 243"/>
                  <a:gd name="T50" fmla="*/ 89 w 108"/>
                  <a:gd name="T51" fmla="*/ 58 h 243"/>
                  <a:gd name="T52" fmla="*/ 83 w 108"/>
                  <a:gd name="T53" fmla="*/ 48 h 243"/>
                  <a:gd name="T54" fmla="*/ 77 w 108"/>
                  <a:gd name="T55" fmla="*/ 40 h 243"/>
                  <a:gd name="T56" fmla="*/ 69 w 108"/>
                  <a:gd name="T57" fmla="*/ 32 h 243"/>
                  <a:gd name="T58" fmla="*/ 61 w 108"/>
                  <a:gd name="T59" fmla="*/ 25 h 243"/>
                  <a:gd name="T60" fmla="*/ 51 w 108"/>
                  <a:gd name="T61" fmla="*/ 19 h 243"/>
                  <a:gd name="T62" fmla="*/ 42 w 108"/>
                  <a:gd name="T63" fmla="*/ 13 h 243"/>
                  <a:gd name="T64" fmla="*/ 33 w 108"/>
                  <a:gd name="T65" fmla="*/ 9 h 243"/>
                  <a:gd name="T66" fmla="*/ 22 w 108"/>
                  <a:gd name="T67" fmla="*/ 4 h 243"/>
                  <a:gd name="T68" fmla="*/ 11 w 108"/>
                  <a:gd name="T69" fmla="*/ 1 h 243"/>
                  <a:gd name="T70" fmla="*/ 0 w 108"/>
                  <a:gd name="T7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243">
                    <a:moveTo>
                      <a:pt x="0" y="0"/>
                    </a:moveTo>
                    <a:lnTo>
                      <a:pt x="0" y="243"/>
                    </a:lnTo>
                    <a:lnTo>
                      <a:pt x="0" y="243"/>
                    </a:lnTo>
                    <a:lnTo>
                      <a:pt x="11" y="242"/>
                    </a:lnTo>
                    <a:lnTo>
                      <a:pt x="22" y="239"/>
                    </a:lnTo>
                    <a:lnTo>
                      <a:pt x="33" y="234"/>
                    </a:lnTo>
                    <a:lnTo>
                      <a:pt x="42" y="230"/>
                    </a:lnTo>
                    <a:lnTo>
                      <a:pt x="51" y="224"/>
                    </a:lnTo>
                    <a:lnTo>
                      <a:pt x="61" y="218"/>
                    </a:lnTo>
                    <a:lnTo>
                      <a:pt x="69" y="210"/>
                    </a:lnTo>
                    <a:lnTo>
                      <a:pt x="77" y="203"/>
                    </a:lnTo>
                    <a:lnTo>
                      <a:pt x="83" y="195"/>
                    </a:lnTo>
                    <a:lnTo>
                      <a:pt x="89" y="185"/>
                    </a:lnTo>
                    <a:lnTo>
                      <a:pt x="94" y="176"/>
                    </a:lnTo>
                    <a:lnTo>
                      <a:pt x="100" y="165"/>
                    </a:lnTo>
                    <a:lnTo>
                      <a:pt x="103" y="155"/>
                    </a:lnTo>
                    <a:lnTo>
                      <a:pt x="106" y="145"/>
                    </a:lnTo>
                    <a:lnTo>
                      <a:pt x="107" y="133"/>
                    </a:lnTo>
                    <a:lnTo>
                      <a:pt x="108" y="122"/>
                    </a:lnTo>
                    <a:lnTo>
                      <a:pt x="108" y="122"/>
                    </a:lnTo>
                    <a:lnTo>
                      <a:pt x="107" y="110"/>
                    </a:lnTo>
                    <a:lnTo>
                      <a:pt x="106" y="99"/>
                    </a:lnTo>
                    <a:lnTo>
                      <a:pt x="103" y="88"/>
                    </a:lnTo>
                    <a:lnTo>
                      <a:pt x="100" y="77"/>
                    </a:lnTo>
                    <a:lnTo>
                      <a:pt x="94" y="67"/>
                    </a:lnTo>
                    <a:lnTo>
                      <a:pt x="89" y="58"/>
                    </a:lnTo>
                    <a:lnTo>
                      <a:pt x="83" y="48"/>
                    </a:lnTo>
                    <a:lnTo>
                      <a:pt x="77" y="40"/>
                    </a:lnTo>
                    <a:lnTo>
                      <a:pt x="69" y="32"/>
                    </a:lnTo>
                    <a:lnTo>
                      <a:pt x="61" y="25"/>
                    </a:lnTo>
                    <a:lnTo>
                      <a:pt x="51" y="19"/>
                    </a:lnTo>
                    <a:lnTo>
                      <a:pt x="42" y="13"/>
                    </a:lnTo>
                    <a:lnTo>
                      <a:pt x="33" y="9"/>
                    </a:lnTo>
                    <a:lnTo>
                      <a:pt x="22" y="4"/>
                    </a:lnTo>
                    <a:lnTo>
                      <a:pt x="11" y="1"/>
                    </a:lnTo>
                    <a:lnTo>
                      <a:pt x="0" y="0"/>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p>
            </p:txBody>
          </p:sp>
          <p:sp>
            <p:nvSpPr>
              <p:cNvPr id="42" name="Freeform 11"/>
              <p:cNvSpPr/>
              <p:nvPr/>
            </p:nvSpPr>
            <p:spPr bwMode="auto">
              <a:xfrm flipH="1">
                <a:off x="5908946" y="2476010"/>
                <a:ext cx="341334" cy="409335"/>
              </a:xfrm>
              <a:custGeom>
                <a:avLst/>
                <a:gdLst>
                  <a:gd name="T0" fmla="*/ 35 w 256"/>
                  <a:gd name="T1" fmla="*/ 0 h 307"/>
                  <a:gd name="T2" fmla="*/ 0 w 256"/>
                  <a:gd name="T3" fmla="*/ 0 h 307"/>
                  <a:gd name="T4" fmla="*/ 0 w 256"/>
                  <a:gd name="T5" fmla="*/ 307 h 307"/>
                  <a:gd name="T6" fmla="*/ 126 w 256"/>
                  <a:gd name="T7" fmla="*/ 307 h 307"/>
                  <a:gd name="T8" fmla="*/ 126 w 256"/>
                  <a:gd name="T9" fmla="*/ 215 h 307"/>
                  <a:gd name="T10" fmla="*/ 144 w 256"/>
                  <a:gd name="T11" fmla="*/ 215 h 307"/>
                  <a:gd name="T12" fmla="*/ 144 w 256"/>
                  <a:gd name="T13" fmla="*/ 307 h 307"/>
                  <a:gd name="T14" fmla="*/ 256 w 256"/>
                  <a:gd name="T15" fmla="*/ 307 h 307"/>
                  <a:gd name="T16" fmla="*/ 256 w 256"/>
                  <a:gd name="T17" fmla="*/ 134 h 307"/>
                  <a:gd name="T18" fmla="*/ 256 w 256"/>
                  <a:gd name="T19" fmla="*/ 134 h 307"/>
                  <a:gd name="T20" fmla="*/ 255 w 256"/>
                  <a:gd name="T21" fmla="*/ 128 h 307"/>
                  <a:gd name="T22" fmla="*/ 255 w 256"/>
                  <a:gd name="T23" fmla="*/ 128 h 307"/>
                  <a:gd name="T24" fmla="*/ 255 w 256"/>
                  <a:gd name="T25" fmla="*/ 123 h 307"/>
                  <a:gd name="T26" fmla="*/ 255 w 256"/>
                  <a:gd name="T27" fmla="*/ 123 h 307"/>
                  <a:gd name="T28" fmla="*/ 254 w 256"/>
                  <a:gd name="T29" fmla="*/ 121 h 307"/>
                  <a:gd name="T30" fmla="*/ 254 w 256"/>
                  <a:gd name="T31" fmla="*/ 121 h 307"/>
                  <a:gd name="T32" fmla="*/ 253 w 256"/>
                  <a:gd name="T33" fmla="*/ 113 h 307"/>
                  <a:gd name="T34" fmla="*/ 251 w 256"/>
                  <a:gd name="T35" fmla="*/ 104 h 307"/>
                  <a:gd name="T36" fmla="*/ 248 w 256"/>
                  <a:gd name="T37" fmla="*/ 97 h 307"/>
                  <a:gd name="T38" fmla="*/ 244 w 256"/>
                  <a:gd name="T39" fmla="*/ 90 h 307"/>
                  <a:gd name="T40" fmla="*/ 240 w 256"/>
                  <a:gd name="T41" fmla="*/ 82 h 307"/>
                  <a:gd name="T42" fmla="*/ 235 w 256"/>
                  <a:gd name="T43" fmla="*/ 76 h 307"/>
                  <a:gd name="T44" fmla="*/ 225 w 256"/>
                  <a:gd name="T45" fmla="*/ 63 h 307"/>
                  <a:gd name="T46" fmla="*/ 212 w 256"/>
                  <a:gd name="T47" fmla="*/ 53 h 307"/>
                  <a:gd name="T48" fmla="*/ 199 w 256"/>
                  <a:gd name="T49" fmla="*/ 44 h 307"/>
                  <a:gd name="T50" fmla="*/ 184 w 256"/>
                  <a:gd name="T51" fmla="*/ 35 h 307"/>
                  <a:gd name="T52" fmla="*/ 169 w 256"/>
                  <a:gd name="T53" fmla="*/ 28 h 307"/>
                  <a:gd name="T54" fmla="*/ 152 w 256"/>
                  <a:gd name="T55" fmla="*/ 22 h 307"/>
                  <a:gd name="T56" fmla="*/ 135 w 256"/>
                  <a:gd name="T57" fmla="*/ 16 h 307"/>
                  <a:gd name="T58" fmla="*/ 119 w 256"/>
                  <a:gd name="T59" fmla="*/ 12 h 307"/>
                  <a:gd name="T60" fmla="*/ 103 w 256"/>
                  <a:gd name="T61" fmla="*/ 8 h 307"/>
                  <a:gd name="T62" fmla="*/ 72 w 256"/>
                  <a:gd name="T63" fmla="*/ 4 h 307"/>
                  <a:gd name="T64" fmla="*/ 46 w 256"/>
                  <a:gd name="T65" fmla="*/ 1 h 307"/>
                  <a:gd name="T66" fmla="*/ 46 w 256"/>
                  <a:gd name="T67" fmla="*/ 1 h 307"/>
                  <a:gd name="T68" fmla="*/ 40 w 256"/>
                  <a:gd name="T69" fmla="*/ 0 h 307"/>
                  <a:gd name="T70" fmla="*/ 35 w 256"/>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307">
                    <a:moveTo>
                      <a:pt x="35" y="0"/>
                    </a:moveTo>
                    <a:lnTo>
                      <a:pt x="0" y="0"/>
                    </a:lnTo>
                    <a:lnTo>
                      <a:pt x="0" y="307"/>
                    </a:lnTo>
                    <a:lnTo>
                      <a:pt x="126" y="307"/>
                    </a:lnTo>
                    <a:lnTo>
                      <a:pt x="126" y="215"/>
                    </a:lnTo>
                    <a:lnTo>
                      <a:pt x="144" y="215"/>
                    </a:lnTo>
                    <a:lnTo>
                      <a:pt x="144" y="307"/>
                    </a:lnTo>
                    <a:lnTo>
                      <a:pt x="256" y="307"/>
                    </a:lnTo>
                    <a:lnTo>
                      <a:pt x="256" y="134"/>
                    </a:lnTo>
                    <a:lnTo>
                      <a:pt x="256" y="134"/>
                    </a:lnTo>
                    <a:lnTo>
                      <a:pt x="255" y="128"/>
                    </a:lnTo>
                    <a:lnTo>
                      <a:pt x="255" y="128"/>
                    </a:lnTo>
                    <a:lnTo>
                      <a:pt x="255" y="123"/>
                    </a:lnTo>
                    <a:lnTo>
                      <a:pt x="255" y="123"/>
                    </a:lnTo>
                    <a:lnTo>
                      <a:pt x="254" y="121"/>
                    </a:lnTo>
                    <a:lnTo>
                      <a:pt x="254" y="121"/>
                    </a:lnTo>
                    <a:lnTo>
                      <a:pt x="253" y="113"/>
                    </a:lnTo>
                    <a:lnTo>
                      <a:pt x="251" y="104"/>
                    </a:lnTo>
                    <a:lnTo>
                      <a:pt x="248" y="97"/>
                    </a:lnTo>
                    <a:lnTo>
                      <a:pt x="244" y="90"/>
                    </a:lnTo>
                    <a:lnTo>
                      <a:pt x="240" y="82"/>
                    </a:lnTo>
                    <a:lnTo>
                      <a:pt x="235" y="76"/>
                    </a:lnTo>
                    <a:lnTo>
                      <a:pt x="225" y="63"/>
                    </a:lnTo>
                    <a:lnTo>
                      <a:pt x="212" y="53"/>
                    </a:lnTo>
                    <a:lnTo>
                      <a:pt x="199" y="44"/>
                    </a:lnTo>
                    <a:lnTo>
                      <a:pt x="184" y="35"/>
                    </a:lnTo>
                    <a:lnTo>
                      <a:pt x="169" y="28"/>
                    </a:lnTo>
                    <a:lnTo>
                      <a:pt x="152" y="22"/>
                    </a:lnTo>
                    <a:lnTo>
                      <a:pt x="135" y="16"/>
                    </a:lnTo>
                    <a:lnTo>
                      <a:pt x="119" y="12"/>
                    </a:lnTo>
                    <a:lnTo>
                      <a:pt x="103" y="8"/>
                    </a:lnTo>
                    <a:lnTo>
                      <a:pt x="72" y="4"/>
                    </a:lnTo>
                    <a:lnTo>
                      <a:pt x="46" y="1"/>
                    </a:lnTo>
                    <a:lnTo>
                      <a:pt x="46" y="1"/>
                    </a:lnTo>
                    <a:lnTo>
                      <a:pt x="40" y="0"/>
                    </a:lnTo>
                    <a:lnTo>
                      <a:pt x="35" y="0"/>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p>
            </p:txBody>
          </p:sp>
        </p:grpSp>
      </p:grpSp>
      <p:grpSp>
        <p:nvGrpSpPr>
          <p:cNvPr id="79" name="그룹 78"/>
          <p:cNvGrpSpPr/>
          <p:nvPr/>
        </p:nvGrpSpPr>
        <p:grpSpPr>
          <a:xfrm>
            <a:off x="4359387" y="3868187"/>
            <a:ext cx="7832613" cy="1112761"/>
            <a:chOff x="3269540" y="3154981"/>
            <a:chExt cx="5874460" cy="834571"/>
          </a:xfrm>
        </p:grpSpPr>
        <p:sp>
          <p:nvSpPr>
            <p:cNvPr id="43" name="Freeform 113"/>
            <p:cNvSpPr/>
            <p:nvPr/>
          </p:nvSpPr>
          <p:spPr bwMode="auto">
            <a:xfrm>
              <a:off x="3269540" y="3155498"/>
              <a:ext cx="833537" cy="833536"/>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rgbClr val="F4879C">
                <a:alpha val="20000"/>
              </a:srgbClr>
            </a:solidFill>
            <a:ln>
              <a:noFill/>
            </a:ln>
          </p:spPr>
          <p:txBody>
            <a:bodyPr vert="horz" wrap="square" lIns="121920" tIns="60960" rIns="121920" bIns="60960" numCol="1" anchor="t" anchorCtr="0" compatLnSpc="1"/>
            <a:lstStyle/>
            <a:p>
              <a:endParaRPr lang="ko-KR" altLang="en-US" sz="2400"/>
            </a:p>
          </p:txBody>
        </p:sp>
        <p:sp>
          <p:nvSpPr>
            <p:cNvPr id="44" name="Freeform 114"/>
            <p:cNvSpPr/>
            <p:nvPr/>
          </p:nvSpPr>
          <p:spPr bwMode="auto">
            <a:xfrm>
              <a:off x="3269540" y="3155498"/>
              <a:ext cx="833537" cy="833536"/>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rgbClr val="F4879C"/>
            </a:solidFill>
            <a:ln>
              <a:noFill/>
            </a:ln>
          </p:spPr>
          <p:txBody>
            <a:bodyPr vert="horz" wrap="square" lIns="121920" tIns="60960" rIns="121920" bIns="60960" numCol="1" anchor="t" anchorCtr="0" compatLnSpc="1"/>
            <a:lstStyle/>
            <a:p>
              <a:endParaRPr lang="ko-KR" altLang="en-US" sz="2400"/>
            </a:p>
          </p:txBody>
        </p:sp>
        <p:sp>
          <p:nvSpPr>
            <p:cNvPr id="45" name="Freeform 115"/>
            <p:cNvSpPr/>
            <p:nvPr/>
          </p:nvSpPr>
          <p:spPr bwMode="auto">
            <a:xfrm>
              <a:off x="4149614" y="3155498"/>
              <a:ext cx="833537" cy="833536"/>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rgbClr val="B81A4D">
                <a:alpha val="20000"/>
              </a:srgbClr>
            </a:solidFill>
            <a:ln>
              <a:noFill/>
            </a:ln>
          </p:spPr>
          <p:txBody>
            <a:bodyPr vert="horz" wrap="square" lIns="121920" tIns="60960" rIns="121920" bIns="60960" numCol="1" anchor="t" anchorCtr="0" compatLnSpc="1"/>
            <a:lstStyle/>
            <a:p>
              <a:endParaRPr lang="ko-KR" altLang="en-US" sz="2400"/>
            </a:p>
          </p:txBody>
        </p:sp>
        <p:sp>
          <p:nvSpPr>
            <p:cNvPr id="46" name="Freeform 116"/>
            <p:cNvSpPr/>
            <p:nvPr/>
          </p:nvSpPr>
          <p:spPr bwMode="auto">
            <a:xfrm>
              <a:off x="4149614" y="3155498"/>
              <a:ext cx="833537" cy="833536"/>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rgbClr val="B81A4D"/>
            </a:solidFill>
            <a:ln>
              <a:noFill/>
            </a:ln>
          </p:spPr>
          <p:txBody>
            <a:bodyPr vert="horz" wrap="square" lIns="121920" tIns="60960" rIns="121920" bIns="60960" numCol="1" anchor="t" anchorCtr="0" compatLnSpc="1"/>
            <a:lstStyle/>
            <a:p>
              <a:endParaRPr lang="ko-KR" altLang="en-US" sz="2400"/>
            </a:p>
          </p:txBody>
        </p:sp>
        <p:sp>
          <p:nvSpPr>
            <p:cNvPr id="47" name="Freeform 99"/>
            <p:cNvSpPr/>
            <p:nvPr/>
          </p:nvSpPr>
          <p:spPr bwMode="auto">
            <a:xfrm flipH="1">
              <a:off x="4646182" y="3154981"/>
              <a:ext cx="4497818" cy="834571"/>
            </a:xfrm>
            <a:custGeom>
              <a:avLst/>
              <a:gdLst/>
              <a:ahLst/>
              <a:cxnLst/>
              <a:rect l="l" t="t" r="r" b="b"/>
              <a:pathLst>
                <a:path w="4497818" h="834571">
                  <a:moveTo>
                    <a:pt x="4080016" y="0"/>
                  </a:moveTo>
                  <a:lnTo>
                    <a:pt x="3054156" y="0"/>
                  </a:lnTo>
                  <a:lnTo>
                    <a:pt x="2970236" y="0"/>
                  </a:lnTo>
                  <a:lnTo>
                    <a:pt x="2707678" y="0"/>
                  </a:lnTo>
                  <a:lnTo>
                    <a:pt x="1944376" y="0"/>
                  </a:lnTo>
                  <a:lnTo>
                    <a:pt x="1681818" y="0"/>
                  </a:lnTo>
                  <a:lnTo>
                    <a:pt x="1025860" y="0"/>
                  </a:lnTo>
                  <a:lnTo>
                    <a:pt x="0" y="0"/>
                  </a:lnTo>
                  <a:lnTo>
                    <a:pt x="0" y="834571"/>
                  </a:lnTo>
                  <a:lnTo>
                    <a:pt x="1025860" y="834571"/>
                  </a:lnTo>
                  <a:lnTo>
                    <a:pt x="1681818" y="834571"/>
                  </a:lnTo>
                  <a:lnTo>
                    <a:pt x="1944376" y="834571"/>
                  </a:lnTo>
                  <a:lnTo>
                    <a:pt x="2707678" y="834571"/>
                  </a:lnTo>
                  <a:lnTo>
                    <a:pt x="2970236" y="834571"/>
                  </a:lnTo>
                  <a:lnTo>
                    <a:pt x="3054156" y="834571"/>
                  </a:lnTo>
                  <a:lnTo>
                    <a:pt x="4080016" y="834571"/>
                  </a:lnTo>
                  <a:lnTo>
                    <a:pt x="4497818" y="416769"/>
                  </a:lnTo>
                  <a:close/>
                </a:path>
              </a:pathLst>
            </a:custGeom>
            <a:solidFill>
              <a:srgbClr val="B81A4D">
                <a:alpha val="20000"/>
              </a:srgbClr>
            </a:solidFill>
            <a:ln>
              <a:noFill/>
            </a:ln>
          </p:spPr>
          <p:txBody>
            <a:bodyPr vert="horz" wrap="square" lIns="121920" tIns="60960" rIns="121920" bIns="60960" numCol="1" anchor="t" anchorCtr="0" compatLnSpc="1"/>
            <a:lstStyle/>
            <a:p>
              <a:endParaRPr lang="ko-KR" altLang="en-US" sz="2400"/>
            </a:p>
          </p:txBody>
        </p:sp>
        <p:sp>
          <p:nvSpPr>
            <p:cNvPr id="48" name="Freeform 42"/>
            <p:cNvSpPr/>
            <p:nvPr/>
          </p:nvSpPr>
          <p:spPr bwMode="auto">
            <a:xfrm>
              <a:off x="3936098" y="3317447"/>
              <a:ext cx="168569" cy="576029"/>
            </a:xfrm>
            <a:custGeom>
              <a:avLst/>
              <a:gdLst>
                <a:gd name="T0" fmla="*/ 74 w 163"/>
                <a:gd name="T1" fmla="*/ 186 h 557"/>
                <a:gd name="T2" fmla="*/ 76 w 163"/>
                <a:gd name="T3" fmla="*/ 166 h 557"/>
                <a:gd name="T4" fmla="*/ 82 w 163"/>
                <a:gd name="T5" fmla="*/ 147 h 557"/>
                <a:gd name="T6" fmla="*/ 89 w 163"/>
                <a:gd name="T7" fmla="*/ 129 h 557"/>
                <a:gd name="T8" fmla="*/ 100 w 163"/>
                <a:gd name="T9" fmla="*/ 115 h 557"/>
                <a:gd name="T10" fmla="*/ 113 w 163"/>
                <a:gd name="T11" fmla="*/ 101 h 557"/>
                <a:gd name="T12" fmla="*/ 128 w 163"/>
                <a:gd name="T13" fmla="*/ 90 h 557"/>
                <a:gd name="T14" fmla="*/ 145 w 163"/>
                <a:gd name="T15" fmla="*/ 81 h 557"/>
                <a:gd name="T16" fmla="*/ 163 w 163"/>
                <a:gd name="T17" fmla="*/ 76 h 557"/>
                <a:gd name="T18" fmla="*/ 163 w 163"/>
                <a:gd name="T19" fmla="*/ 0 h 557"/>
                <a:gd name="T20" fmla="*/ 130 w 163"/>
                <a:gd name="T21" fmla="*/ 7 h 557"/>
                <a:gd name="T22" fmla="*/ 99 w 163"/>
                <a:gd name="T23" fmla="*/ 21 h 557"/>
                <a:gd name="T24" fmla="*/ 71 w 163"/>
                <a:gd name="T25" fmla="*/ 38 h 557"/>
                <a:gd name="T26" fmla="*/ 47 w 163"/>
                <a:gd name="T27" fmla="*/ 61 h 557"/>
                <a:gd name="T28" fmla="*/ 27 w 163"/>
                <a:gd name="T29" fmla="*/ 88 h 557"/>
                <a:gd name="T30" fmla="*/ 13 w 163"/>
                <a:gd name="T31" fmla="*/ 118 h 557"/>
                <a:gd name="T32" fmla="*/ 3 w 163"/>
                <a:gd name="T33" fmla="*/ 150 h 557"/>
                <a:gd name="T34" fmla="*/ 0 w 163"/>
                <a:gd name="T35" fmla="*/ 186 h 557"/>
                <a:gd name="T36" fmla="*/ 1 w 163"/>
                <a:gd name="T37" fmla="*/ 202 h 557"/>
                <a:gd name="T38" fmla="*/ 10 w 163"/>
                <a:gd name="T39" fmla="*/ 242 h 557"/>
                <a:gd name="T40" fmla="*/ 27 w 163"/>
                <a:gd name="T41" fmla="*/ 289 h 557"/>
                <a:gd name="T42" fmla="*/ 63 w 163"/>
                <a:gd name="T43" fmla="*/ 369 h 557"/>
                <a:gd name="T44" fmla="*/ 116 w 163"/>
                <a:gd name="T45" fmla="*/ 473 h 557"/>
                <a:gd name="T46" fmla="*/ 163 w 163"/>
                <a:gd name="T47" fmla="*/ 557 h 557"/>
                <a:gd name="T48" fmla="*/ 163 w 163"/>
                <a:gd name="T49" fmla="*/ 295 h 557"/>
                <a:gd name="T50" fmla="*/ 145 w 163"/>
                <a:gd name="T51" fmla="*/ 289 h 557"/>
                <a:gd name="T52" fmla="*/ 128 w 163"/>
                <a:gd name="T53" fmla="*/ 281 h 557"/>
                <a:gd name="T54" fmla="*/ 113 w 163"/>
                <a:gd name="T55" fmla="*/ 270 h 557"/>
                <a:gd name="T56" fmla="*/ 100 w 163"/>
                <a:gd name="T57" fmla="*/ 257 h 557"/>
                <a:gd name="T58" fmla="*/ 89 w 163"/>
                <a:gd name="T59" fmla="*/ 241 h 557"/>
                <a:gd name="T60" fmla="*/ 82 w 163"/>
                <a:gd name="T61" fmla="*/ 224 h 557"/>
                <a:gd name="T62" fmla="*/ 76 w 163"/>
                <a:gd name="T63" fmla="*/ 205 h 557"/>
                <a:gd name="T64" fmla="*/ 74 w 163"/>
                <a:gd name="T65" fmla="*/ 186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74" y="186"/>
                  </a:moveTo>
                  <a:lnTo>
                    <a:pt x="74" y="186"/>
                  </a:lnTo>
                  <a:lnTo>
                    <a:pt x="75" y="175"/>
                  </a:lnTo>
                  <a:lnTo>
                    <a:pt x="76" y="166"/>
                  </a:lnTo>
                  <a:lnTo>
                    <a:pt x="78" y="157"/>
                  </a:lnTo>
                  <a:lnTo>
                    <a:pt x="82" y="147"/>
                  </a:lnTo>
                  <a:lnTo>
                    <a:pt x="85" y="138"/>
                  </a:lnTo>
                  <a:lnTo>
                    <a:pt x="89" y="129"/>
                  </a:lnTo>
                  <a:lnTo>
                    <a:pt x="94" y="122"/>
                  </a:lnTo>
                  <a:lnTo>
                    <a:pt x="100" y="115"/>
                  </a:lnTo>
                  <a:lnTo>
                    <a:pt x="107" y="108"/>
                  </a:lnTo>
                  <a:lnTo>
                    <a:pt x="113" y="101"/>
                  </a:lnTo>
                  <a:lnTo>
                    <a:pt x="120" y="95"/>
                  </a:lnTo>
                  <a:lnTo>
                    <a:pt x="128" y="90"/>
                  </a:lnTo>
                  <a:lnTo>
                    <a:pt x="136" y="86"/>
                  </a:lnTo>
                  <a:lnTo>
                    <a:pt x="145" y="81"/>
                  </a:lnTo>
                  <a:lnTo>
                    <a:pt x="154" y="78"/>
                  </a:lnTo>
                  <a:lnTo>
                    <a:pt x="163" y="76"/>
                  </a:lnTo>
                  <a:lnTo>
                    <a:pt x="163" y="0"/>
                  </a:lnTo>
                  <a:lnTo>
                    <a:pt x="163" y="0"/>
                  </a:lnTo>
                  <a:lnTo>
                    <a:pt x="146" y="3"/>
                  </a:lnTo>
                  <a:lnTo>
                    <a:pt x="130" y="7"/>
                  </a:lnTo>
                  <a:lnTo>
                    <a:pt x="114" y="13"/>
                  </a:lnTo>
                  <a:lnTo>
                    <a:pt x="99" y="21"/>
                  </a:lnTo>
                  <a:lnTo>
                    <a:pt x="85" y="29"/>
                  </a:lnTo>
                  <a:lnTo>
                    <a:pt x="71" y="38"/>
                  </a:lnTo>
                  <a:lnTo>
                    <a:pt x="59" y="50"/>
                  </a:lnTo>
                  <a:lnTo>
                    <a:pt x="47" y="61"/>
                  </a:lnTo>
                  <a:lnTo>
                    <a:pt x="37" y="74"/>
                  </a:lnTo>
                  <a:lnTo>
                    <a:pt x="27" y="88"/>
                  </a:lnTo>
                  <a:lnTo>
                    <a:pt x="19" y="102"/>
                  </a:lnTo>
                  <a:lnTo>
                    <a:pt x="13" y="118"/>
                  </a:lnTo>
                  <a:lnTo>
                    <a:pt x="7" y="134"/>
                  </a:lnTo>
                  <a:lnTo>
                    <a:pt x="3" y="150"/>
                  </a:lnTo>
                  <a:lnTo>
                    <a:pt x="1" y="168"/>
                  </a:lnTo>
                  <a:lnTo>
                    <a:pt x="0" y="186"/>
                  </a:lnTo>
                  <a:lnTo>
                    <a:pt x="0" y="186"/>
                  </a:lnTo>
                  <a:lnTo>
                    <a:pt x="1" y="202"/>
                  </a:lnTo>
                  <a:lnTo>
                    <a:pt x="5" y="220"/>
                  </a:lnTo>
                  <a:lnTo>
                    <a:pt x="10" y="242"/>
                  </a:lnTo>
                  <a:lnTo>
                    <a:pt x="19" y="265"/>
                  </a:lnTo>
                  <a:lnTo>
                    <a:pt x="27" y="289"/>
                  </a:lnTo>
                  <a:lnTo>
                    <a:pt x="39" y="316"/>
                  </a:lnTo>
                  <a:lnTo>
                    <a:pt x="63" y="369"/>
                  </a:lnTo>
                  <a:lnTo>
                    <a:pt x="90" y="422"/>
                  </a:lnTo>
                  <a:lnTo>
                    <a:pt x="116" y="473"/>
                  </a:lnTo>
                  <a:lnTo>
                    <a:pt x="142" y="519"/>
                  </a:lnTo>
                  <a:lnTo>
                    <a:pt x="163" y="557"/>
                  </a:lnTo>
                  <a:lnTo>
                    <a:pt x="163" y="295"/>
                  </a:lnTo>
                  <a:lnTo>
                    <a:pt x="163" y="295"/>
                  </a:lnTo>
                  <a:lnTo>
                    <a:pt x="154" y="293"/>
                  </a:lnTo>
                  <a:lnTo>
                    <a:pt x="145" y="289"/>
                  </a:lnTo>
                  <a:lnTo>
                    <a:pt x="136" y="285"/>
                  </a:lnTo>
                  <a:lnTo>
                    <a:pt x="128" y="281"/>
                  </a:lnTo>
                  <a:lnTo>
                    <a:pt x="120" y="276"/>
                  </a:lnTo>
                  <a:lnTo>
                    <a:pt x="113" y="270"/>
                  </a:lnTo>
                  <a:lnTo>
                    <a:pt x="107" y="263"/>
                  </a:lnTo>
                  <a:lnTo>
                    <a:pt x="100" y="257"/>
                  </a:lnTo>
                  <a:lnTo>
                    <a:pt x="94" y="249"/>
                  </a:lnTo>
                  <a:lnTo>
                    <a:pt x="89" y="241"/>
                  </a:lnTo>
                  <a:lnTo>
                    <a:pt x="85" y="233"/>
                  </a:lnTo>
                  <a:lnTo>
                    <a:pt x="82" y="224"/>
                  </a:lnTo>
                  <a:lnTo>
                    <a:pt x="78" y="215"/>
                  </a:lnTo>
                  <a:lnTo>
                    <a:pt x="76" y="205"/>
                  </a:lnTo>
                  <a:lnTo>
                    <a:pt x="75" y="195"/>
                  </a:lnTo>
                  <a:lnTo>
                    <a:pt x="74" y="186"/>
                  </a:lnTo>
                  <a:lnTo>
                    <a:pt x="74" y="186"/>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p>
          </p:txBody>
        </p:sp>
        <p:sp>
          <p:nvSpPr>
            <p:cNvPr id="49" name="Freeform 40"/>
            <p:cNvSpPr/>
            <p:nvPr/>
          </p:nvSpPr>
          <p:spPr bwMode="auto">
            <a:xfrm>
              <a:off x="4158515" y="3317447"/>
              <a:ext cx="168569" cy="576029"/>
            </a:xfrm>
            <a:custGeom>
              <a:avLst/>
              <a:gdLst>
                <a:gd name="T0" fmla="*/ 0 w 163"/>
                <a:gd name="T1" fmla="*/ 76 h 557"/>
                <a:gd name="T2" fmla="*/ 10 w 163"/>
                <a:gd name="T3" fmla="*/ 78 h 557"/>
                <a:gd name="T4" fmla="*/ 27 w 163"/>
                <a:gd name="T5" fmla="*/ 86 h 557"/>
                <a:gd name="T6" fmla="*/ 43 w 163"/>
                <a:gd name="T7" fmla="*/ 95 h 557"/>
                <a:gd name="T8" fmla="*/ 57 w 163"/>
                <a:gd name="T9" fmla="*/ 108 h 557"/>
                <a:gd name="T10" fmla="*/ 69 w 163"/>
                <a:gd name="T11" fmla="*/ 122 h 557"/>
                <a:gd name="T12" fmla="*/ 79 w 163"/>
                <a:gd name="T13" fmla="*/ 138 h 557"/>
                <a:gd name="T14" fmla="*/ 85 w 163"/>
                <a:gd name="T15" fmla="*/ 157 h 557"/>
                <a:gd name="T16" fmla="*/ 88 w 163"/>
                <a:gd name="T17" fmla="*/ 175 h 557"/>
                <a:gd name="T18" fmla="*/ 89 w 163"/>
                <a:gd name="T19" fmla="*/ 186 h 557"/>
                <a:gd name="T20" fmla="*/ 87 w 163"/>
                <a:gd name="T21" fmla="*/ 205 h 557"/>
                <a:gd name="T22" fmla="*/ 82 w 163"/>
                <a:gd name="T23" fmla="*/ 224 h 557"/>
                <a:gd name="T24" fmla="*/ 74 w 163"/>
                <a:gd name="T25" fmla="*/ 241 h 557"/>
                <a:gd name="T26" fmla="*/ 63 w 163"/>
                <a:gd name="T27" fmla="*/ 257 h 557"/>
                <a:gd name="T28" fmla="*/ 50 w 163"/>
                <a:gd name="T29" fmla="*/ 270 h 557"/>
                <a:gd name="T30" fmla="*/ 36 w 163"/>
                <a:gd name="T31" fmla="*/ 281 h 557"/>
                <a:gd name="T32" fmla="*/ 18 w 163"/>
                <a:gd name="T33" fmla="*/ 289 h 557"/>
                <a:gd name="T34" fmla="*/ 0 w 163"/>
                <a:gd name="T35" fmla="*/ 295 h 557"/>
                <a:gd name="T36" fmla="*/ 0 w 163"/>
                <a:gd name="T37" fmla="*/ 557 h 557"/>
                <a:gd name="T38" fmla="*/ 46 w 163"/>
                <a:gd name="T39" fmla="*/ 473 h 557"/>
                <a:gd name="T40" fmla="*/ 101 w 163"/>
                <a:gd name="T41" fmla="*/ 369 h 557"/>
                <a:gd name="T42" fmla="*/ 136 w 163"/>
                <a:gd name="T43" fmla="*/ 289 h 557"/>
                <a:gd name="T44" fmla="*/ 153 w 163"/>
                <a:gd name="T45" fmla="*/ 242 h 557"/>
                <a:gd name="T46" fmla="*/ 162 w 163"/>
                <a:gd name="T47" fmla="*/ 202 h 557"/>
                <a:gd name="T48" fmla="*/ 163 w 163"/>
                <a:gd name="T49" fmla="*/ 186 h 557"/>
                <a:gd name="T50" fmla="*/ 160 w 163"/>
                <a:gd name="T51" fmla="*/ 150 h 557"/>
                <a:gd name="T52" fmla="*/ 151 w 163"/>
                <a:gd name="T53" fmla="*/ 118 h 557"/>
                <a:gd name="T54" fmla="*/ 136 w 163"/>
                <a:gd name="T55" fmla="*/ 88 h 557"/>
                <a:gd name="T56" fmla="*/ 116 w 163"/>
                <a:gd name="T57" fmla="*/ 61 h 557"/>
                <a:gd name="T58" fmla="*/ 92 w 163"/>
                <a:gd name="T59" fmla="*/ 38 h 557"/>
                <a:gd name="T60" fmla="*/ 64 w 163"/>
                <a:gd name="T61" fmla="*/ 21 h 557"/>
                <a:gd name="T62" fmla="*/ 34 w 163"/>
                <a:gd name="T63" fmla="*/ 7 h 557"/>
                <a:gd name="T64" fmla="*/ 0 w 163"/>
                <a:gd name="T65"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0" y="0"/>
                  </a:moveTo>
                  <a:lnTo>
                    <a:pt x="0" y="76"/>
                  </a:lnTo>
                  <a:lnTo>
                    <a:pt x="0" y="76"/>
                  </a:lnTo>
                  <a:lnTo>
                    <a:pt x="10" y="78"/>
                  </a:lnTo>
                  <a:lnTo>
                    <a:pt x="18" y="81"/>
                  </a:lnTo>
                  <a:lnTo>
                    <a:pt x="27" y="86"/>
                  </a:lnTo>
                  <a:lnTo>
                    <a:pt x="36" y="90"/>
                  </a:lnTo>
                  <a:lnTo>
                    <a:pt x="43" y="95"/>
                  </a:lnTo>
                  <a:lnTo>
                    <a:pt x="50" y="101"/>
                  </a:lnTo>
                  <a:lnTo>
                    <a:pt x="57" y="108"/>
                  </a:lnTo>
                  <a:lnTo>
                    <a:pt x="63" y="115"/>
                  </a:lnTo>
                  <a:lnTo>
                    <a:pt x="69" y="122"/>
                  </a:lnTo>
                  <a:lnTo>
                    <a:pt x="74" y="129"/>
                  </a:lnTo>
                  <a:lnTo>
                    <a:pt x="79" y="138"/>
                  </a:lnTo>
                  <a:lnTo>
                    <a:pt x="82" y="147"/>
                  </a:lnTo>
                  <a:lnTo>
                    <a:pt x="85" y="157"/>
                  </a:lnTo>
                  <a:lnTo>
                    <a:pt x="87" y="166"/>
                  </a:lnTo>
                  <a:lnTo>
                    <a:pt x="88" y="175"/>
                  </a:lnTo>
                  <a:lnTo>
                    <a:pt x="89" y="186"/>
                  </a:lnTo>
                  <a:lnTo>
                    <a:pt x="89" y="186"/>
                  </a:lnTo>
                  <a:lnTo>
                    <a:pt x="88" y="195"/>
                  </a:lnTo>
                  <a:lnTo>
                    <a:pt x="87" y="205"/>
                  </a:lnTo>
                  <a:lnTo>
                    <a:pt x="85" y="215"/>
                  </a:lnTo>
                  <a:lnTo>
                    <a:pt x="82" y="224"/>
                  </a:lnTo>
                  <a:lnTo>
                    <a:pt x="79" y="233"/>
                  </a:lnTo>
                  <a:lnTo>
                    <a:pt x="74" y="241"/>
                  </a:lnTo>
                  <a:lnTo>
                    <a:pt x="69" y="249"/>
                  </a:lnTo>
                  <a:lnTo>
                    <a:pt x="63" y="257"/>
                  </a:lnTo>
                  <a:lnTo>
                    <a:pt x="57" y="263"/>
                  </a:lnTo>
                  <a:lnTo>
                    <a:pt x="50" y="270"/>
                  </a:lnTo>
                  <a:lnTo>
                    <a:pt x="43" y="276"/>
                  </a:lnTo>
                  <a:lnTo>
                    <a:pt x="36" y="281"/>
                  </a:lnTo>
                  <a:lnTo>
                    <a:pt x="27" y="285"/>
                  </a:lnTo>
                  <a:lnTo>
                    <a:pt x="18" y="289"/>
                  </a:lnTo>
                  <a:lnTo>
                    <a:pt x="10" y="293"/>
                  </a:lnTo>
                  <a:lnTo>
                    <a:pt x="0" y="295"/>
                  </a:lnTo>
                  <a:lnTo>
                    <a:pt x="0" y="557"/>
                  </a:lnTo>
                  <a:lnTo>
                    <a:pt x="0" y="557"/>
                  </a:lnTo>
                  <a:lnTo>
                    <a:pt x="21" y="519"/>
                  </a:lnTo>
                  <a:lnTo>
                    <a:pt x="46" y="473"/>
                  </a:lnTo>
                  <a:lnTo>
                    <a:pt x="73" y="422"/>
                  </a:lnTo>
                  <a:lnTo>
                    <a:pt x="101" y="369"/>
                  </a:lnTo>
                  <a:lnTo>
                    <a:pt x="125" y="316"/>
                  </a:lnTo>
                  <a:lnTo>
                    <a:pt x="136" y="289"/>
                  </a:lnTo>
                  <a:lnTo>
                    <a:pt x="145" y="265"/>
                  </a:lnTo>
                  <a:lnTo>
                    <a:pt x="153" y="242"/>
                  </a:lnTo>
                  <a:lnTo>
                    <a:pt x="158" y="220"/>
                  </a:lnTo>
                  <a:lnTo>
                    <a:pt x="162" y="202"/>
                  </a:lnTo>
                  <a:lnTo>
                    <a:pt x="163" y="186"/>
                  </a:lnTo>
                  <a:lnTo>
                    <a:pt x="163" y="186"/>
                  </a:lnTo>
                  <a:lnTo>
                    <a:pt x="162" y="168"/>
                  </a:lnTo>
                  <a:lnTo>
                    <a:pt x="160" y="150"/>
                  </a:lnTo>
                  <a:lnTo>
                    <a:pt x="156" y="134"/>
                  </a:lnTo>
                  <a:lnTo>
                    <a:pt x="151" y="118"/>
                  </a:lnTo>
                  <a:lnTo>
                    <a:pt x="145" y="102"/>
                  </a:lnTo>
                  <a:lnTo>
                    <a:pt x="136" y="88"/>
                  </a:lnTo>
                  <a:lnTo>
                    <a:pt x="127" y="74"/>
                  </a:lnTo>
                  <a:lnTo>
                    <a:pt x="116" y="61"/>
                  </a:lnTo>
                  <a:lnTo>
                    <a:pt x="105" y="50"/>
                  </a:lnTo>
                  <a:lnTo>
                    <a:pt x="92" y="38"/>
                  </a:lnTo>
                  <a:lnTo>
                    <a:pt x="79" y="29"/>
                  </a:lnTo>
                  <a:lnTo>
                    <a:pt x="64" y="21"/>
                  </a:lnTo>
                  <a:lnTo>
                    <a:pt x="49" y="13"/>
                  </a:lnTo>
                  <a:lnTo>
                    <a:pt x="34" y="7"/>
                  </a:lnTo>
                  <a:lnTo>
                    <a:pt x="17" y="3"/>
                  </a:lnTo>
                  <a:lnTo>
                    <a:pt x="0" y="0"/>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p>
          </p:txBody>
        </p:sp>
      </p:grpSp>
      <p:grpSp>
        <p:nvGrpSpPr>
          <p:cNvPr id="80" name="그룹 79"/>
          <p:cNvGrpSpPr/>
          <p:nvPr/>
        </p:nvGrpSpPr>
        <p:grpSpPr>
          <a:xfrm>
            <a:off x="0" y="5043688"/>
            <a:ext cx="5473339" cy="1146087"/>
            <a:chOff x="0" y="4036607"/>
            <a:chExt cx="4105004" cy="859565"/>
          </a:xfrm>
        </p:grpSpPr>
        <p:pic>
          <p:nvPicPr>
            <p:cNvPr id="52" name="그림 51"/>
            <p:cNvPicPr>
              <a:picLocks noChangeAspect="1"/>
            </p:cNvPicPr>
            <p:nvPr/>
          </p:nvPicPr>
          <p:blipFill>
            <a:blip r:embed="rId1" cstate="screen"/>
            <a:stretch>
              <a:fillRect/>
            </a:stretch>
          </p:blipFill>
          <p:spPr>
            <a:xfrm rot="13500000" flipH="1" flipV="1">
              <a:off x="3428234" y="4392775"/>
              <a:ext cx="292511" cy="714283"/>
            </a:xfrm>
            <a:prstGeom prst="rect">
              <a:avLst/>
            </a:prstGeom>
          </p:spPr>
        </p:pic>
        <p:pic>
          <p:nvPicPr>
            <p:cNvPr id="56" name="그림 55"/>
            <p:cNvPicPr>
              <a:picLocks noChangeAspect="1"/>
            </p:cNvPicPr>
            <p:nvPr/>
          </p:nvPicPr>
          <p:blipFill>
            <a:blip r:embed="rId2" cstate="screen"/>
            <a:stretch>
              <a:fillRect/>
            </a:stretch>
          </p:blipFill>
          <p:spPr>
            <a:xfrm rot="13500000">
              <a:off x="2793540" y="3849802"/>
              <a:ext cx="257685" cy="714283"/>
            </a:xfrm>
            <a:prstGeom prst="rect">
              <a:avLst/>
            </a:prstGeom>
          </p:spPr>
        </p:pic>
        <p:grpSp>
          <p:nvGrpSpPr>
            <p:cNvPr id="50" name="그룹 76"/>
            <p:cNvGrpSpPr/>
            <p:nvPr/>
          </p:nvGrpSpPr>
          <p:grpSpPr>
            <a:xfrm>
              <a:off x="0" y="4036607"/>
              <a:ext cx="4105004" cy="834571"/>
              <a:chOff x="0" y="4036607"/>
              <a:chExt cx="4105004" cy="834571"/>
            </a:xfrm>
          </p:grpSpPr>
          <p:sp>
            <p:nvSpPr>
              <p:cNvPr id="51" name="Freeform 119"/>
              <p:cNvSpPr/>
              <p:nvPr/>
            </p:nvSpPr>
            <p:spPr bwMode="auto">
              <a:xfrm flipH="1">
                <a:off x="3270432" y="4037641"/>
                <a:ext cx="833537" cy="833537"/>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rgbClr val="BDA8D1">
                  <a:alpha val="20000"/>
                </a:srgbClr>
              </a:solidFill>
              <a:ln>
                <a:noFill/>
              </a:ln>
            </p:spPr>
            <p:txBody>
              <a:bodyPr vert="horz" wrap="square" lIns="121920" tIns="60960" rIns="121920" bIns="60960" numCol="1" anchor="t" anchorCtr="0" compatLnSpc="1"/>
              <a:lstStyle/>
              <a:p>
                <a:endParaRPr lang="ko-KR" altLang="en-US" sz="2400"/>
              </a:p>
            </p:txBody>
          </p:sp>
          <p:sp>
            <p:nvSpPr>
              <p:cNvPr id="54" name="Freeform 117"/>
              <p:cNvSpPr/>
              <p:nvPr/>
            </p:nvSpPr>
            <p:spPr bwMode="auto">
              <a:xfrm flipH="1">
                <a:off x="2390358" y="4036607"/>
                <a:ext cx="833537" cy="834571"/>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chemeClr val="bg1">
                  <a:lumMod val="75000"/>
                  <a:alpha val="20000"/>
                </a:schemeClr>
              </a:solidFill>
              <a:ln>
                <a:noFill/>
              </a:ln>
            </p:spPr>
            <p:txBody>
              <a:bodyPr vert="horz" wrap="square" lIns="121920" tIns="60960" rIns="121920" bIns="60960" numCol="1" anchor="t" anchorCtr="0" compatLnSpc="1"/>
              <a:lstStyle/>
              <a:p>
                <a:endParaRPr lang="ko-KR" altLang="en-US" sz="2400"/>
              </a:p>
            </p:txBody>
          </p:sp>
          <p:sp>
            <p:nvSpPr>
              <p:cNvPr id="55" name="Freeform 120"/>
              <p:cNvSpPr/>
              <p:nvPr/>
            </p:nvSpPr>
            <p:spPr bwMode="auto">
              <a:xfrm flipH="1">
                <a:off x="3270432" y="4036607"/>
                <a:ext cx="834572" cy="834571"/>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rgbClr val="BDA8D1"/>
              </a:solidFill>
              <a:ln>
                <a:noFill/>
              </a:ln>
            </p:spPr>
            <p:txBody>
              <a:bodyPr vert="horz" wrap="square" lIns="121920" tIns="60960" rIns="121920" bIns="60960" numCol="1" anchor="t" anchorCtr="0" compatLnSpc="1"/>
              <a:lstStyle/>
              <a:p>
                <a:endParaRPr lang="ko-KR" altLang="en-US" sz="2400"/>
              </a:p>
            </p:txBody>
          </p:sp>
          <p:sp>
            <p:nvSpPr>
              <p:cNvPr id="57" name="Freeform 118"/>
              <p:cNvSpPr/>
              <p:nvPr/>
            </p:nvSpPr>
            <p:spPr bwMode="auto">
              <a:xfrm flipH="1">
                <a:off x="2390358" y="4036607"/>
                <a:ext cx="833537" cy="834571"/>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chemeClr val="bg1">
                  <a:lumMod val="85000"/>
                </a:schemeClr>
              </a:solidFill>
              <a:ln>
                <a:noFill/>
              </a:ln>
            </p:spPr>
            <p:txBody>
              <a:bodyPr vert="horz" wrap="square" lIns="121920" tIns="60960" rIns="121920" bIns="60960" numCol="1" anchor="t" anchorCtr="0" compatLnSpc="1"/>
              <a:lstStyle/>
              <a:p>
                <a:endParaRPr lang="ko-KR" altLang="en-US" sz="2400"/>
              </a:p>
            </p:txBody>
          </p:sp>
          <p:sp>
            <p:nvSpPr>
              <p:cNvPr id="58" name="Freeform 46"/>
              <p:cNvSpPr/>
              <p:nvPr/>
            </p:nvSpPr>
            <p:spPr bwMode="auto">
              <a:xfrm flipH="1">
                <a:off x="3272103" y="4539420"/>
                <a:ext cx="164049" cy="266211"/>
              </a:xfrm>
              <a:custGeom>
                <a:avLst/>
                <a:gdLst>
                  <a:gd name="T0" fmla="*/ 167 w 167"/>
                  <a:gd name="T1" fmla="*/ 0 h 271"/>
                  <a:gd name="T2" fmla="*/ 0 w 167"/>
                  <a:gd name="T3" fmla="*/ 167 h 271"/>
                  <a:gd name="T4" fmla="*/ 103 w 167"/>
                  <a:gd name="T5" fmla="*/ 271 h 271"/>
                  <a:gd name="T6" fmla="*/ 137 w 167"/>
                  <a:gd name="T7" fmla="*/ 259 h 271"/>
                  <a:gd name="T8" fmla="*/ 137 w 167"/>
                  <a:gd name="T9" fmla="*/ 201 h 271"/>
                  <a:gd name="T10" fmla="*/ 167 w 167"/>
                  <a:gd name="T11" fmla="*/ 173 h 271"/>
                  <a:gd name="T12" fmla="*/ 167 w 167"/>
                  <a:gd name="T13" fmla="*/ 0 h 271"/>
                </a:gdLst>
                <a:ahLst/>
                <a:cxnLst>
                  <a:cxn ang="0">
                    <a:pos x="T0" y="T1"/>
                  </a:cxn>
                  <a:cxn ang="0">
                    <a:pos x="T2" y="T3"/>
                  </a:cxn>
                  <a:cxn ang="0">
                    <a:pos x="T4" y="T5"/>
                  </a:cxn>
                  <a:cxn ang="0">
                    <a:pos x="T6" y="T7"/>
                  </a:cxn>
                  <a:cxn ang="0">
                    <a:pos x="T8" y="T9"/>
                  </a:cxn>
                  <a:cxn ang="0">
                    <a:pos x="T10" y="T11"/>
                  </a:cxn>
                  <a:cxn ang="0">
                    <a:pos x="T12" y="T13"/>
                  </a:cxn>
                </a:cxnLst>
                <a:rect l="0" t="0" r="r" b="b"/>
                <a:pathLst>
                  <a:path w="167" h="271">
                    <a:moveTo>
                      <a:pt x="167" y="0"/>
                    </a:moveTo>
                    <a:lnTo>
                      <a:pt x="0" y="167"/>
                    </a:lnTo>
                    <a:lnTo>
                      <a:pt x="103" y="271"/>
                    </a:lnTo>
                    <a:lnTo>
                      <a:pt x="137" y="259"/>
                    </a:lnTo>
                    <a:lnTo>
                      <a:pt x="137" y="201"/>
                    </a:lnTo>
                    <a:lnTo>
                      <a:pt x="167" y="173"/>
                    </a:lnTo>
                    <a:lnTo>
                      <a:pt x="167" y="0"/>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p>
            </p:txBody>
          </p:sp>
          <p:sp>
            <p:nvSpPr>
              <p:cNvPr id="59" name="Freeform 43"/>
              <p:cNvSpPr>
                <a:spLocks noEditPoints="1"/>
              </p:cNvSpPr>
              <p:nvPr/>
            </p:nvSpPr>
            <p:spPr bwMode="auto">
              <a:xfrm flipH="1">
                <a:off x="2976647" y="4310430"/>
                <a:ext cx="246565" cy="389985"/>
              </a:xfrm>
              <a:custGeom>
                <a:avLst/>
                <a:gdLst>
                  <a:gd name="T0" fmla="*/ 134 w 251"/>
                  <a:gd name="T1" fmla="*/ 142 h 397"/>
                  <a:gd name="T2" fmla="*/ 124 w 251"/>
                  <a:gd name="T3" fmla="*/ 141 h 397"/>
                  <a:gd name="T4" fmla="*/ 116 w 251"/>
                  <a:gd name="T5" fmla="*/ 135 h 397"/>
                  <a:gd name="T6" fmla="*/ 113 w 251"/>
                  <a:gd name="T7" fmla="*/ 131 h 397"/>
                  <a:gd name="T8" fmla="*/ 109 w 251"/>
                  <a:gd name="T9" fmla="*/ 121 h 397"/>
                  <a:gd name="T10" fmla="*/ 109 w 251"/>
                  <a:gd name="T11" fmla="*/ 112 h 397"/>
                  <a:gd name="T12" fmla="*/ 113 w 251"/>
                  <a:gd name="T13" fmla="*/ 102 h 397"/>
                  <a:gd name="T14" fmla="*/ 116 w 251"/>
                  <a:gd name="T15" fmla="*/ 98 h 397"/>
                  <a:gd name="T16" fmla="*/ 124 w 251"/>
                  <a:gd name="T17" fmla="*/ 92 h 397"/>
                  <a:gd name="T18" fmla="*/ 134 w 251"/>
                  <a:gd name="T19" fmla="*/ 91 h 397"/>
                  <a:gd name="T20" fmla="*/ 139 w 251"/>
                  <a:gd name="T21" fmla="*/ 91 h 397"/>
                  <a:gd name="T22" fmla="*/ 148 w 251"/>
                  <a:gd name="T23" fmla="*/ 95 h 397"/>
                  <a:gd name="T24" fmla="*/ 153 w 251"/>
                  <a:gd name="T25" fmla="*/ 98 h 397"/>
                  <a:gd name="T26" fmla="*/ 159 w 251"/>
                  <a:gd name="T27" fmla="*/ 107 h 397"/>
                  <a:gd name="T28" fmla="*/ 160 w 251"/>
                  <a:gd name="T29" fmla="*/ 117 h 397"/>
                  <a:gd name="T30" fmla="*/ 159 w 251"/>
                  <a:gd name="T31" fmla="*/ 127 h 397"/>
                  <a:gd name="T32" fmla="*/ 153 w 251"/>
                  <a:gd name="T33" fmla="*/ 135 h 397"/>
                  <a:gd name="T34" fmla="*/ 148 w 251"/>
                  <a:gd name="T35" fmla="*/ 138 h 397"/>
                  <a:gd name="T36" fmla="*/ 139 w 251"/>
                  <a:gd name="T37" fmla="*/ 142 h 397"/>
                  <a:gd name="T38" fmla="*/ 105 w 251"/>
                  <a:gd name="T39" fmla="*/ 0 h 397"/>
                  <a:gd name="T40" fmla="*/ 91 w 251"/>
                  <a:gd name="T41" fmla="*/ 1 h 397"/>
                  <a:gd name="T42" fmla="*/ 64 w 251"/>
                  <a:gd name="T43" fmla="*/ 6 h 397"/>
                  <a:gd name="T44" fmla="*/ 38 w 251"/>
                  <a:gd name="T45" fmla="*/ 17 h 397"/>
                  <a:gd name="T46" fmla="*/ 13 w 251"/>
                  <a:gd name="T47" fmla="*/ 33 h 397"/>
                  <a:gd name="T48" fmla="*/ 2 w 251"/>
                  <a:gd name="T49" fmla="*/ 43 h 397"/>
                  <a:gd name="T50" fmla="*/ 0 w 251"/>
                  <a:gd name="T51" fmla="*/ 397 h 397"/>
                  <a:gd name="T52" fmla="*/ 17 w 251"/>
                  <a:gd name="T53" fmla="*/ 322 h 397"/>
                  <a:gd name="T54" fmla="*/ 56 w 251"/>
                  <a:gd name="T55" fmla="*/ 282 h 397"/>
                  <a:gd name="T56" fmla="*/ 80 w 251"/>
                  <a:gd name="T57" fmla="*/ 289 h 397"/>
                  <a:gd name="T58" fmla="*/ 106 w 251"/>
                  <a:gd name="T59" fmla="*/ 291 h 397"/>
                  <a:gd name="T60" fmla="*/ 119 w 251"/>
                  <a:gd name="T61" fmla="*/ 291 h 397"/>
                  <a:gd name="T62" fmla="*/ 146 w 251"/>
                  <a:gd name="T63" fmla="*/ 285 h 397"/>
                  <a:gd name="T64" fmla="*/ 172 w 251"/>
                  <a:gd name="T65" fmla="*/ 275 h 397"/>
                  <a:gd name="T66" fmla="*/ 197 w 251"/>
                  <a:gd name="T67" fmla="*/ 259 h 397"/>
                  <a:gd name="T68" fmla="*/ 208 w 251"/>
                  <a:gd name="T69" fmla="*/ 249 h 397"/>
                  <a:gd name="T70" fmla="*/ 227 w 251"/>
                  <a:gd name="T71" fmla="*/ 226 h 397"/>
                  <a:gd name="T72" fmla="*/ 239 w 251"/>
                  <a:gd name="T73" fmla="*/ 201 h 397"/>
                  <a:gd name="T74" fmla="*/ 248 w 251"/>
                  <a:gd name="T75" fmla="*/ 174 h 397"/>
                  <a:gd name="T76" fmla="*/ 251 w 251"/>
                  <a:gd name="T77" fmla="*/ 146 h 397"/>
                  <a:gd name="T78" fmla="*/ 248 w 251"/>
                  <a:gd name="T79" fmla="*/ 118 h 397"/>
                  <a:gd name="T80" fmla="*/ 239 w 251"/>
                  <a:gd name="T81" fmla="*/ 91 h 397"/>
                  <a:gd name="T82" fmla="*/ 227 w 251"/>
                  <a:gd name="T83" fmla="*/ 66 h 397"/>
                  <a:gd name="T84" fmla="*/ 208 w 251"/>
                  <a:gd name="T85" fmla="*/ 43 h 397"/>
                  <a:gd name="T86" fmla="*/ 197 w 251"/>
                  <a:gd name="T87" fmla="*/ 33 h 397"/>
                  <a:gd name="T88" fmla="*/ 172 w 251"/>
                  <a:gd name="T89" fmla="*/ 17 h 397"/>
                  <a:gd name="T90" fmla="*/ 146 w 251"/>
                  <a:gd name="T91" fmla="*/ 6 h 397"/>
                  <a:gd name="T92" fmla="*/ 119 w 251"/>
                  <a:gd name="T93" fmla="*/ 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1" h="397">
                    <a:moveTo>
                      <a:pt x="134" y="142"/>
                    </a:moveTo>
                    <a:lnTo>
                      <a:pt x="134" y="142"/>
                    </a:lnTo>
                    <a:lnTo>
                      <a:pt x="130" y="142"/>
                    </a:lnTo>
                    <a:lnTo>
                      <a:pt x="124" y="141"/>
                    </a:lnTo>
                    <a:lnTo>
                      <a:pt x="120" y="138"/>
                    </a:lnTo>
                    <a:lnTo>
                      <a:pt x="116" y="135"/>
                    </a:lnTo>
                    <a:lnTo>
                      <a:pt x="116" y="135"/>
                    </a:lnTo>
                    <a:lnTo>
                      <a:pt x="113" y="131"/>
                    </a:lnTo>
                    <a:lnTo>
                      <a:pt x="110" y="127"/>
                    </a:lnTo>
                    <a:lnTo>
                      <a:pt x="109" y="121"/>
                    </a:lnTo>
                    <a:lnTo>
                      <a:pt x="109" y="116"/>
                    </a:lnTo>
                    <a:lnTo>
                      <a:pt x="109" y="112"/>
                    </a:lnTo>
                    <a:lnTo>
                      <a:pt x="110" y="107"/>
                    </a:lnTo>
                    <a:lnTo>
                      <a:pt x="113" y="102"/>
                    </a:lnTo>
                    <a:lnTo>
                      <a:pt x="116" y="98"/>
                    </a:lnTo>
                    <a:lnTo>
                      <a:pt x="116" y="98"/>
                    </a:lnTo>
                    <a:lnTo>
                      <a:pt x="120" y="95"/>
                    </a:lnTo>
                    <a:lnTo>
                      <a:pt x="124" y="92"/>
                    </a:lnTo>
                    <a:lnTo>
                      <a:pt x="130" y="91"/>
                    </a:lnTo>
                    <a:lnTo>
                      <a:pt x="134" y="91"/>
                    </a:lnTo>
                    <a:lnTo>
                      <a:pt x="134" y="91"/>
                    </a:lnTo>
                    <a:lnTo>
                      <a:pt x="139" y="91"/>
                    </a:lnTo>
                    <a:lnTo>
                      <a:pt x="144" y="92"/>
                    </a:lnTo>
                    <a:lnTo>
                      <a:pt x="148" y="95"/>
                    </a:lnTo>
                    <a:lnTo>
                      <a:pt x="153" y="98"/>
                    </a:lnTo>
                    <a:lnTo>
                      <a:pt x="153" y="98"/>
                    </a:lnTo>
                    <a:lnTo>
                      <a:pt x="156" y="102"/>
                    </a:lnTo>
                    <a:lnTo>
                      <a:pt x="159" y="107"/>
                    </a:lnTo>
                    <a:lnTo>
                      <a:pt x="160" y="112"/>
                    </a:lnTo>
                    <a:lnTo>
                      <a:pt x="160" y="117"/>
                    </a:lnTo>
                    <a:lnTo>
                      <a:pt x="160" y="121"/>
                    </a:lnTo>
                    <a:lnTo>
                      <a:pt x="159" y="127"/>
                    </a:lnTo>
                    <a:lnTo>
                      <a:pt x="156" y="131"/>
                    </a:lnTo>
                    <a:lnTo>
                      <a:pt x="153" y="135"/>
                    </a:lnTo>
                    <a:lnTo>
                      <a:pt x="153" y="135"/>
                    </a:lnTo>
                    <a:lnTo>
                      <a:pt x="148" y="138"/>
                    </a:lnTo>
                    <a:lnTo>
                      <a:pt x="144" y="141"/>
                    </a:lnTo>
                    <a:lnTo>
                      <a:pt x="139" y="142"/>
                    </a:lnTo>
                    <a:lnTo>
                      <a:pt x="134" y="142"/>
                    </a:lnTo>
                    <a:close/>
                    <a:moveTo>
                      <a:pt x="105" y="0"/>
                    </a:moveTo>
                    <a:lnTo>
                      <a:pt x="105" y="0"/>
                    </a:lnTo>
                    <a:lnTo>
                      <a:pt x="91" y="1"/>
                    </a:lnTo>
                    <a:lnTo>
                      <a:pt x="77" y="3"/>
                    </a:lnTo>
                    <a:lnTo>
                      <a:pt x="64" y="6"/>
                    </a:lnTo>
                    <a:lnTo>
                      <a:pt x="50" y="12"/>
                    </a:lnTo>
                    <a:lnTo>
                      <a:pt x="38" y="17"/>
                    </a:lnTo>
                    <a:lnTo>
                      <a:pt x="25" y="24"/>
                    </a:lnTo>
                    <a:lnTo>
                      <a:pt x="13" y="33"/>
                    </a:lnTo>
                    <a:lnTo>
                      <a:pt x="2" y="43"/>
                    </a:lnTo>
                    <a:lnTo>
                      <a:pt x="2" y="43"/>
                    </a:lnTo>
                    <a:lnTo>
                      <a:pt x="0" y="46"/>
                    </a:lnTo>
                    <a:lnTo>
                      <a:pt x="0" y="397"/>
                    </a:lnTo>
                    <a:lnTo>
                      <a:pt x="45" y="351"/>
                    </a:lnTo>
                    <a:lnTo>
                      <a:pt x="17" y="322"/>
                    </a:lnTo>
                    <a:lnTo>
                      <a:pt x="56" y="282"/>
                    </a:lnTo>
                    <a:lnTo>
                      <a:pt x="56" y="282"/>
                    </a:lnTo>
                    <a:lnTo>
                      <a:pt x="68" y="286"/>
                    </a:lnTo>
                    <a:lnTo>
                      <a:pt x="80" y="289"/>
                    </a:lnTo>
                    <a:lnTo>
                      <a:pt x="93" y="291"/>
                    </a:lnTo>
                    <a:lnTo>
                      <a:pt x="106" y="291"/>
                    </a:lnTo>
                    <a:lnTo>
                      <a:pt x="106" y="291"/>
                    </a:lnTo>
                    <a:lnTo>
                      <a:pt x="119" y="291"/>
                    </a:lnTo>
                    <a:lnTo>
                      <a:pt x="133" y="289"/>
                    </a:lnTo>
                    <a:lnTo>
                      <a:pt x="146" y="285"/>
                    </a:lnTo>
                    <a:lnTo>
                      <a:pt x="160" y="280"/>
                    </a:lnTo>
                    <a:lnTo>
                      <a:pt x="172" y="275"/>
                    </a:lnTo>
                    <a:lnTo>
                      <a:pt x="185" y="268"/>
                    </a:lnTo>
                    <a:lnTo>
                      <a:pt x="197" y="259"/>
                    </a:lnTo>
                    <a:lnTo>
                      <a:pt x="208" y="249"/>
                    </a:lnTo>
                    <a:lnTo>
                      <a:pt x="208" y="249"/>
                    </a:lnTo>
                    <a:lnTo>
                      <a:pt x="217" y="237"/>
                    </a:lnTo>
                    <a:lnTo>
                      <a:pt x="227" y="226"/>
                    </a:lnTo>
                    <a:lnTo>
                      <a:pt x="234" y="213"/>
                    </a:lnTo>
                    <a:lnTo>
                      <a:pt x="239" y="201"/>
                    </a:lnTo>
                    <a:lnTo>
                      <a:pt x="245" y="187"/>
                    </a:lnTo>
                    <a:lnTo>
                      <a:pt x="248" y="174"/>
                    </a:lnTo>
                    <a:lnTo>
                      <a:pt x="250" y="160"/>
                    </a:lnTo>
                    <a:lnTo>
                      <a:pt x="251" y="146"/>
                    </a:lnTo>
                    <a:lnTo>
                      <a:pt x="250" y="132"/>
                    </a:lnTo>
                    <a:lnTo>
                      <a:pt x="248" y="118"/>
                    </a:lnTo>
                    <a:lnTo>
                      <a:pt x="245" y="105"/>
                    </a:lnTo>
                    <a:lnTo>
                      <a:pt x="239" y="91"/>
                    </a:lnTo>
                    <a:lnTo>
                      <a:pt x="234" y="78"/>
                    </a:lnTo>
                    <a:lnTo>
                      <a:pt x="227" y="66"/>
                    </a:lnTo>
                    <a:lnTo>
                      <a:pt x="217" y="54"/>
                    </a:lnTo>
                    <a:lnTo>
                      <a:pt x="208" y="43"/>
                    </a:lnTo>
                    <a:lnTo>
                      <a:pt x="208" y="43"/>
                    </a:lnTo>
                    <a:lnTo>
                      <a:pt x="197" y="33"/>
                    </a:lnTo>
                    <a:lnTo>
                      <a:pt x="185" y="24"/>
                    </a:lnTo>
                    <a:lnTo>
                      <a:pt x="172" y="17"/>
                    </a:lnTo>
                    <a:lnTo>
                      <a:pt x="160" y="12"/>
                    </a:lnTo>
                    <a:lnTo>
                      <a:pt x="146" y="6"/>
                    </a:lnTo>
                    <a:lnTo>
                      <a:pt x="133" y="3"/>
                    </a:lnTo>
                    <a:lnTo>
                      <a:pt x="119" y="1"/>
                    </a:lnTo>
                    <a:lnTo>
                      <a:pt x="105" y="0"/>
                    </a:lnTo>
                    <a:close/>
                  </a:path>
                </a:pathLst>
              </a:custGeom>
              <a:solidFill>
                <a:schemeClr val="tx1">
                  <a:lumMod val="95000"/>
                  <a:lumOff val="5000"/>
                  <a:alpha val="30000"/>
                </a:schemeClr>
              </a:solidFill>
              <a:ln>
                <a:noFill/>
              </a:ln>
            </p:spPr>
            <p:txBody>
              <a:bodyPr vert="horz" wrap="square" lIns="121920" tIns="60960" rIns="121920" bIns="60960" numCol="1" anchor="t" anchorCtr="0" compatLnSpc="1"/>
              <a:lstStyle/>
              <a:p>
                <a:endParaRPr lang="ko-KR" altLang="en-US" sz="2400"/>
              </a:p>
            </p:txBody>
          </p:sp>
          <p:sp>
            <p:nvSpPr>
              <p:cNvPr id="76" name="Freeform 102"/>
              <p:cNvSpPr/>
              <p:nvPr/>
            </p:nvSpPr>
            <p:spPr bwMode="auto">
              <a:xfrm>
                <a:off x="0" y="4036607"/>
                <a:ext cx="2730174" cy="834571"/>
              </a:xfrm>
              <a:custGeom>
                <a:avLst/>
                <a:gdLst/>
                <a:ahLst/>
                <a:cxnLst/>
                <a:rect l="l" t="t" r="r" b="b"/>
                <a:pathLst>
                  <a:path w="2730174" h="834571">
                    <a:moveTo>
                      <a:pt x="0" y="0"/>
                    </a:moveTo>
                    <a:lnTo>
                      <a:pt x="799419" y="0"/>
                    </a:lnTo>
                    <a:lnTo>
                      <a:pt x="1025860" y="0"/>
                    </a:lnTo>
                    <a:lnTo>
                      <a:pt x="1032849" y="0"/>
                    </a:lnTo>
                    <a:lnTo>
                      <a:pt x="1286511" y="0"/>
                    </a:lnTo>
                    <a:lnTo>
                      <a:pt x="1825279" y="0"/>
                    </a:lnTo>
                    <a:lnTo>
                      <a:pt x="2058709" y="0"/>
                    </a:lnTo>
                    <a:lnTo>
                      <a:pt x="2312371" y="0"/>
                    </a:lnTo>
                    <a:lnTo>
                      <a:pt x="2730174" y="417803"/>
                    </a:lnTo>
                    <a:lnTo>
                      <a:pt x="2312371" y="834571"/>
                    </a:lnTo>
                    <a:lnTo>
                      <a:pt x="2058709" y="834571"/>
                    </a:lnTo>
                    <a:lnTo>
                      <a:pt x="1825279" y="834571"/>
                    </a:lnTo>
                    <a:lnTo>
                      <a:pt x="1286511" y="834571"/>
                    </a:lnTo>
                    <a:lnTo>
                      <a:pt x="1032849" y="834571"/>
                    </a:lnTo>
                    <a:lnTo>
                      <a:pt x="1025860" y="834571"/>
                    </a:lnTo>
                    <a:lnTo>
                      <a:pt x="799419" y="834571"/>
                    </a:lnTo>
                    <a:lnTo>
                      <a:pt x="0" y="834571"/>
                    </a:lnTo>
                    <a:close/>
                  </a:path>
                </a:pathLst>
              </a:custGeom>
              <a:solidFill>
                <a:schemeClr val="bg1">
                  <a:lumMod val="75000"/>
                  <a:alpha val="20000"/>
                </a:schemeClr>
              </a:solidFill>
              <a:ln>
                <a:noFill/>
              </a:ln>
            </p:spPr>
            <p:txBody>
              <a:bodyPr vert="horz" wrap="square" lIns="121920" tIns="60960" rIns="121920" bIns="60960" numCol="1" anchor="t" anchorCtr="0" compatLnSpc="1"/>
              <a:lstStyle/>
              <a:p>
                <a:endParaRPr lang="ko-KR" altLang="en-US" sz="2400"/>
              </a:p>
            </p:txBody>
          </p:sp>
        </p:grpSp>
      </p:grpSp>
      <p:sp>
        <p:nvSpPr>
          <p:cNvPr id="61" name="文本框 15"/>
          <p:cNvSpPr txBox="1"/>
          <p:nvPr/>
        </p:nvSpPr>
        <p:spPr>
          <a:xfrm>
            <a:off x="7709319" y="2995673"/>
            <a:ext cx="2482597" cy="314271"/>
          </a:xfrm>
          <a:prstGeom prst="rect">
            <a:avLst/>
          </a:prstGeom>
          <a:noFill/>
        </p:spPr>
        <p:txBody>
          <a:bodyPr wrap="square" lIns="67391" tIns="33696" rIns="67391" bIns="33696" rtlCol="0">
            <a:spAutoFit/>
          </a:bodyPr>
          <a:lstStyle/>
          <a:p>
            <a:pPr algn="r"/>
            <a:r>
              <a:rPr lang="en-US" altLang="zh-CN" sz="1600" dirty="0">
                <a:latin typeface="微软雅黑" panose="020B0503020204020204" charset="-122"/>
                <a:ea typeface="微软雅黑" panose="020B0503020204020204" charset="-122"/>
              </a:rPr>
              <a:t>02</a:t>
            </a:r>
            <a:r>
              <a:rPr lang="en-US" altLang="zh-CN" sz="1600" dirty="0" smtClean="0">
                <a:latin typeface="微软雅黑" panose="020B0503020204020204" charset="-122"/>
                <a:ea typeface="微软雅黑" panose="020B0503020204020204" charset="-122"/>
              </a:rPr>
              <a:t>.</a:t>
            </a:r>
            <a:r>
              <a:rPr lang="zh-CN" altLang="en-US" sz="1600" dirty="0" smtClean="0">
                <a:latin typeface="微软雅黑" panose="020B0503020204020204" charset="-122"/>
                <a:ea typeface="微软雅黑" panose="020B0503020204020204" charset="-122"/>
              </a:rPr>
              <a:t>初期任务分配不均衡</a:t>
            </a:r>
            <a:endParaRPr lang="zh-CN" altLang="en-US" sz="1600" dirty="0">
              <a:latin typeface="微软雅黑" panose="020B0503020204020204" charset="-122"/>
              <a:ea typeface="微软雅黑" panose="020B0503020204020204" charset="-122"/>
            </a:endParaRPr>
          </a:p>
        </p:txBody>
      </p:sp>
      <p:grpSp>
        <p:nvGrpSpPr>
          <p:cNvPr id="2" name="组合 1"/>
          <p:cNvGrpSpPr/>
          <p:nvPr/>
        </p:nvGrpSpPr>
        <p:grpSpPr>
          <a:xfrm>
            <a:off x="3086100" y="1721485"/>
            <a:ext cx="3557905" cy="647065"/>
            <a:chOff x="4860" y="3244"/>
            <a:chExt cx="5603" cy="1019"/>
          </a:xfrm>
        </p:grpSpPr>
        <p:sp>
          <p:nvSpPr>
            <p:cNvPr id="53" name="文本框 15"/>
            <p:cNvSpPr txBox="1"/>
            <p:nvPr/>
          </p:nvSpPr>
          <p:spPr>
            <a:xfrm>
              <a:off x="6858" y="3244"/>
              <a:ext cx="3190" cy="495"/>
            </a:xfrm>
            <a:prstGeom prst="rect">
              <a:avLst/>
            </a:prstGeom>
            <a:noFill/>
          </p:spPr>
          <p:txBody>
            <a:bodyPr wrap="square" lIns="67391" tIns="33696" rIns="67391" bIns="33696" rtlCol="0">
              <a:spAutoFit/>
            </a:bodyPr>
            <a:lstStyle/>
            <a:p>
              <a:pPr algn="r"/>
              <a:r>
                <a:rPr lang="en-US" altLang="zh-CN" sz="1600" dirty="0">
                  <a:latin typeface="微软雅黑" panose="020B0503020204020204" charset="-122"/>
                  <a:ea typeface="微软雅黑" panose="020B0503020204020204" charset="-122"/>
                </a:rPr>
                <a:t>01</a:t>
              </a:r>
              <a:r>
                <a:rPr lang="en-US" altLang="zh-CN" sz="1600" dirty="0" smtClean="0">
                  <a:latin typeface="微软雅黑" panose="020B0503020204020204" charset="-122"/>
                  <a:ea typeface="微软雅黑" panose="020B0503020204020204" charset="-122"/>
                </a:rPr>
                <a:t>.</a:t>
              </a:r>
              <a:r>
                <a:rPr lang="zh-CN" altLang="en-US" sz="1600" dirty="0">
                  <a:latin typeface="微软雅黑" panose="020B0503020204020204" charset="-122"/>
                  <a:ea typeface="微软雅黑" panose="020B0503020204020204" charset="-122"/>
                </a:rPr>
                <a:t>预调</a:t>
              </a:r>
              <a:r>
                <a:rPr lang="zh-CN" altLang="en-US" sz="1600" dirty="0" smtClean="0">
                  <a:latin typeface="微软雅黑" panose="020B0503020204020204" charset="-122"/>
                  <a:ea typeface="微软雅黑" panose="020B0503020204020204" charset="-122"/>
                </a:rPr>
                <a:t>查不够充分</a:t>
              </a:r>
              <a:endParaRPr lang="zh-CN" altLang="en-US" sz="1600" dirty="0">
                <a:latin typeface="微软雅黑" panose="020B0503020204020204" charset="-122"/>
                <a:ea typeface="微软雅黑" panose="020B0503020204020204" charset="-122"/>
              </a:endParaRPr>
            </a:p>
          </p:txBody>
        </p:sp>
        <p:sp>
          <p:nvSpPr>
            <p:cNvPr id="62" name="矩形 61"/>
            <p:cNvSpPr/>
            <p:nvPr/>
          </p:nvSpPr>
          <p:spPr>
            <a:xfrm>
              <a:off x="4860" y="3545"/>
              <a:ext cx="5603" cy="718"/>
            </a:xfrm>
            <a:prstGeom prst="rect">
              <a:avLst/>
            </a:prstGeom>
          </p:spPr>
          <p:txBody>
            <a:bodyPr wrap="square" lIns="67391" tIns="33696" rIns="67391" bIns="33696">
              <a:spAutoFit/>
            </a:bodyPr>
            <a:lstStyle/>
            <a:p>
              <a:pPr algn="r">
                <a:lnSpc>
                  <a:spcPct val="120000"/>
                </a:lnSpc>
              </a:pPr>
              <a:endParaRPr lang="zh-CN" altLang="en-US" sz="1200" dirty="0">
                <a:solidFill>
                  <a:schemeClr val="tx1">
                    <a:lumMod val="85000"/>
                    <a:lumOff val="15000"/>
                  </a:schemeClr>
                </a:solidFill>
                <a:latin typeface="华文细黑" panose="02010600040101010101" pitchFamily="2" charset="-122"/>
                <a:ea typeface="华文细黑" panose="02010600040101010101" pitchFamily="2" charset="-122"/>
              </a:endParaRPr>
            </a:p>
            <a:p>
              <a:pPr algn="r">
                <a:lnSpc>
                  <a:spcPct val="120000"/>
                </a:lnSpc>
              </a:pPr>
              <a:endParaRPr lang="zh-CN" altLang="en-US" sz="900" dirty="0">
                <a:solidFill>
                  <a:schemeClr val="tx1">
                    <a:lumMod val="85000"/>
                    <a:lumOff val="15000"/>
                  </a:schemeClr>
                </a:solidFill>
                <a:latin typeface="华文细黑" panose="02010600040101010101" pitchFamily="2" charset="-122"/>
                <a:ea typeface="华文细黑" panose="02010600040101010101" pitchFamily="2" charset="-122"/>
              </a:endParaRPr>
            </a:p>
          </p:txBody>
        </p:sp>
      </p:grpSp>
      <p:sp>
        <p:nvSpPr>
          <p:cNvPr id="63" name="文本框 15"/>
          <p:cNvSpPr txBox="1"/>
          <p:nvPr/>
        </p:nvSpPr>
        <p:spPr>
          <a:xfrm>
            <a:off x="2085691" y="4129585"/>
            <a:ext cx="2202906" cy="314271"/>
          </a:xfrm>
          <a:prstGeom prst="rect">
            <a:avLst/>
          </a:prstGeom>
          <a:noFill/>
        </p:spPr>
        <p:txBody>
          <a:bodyPr wrap="square" lIns="67391" tIns="33696" rIns="67391" bIns="33696" rtlCol="0">
            <a:spAutoFit/>
          </a:bodyPr>
          <a:lstStyle/>
          <a:p>
            <a:pPr algn="r"/>
            <a:r>
              <a:rPr lang="en-US" altLang="zh-CN" sz="1600" dirty="0">
                <a:latin typeface="微软雅黑" panose="020B0503020204020204" charset="-122"/>
                <a:ea typeface="微软雅黑" panose="020B0503020204020204" charset="-122"/>
              </a:rPr>
              <a:t>03</a:t>
            </a:r>
            <a:r>
              <a:rPr lang="en-US" altLang="zh-CN" sz="1600" dirty="0" smtClean="0">
                <a:latin typeface="微软雅黑" panose="020B0503020204020204" charset="-122"/>
                <a:ea typeface="微软雅黑" panose="020B0503020204020204" charset="-122"/>
              </a:rPr>
              <a:t>.</a:t>
            </a:r>
            <a:r>
              <a:rPr lang="zh-CN" altLang="en-US" sz="1600" dirty="0" smtClean="0">
                <a:latin typeface="微软雅黑" panose="020B0503020204020204" charset="-122"/>
                <a:ea typeface="微软雅黑" panose="020B0503020204020204" charset="-122"/>
              </a:rPr>
              <a:t>时间安排不充分</a:t>
            </a:r>
            <a:endParaRPr lang="zh-CN" altLang="en-US" sz="1600" dirty="0">
              <a:latin typeface="微软雅黑" panose="020B0503020204020204" charset="-122"/>
              <a:ea typeface="微软雅黑" panose="020B0503020204020204" charset="-122"/>
            </a:endParaRPr>
          </a:p>
        </p:txBody>
      </p:sp>
      <p:sp>
        <p:nvSpPr>
          <p:cNvPr id="68" name="文本框 15"/>
          <p:cNvSpPr txBox="1"/>
          <p:nvPr/>
        </p:nvSpPr>
        <p:spPr>
          <a:xfrm>
            <a:off x="5563110" y="5348796"/>
            <a:ext cx="5149669" cy="314271"/>
          </a:xfrm>
          <a:prstGeom prst="rect">
            <a:avLst/>
          </a:prstGeom>
          <a:noFill/>
        </p:spPr>
        <p:txBody>
          <a:bodyPr wrap="square" lIns="67391" tIns="33696" rIns="67391" bIns="33696" rtlCol="0">
            <a:spAutoFit/>
          </a:bodyPr>
          <a:lstStyle/>
          <a:p>
            <a:pPr algn="r"/>
            <a:r>
              <a:rPr lang="en-US" altLang="zh-CN" sz="1600" dirty="0">
                <a:latin typeface="微软雅黑" panose="020B0503020204020204" charset="-122"/>
                <a:ea typeface="微软雅黑" panose="020B0503020204020204" charset="-122"/>
              </a:rPr>
              <a:t>04</a:t>
            </a:r>
            <a:r>
              <a:rPr lang="en-US" altLang="zh-CN" sz="1600" dirty="0" smtClean="0">
                <a:latin typeface="微软雅黑" panose="020B0503020204020204" charset="-122"/>
                <a:ea typeface="微软雅黑" panose="020B0503020204020204" charset="-122"/>
              </a:rPr>
              <a:t>.</a:t>
            </a:r>
            <a:r>
              <a:rPr lang="zh-CN" altLang="en-US" sz="1600" dirty="0" smtClean="0">
                <a:latin typeface="微软雅黑" panose="020B0503020204020204" charset="-122"/>
                <a:ea typeface="微软雅黑" panose="020B0503020204020204" charset="-122"/>
              </a:rPr>
              <a:t>缺乏相关软件的使用经验，数据处理不够完美</a:t>
            </a:r>
            <a:endParaRPr lang="zh-CN" altLang="en-US" sz="1600" dirty="0">
              <a:latin typeface="微软雅黑" panose="020B0503020204020204" charset="-122"/>
              <a:ea typeface="微软雅黑" panose="020B0503020204020204" charset="-122"/>
            </a:endParaRPr>
          </a:p>
        </p:txBody>
      </p:sp>
      <p:sp>
        <p:nvSpPr>
          <p:cNvPr id="65" name="TextBox 10"/>
          <p:cNvSpPr txBox="1"/>
          <p:nvPr/>
        </p:nvSpPr>
        <p:spPr>
          <a:xfrm>
            <a:off x="1343977" y="0"/>
            <a:ext cx="10335042" cy="738664"/>
          </a:xfrm>
          <a:prstGeom prst="rect">
            <a:avLst/>
          </a:prstGeom>
          <a:noFill/>
        </p:spPr>
        <p:txBody>
          <a:bodyPr wrap="square" rtlCol="0">
            <a:spAutoFit/>
          </a:bodyPr>
          <a:lstStyle/>
          <a:p>
            <a:pPr algn="l">
              <a:lnSpc>
                <a:spcPct val="15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　　</a:t>
            </a:r>
            <a:r>
              <a:rPr lang="zh-CN" altLang="en-US" sz="2800" dirty="0" smtClean="0">
                <a:solidFill>
                  <a:schemeClr val="tx1">
                    <a:lumMod val="75000"/>
                    <a:lumOff val="25000"/>
                  </a:schemeClr>
                </a:solidFill>
                <a:latin typeface="微软雅黑" panose="020B0503020204020204" charset="-122"/>
                <a:ea typeface="微软雅黑" panose="020B0503020204020204" charset="-122"/>
              </a:rPr>
              <a:t>缺点总结</a:t>
            </a:r>
            <a:endParaRPr lang="zh-CN" altLang="en-US" sz="4800" dirty="0" smtClean="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2"/>
                                        </p:tgtEl>
                                        <p:attrNameLst>
                                          <p:attrName>style.visibility</p:attrName>
                                        </p:attrNameLst>
                                      </p:cBhvr>
                                      <p:to>
                                        <p:strVal val="visible"/>
                                      </p:to>
                                    </p:set>
                                    <p:anim calcmode="lin" valueType="num">
                                      <p:cBhvr additive="base">
                                        <p:cTn id="12" dur="500" fill="hold"/>
                                        <p:tgtEl>
                                          <p:spTgt spid="72"/>
                                        </p:tgtEl>
                                        <p:attrNameLst>
                                          <p:attrName>ppt_x</p:attrName>
                                        </p:attrNameLst>
                                      </p:cBhvr>
                                      <p:tavLst>
                                        <p:tav tm="0">
                                          <p:val>
                                            <p:strVal val="0-#ppt_w/2"/>
                                          </p:val>
                                        </p:tav>
                                        <p:tav tm="100000">
                                          <p:val>
                                            <p:strVal val="#ppt_x"/>
                                          </p:val>
                                        </p:tav>
                                      </p:tavLst>
                                    </p:anim>
                                    <p:anim calcmode="lin" valueType="num">
                                      <p:cBhvr additive="base">
                                        <p:cTn id="13" dur="500" fill="hold"/>
                                        <p:tgtEl>
                                          <p:spTgt spid="7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additive="base">
                                        <p:cTn id="17" dur="500" fill="hold"/>
                                        <p:tgtEl>
                                          <p:spTgt spid="79"/>
                                        </p:tgtEl>
                                        <p:attrNameLst>
                                          <p:attrName>ppt_x</p:attrName>
                                        </p:attrNameLst>
                                      </p:cBhvr>
                                      <p:tavLst>
                                        <p:tav tm="0">
                                          <p:val>
                                            <p:strVal val="1+#ppt_w/2"/>
                                          </p:val>
                                        </p:tav>
                                        <p:tav tm="100000">
                                          <p:val>
                                            <p:strVal val="#ppt_x"/>
                                          </p:val>
                                        </p:tav>
                                      </p:tavLst>
                                    </p:anim>
                                    <p:anim calcmode="lin" valueType="num">
                                      <p:cBhvr additive="base">
                                        <p:cTn id="18" dur="500" fill="hold"/>
                                        <p:tgtEl>
                                          <p:spTgt spid="7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68"/>
                                        </p:tgtEl>
                                        <p:attrNameLst>
                                          <p:attrName>style.visibility</p:attrName>
                                        </p:attrNameLst>
                                      </p:cBhvr>
                                      <p:to>
                                        <p:strVal val="visible"/>
                                      </p:to>
                                    </p:set>
                                    <p:anim calcmode="lin" valueType="num">
                                      <p:cBhvr additive="base">
                                        <p:cTn id="22" dur="500" fill="hold"/>
                                        <p:tgtEl>
                                          <p:spTgt spid="68"/>
                                        </p:tgtEl>
                                        <p:attrNameLst>
                                          <p:attrName>ppt_x</p:attrName>
                                        </p:attrNameLst>
                                      </p:cBhvr>
                                      <p:tavLst>
                                        <p:tav tm="0">
                                          <p:val>
                                            <p:strVal val="1+#ppt_w/2"/>
                                          </p:val>
                                        </p:tav>
                                        <p:tav tm="100000">
                                          <p:val>
                                            <p:strVal val="#ppt_x"/>
                                          </p:val>
                                        </p:tav>
                                      </p:tavLst>
                                    </p:anim>
                                    <p:anim calcmode="lin" valueType="num">
                                      <p:cBhvr additive="base">
                                        <p:cTn id="23" dur="500" fill="hold"/>
                                        <p:tgtEl>
                                          <p:spTgt spid="6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additive="base">
                                        <p:cTn id="27" dur="500" fill="hold"/>
                                        <p:tgtEl>
                                          <p:spTgt spid="80"/>
                                        </p:tgtEl>
                                        <p:attrNameLst>
                                          <p:attrName>ppt_x</p:attrName>
                                        </p:attrNameLst>
                                      </p:cBhvr>
                                      <p:tavLst>
                                        <p:tav tm="0">
                                          <p:val>
                                            <p:strVal val="0-#ppt_w/2"/>
                                          </p:val>
                                        </p:tav>
                                        <p:tav tm="100000">
                                          <p:val>
                                            <p:strVal val="#ppt_x"/>
                                          </p:val>
                                        </p:tav>
                                      </p:tavLst>
                                    </p:anim>
                                    <p:anim calcmode="lin" valueType="num">
                                      <p:cBhvr additive="base">
                                        <p:cTn id="28" dur="500" fill="hold"/>
                                        <p:tgtEl>
                                          <p:spTgt spid="80"/>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wipe(left)">
                                      <p:cBhvr>
                                        <p:cTn id="32" dur="75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5"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 name="텍스트 개체 틀 80"/>
          <p:cNvSpPr>
            <a:spLocks noGrp="1"/>
          </p:cNvSpPr>
          <p:nvPr>
            <p:ph type="body" sz="quarter" idx="10"/>
          </p:nvPr>
        </p:nvSpPr>
        <p:spPr>
          <a:xfrm>
            <a:off x="3744119" y="3005567"/>
            <a:ext cx="7742587" cy="689045"/>
          </a:xfrm>
        </p:spPr>
        <p:txBody>
          <a:bodyPr/>
          <a:lstStyle/>
          <a:p>
            <a:r>
              <a:rPr lang="en-US" dirty="0"/>
              <a:t>Thank You</a:t>
            </a:r>
            <a:endParaRPr lang="zh-CN" altLang="en-US" dirty="0">
              <a:ea typeface="微软雅黑" panose="020B0503020204020204" charset="-122"/>
            </a:endParaRPr>
          </a:p>
        </p:txBody>
      </p:sp>
      <p:sp>
        <p:nvSpPr>
          <p:cNvPr id="82" name="텍스트 개체 틀 81"/>
          <p:cNvSpPr>
            <a:spLocks noGrp="1"/>
          </p:cNvSpPr>
          <p:nvPr>
            <p:ph type="body" sz="quarter" idx="11"/>
          </p:nvPr>
        </p:nvSpPr>
        <p:spPr>
          <a:xfrm>
            <a:off x="3791744" y="3742184"/>
            <a:ext cx="7742587" cy="358891"/>
          </a:xfrm>
        </p:spPr>
        <p:txBody>
          <a:bodyPr/>
          <a:lstStyle/>
          <a:p>
            <a:r>
              <a:rPr lang="en-US" altLang="ko-KR" dirty="0" smtClean="0"/>
              <a:t> </a:t>
            </a:r>
            <a:endParaRPr lang="zh-CN" altLang="en-US" dirty="0" smtClean="0">
              <a:ea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1">
                                            <p:txEl>
                                              <p:pRg st="0" end="0"/>
                                            </p:txEl>
                                          </p:spTgt>
                                        </p:tgtEl>
                                        <p:attrNameLst>
                                          <p:attrName>style.visibility</p:attrName>
                                        </p:attrNameLst>
                                      </p:cBhvr>
                                      <p:to>
                                        <p:strVal val="visible"/>
                                      </p:to>
                                    </p:set>
                                    <p:anim calcmode="lin" valueType="num">
                                      <p:cBhvr additive="base">
                                        <p:cTn id="7" dur="500" fill="hold"/>
                                        <p:tgtEl>
                                          <p:spTgt spid="8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build="p"/>
    </p:bldLst>
  </p:timing>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第一PPT，www.1ppt.com">
  <a:themeElements>
    <a:clrScheme name="디자인 1">
      <a:dk1>
        <a:sysClr val="windowText" lastClr="000000"/>
      </a:dk1>
      <a:lt1>
        <a:sysClr val="window" lastClr="FFFFFF"/>
      </a:lt1>
      <a:dk2>
        <a:srgbClr val="B6D345"/>
      </a:dk2>
      <a:lt2>
        <a:srgbClr val="1B9C77"/>
      </a:lt2>
      <a:accent1>
        <a:srgbClr val="9CC4AE"/>
      </a:accent1>
      <a:accent2>
        <a:srgbClr val="0D4677"/>
      </a:accent2>
      <a:accent3>
        <a:srgbClr val="ECAF45"/>
      </a:accent3>
      <a:accent4>
        <a:srgbClr val="F8E45E"/>
      </a:accent4>
      <a:accent5>
        <a:srgbClr val="E03646"/>
      </a:accent5>
      <a:accent6>
        <a:srgbClr val="F58345"/>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디자인 1">
      <a:dk1>
        <a:sysClr val="windowText" lastClr="000000"/>
      </a:dk1>
      <a:lt1>
        <a:sysClr val="window" lastClr="FFFFFF"/>
      </a:lt1>
      <a:dk2>
        <a:srgbClr val="B6D345"/>
      </a:dk2>
      <a:lt2>
        <a:srgbClr val="1B9C77"/>
      </a:lt2>
      <a:accent1>
        <a:srgbClr val="9CC4AE"/>
      </a:accent1>
      <a:accent2>
        <a:srgbClr val="0D4677"/>
      </a:accent2>
      <a:accent3>
        <a:srgbClr val="ECAF45"/>
      </a:accent3>
      <a:accent4>
        <a:srgbClr val="F8E45E"/>
      </a:accent4>
      <a:accent5>
        <a:srgbClr val="E03646"/>
      </a:accent5>
      <a:accent6>
        <a:srgbClr val="F58345"/>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第一PPT，www.1ppt.com  ">
  <a:themeElements>
    <a:clrScheme name="디자인 1">
      <a:dk1>
        <a:sysClr val="windowText" lastClr="000000"/>
      </a:dk1>
      <a:lt1>
        <a:sysClr val="window" lastClr="FFFFFF"/>
      </a:lt1>
      <a:dk2>
        <a:srgbClr val="B6D345"/>
      </a:dk2>
      <a:lt2>
        <a:srgbClr val="1B9C77"/>
      </a:lt2>
      <a:accent1>
        <a:srgbClr val="9CC4AE"/>
      </a:accent1>
      <a:accent2>
        <a:srgbClr val="0D4677"/>
      </a:accent2>
      <a:accent3>
        <a:srgbClr val="ECAF45"/>
      </a:accent3>
      <a:accent4>
        <a:srgbClr val="F8E45E"/>
      </a:accent4>
      <a:accent5>
        <a:srgbClr val="E03646"/>
      </a:accent5>
      <a:accent6>
        <a:srgbClr val="F58345"/>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2401</Words>
  <Application>WPS 演示</Application>
  <PresentationFormat>宽屏</PresentationFormat>
  <Paragraphs>374</Paragraphs>
  <Slides>28</Slides>
  <Notes>2</Notes>
  <HiddenSlides>0</HiddenSlides>
  <MMClips>0</MMClips>
  <ScaleCrop>false</ScaleCrop>
  <HeadingPairs>
    <vt:vector size="6" baseType="variant">
      <vt:variant>
        <vt:lpstr>已用的字体</vt:lpstr>
      </vt:variant>
      <vt:variant>
        <vt:i4>18</vt:i4>
      </vt:variant>
      <vt:variant>
        <vt:lpstr>主题</vt:lpstr>
      </vt:variant>
      <vt:variant>
        <vt:i4>3</vt:i4>
      </vt:variant>
      <vt:variant>
        <vt:lpstr>幻灯片标题</vt:lpstr>
      </vt:variant>
      <vt:variant>
        <vt:i4>28</vt:i4>
      </vt:variant>
    </vt:vector>
  </HeadingPairs>
  <TitlesOfParts>
    <vt:vector size="49" baseType="lpstr">
      <vt:lpstr>Arial</vt:lpstr>
      <vt:lpstr>宋体</vt:lpstr>
      <vt:lpstr>Wingdings</vt:lpstr>
      <vt:lpstr>微软雅黑</vt:lpstr>
      <vt:lpstr>Tahoma</vt:lpstr>
      <vt:lpstr>Calibri</vt:lpstr>
      <vt:lpstr>造字工房悦黑体验版常规体</vt:lpstr>
      <vt:lpstr>Gill Sans</vt:lpstr>
      <vt:lpstr>Gulim</vt:lpstr>
      <vt:lpstr>Malgun Gothic</vt:lpstr>
      <vt:lpstr>Arial Unicode MS</vt:lpstr>
      <vt:lpstr>等线</vt:lpstr>
      <vt:lpstr>Times New Roman</vt:lpstr>
      <vt:lpstr>黑体</vt:lpstr>
      <vt:lpstr>华文细黑</vt:lpstr>
      <vt:lpstr>Arial</vt:lpstr>
      <vt:lpstr>Gill Sans MT</vt:lpstr>
      <vt:lpstr>华文彩云</vt:lpstr>
      <vt:lpstr>第一PPT，www.1ppt.com</vt:lpstr>
      <vt:lpstr>第一PPT，www.1ppt.com </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年终工作总结</dc:title>
  <dc:creator>第一PPT</dc:creator>
  <cp:keywords>www.1ppt.com</cp:keywords>
  <dc:description>www.1ppt.com</dc:description>
  <cp:lastModifiedBy>赖麒峰^^</cp:lastModifiedBy>
  <cp:revision>70</cp:revision>
  <dcterms:created xsi:type="dcterms:W3CDTF">2017-03-02T08:50:00Z</dcterms:created>
  <dcterms:modified xsi:type="dcterms:W3CDTF">2018-12-11T00:14:09Z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2052-11.1.0.8013</vt:lpwstr>
  </property>
  <property fmtid="{D5CDD505-2E9C-101B-9397-08002B2CF9AE}" pid="3" name="KSORubyTemplateID">
    <vt:lpwstr>2</vt:lpwstr>
  </property>
</Properties>
</file>