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57" r:id="rId4"/>
    <p:sldId id="259" r:id="rId5"/>
    <p:sldId id="258" r:id="rId6"/>
    <p:sldId id="263" r:id="rId8"/>
    <p:sldId id="270" r:id="rId9"/>
    <p:sldId id="266" r:id="rId10"/>
    <p:sldId id="271" r:id="rId11"/>
    <p:sldId id="272" r:id="rId12"/>
    <p:sldId id="273" r:id="rId13"/>
    <p:sldId id="274" r:id="rId14"/>
    <p:sldId id="275" r:id="rId15"/>
    <p:sldId id="260" r:id="rId1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7"/>
          <p:cNvGrpSpPr/>
          <p:nvPr/>
        </p:nvGrpSpPr>
        <p:grpSpPr bwMode="auto">
          <a:xfrm>
            <a:off x="4098925" y="1584325"/>
            <a:ext cx="3995738" cy="3965575"/>
            <a:chOff x="4985288" y="1224585"/>
            <a:chExt cx="2546888" cy="2527388"/>
          </a:xfrm>
        </p:grpSpPr>
        <p:sp>
          <p:nvSpPr>
            <p:cNvPr id="5" name="椭圆 4"/>
            <p:cNvSpPr/>
            <p:nvPr/>
          </p:nvSpPr>
          <p:spPr>
            <a:xfrm>
              <a:off x="5012609" y="1224585"/>
              <a:ext cx="2433557" cy="2433294"/>
            </a:xfrm>
            <a:prstGeom prst="ellipse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097606" y="1266068"/>
              <a:ext cx="2434570" cy="2433294"/>
            </a:xfrm>
            <a:prstGeom prst="ellipse">
              <a:avLst/>
            </a:prstGeom>
            <a:solidFill>
              <a:schemeClr val="tx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985288" y="1318679"/>
              <a:ext cx="2434570" cy="2433294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" name="Freeform 5"/>
          <p:cNvSpPr>
            <a:spLocks noEditPoints="1"/>
          </p:cNvSpPr>
          <p:nvPr/>
        </p:nvSpPr>
        <p:spPr bwMode="auto">
          <a:xfrm>
            <a:off x="5087938" y="584200"/>
            <a:ext cx="2016125" cy="234950"/>
          </a:xfrm>
          <a:custGeom>
            <a:avLst/>
            <a:gdLst>
              <a:gd name="T0" fmla="*/ 2147483646 w 1255"/>
              <a:gd name="T1" fmla="*/ 2147483646 h 234"/>
              <a:gd name="T2" fmla="*/ 2147483646 w 1255"/>
              <a:gd name="T3" fmla="*/ 2147483646 h 234"/>
              <a:gd name="T4" fmla="*/ 2147483646 w 1255"/>
              <a:gd name="T5" fmla="*/ 2147483646 h 234"/>
              <a:gd name="T6" fmla="*/ 2147483646 w 1255"/>
              <a:gd name="T7" fmla="*/ 2147483646 h 234"/>
              <a:gd name="T8" fmla="*/ 2147483646 w 1255"/>
              <a:gd name="T9" fmla="*/ 2147483646 h 234"/>
              <a:gd name="T10" fmla="*/ 2147483646 w 1255"/>
              <a:gd name="T11" fmla="*/ 2147483646 h 234"/>
              <a:gd name="T12" fmla="*/ 2147483646 w 1255"/>
              <a:gd name="T13" fmla="*/ 2147483646 h 234"/>
              <a:gd name="T14" fmla="*/ 2147483646 w 1255"/>
              <a:gd name="T15" fmla="*/ 2147483646 h 234"/>
              <a:gd name="T16" fmla="*/ 2147483646 w 1255"/>
              <a:gd name="T17" fmla="*/ 2147483646 h 234"/>
              <a:gd name="T18" fmla="*/ 2147483646 w 1255"/>
              <a:gd name="T19" fmla="*/ 2147483646 h 234"/>
              <a:gd name="T20" fmla="*/ 2147483646 w 1255"/>
              <a:gd name="T21" fmla="*/ 2147483646 h 234"/>
              <a:gd name="T22" fmla="*/ 2147483646 w 1255"/>
              <a:gd name="T23" fmla="*/ 2147483646 h 234"/>
              <a:gd name="T24" fmla="*/ 2147483646 w 1255"/>
              <a:gd name="T25" fmla="*/ 2147483646 h 234"/>
              <a:gd name="T26" fmla="*/ 2147483646 w 1255"/>
              <a:gd name="T27" fmla="*/ 2147483646 h 234"/>
              <a:gd name="T28" fmla="*/ 2147483646 w 1255"/>
              <a:gd name="T29" fmla="*/ 2147483646 h 234"/>
              <a:gd name="T30" fmla="*/ 2147483646 w 1255"/>
              <a:gd name="T31" fmla="*/ 2147483646 h 234"/>
              <a:gd name="T32" fmla="*/ 2147483646 w 1255"/>
              <a:gd name="T33" fmla="*/ 2147483646 h 234"/>
              <a:gd name="T34" fmla="*/ 2147483646 w 1255"/>
              <a:gd name="T35" fmla="*/ 2147483646 h 234"/>
              <a:gd name="T36" fmla="*/ 2147483646 w 1255"/>
              <a:gd name="T37" fmla="*/ 2147483646 h 234"/>
              <a:gd name="T38" fmla="*/ 2147483646 w 1255"/>
              <a:gd name="T39" fmla="*/ 2147483646 h 234"/>
              <a:gd name="T40" fmla="*/ 2147483646 w 1255"/>
              <a:gd name="T41" fmla="*/ 2147483646 h 234"/>
              <a:gd name="T42" fmla="*/ 2147483646 w 1255"/>
              <a:gd name="T43" fmla="*/ 2147483646 h 234"/>
              <a:gd name="T44" fmla="*/ 2147483646 w 1255"/>
              <a:gd name="T45" fmla="*/ 2147483646 h 234"/>
              <a:gd name="T46" fmla="*/ 2147483646 w 1255"/>
              <a:gd name="T47" fmla="*/ 2147483646 h 234"/>
              <a:gd name="T48" fmla="*/ 2147483646 w 1255"/>
              <a:gd name="T49" fmla="*/ 2147483646 h 234"/>
              <a:gd name="T50" fmla="*/ 2147483646 w 1255"/>
              <a:gd name="T51" fmla="*/ 2147483646 h 234"/>
              <a:gd name="T52" fmla="*/ 2147483646 w 1255"/>
              <a:gd name="T53" fmla="*/ 2147483646 h 234"/>
              <a:gd name="T54" fmla="*/ 2147483646 w 1255"/>
              <a:gd name="T55" fmla="*/ 2147483646 h 234"/>
              <a:gd name="T56" fmla="*/ 2147483646 w 1255"/>
              <a:gd name="T57" fmla="*/ 2147483646 h 234"/>
              <a:gd name="T58" fmla="*/ 2147483646 w 1255"/>
              <a:gd name="T59" fmla="*/ 2147483646 h 234"/>
              <a:gd name="T60" fmla="*/ 2147483646 w 1255"/>
              <a:gd name="T61" fmla="*/ 2147483646 h 234"/>
              <a:gd name="T62" fmla="*/ 2147483646 w 1255"/>
              <a:gd name="T63" fmla="*/ 2147483646 h 234"/>
              <a:gd name="T64" fmla="*/ 2147483646 w 1255"/>
              <a:gd name="T65" fmla="*/ 2147483646 h 234"/>
              <a:gd name="T66" fmla="*/ 2147483646 w 1255"/>
              <a:gd name="T67" fmla="*/ 2147483646 h 234"/>
              <a:gd name="T68" fmla="*/ 2147483646 w 1255"/>
              <a:gd name="T69" fmla="*/ 2147483646 h 234"/>
              <a:gd name="T70" fmla="*/ 2147483646 w 1255"/>
              <a:gd name="T71" fmla="*/ 2147483646 h 234"/>
              <a:gd name="T72" fmla="*/ 2147483646 w 1255"/>
              <a:gd name="T73" fmla="*/ 2147483646 h 234"/>
              <a:gd name="T74" fmla="*/ 2147483646 w 1255"/>
              <a:gd name="T75" fmla="*/ 2147483646 h 234"/>
              <a:gd name="T76" fmla="*/ 2147483646 w 1255"/>
              <a:gd name="T77" fmla="*/ 2147483646 h 234"/>
              <a:gd name="T78" fmla="*/ 2147483646 w 1255"/>
              <a:gd name="T79" fmla="*/ 2147483646 h 234"/>
              <a:gd name="T80" fmla="*/ 2147483646 w 1255"/>
              <a:gd name="T81" fmla="*/ 2147483646 h 234"/>
              <a:gd name="T82" fmla="*/ 2147483646 w 1255"/>
              <a:gd name="T83" fmla="*/ 2147483646 h 234"/>
              <a:gd name="T84" fmla="*/ 2147483646 w 1255"/>
              <a:gd name="T85" fmla="*/ 2147483646 h 234"/>
              <a:gd name="T86" fmla="*/ 2147483646 w 1255"/>
              <a:gd name="T87" fmla="*/ 2147483646 h 234"/>
              <a:gd name="T88" fmla="*/ 2147483646 w 1255"/>
              <a:gd name="T89" fmla="*/ 2147483646 h 234"/>
              <a:gd name="T90" fmla="*/ 2147483646 w 1255"/>
              <a:gd name="T91" fmla="*/ 2147483646 h 234"/>
              <a:gd name="T92" fmla="*/ 2147483646 w 1255"/>
              <a:gd name="T93" fmla="*/ 2147483646 h 234"/>
              <a:gd name="T94" fmla="*/ 2147483646 w 1255"/>
              <a:gd name="T95" fmla="*/ 2147483646 h 234"/>
              <a:gd name="T96" fmla="*/ 2147483646 w 1255"/>
              <a:gd name="T97" fmla="*/ 2147483646 h 234"/>
              <a:gd name="T98" fmla="*/ 2147483646 w 1255"/>
              <a:gd name="T99" fmla="*/ 2147483646 h 234"/>
              <a:gd name="T100" fmla="*/ 2147483646 w 1255"/>
              <a:gd name="T101" fmla="*/ 2147483646 h 234"/>
              <a:gd name="T102" fmla="*/ 2147483646 w 1255"/>
              <a:gd name="T103" fmla="*/ 2147483646 h 234"/>
              <a:gd name="T104" fmla="*/ 2147483646 w 1255"/>
              <a:gd name="T105" fmla="*/ 2147483646 h 234"/>
              <a:gd name="T106" fmla="*/ 2147483646 w 1255"/>
              <a:gd name="T107" fmla="*/ 2147483646 h 234"/>
              <a:gd name="T108" fmla="*/ 2147483646 w 1255"/>
              <a:gd name="T109" fmla="*/ 2147483646 h 234"/>
              <a:gd name="T110" fmla="*/ 2147483646 w 1255"/>
              <a:gd name="T111" fmla="*/ 2147483646 h 234"/>
              <a:gd name="T112" fmla="*/ 2147483646 w 1255"/>
              <a:gd name="T113" fmla="*/ 2147483646 h 234"/>
              <a:gd name="T114" fmla="*/ 2147483646 w 1255"/>
              <a:gd name="T115" fmla="*/ 2147483646 h 234"/>
              <a:gd name="T116" fmla="*/ 2147483646 w 1255"/>
              <a:gd name="T117" fmla="*/ 2147483646 h 234"/>
              <a:gd name="T118" fmla="*/ 2147483646 w 1255"/>
              <a:gd name="T119" fmla="*/ 2147483646 h 234"/>
              <a:gd name="T120" fmla="*/ 2147483646 w 1255"/>
              <a:gd name="T121" fmla="*/ 2147483646 h 23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255" h="234">
                <a:moveTo>
                  <a:pt x="791" y="101"/>
                </a:moveTo>
                <a:cubicBezTo>
                  <a:pt x="793" y="103"/>
                  <a:pt x="794" y="105"/>
                  <a:pt x="795" y="107"/>
                </a:cubicBezTo>
                <a:cubicBezTo>
                  <a:pt x="810" y="107"/>
                  <a:pt x="810" y="107"/>
                  <a:pt x="810" y="107"/>
                </a:cubicBezTo>
                <a:cubicBezTo>
                  <a:pt x="810" y="107"/>
                  <a:pt x="810" y="106"/>
                  <a:pt x="811" y="105"/>
                </a:cubicBezTo>
                <a:cubicBezTo>
                  <a:pt x="812" y="99"/>
                  <a:pt x="819" y="94"/>
                  <a:pt x="826" y="94"/>
                </a:cubicBezTo>
                <a:cubicBezTo>
                  <a:pt x="833" y="94"/>
                  <a:pt x="839" y="99"/>
                  <a:pt x="841" y="105"/>
                </a:cubicBezTo>
                <a:cubicBezTo>
                  <a:pt x="841" y="106"/>
                  <a:pt x="841" y="107"/>
                  <a:pt x="841" y="107"/>
                </a:cubicBezTo>
                <a:cubicBezTo>
                  <a:pt x="1032" y="107"/>
                  <a:pt x="1032" y="107"/>
                  <a:pt x="1032" y="107"/>
                </a:cubicBezTo>
                <a:cubicBezTo>
                  <a:pt x="1033" y="103"/>
                  <a:pt x="1037" y="100"/>
                  <a:pt x="1042" y="100"/>
                </a:cubicBezTo>
                <a:cubicBezTo>
                  <a:pt x="1046" y="100"/>
                  <a:pt x="1050" y="103"/>
                  <a:pt x="1051" y="107"/>
                </a:cubicBezTo>
                <a:cubicBezTo>
                  <a:pt x="1052" y="107"/>
                  <a:pt x="1052" y="107"/>
                  <a:pt x="1052" y="107"/>
                </a:cubicBezTo>
                <a:cubicBezTo>
                  <a:pt x="1055" y="106"/>
                  <a:pt x="1059" y="104"/>
                  <a:pt x="1062" y="103"/>
                </a:cubicBezTo>
                <a:cubicBezTo>
                  <a:pt x="1067" y="100"/>
                  <a:pt x="1072" y="98"/>
                  <a:pt x="1078" y="98"/>
                </a:cubicBezTo>
                <a:cubicBezTo>
                  <a:pt x="1082" y="98"/>
                  <a:pt x="1086" y="99"/>
                  <a:pt x="1089" y="102"/>
                </a:cubicBezTo>
                <a:cubicBezTo>
                  <a:pt x="1091" y="103"/>
                  <a:pt x="1092" y="105"/>
                  <a:pt x="1093" y="107"/>
                </a:cubicBezTo>
                <a:cubicBezTo>
                  <a:pt x="1099" y="107"/>
                  <a:pt x="1099" y="107"/>
                  <a:pt x="1099" y="107"/>
                </a:cubicBezTo>
                <a:cubicBezTo>
                  <a:pt x="1100" y="103"/>
                  <a:pt x="1104" y="100"/>
                  <a:pt x="1109" y="100"/>
                </a:cubicBezTo>
                <a:cubicBezTo>
                  <a:pt x="1112" y="100"/>
                  <a:pt x="1116" y="102"/>
                  <a:pt x="1117" y="105"/>
                </a:cubicBezTo>
                <a:cubicBezTo>
                  <a:pt x="1121" y="101"/>
                  <a:pt x="1125" y="97"/>
                  <a:pt x="1129" y="94"/>
                </a:cubicBezTo>
                <a:cubicBezTo>
                  <a:pt x="1136" y="90"/>
                  <a:pt x="1143" y="87"/>
                  <a:pt x="1151" y="87"/>
                </a:cubicBezTo>
                <a:cubicBezTo>
                  <a:pt x="1169" y="87"/>
                  <a:pt x="1183" y="100"/>
                  <a:pt x="1199" y="106"/>
                </a:cubicBezTo>
                <a:cubicBezTo>
                  <a:pt x="1209" y="109"/>
                  <a:pt x="1219" y="110"/>
                  <a:pt x="1228" y="108"/>
                </a:cubicBezTo>
                <a:cubicBezTo>
                  <a:pt x="1238" y="107"/>
                  <a:pt x="1248" y="103"/>
                  <a:pt x="1255" y="96"/>
                </a:cubicBezTo>
                <a:cubicBezTo>
                  <a:pt x="1253" y="105"/>
                  <a:pt x="1247" y="113"/>
                  <a:pt x="1239" y="117"/>
                </a:cubicBezTo>
                <a:cubicBezTo>
                  <a:pt x="1234" y="118"/>
                  <a:pt x="1230" y="119"/>
                  <a:pt x="1225" y="118"/>
                </a:cubicBezTo>
                <a:cubicBezTo>
                  <a:pt x="1219" y="117"/>
                  <a:pt x="1214" y="114"/>
                  <a:pt x="1208" y="112"/>
                </a:cubicBezTo>
                <a:cubicBezTo>
                  <a:pt x="1208" y="112"/>
                  <a:pt x="1208" y="112"/>
                  <a:pt x="1208" y="112"/>
                </a:cubicBezTo>
                <a:cubicBezTo>
                  <a:pt x="1210" y="114"/>
                  <a:pt x="1212" y="117"/>
                  <a:pt x="1214" y="119"/>
                </a:cubicBezTo>
                <a:cubicBezTo>
                  <a:pt x="1216" y="122"/>
                  <a:pt x="1218" y="125"/>
                  <a:pt x="1218" y="128"/>
                </a:cubicBezTo>
                <a:cubicBezTo>
                  <a:pt x="1219" y="136"/>
                  <a:pt x="1212" y="141"/>
                  <a:pt x="1206" y="139"/>
                </a:cubicBezTo>
                <a:cubicBezTo>
                  <a:pt x="1203" y="138"/>
                  <a:pt x="1201" y="135"/>
                  <a:pt x="1200" y="133"/>
                </a:cubicBezTo>
                <a:cubicBezTo>
                  <a:pt x="1199" y="130"/>
                  <a:pt x="1198" y="126"/>
                  <a:pt x="1197" y="123"/>
                </a:cubicBezTo>
                <a:cubicBezTo>
                  <a:pt x="1196" y="120"/>
                  <a:pt x="1196" y="117"/>
                  <a:pt x="1194" y="114"/>
                </a:cubicBezTo>
                <a:cubicBezTo>
                  <a:pt x="1192" y="109"/>
                  <a:pt x="1189" y="105"/>
                  <a:pt x="1185" y="102"/>
                </a:cubicBezTo>
                <a:cubicBezTo>
                  <a:pt x="1185" y="102"/>
                  <a:pt x="1185" y="102"/>
                  <a:pt x="1185" y="102"/>
                </a:cubicBezTo>
                <a:cubicBezTo>
                  <a:pt x="1186" y="105"/>
                  <a:pt x="1187" y="107"/>
                  <a:pt x="1187" y="110"/>
                </a:cubicBezTo>
                <a:cubicBezTo>
                  <a:pt x="1188" y="113"/>
                  <a:pt x="1188" y="116"/>
                  <a:pt x="1187" y="119"/>
                </a:cubicBezTo>
                <a:cubicBezTo>
                  <a:pt x="1187" y="122"/>
                  <a:pt x="1185" y="124"/>
                  <a:pt x="1183" y="125"/>
                </a:cubicBezTo>
                <a:cubicBezTo>
                  <a:pt x="1180" y="126"/>
                  <a:pt x="1176" y="124"/>
                  <a:pt x="1174" y="122"/>
                </a:cubicBezTo>
                <a:cubicBezTo>
                  <a:pt x="1171" y="120"/>
                  <a:pt x="1171" y="116"/>
                  <a:pt x="1171" y="112"/>
                </a:cubicBezTo>
                <a:cubicBezTo>
                  <a:pt x="1170" y="108"/>
                  <a:pt x="1170" y="104"/>
                  <a:pt x="1169" y="101"/>
                </a:cubicBezTo>
                <a:cubicBezTo>
                  <a:pt x="1165" y="92"/>
                  <a:pt x="1152" y="91"/>
                  <a:pt x="1144" y="94"/>
                </a:cubicBezTo>
                <a:cubicBezTo>
                  <a:pt x="1144" y="95"/>
                  <a:pt x="1144" y="95"/>
                  <a:pt x="1144" y="95"/>
                </a:cubicBezTo>
                <a:cubicBezTo>
                  <a:pt x="1150" y="97"/>
                  <a:pt x="1157" y="102"/>
                  <a:pt x="1159" y="108"/>
                </a:cubicBezTo>
                <a:cubicBezTo>
                  <a:pt x="1163" y="121"/>
                  <a:pt x="1151" y="129"/>
                  <a:pt x="1137" y="119"/>
                </a:cubicBezTo>
                <a:cubicBezTo>
                  <a:pt x="1134" y="117"/>
                  <a:pt x="1130" y="115"/>
                  <a:pt x="1127" y="113"/>
                </a:cubicBezTo>
                <a:cubicBezTo>
                  <a:pt x="1125" y="112"/>
                  <a:pt x="1122" y="111"/>
                  <a:pt x="1119" y="111"/>
                </a:cubicBezTo>
                <a:cubicBezTo>
                  <a:pt x="1119" y="111"/>
                  <a:pt x="1119" y="110"/>
                  <a:pt x="1118" y="111"/>
                </a:cubicBezTo>
                <a:cubicBezTo>
                  <a:pt x="1118" y="112"/>
                  <a:pt x="1118" y="112"/>
                  <a:pt x="1118" y="112"/>
                </a:cubicBezTo>
                <a:cubicBezTo>
                  <a:pt x="1117" y="116"/>
                  <a:pt x="1113" y="119"/>
                  <a:pt x="1109" y="119"/>
                </a:cubicBezTo>
                <a:cubicBezTo>
                  <a:pt x="1104" y="119"/>
                  <a:pt x="1100" y="116"/>
                  <a:pt x="1099" y="112"/>
                </a:cubicBezTo>
                <a:cubicBezTo>
                  <a:pt x="1093" y="112"/>
                  <a:pt x="1093" y="112"/>
                  <a:pt x="1093" y="112"/>
                </a:cubicBezTo>
                <a:cubicBezTo>
                  <a:pt x="1092" y="114"/>
                  <a:pt x="1091" y="116"/>
                  <a:pt x="1089" y="117"/>
                </a:cubicBezTo>
                <a:cubicBezTo>
                  <a:pt x="1086" y="120"/>
                  <a:pt x="1082" y="121"/>
                  <a:pt x="1078" y="121"/>
                </a:cubicBezTo>
                <a:cubicBezTo>
                  <a:pt x="1072" y="121"/>
                  <a:pt x="1067" y="118"/>
                  <a:pt x="1062" y="116"/>
                </a:cubicBezTo>
                <a:cubicBezTo>
                  <a:pt x="1059" y="115"/>
                  <a:pt x="1055" y="113"/>
                  <a:pt x="1052" y="112"/>
                </a:cubicBezTo>
                <a:cubicBezTo>
                  <a:pt x="1051" y="112"/>
                  <a:pt x="1051" y="112"/>
                  <a:pt x="1051" y="112"/>
                </a:cubicBezTo>
                <a:cubicBezTo>
                  <a:pt x="1050" y="116"/>
                  <a:pt x="1046" y="119"/>
                  <a:pt x="1042" y="119"/>
                </a:cubicBezTo>
                <a:cubicBezTo>
                  <a:pt x="1037" y="119"/>
                  <a:pt x="1033" y="116"/>
                  <a:pt x="1032" y="112"/>
                </a:cubicBezTo>
                <a:cubicBezTo>
                  <a:pt x="841" y="112"/>
                  <a:pt x="841" y="112"/>
                  <a:pt x="841" y="112"/>
                </a:cubicBezTo>
                <a:cubicBezTo>
                  <a:pt x="840" y="119"/>
                  <a:pt x="834" y="125"/>
                  <a:pt x="826" y="125"/>
                </a:cubicBezTo>
                <a:cubicBezTo>
                  <a:pt x="818" y="125"/>
                  <a:pt x="811" y="119"/>
                  <a:pt x="810" y="112"/>
                </a:cubicBezTo>
                <a:cubicBezTo>
                  <a:pt x="795" y="112"/>
                  <a:pt x="795" y="112"/>
                  <a:pt x="795" y="112"/>
                </a:cubicBezTo>
                <a:cubicBezTo>
                  <a:pt x="794" y="114"/>
                  <a:pt x="792" y="116"/>
                  <a:pt x="790" y="117"/>
                </a:cubicBezTo>
                <a:cubicBezTo>
                  <a:pt x="787" y="119"/>
                  <a:pt x="784" y="118"/>
                  <a:pt x="782" y="117"/>
                </a:cubicBezTo>
                <a:cubicBezTo>
                  <a:pt x="778" y="116"/>
                  <a:pt x="775" y="115"/>
                  <a:pt x="773" y="113"/>
                </a:cubicBezTo>
                <a:cubicBezTo>
                  <a:pt x="770" y="111"/>
                  <a:pt x="767" y="110"/>
                  <a:pt x="764" y="108"/>
                </a:cubicBezTo>
                <a:cubicBezTo>
                  <a:pt x="759" y="107"/>
                  <a:pt x="754" y="107"/>
                  <a:pt x="749" y="107"/>
                </a:cubicBezTo>
                <a:cubicBezTo>
                  <a:pt x="749" y="108"/>
                  <a:pt x="749" y="108"/>
                  <a:pt x="749" y="108"/>
                </a:cubicBezTo>
                <a:cubicBezTo>
                  <a:pt x="752" y="108"/>
                  <a:pt x="754" y="110"/>
                  <a:pt x="756" y="111"/>
                </a:cubicBezTo>
                <a:cubicBezTo>
                  <a:pt x="759" y="113"/>
                  <a:pt x="761" y="115"/>
                  <a:pt x="763" y="117"/>
                </a:cubicBezTo>
                <a:cubicBezTo>
                  <a:pt x="764" y="119"/>
                  <a:pt x="766" y="122"/>
                  <a:pt x="764" y="125"/>
                </a:cubicBezTo>
                <a:cubicBezTo>
                  <a:pt x="763" y="127"/>
                  <a:pt x="759" y="129"/>
                  <a:pt x="756" y="129"/>
                </a:cubicBezTo>
                <a:cubicBezTo>
                  <a:pt x="752" y="129"/>
                  <a:pt x="749" y="127"/>
                  <a:pt x="747" y="125"/>
                </a:cubicBezTo>
                <a:cubicBezTo>
                  <a:pt x="744" y="122"/>
                  <a:pt x="741" y="119"/>
                  <a:pt x="737" y="118"/>
                </a:cubicBezTo>
                <a:cubicBezTo>
                  <a:pt x="728" y="115"/>
                  <a:pt x="719" y="124"/>
                  <a:pt x="715" y="132"/>
                </a:cubicBezTo>
                <a:cubicBezTo>
                  <a:pt x="715" y="132"/>
                  <a:pt x="715" y="132"/>
                  <a:pt x="715" y="132"/>
                </a:cubicBezTo>
                <a:cubicBezTo>
                  <a:pt x="721" y="129"/>
                  <a:pt x="730" y="127"/>
                  <a:pt x="736" y="130"/>
                </a:cubicBezTo>
                <a:cubicBezTo>
                  <a:pt x="748" y="136"/>
                  <a:pt x="745" y="151"/>
                  <a:pt x="729" y="154"/>
                </a:cubicBezTo>
                <a:cubicBezTo>
                  <a:pt x="725" y="155"/>
                  <a:pt x="721" y="156"/>
                  <a:pt x="717" y="157"/>
                </a:cubicBezTo>
                <a:cubicBezTo>
                  <a:pt x="715" y="158"/>
                  <a:pt x="712" y="159"/>
                  <a:pt x="710" y="161"/>
                </a:cubicBezTo>
                <a:cubicBezTo>
                  <a:pt x="709" y="162"/>
                  <a:pt x="707" y="164"/>
                  <a:pt x="707" y="166"/>
                </a:cubicBezTo>
                <a:cubicBezTo>
                  <a:pt x="705" y="158"/>
                  <a:pt x="704" y="150"/>
                  <a:pt x="705" y="143"/>
                </a:cubicBezTo>
                <a:cubicBezTo>
                  <a:pt x="706" y="135"/>
                  <a:pt x="710" y="127"/>
                  <a:pt x="715" y="121"/>
                </a:cubicBezTo>
                <a:cubicBezTo>
                  <a:pt x="727" y="108"/>
                  <a:pt x="746" y="107"/>
                  <a:pt x="762" y="99"/>
                </a:cubicBezTo>
                <a:cubicBezTo>
                  <a:pt x="770" y="95"/>
                  <a:pt x="778" y="88"/>
                  <a:pt x="783" y="80"/>
                </a:cubicBezTo>
                <a:cubicBezTo>
                  <a:pt x="789" y="72"/>
                  <a:pt x="793" y="62"/>
                  <a:pt x="793" y="52"/>
                </a:cubicBezTo>
                <a:cubicBezTo>
                  <a:pt x="798" y="60"/>
                  <a:pt x="800" y="70"/>
                  <a:pt x="796" y="78"/>
                </a:cubicBezTo>
                <a:cubicBezTo>
                  <a:pt x="795" y="83"/>
                  <a:pt x="792" y="86"/>
                  <a:pt x="788" y="89"/>
                </a:cubicBezTo>
                <a:cubicBezTo>
                  <a:pt x="783" y="93"/>
                  <a:pt x="778" y="95"/>
                  <a:pt x="772" y="97"/>
                </a:cubicBezTo>
                <a:cubicBezTo>
                  <a:pt x="772" y="97"/>
                  <a:pt x="772" y="97"/>
                  <a:pt x="772" y="97"/>
                </a:cubicBezTo>
                <a:cubicBezTo>
                  <a:pt x="775" y="97"/>
                  <a:pt x="778" y="97"/>
                  <a:pt x="782" y="98"/>
                </a:cubicBezTo>
                <a:cubicBezTo>
                  <a:pt x="785" y="98"/>
                  <a:pt x="788" y="99"/>
                  <a:pt x="791" y="101"/>
                </a:cubicBezTo>
                <a:close/>
                <a:moveTo>
                  <a:pt x="126" y="94"/>
                </a:moveTo>
                <a:cubicBezTo>
                  <a:pt x="120" y="90"/>
                  <a:pt x="112" y="87"/>
                  <a:pt x="104" y="87"/>
                </a:cubicBezTo>
                <a:cubicBezTo>
                  <a:pt x="86" y="87"/>
                  <a:pt x="72" y="100"/>
                  <a:pt x="56" y="106"/>
                </a:cubicBezTo>
                <a:cubicBezTo>
                  <a:pt x="47" y="109"/>
                  <a:pt x="37" y="110"/>
                  <a:pt x="27" y="108"/>
                </a:cubicBezTo>
                <a:cubicBezTo>
                  <a:pt x="17" y="107"/>
                  <a:pt x="8" y="103"/>
                  <a:pt x="0" y="96"/>
                </a:cubicBezTo>
                <a:cubicBezTo>
                  <a:pt x="2" y="105"/>
                  <a:pt x="8" y="113"/>
                  <a:pt x="17" y="117"/>
                </a:cubicBezTo>
                <a:cubicBezTo>
                  <a:pt x="21" y="118"/>
                  <a:pt x="26" y="119"/>
                  <a:pt x="30" y="118"/>
                </a:cubicBezTo>
                <a:cubicBezTo>
                  <a:pt x="36" y="117"/>
                  <a:pt x="42" y="114"/>
                  <a:pt x="47" y="112"/>
                </a:cubicBezTo>
                <a:cubicBezTo>
                  <a:pt x="47" y="112"/>
                  <a:pt x="47" y="112"/>
                  <a:pt x="47" y="112"/>
                </a:cubicBezTo>
                <a:cubicBezTo>
                  <a:pt x="45" y="114"/>
                  <a:pt x="43" y="117"/>
                  <a:pt x="41" y="119"/>
                </a:cubicBezTo>
                <a:cubicBezTo>
                  <a:pt x="39" y="122"/>
                  <a:pt x="38" y="125"/>
                  <a:pt x="37" y="128"/>
                </a:cubicBezTo>
                <a:cubicBezTo>
                  <a:pt x="36" y="136"/>
                  <a:pt x="43" y="141"/>
                  <a:pt x="49" y="139"/>
                </a:cubicBezTo>
                <a:cubicBezTo>
                  <a:pt x="52" y="138"/>
                  <a:pt x="54" y="135"/>
                  <a:pt x="55" y="133"/>
                </a:cubicBezTo>
                <a:cubicBezTo>
                  <a:pt x="57" y="130"/>
                  <a:pt x="58" y="126"/>
                  <a:pt x="58" y="123"/>
                </a:cubicBezTo>
                <a:cubicBezTo>
                  <a:pt x="59" y="120"/>
                  <a:pt x="60" y="117"/>
                  <a:pt x="61" y="114"/>
                </a:cubicBezTo>
                <a:cubicBezTo>
                  <a:pt x="63" y="109"/>
                  <a:pt x="66" y="105"/>
                  <a:pt x="70" y="102"/>
                </a:cubicBezTo>
                <a:cubicBezTo>
                  <a:pt x="71" y="102"/>
                  <a:pt x="71" y="102"/>
                  <a:pt x="71" y="102"/>
                </a:cubicBezTo>
                <a:cubicBezTo>
                  <a:pt x="69" y="105"/>
                  <a:pt x="68" y="107"/>
                  <a:pt x="68" y="110"/>
                </a:cubicBezTo>
                <a:cubicBezTo>
                  <a:pt x="68" y="113"/>
                  <a:pt x="67" y="116"/>
                  <a:pt x="68" y="119"/>
                </a:cubicBezTo>
                <a:cubicBezTo>
                  <a:pt x="69" y="122"/>
                  <a:pt x="70" y="124"/>
                  <a:pt x="72" y="125"/>
                </a:cubicBezTo>
                <a:cubicBezTo>
                  <a:pt x="75" y="126"/>
                  <a:pt x="79" y="124"/>
                  <a:pt x="81" y="122"/>
                </a:cubicBezTo>
                <a:cubicBezTo>
                  <a:pt x="84" y="120"/>
                  <a:pt x="84" y="116"/>
                  <a:pt x="85" y="112"/>
                </a:cubicBezTo>
                <a:cubicBezTo>
                  <a:pt x="85" y="108"/>
                  <a:pt x="85" y="104"/>
                  <a:pt x="86" y="101"/>
                </a:cubicBezTo>
                <a:cubicBezTo>
                  <a:pt x="91" y="92"/>
                  <a:pt x="103" y="91"/>
                  <a:pt x="111" y="94"/>
                </a:cubicBezTo>
                <a:cubicBezTo>
                  <a:pt x="111" y="95"/>
                  <a:pt x="111" y="95"/>
                  <a:pt x="111" y="95"/>
                </a:cubicBezTo>
                <a:cubicBezTo>
                  <a:pt x="105" y="97"/>
                  <a:pt x="98" y="102"/>
                  <a:pt x="96" y="108"/>
                </a:cubicBezTo>
                <a:cubicBezTo>
                  <a:pt x="92" y="121"/>
                  <a:pt x="105" y="129"/>
                  <a:pt x="118" y="119"/>
                </a:cubicBezTo>
                <a:cubicBezTo>
                  <a:pt x="122" y="117"/>
                  <a:pt x="125" y="115"/>
                  <a:pt x="128" y="113"/>
                </a:cubicBezTo>
                <a:cubicBezTo>
                  <a:pt x="131" y="112"/>
                  <a:pt x="133" y="111"/>
                  <a:pt x="136" y="111"/>
                </a:cubicBezTo>
                <a:cubicBezTo>
                  <a:pt x="136" y="111"/>
                  <a:pt x="137" y="110"/>
                  <a:pt x="137" y="111"/>
                </a:cubicBezTo>
                <a:cubicBezTo>
                  <a:pt x="137" y="112"/>
                  <a:pt x="137" y="112"/>
                  <a:pt x="137" y="112"/>
                </a:cubicBezTo>
                <a:cubicBezTo>
                  <a:pt x="138" y="116"/>
                  <a:pt x="142" y="119"/>
                  <a:pt x="147" y="119"/>
                </a:cubicBezTo>
                <a:cubicBezTo>
                  <a:pt x="151" y="119"/>
                  <a:pt x="155" y="116"/>
                  <a:pt x="156" y="112"/>
                </a:cubicBezTo>
                <a:cubicBezTo>
                  <a:pt x="162" y="112"/>
                  <a:pt x="162" y="112"/>
                  <a:pt x="162" y="112"/>
                </a:cubicBezTo>
                <a:cubicBezTo>
                  <a:pt x="163" y="114"/>
                  <a:pt x="164" y="116"/>
                  <a:pt x="166" y="117"/>
                </a:cubicBezTo>
                <a:cubicBezTo>
                  <a:pt x="169" y="120"/>
                  <a:pt x="174" y="121"/>
                  <a:pt x="178" y="121"/>
                </a:cubicBezTo>
                <a:cubicBezTo>
                  <a:pt x="183" y="121"/>
                  <a:pt x="188" y="118"/>
                  <a:pt x="193" y="116"/>
                </a:cubicBezTo>
                <a:cubicBezTo>
                  <a:pt x="197" y="115"/>
                  <a:pt x="200" y="113"/>
                  <a:pt x="204" y="112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5" y="116"/>
                  <a:pt x="209" y="119"/>
                  <a:pt x="214" y="119"/>
                </a:cubicBezTo>
                <a:cubicBezTo>
                  <a:pt x="218" y="119"/>
                  <a:pt x="222" y="116"/>
                  <a:pt x="223" y="112"/>
                </a:cubicBezTo>
                <a:cubicBezTo>
                  <a:pt x="414" y="112"/>
                  <a:pt x="414" y="112"/>
                  <a:pt x="414" y="112"/>
                </a:cubicBezTo>
                <a:cubicBezTo>
                  <a:pt x="415" y="119"/>
                  <a:pt x="422" y="125"/>
                  <a:pt x="430" y="125"/>
                </a:cubicBezTo>
                <a:cubicBezTo>
                  <a:pt x="438" y="125"/>
                  <a:pt x="444" y="119"/>
                  <a:pt x="445" y="112"/>
                </a:cubicBezTo>
                <a:cubicBezTo>
                  <a:pt x="461" y="112"/>
                  <a:pt x="461" y="112"/>
                  <a:pt x="461" y="112"/>
                </a:cubicBezTo>
                <a:cubicBezTo>
                  <a:pt x="461" y="114"/>
                  <a:pt x="463" y="116"/>
                  <a:pt x="465" y="117"/>
                </a:cubicBezTo>
                <a:cubicBezTo>
                  <a:pt x="468" y="119"/>
                  <a:pt x="471" y="118"/>
                  <a:pt x="474" y="117"/>
                </a:cubicBezTo>
                <a:cubicBezTo>
                  <a:pt x="477" y="116"/>
                  <a:pt x="480" y="115"/>
                  <a:pt x="483" y="113"/>
                </a:cubicBezTo>
                <a:cubicBezTo>
                  <a:pt x="486" y="111"/>
                  <a:pt x="488" y="110"/>
                  <a:pt x="491" y="108"/>
                </a:cubicBezTo>
                <a:cubicBezTo>
                  <a:pt x="496" y="107"/>
                  <a:pt x="501" y="107"/>
                  <a:pt x="506" y="107"/>
                </a:cubicBezTo>
                <a:cubicBezTo>
                  <a:pt x="506" y="108"/>
                  <a:pt x="506" y="108"/>
                  <a:pt x="506" y="108"/>
                </a:cubicBezTo>
                <a:cubicBezTo>
                  <a:pt x="504" y="108"/>
                  <a:pt x="501" y="110"/>
                  <a:pt x="499" y="111"/>
                </a:cubicBezTo>
                <a:cubicBezTo>
                  <a:pt x="496" y="113"/>
                  <a:pt x="494" y="115"/>
                  <a:pt x="492" y="117"/>
                </a:cubicBezTo>
                <a:cubicBezTo>
                  <a:pt x="491" y="119"/>
                  <a:pt x="490" y="122"/>
                  <a:pt x="491" y="125"/>
                </a:cubicBezTo>
                <a:cubicBezTo>
                  <a:pt x="492" y="127"/>
                  <a:pt x="496" y="129"/>
                  <a:pt x="499" y="129"/>
                </a:cubicBezTo>
                <a:cubicBezTo>
                  <a:pt x="503" y="129"/>
                  <a:pt x="506" y="127"/>
                  <a:pt x="509" y="125"/>
                </a:cubicBezTo>
                <a:cubicBezTo>
                  <a:pt x="512" y="122"/>
                  <a:pt x="515" y="119"/>
                  <a:pt x="518" y="118"/>
                </a:cubicBezTo>
                <a:cubicBezTo>
                  <a:pt x="528" y="115"/>
                  <a:pt x="536" y="124"/>
                  <a:pt x="540" y="132"/>
                </a:cubicBezTo>
                <a:cubicBezTo>
                  <a:pt x="540" y="132"/>
                  <a:pt x="540" y="132"/>
                  <a:pt x="540" y="132"/>
                </a:cubicBezTo>
                <a:cubicBezTo>
                  <a:pt x="534" y="129"/>
                  <a:pt x="526" y="127"/>
                  <a:pt x="520" y="130"/>
                </a:cubicBezTo>
                <a:cubicBezTo>
                  <a:pt x="508" y="136"/>
                  <a:pt x="510" y="151"/>
                  <a:pt x="527" y="154"/>
                </a:cubicBezTo>
                <a:cubicBezTo>
                  <a:pt x="530" y="155"/>
                  <a:pt x="535" y="156"/>
                  <a:pt x="538" y="157"/>
                </a:cubicBezTo>
                <a:cubicBezTo>
                  <a:pt x="541" y="158"/>
                  <a:pt x="543" y="159"/>
                  <a:pt x="545" y="161"/>
                </a:cubicBezTo>
                <a:cubicBezTo>
                  <a:pt x="547" y="162"/>
                  <a:pt x="548" y="164"/>
                  <a:pt x="549" y="166"/>
                </a:cubicBezTo>
                <a:cubicBezTo>
                  <a:pt x="551" y="158"/>
                  <a:pt x="551" y="150"/>
                  <a:pt x="550" y="143"/>
                </a:cubicBezTo>
                <a:cubicBezTo>
                  <a:pt x="549" y="135"/>
                  <a:pt x="545" y="127"/>
                  <a:pt x="540" y="121"/>
                </a:cubicBezTo>
                <a:cubicBezTo>
                  <a:pt x="528" y="108"/>
                  <a:pt x="509" y="107"/>
                  <a:pt x="494" y="99"/>
                </a:cubicBezTo>
                <a:cubicBezTo>
                  <a:pt x="485" y="95"/>
                  <a:pt x="477" y="88"/>
                  <a:pt x="472" y="80"/>
                </a:cubicBezTo>
                <a:cubicBezTo>
                  <a:pt x="466" y="72"/>
                  <a:pt x="462" y="62"/>
                  <a:pt x="462" y="52"/>
                </a:cubicBezTo>
                <a:cubicBezTo>
                  <a:pt x="457" y="60"/>
                  <a:pt x="455" y="70"/>
                  <a:pt x="459" y="78"/>
                </a:cubicBezTo>
                <a:cubicBezTo>
                  <a:pt x="461" y="83"/>
                  <a:pt x="464" y="86"/>
                  <a:pt x="467" y="89"/>
                </a:cubicBezTo>
                <a:cubicBezTo>
                  <a:pt x="472" y="93"/>
                  <a:pt x="478" y="95"/>
                  <a:pt x="483" y="97"/>
                </a:cubicBezTo>
                <a:cubicBezTo>
                  <a:pt x="483" y="97"/>
                  <a:pt x="483" y="97"/>
                  <a:pt x="483" y="97"/>
                </a:cubicBezTo>
                <a:cubicBezTo>
                  <a:pt x="480" y="97"/>
                  <a:pt x="477" y="97"/>
                  <a:pt x="474" y="98"/>
                </a:cubicBezTo>
                <a:cubicBezTo>
                  <a:pt x="470" y="98"/>
                  <a:pt x="467" y="99"/>
                  <a:pt x="464" y="101"/>
                </a:cubicBezTo>
                <a:cubicBezTo>
                  <a:pt x="462" y="103"/>
                  <a:pt x="461" y="105"/>
                  <a:pt x="461" y="107"/>
                </a:cubicBezTo>
                <a:cubicBezTo>
                  <a:pt x="445" y="107"/>
                  <a:pt x="445" y="107"/>
                  <a:pt x="445" y="107"/>
                </a:cubicBezTo>
                <a:cubicBezTo>
                  <a:pt x="445" y="107"/>
                  <a:pt x="445" y="106"/>
                  <a:pt x="445" y="105"/>
                </a:cubicBezTo>
                <a:cubicBezTo>
                  <a:pt x="443" y="99"/>
                  <a:pt x="437" y="94"/>
                  <a:pt x="430" y="94"/>
                </a:cubicBezTo>
                <a:cubicBezTo>
                  <a:pt x="422" y="94"/>
                  <a:pt x="416" y="99"/>
                  <a:pt x="414" y="105"/>
                </a:cubicBezTo>
                <a:cubicBezTo>
                  <a:pt x="414" y="106"/>
                  <a:pt x="414" y="107"/>
                  <a:pt x="414" y="107"/>
                </a:cubicBezTo>
                <a:cubicBezTo>
                  <a:pt x="223" y="107"/>
                  <a:pt x="223" y="107"/>
                  <a:pt x="223" y="107"/>
                </a:cubicBezTo>
                <a:cubicBezTo>
                  <a:pt x="222" y="103"/>
                  <a:pt x="218" y="100"/>
                  <a:pt x="214" y="100"/>
                </a:cubicBezTo>
                <a:cubicBezTo>
                  <a:pt x="209" y="100"/>
                  <a:pt x="205" y="103"/>
                  <a:pt x="204" y="107"/>
                </a:cubicBezTo>
                <a:cubicBezTo>
                  <a:pt x="204" y="107"/>
                  <a:pt x="204" y="107"/>
                  <a:pt x="204" y="107"/>
                </a:cubicBezTo>
                <a:cubicBezTo>
                  <a:pt x="200" y="106"/>
                  <a:pt x="197" y="104"/>
                  <a:pt x="193" y="103"/>
                </a:cubicBezTo>
                <a:cubicBezTo>
                  <a:pt x="188" y="100"/>
                  <a:pt x="183" y="98"/>
                  <a:pt x="178" y="98"/>
                </a:cubicBezTo>
                <a:cubicBezTo>
                  <a:pt x="174" y="98"/>
                  <a:pt x="169" y="99"/>
                  <a:pt x="166" y="102"/>
                </a:cubicBezTo>
                <a:cubicBezTo>
                  <a:pt x="165" y="103"/>
                  <a:pt x="163" y="105"/>
                  <a:pt x="162" y="107"/>
                </a:cubicBezTo>
                <a:cubicBezTo>
                  <a:pt x="156" y="107"/>
                  <a:pt x="156" y="107"/>
                  <a:pt x="156" y="107"/>
                </a:cubicBezTo>
                <a:cubicBezTo>
                  <a:pt x="155" y="103"/>
                  <a:pt x="151" y="100"/>
                  <a:pt x="147" y="100"/>
                </a:cubicBezTo>
                <a:cubicBezTo>
                  <a:pt x="143" y="100"/>
                  <a:pt x="139" y="102"/>
                  <a:pt x="138" y="105"/>
                </a:cubicBezTo>
                <a:cubicBezTo>
                  <a:pt x="134" y="101"/>
                  <a:pt x="131" y="97"/>
                  <a:pt x="126" y="94"/>
                </a:cubicBezTo>
                <a:close/>
                <a:moveTo>
                  <a:pt x="634" y="202"/>
                </a:moveTo>
                <a:cubicBezTo>
                  <a:pt x="632" y="197"/>
                  <a:pt x="629" y="191"/>
                  <a:pt x="628" y="186"/>
                </a:cubicBezTo>
                <a:cubicBezTo>
                  <a:pt x="626" y="191"/>
                  <a:pt x="623" y="197"/>
                  <a:pt x="621" y="202"/>
                </a:cubicBezTo>
                <a:cubicBezTo>
                  <a:pt x="619" y="207"/>
                  <a:pt x="616" y="212"/>
                  <a:pt x="616" y="218"/>
                </a:cubicBezTo>
                <a:cubicBezTo>
                  <a:pt x="616" y="222"/>
                  <a:pt x="617" y="226"/>
                  <a:pt x="620" y="229"/>
                </a:cubicBezTo>
                <a:cubicBezTo>
                  <a:pt x="622" y="231"/>
                  <a:pt x="625" y="233"/>
                  <a:pt x="628" y="234"/>
                </a:cubicBezTo>
                <a:cubicBezTo>
                  <a:pt x="631" y="233"/>
                  <a:pt x="633" y="231"/>
                  <a:pt x="635" y="229"/>
                </a:cubicBezTo>
                <a:cubicBezTo>
                  <a:pt x="638" y="226"/>
                  <a:pt x="639" y="222"/>
                  <a:pt x="639" y="218"/>
                </a:cubicBezTo>
                <a:cubicBezTo>
                  <a:pt x="639" y="212"/>
                  <a:pt x="637" y="207"/>
                  <a:pt x="634" y="202"/>
                </a:cubicBezTo>
                <a:close/>
                <a:moveTo>
                  <a:pt x="621" y="50"/>
                </a:moveTo>
                <a:cubicBezTo>
                  <a:pt x="623" y="55"/>
                  <a:pt x="626" y="61"/>
                  <a:pt x="628" y="67"/>
                </a:cubicBezTo>
                <a:cubicBezTo>
                  <a:pt x="629" y="61"/>
                  <a:pt x="632" y="55"/>
                  <a:pt x="634" y="50"/>
                </a:cubicBezTo>
                <a:cubicBezTo>
                  <a:pt x="637" y="45"/>
                  <a:pt x="639" y="40"/>
                  <a:pt x="639" y="35"/>
                </a:cubicBezTo>
                <a:cubicBezTo>
                  <a:pt x="639" y="30"/>
                  <a:pt x="638" y="26"/>
                  <a:pt x="635" y="23"/>
                </a:cubicBezTo>
                <a:cubicBezTo>
                  <a:pt x="633" y="21"/>
                  <a:pt x="631" y="19"/>
                  <a:pt x="628" y="18"/>
                </a:cubicBezTo>
                <a:cubicBezTo>
                  <a:pt x="625" y="19"/>
                  <a:pt x="622" y="21"/>
                  <a:pt x="620" y="23"/>
                </a:cubicBezTo>
                <a:cubicBezTo>
                  <a:pt x="617" y="26"/>
                  <a:pt x="616" y="30"/>
                  <a:pt x="616" y="35"/>
                </a:cubicBezTo>
                <a:cubicBezTo>
                  <a:pt x="616" y="40"/>
                  <a:pt x="619" y="45"/>
                  <a:pt x="621" y="50"/>
                </a:cubicBezTo>
                <a:close/>
                <a:moveTo>
                  <a:pt x="586" y="94"/>
                </a:moveTo>
                <a:cubicBezTo>
                  <a:pt x="578" y="106"/>
                  <a:pt x="597" y="112"/>
                  <a:pt x="605" y="117"/>
                </a:cubicBezTo>
                <a:cubicBezTo>
                  <a:pt x="622" y="128"/>
                  <a:pt x="623" y="144"/>
                  <a:pt x="610" y="161"/>
                </a:cubicBezTo>
                <a:cubicBezTo>
                  <a:pt x="621" y="157"/>
                  <a:pt x="626" y="141"/>
                  <a:pt x="628" y="129"/>
                </a:cubicBezTo>
                <a:cubicBezTo>
                  <a:pt x="629" y="141"/>
                  <a:pt x="634" y="157"/>
                  <a:pt x="646" y="161"/>
                </a:cubicBezTo>
                <a:cubicBezTo>
                  <a:pt x="633" y="144"/>
                  <a:pt x="633" y="128"/>
                  <a:pt x="651" y="117"/>
                </a:cubicBezTo>
                <a:cubicBezTo>
                  <a:pt x="658" y="112"/>
                  <a:pt x="677" y="106"/>
                  <a:pt x="669" y="94"/>
                </a:cubicBezTo>
                <a:cubicBezTo>
                  <a:pt x="664" y="87"/>
                  <a:pt x="652" y="87"/>
                  <a:pt x="649" y="96"/>
                </a:cubicBezTo>
                <a:cubicBezTo>
                  <a:pt x="648" y="98"/>
                  <a:pt x="646" y="99"/>
                  <a:pt x="646" y="98"/>
                </a:cubicBezTo>
                <a:cubicBezTo>
                  <a:pt x="649" y="83"/>
                  <a:pt x="657" y="71"/>
                  <a:pt x="669" y="62"/>
                </a:cubicBezTo>
                <a:cubicBezTo>
                  <a:pt x="690" y="45"/>
                  <a:pt x="703" y="62"/>
                  <a:pt x="697" y="69"/>
                </a:cubicBezTo>
                <a:cubicBezTo>
                  <a:pt x="696" y="69"/>
                  <a:pt x="695" y="70"/>
                  <a:pt x="694" y="69"/>
                </a:cubicBezTo>
                <a:cubicBezTo>
                  <a:pt x="692" y="67"/>
                  <a:pt x="689" y="66"/>
                  <a:pt x="687" y="67"/>
                </a:cubicBezTo>
                <a:cubicBezTo>
                  <a:pt x="683" y="69"/>
                  <a:pt x="681" y="73"/>
                  <a:pt x="683" y="76"/>
                </a:cubicBezTo>
                <a:cubicBezTo>
                  <a:pt x="685" y="84"/>
                  <a:pt x="695" y="83"/>
                  <a:pt x="701" y="79"/>
                </a:cubicBezTo>
                <a:cubicBezTo>
                  <a:pt x="707" y="75"/>
                  <a:pt x="710" y="69"/>
                  <a:pt x="710" y="63"/>
                </a:cubicBezTo>
                <a:cubicBezTo>
                  <a:pt x="711" y="52"/>
                  <a:pt x="699" y="44"/>
                  <a:pt x="688" y="45"/>
                </a:cubicBezTo>
                <a:cubicBezTo>
                  <a:pt x="677" y="46"/>
                  <a:pt x="667" y="54"/>
                  <a:pt x="659" y="61"/>
                </a:cubicBezTo>
                <a:cubicBezTo>
                  <a:pt x="657" y="62"/>
                  <a:pt x="659" y="59"/>
                  <a:pt x="659" y="59"/>
                </a:cubicBezTo>
                <a:cubicBezTo>
                  <a:pt x="667" y="50"/>
                  <a:pt x="674" y="40"/>
                  <a:pt x="673" y="28"/>
                </a:cubicBezTo>
                <a:cubicBezTo>
                  <a:pt x="672" y="8"/>
                  <a:pt x="645" y="0"/>
                  <a:pt x="628" y="1"/>
                </a:cubicBezTo>
                <a:cubicBezTo>
                  <a:pt x="611" y="0"/>
                  <a:pt x="583" y="8"/>
                  <a:pt x="582" y="28"/>
                </a:cubicBezTo>
                <a:cubicBezTo>
                  <a:pt x="581" y="40"/>
                  <a:pt x="589" y="50"/>
                  <a:pt x="596" y="59"/>
                </a:cubicBezTo>
                <a:cubicBezTo>
                  <a:pt x="596" y="59"/>
                  <a:pt x="598" y="62"/>
                  <a:pt x="597" y="61"/>
                </a:cubicBezTo>
                <a:cubicBezTo>
                  <a:pt x="588" y="54"/>
                  <a:pt x="578" y="46"/>
                  <a:pt x="567" y="45"/>
                </a:cubicBezTo>
                <a:cubicBezTo>
                  <a:pt x="557" y="44"/>
                  <a:pt x="545" y="52"/>
                  <a:pt x="545" y="63"/>
                </a:cubicBezTo>
                <a:cubicBezTo>
                  <a:pt x="545" y="69"/>
                  <a:pt x="549" y="75"/>
                  <a:pt x="554" y="79"/>
                </a:cubicBezTo>
                <a:cubicBezTo>
                  <a:pt x="560" y="83"/>
                  <a:pt x="570" y="84"/>
                  <a:pt x="573" y="76"/>
                </a:cubicBezTo>
                <a:cubicBezTo>
                  <a:pt x="574" y="73"/>
                  <a:pt x="572" y="69"/>
                  <a:pt x="569" y="67"/>
                </a:cubicBezTo>
                <a:cubicBezTo>
                  <a:pt x="566" y="66"/>
                  <a:pt x="563" y="67"/>
                  <a:pt x="561" y="69"/>
                </a:cubicBezTo>
                <a:cubicBezTo>
                  <a:pt x="561" y="70"/>
                  <a:pt x="559" y="69"/>
                  <a:pt x="559" y="69"/>
                </a:cubicBezTo>
                <a:cubicBezTo>
                  <a:pt x="552" y="62"/>
                  <a:pt x="566" y="45"/>
                  <a:pt x="586" y="62"/>
                </a:cubicBezTo>
                <a:cubicBezTo>
                  <a:pt x="598" y="71"/>
                  <a:pt x="606" y="83"/>
                  <a:pt x="609" y="98"/>
                </a:cubicBezTo>
                <a:cubicBezTo>
                  <a:pt x="610" y="99"/>
                  <a:pt x="607" y="98"/>
                  <a:pt x="607" y="96"/>
                </a:cubicBezTo>
                <a:cubicBezTo>
                  <a:pt x="603" y="87"/>
                  <a:pt x="591" y="87"/>
                  <a:pt x="586" y="94"/>
                </a:cubicBezTo>
                <a:close/>
                <a:moveTo>
                  <a:pt x="611" y="73"/>
                </a:moveTo>
                <a:cubicBezTo>
                  <a:pt x="606" y="62"/>
                  <a:pt x="601" y="51"/>
                  <a:pt x="600" y="39"/>
                </a:cubicBezTo>
                <a:cubicBezTo>
                  <a:pt x="600" y="22"/>
                  <a:pt x="611" y="6"/>
                  <a:pt x="628" y="2"/>
                </a:cubicBezTo>
                <a:cubicBezTo>
                  <a:pt x="645" y="6"/>
                  <a:pt x="656" y="22"/>
                  <a:pt x="655" y="39"/>
                </a:cubicBezTo>
                <a:cubicBezTo>
                  <a:pt x="654" y="51"/>
                  <a:pt x="649" y="62"/>
                  <a:pt x="645" y="73"/>
                </a:cubicBezTo>
                <a:cubicBezTo>
                  <a:pt x="638" y="88"/>
                  <a:pt x="629" y="103"/>
                  <a:pt x="628" y="121"/>
                </a:cubicBezTo>
                <a:cubicBezTo>
                  <a:pt x="626" y="103"/>
                  <a:pt x="618" y="88"/>
                  <a:pt x="611" y="73"/>
                </a:cubicBezTo>
                <a:close/>
                <a:moveTo>
                  <a:pt x="518" y="91"/>
                </a:moveTo>
                <a:cubicBezTo>
                  <a:pt x="526" y="87"/>
                  <a:pt x="536" y="87"/>
                  <a:pt x="544" y="93"/>
                </a:cubicBezTo>
                <a:cubicBezTo>
                  <a:pt x="548" y="96"/>
                  <a:pt x="551" y="99"/>
                  <a:pt x="553" y="103"/>
                </a:cubicBezTo>
                <a:cubicBezTo>
                  <a:pt x="555" y="109"/>
                  <a:pt x="556" y="115"/>
                  <a:pt x="557" y="121"/>
                </a:cubicBezTo>
                <a:cubicBezTo>
                  <a:pt x="557" y="121"/>
                  <a:pt x="557" y="121"/>
                  <a:pt x="557" y="121"/>
                </a:cubicBezTo>
                <a:cubicBezTo>
                  <a:pt x="558" y="117"/>
                  <a:pt x="559" y="114"/>
                  <a:pt x="560" y="112"/>
                </a:cubicBezTo>
                <a:cubicBezTo>
                  <a:pt x="561" y="108"/>
                  <a:pt x="563" y="105"/>
                  <a:pt x="565" y="103"/>
                </a:cubicBezTo>
                <a:cubicBezTo>
                  <a:pt x="571" y="98"/>
                  <a:pt x="579" y="101"/>
                  <a:pt x="581" y="107"/>
                </a:cubicBezTo>
                <a:cubicBezTo>
                  <a:pt x="581" y="110"/>
                  <a:pt x="580" y="113"/>
                  <a:pt x="579" y="116"/>
                </a:cubicBezTo>
                <a:cubicBezTo>
                  <a:pt x="577" y="118"/>
                  <a:pt x="575" y="121"/>
                  <a:pt x="573" y="123"/>
                </a:cubicBezTo>
                <a:cubicBezTo>
                  <a:pt x="571" y="126"/>
                  <a:pt x="568" y="128"/>
                  <a:pt x="566" y="131"/>
                </a:cubicBezTo>
                <a:cubicBezTo>
                  <a:pt x="564" y="135"/>
                  <a:pt x="563" y="140"/>
                  <a:pt x="562" y="145"/>
                </a:cubicBezTo>
                <a:cubicBezTo>
                  <a:pt x="563" y="145"/>
                  <a:pt x="563" y="145"/>
                  <a:pt x="563" y="145"/>
                </a:cubicBezTo>
                <a:cubicBezTo>
                  <a:pt x="564" y="143"/>
                  <a:pt x="566" y="141"/>
                  <a:pt x="568" y="139"/>
                </a:cubicBezTo>
                <a:cubicBezTo>
                  <a:pt x="570" y="137"/>
                  <a:pt x="572" y="135"/>
                  <a:pt x="575" y="134"/>
                </a:cubicBezTo>
                <a:cubicBezTo>
                  <a:pt x="577" y="133"/>
                  <a:pt x="580" y="132"/>
                  <a:pt x="582" y="134"/>
                </a:cubicBezTo>
                <a:cubicBezTo>
                  <a:pt x="585" y="136"/>
                  <a:pt x="586" y="140"/>
                  <a:pt x="585" y="143"/>
                </a:cubicBezTo>
                <a:cubicBezTo>
                  <a:pt x="585" y="147"/>
                  <a:pt x="581" y="149"/>
                  <a:pt x="579" y="151"/>
                </a:cubicBezTo>
                <a:cubicBezTo>
                  <a:pt x="576" y="154"/>
                  <a:pt x="572" y="156"/>
                  <a:pt x="570" y="159"/>
                </a:cubicBezTo>
                <a:cubicBezTo>
                  <a:pt x="565" y="168"/>
                  <a:pt x="572" y="178"/>
                  <a:pt x="579" y="184"/>
                </a:cubicBezTo>
                <a:cubicBezTo>
                  <a:pt x="579" y="183"/>
                  <a:pt x="579" y="183"/>
                  <a:pt x="579" y="183"/>
                </a:cubicBezTo>
                <a:cubicBezTo>
                  <a:pt x="578" y="177"/>
                  <a:pt x="577" y="168"/>
                  <a:pt x="582" y="163"/>
                </a:cubicBezTo>
                <a:cubicBezTo>
                  <a:pt x="590" y="153"/>
                  <a:pt x="604" y="158"/>
                  <a:pt x="604" y="175"/>
                </a:cubicBezTo>
                <a:cubicBezTo>
                  <a:pt x="604" y="179"/>
                  <a:pt x="603" y="183"/>
                  <a:pt x="604" y="187"/>
                </a:cubicBezTo>
                <a:cubicBezTo>
                  <a:pt x="604" y="190"/>
                  <a:pt x="605" y="192"/>
                  <a:pt x="606" y="194"/>
                </a:cubicBezTo>
                <a:cubicBezTo>
                  <a:pt x="608" y="196"/>
                  <a:pt x="609" y="198"/>
                  <a:pt x="611" y="199"/>
                </a:cubicBezTo>
                <a:cubicBezTo>
                  <a:pt x="603" y="199"/>
                  <a:pt x="595" y="199"/>
                  <a:pt x="588" y="196"/>
                </a:cubicBezTo>
                <a:cubicBezTo>
                  <a:pt x="580" y="193"/>
                  <a:pt x="574" y="188"/>
                  <a:pt x="569" y="181"/>
                </a:cubicBezTo>
                <a:cubicBezTo>
                  <a:pt x="559" y="167"/>
                  <a:pt x="562" y="148"/>
                  <a:pt x="557" y="131"/>
                </a:cubicBezTo>
                <a:cubicBezTo>
                  <a:pt x="555" y="122"/>
                  <a:pt x="550" y="113"/>
                  <a:pt x="543" y="106"/>
                </a:cubicBezTo>
                <a:cubicBezTo>
                  <a:pt x="536" y="99"/>
                  <a:pt x="528" y="93"/>
                  <a:pt x="518" y="91"/>
                </a:cubicBezTo>
                <a:close/>
                <a:moveTo>
                  <a:pt x="737" y="91"/>
                </a:moveTo>
                <a:cubicBezTo>
                  <a:pt x="729" y="87"/>
                  <a:pt x="719" y="87"/>
                  <a:pt x="711" y="93"/>
                </a:cubicBezTo>
                <a:cubicBezTo>
                  <a:pt x="708" y="96"/>
                  <a:pt x="705" y="99"/>
                  <a:pt x="703" y="103"/>
                </a:cubicBezTo>
                <a:cubicBezTo>
                  <a:pt x="700" y="109"/>
                  <a:pt x="699" y="115"/>
                  <a:pt x="699" y="121"/>
                </a:cubicBezTo>
                <a:cubicBezTo>
                  <a:pt x="698" y="121"/>
                  <a:pt x="698" y="121"/>
                  <a:pt x="698" y="121"/>
                </a:cubicBezTo>
                <a:cubicBezTo>
                  <a:pt x="698" y="117"/>
                  <a:pt x="697" y="114"/>
                  <a:pt x="695" y="112"/>
                </a:cubicBezTo>
                <a:cubicBezTo>
                  <a:pt x="694" y="108"/>
                  <a:pt x="692" y="105"/>
                  <a:pt x="690" y="103"/>
                </a:cubicBezTo>
                <a:cubicBezTo>
                  <a:pt x="685" y="98"/>
                  <a:pt x="676" y="101"/>
                  <a:pt x="675" y="107"/>
                </a:cubicBezTo>
                <a:cubicBezTo>
                  <a:pt x="674" y="110"/>
                  <a:pt x="675" y="113"/>
                  <a:pt x="676" y="116"/>
                </a:cubicBezTo>
                <a:cubicBezTo>
                  <a:pt x="678" y="118"/>
                  <a:pt x="680" y="121"/>
                  <a:pt x="683" y="123"/>
                </a:cubicBezTo>
                <a:cubicBezTo>
                  <a:pt x="685" y="126"/>
                  <a:pt x="687" y="128"/>
                  <a:pt x="689" y="131"/>
                </a:cubicBezTo>
                <a:cubicBezTo>
                  <a:pt x="692" y="135"/>
                  <a:pt x="693" y="140"/>
                  <a:pt x="693" y="145"/>
                </a:cubicBezTo>
                <a:cubicBezTo>
                  <a:pt x="693" y="145"/>
                  <a:pt x="693" y="145"/>
                  <a:pt x="693" y="145"/>
                </a:cubicBezTo>
                <a:cubicBezTo>
                  <a:pt x="692" y="143"/>
                  <a:pt x="690" y="141"/>
                  <a:pt x="688" y="139"/>
                </a:cubicBezTo>
                <a:cubicBezTo>
                  <a:pt x="686" y="137"/>
                  <a:pt x="683" y="135"/>
                  <a:pt x="680" y="134"/>
                </a:cubicBezTo>
                <a:cubicBezTo>
                  <a:pt x="678" y="133"/>
                  <a:pt x="675" y="132"/>
                  <a:pt x="673" y="134"/>
                </a:cubicBezTo>
                <a:cubicBezTo>
                  <a:pt x="670" y="136"/>
                  <a:pt x="670" y="140"/>
                  <a:pt x="670" y="143"/>
                </a:cubicBezTo>
                <a:cubicBezTo>
                  <a:pt x="671" y="147"/>
                  <a:pt x="674" y="149"/>
                  <a:pt x="677" y="151"/>
                </a:cubicBezTo>
                <a:cubicBezTo>
                  <a:pt x="680" y="154"/>
                  <a:pt x="683" y="156"/>
                  <a:pt x="685" y="159"/>
                </a:cubicBezTo>
                <a:cubicBezTo>
                  <a:pt x="690" y="168"/>
                  <a:pt x="683" y="178"/>
                  <a:pt x="676" y="184"/>
                </a:cubicBezTo>
                <a:cubicBezTo>
                  <a:pt x="676" y="183"/>
                  <a:pt x="676" y="183"/>
                  <a:pt x="676" y="183"/>
                </a:cubicBezTo>
                <a:cubicBezTo>
                  <a:pt x="678" y="177"/>
                  <a:pt x="678" y="168"/>
                  <a:pt x="674" y="163"/>
                </a:cubicBezTo>
                <a:cubicBezTo>
                  <a:pt x="665" y="153"/>
                  <a:pt x="652" y="158"/>
                  <a:pt x="651" y="175"/>
                </a:cubicBezTo>
                <a:cubicBezTo>
                  <a:pt x="651" y="179"/>
                  <a:pt x="652" y="183"/>
                  <a:pt x="651" y="187"/>
                </a:cubicBezTo>
                <a:cubicBezTo>
                  <a:pt x="651" y="190"/>
                  <a:pt x="650" y="192"/>
                  <a:pt x="649" y="194"/>
                </a:cubicBezTo>
                <a:cubicBezTo>
                  <a:pt x="648" y="196"/>
                  <a:pt x="646" y="198"/>
                  <a:pt x="644" y="199"/>
                </a:cubicBezTo>
                <a:cubicBezTo>
                  <a:pt x="652" y="199"/>
                  <a:pt x="660" y="199"/>
                  <a:pt x="668" y="196"/>
                </a:cubicBezTo>
                <a:cubicBezTo>
                  <a:pt x="675" y="193"/>
                  <a:pt x="682" y="188"/>
                  <a:pt x="686" y="181"/>
                </a:cubicBezTo>
                <a:cubicBezTo>
                  <a:pt x="697" y="167"/>
                  <a:pt x="694" y="148"/>
                  <a:pt x="698" y="131"/>
                </a:cubicBezTo>
                <a:cubicBezTo>
                  <a:pt x="701" y="122"/>
                  <a:pt x="706" y="113"/>
                  <a:pt x="712" y="106"/>
                </a:cubicBezTo>
                <a:cubicBezTo>
                  <a:pt x="719" y="99"/>
                  <a:pt x="728" y="93"/>
                  <a:pt x="737" y="91"/>
                </a:cubicBezTo>
                <a:close/>
              </a:path>
            </a:pathLst>
          </a:custGeom>
          <a:solidFill>
            <a:schemeClr val="tx1">
              <a:alpha val="8117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4243388" y="3429000"/>
            <a:ext cx="3705225" cy="0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prstDash val="sysDot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4243388" y="3425825"/>
            <a:ext cx="3705225" cy="0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prstDash val="sysDot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27"/>
          <p:cNvSpPr/>
          <p:nvPr/>
        </p:nvSpPr>
        <p:spPr bwMode="auto">
          <a:xfrm flipH="1">
            <a:off x="5724525" y="966788"/>
            <a:ext cx="742950" cy="301625"/>
          </a:xfrm>
          <a:custGeom>
            <a:avLst/>
            <a:gdLst>
              <a:gd name="T0" fmla="*/ 2147483646 w 399"/>
              <a:gd name="T1" fmla="*/ 2147483646 h 159"/>
              <a:gd name="T2" fmla="*/ 2147483646 w 399"/>
              <a:gd name="T3" fmla="*/ 2147483646 h 159"/>
              <a:gd name="T4" fmla="*/ 2147483646 w 399"/>
              <a:gd name="T5" fmla="*/ 2147483646 h 159"/>
              <a:gd name="T6" fmla="*/ 2147483646 w 399"/>
              <a:gd name="T7" fmla="*/ 2147483646 h 159"/>
              <a:gd name="T8" fmla="*/ 2147483646 w 399"/>
              <a:gd name="T9" fmla="*/ 2147483646 h 159"/>
              <a:gd name="T10" fmla="*/ 2147483646 w 399"/>
              <a:gd name="T11" fmla="*/ 2147483646 h 159"/>
              <a:gd name="T12" fmla="*/ 2147483646 w 399"/>
              <a:gd name="T13" fmla="*/ 2147483646 h 159"/>
              <a:gd name="T14" fmla="*/ 2147483646 w 399"/>
              <a:gd name="T15" fmla="*/ 2147483646 h 159"/>
              <a:gd name="T16" fmla="*/ 2147483646 w 399"/>
              <a:gd name="T17" fmla="*/ 2147483646 h 159"/>
              <a:gd name="T18" fmla="*/ 2147483646 w 399"/>
              <a:gd name="T19" fmla="*/ 2147483646 h 159"/>
              <a:gd name="T20" fmla="*/ 2147483646 w 399"/>
              <a:gd name="T21" fmla="*/ 2147483646 h 159"/>
              <a:gd name="T22" fmla="*/ 2147483646 w 399"/>
              <a:gd name="T23" fmla="*/ 2147483646 h 159"/>
              <a:gd name="T24" fmla="*/ 2147483646 w 399"/>
              <a:gd name="T25" fmla="*/ 2147483646 h 159"/>
              <a:gd name="T26" fmla="*/ 2147483646 w 399"/>
              <a:gd name="T27" fmla="*/ 2147483646 h 159"/>
              <a:gd name="T28" fmla="*/ 2147483646 w 399"/>
              <a:gd name="T29" fmla="*/ 2147483646 h 159"/>
              <a:gd name="T30" fmla="*/ 2147483646 w 399"/>
              <a:gd name="T31" fmla="*/ 2147483646 h 159"/>
              <a:gd name="T32" fmla="*/ 2147483646 w 399"/>
              <a:gd name="T33" fmla="*/ 2147483646 h 159"/>
              <a:gd name="T34" fmla="*/ 2147483646 w 399"/>
              <a:gd name="T35" fmla="*/ 2147483646 h 159"/>
              <a:gd name="T36" fmla="*/ 2147483646 w 399"/>
              <a:gd name="T37" fmla="*/ 2147483646 h 159"/>
              <a:gd name="T38" fmla="*/ 2147483646 w 399"/>
              <a:gd name="T39" fmla="*/ 2147483646 h 159"/>
              <a:gd name="T40" fmla="*/ 2147483646 w 399"/>
              <a:gd name="T41" fmla="*/ 2147483646 h 159"/>
              <a:gd name="T42" fmla="*/ 2147483646 w 399"/>
              <a:gd name="T43" fmla="*/ 2147483646 h 159"/>
              <a:gd name="T44" fmla="*/ 2147483646 w 399"/>
              <a:gd name="T45" fmla="*/ 2147483646 h 159"/>
              <a:gd name="T46" fmla="*/ 2147483646 w 399"/>
              <a:gd name="T47" fmla="*/ 2147483646 h 159"/>
              <a:gd name="T48" fmla="*/ 2147483646 w 399"/>
              <a:gd name="T49" fmla="*/ 2147483646 h 159"/>
              <a:gd name="T50" fmla="*/ 2147483646 w 399"/>
              <a:gd name="T51" fmla="*/ 2147483646 h 159"/>
              <a:gd name="T52" fmla="*/ 2147483646 w 399"/>
              <a:gd name="T53" fmla="*/ 2147483646 h 159"/>
              <a:gd name="T54" fmla="*/ 2147483646 w 399"/>
              <a:gd name="T55" fmla="*/ 2147483646 h 159"/>
              <a:gd name="T56" fmla="*/ 2147483646 w 399"/>
              <a:gd name="T57" fmla="*/ 2147483646 h 159"/>
              <a:gd name="T58" fmla="*/ 2147483646 w 399"/>
              <a:gd name="T59" fmla="*/ 2147483646 h 159"/>
              <a:gd name="T60" fmla="*/ 2147483646 w 399"/>
              <a:gd name="T61" fmla="*/ 2147483646 h 159"/>
              <a:gd name="T62" fmla="*/ 2147483646 w 399"/>
              <a:gd name="T63" fmla="*/ 2147483646 h 159"/>
              <a:gd name="T64" fmla="*/ 2147483646 w 399"/>
              <a:gd name="T65" fmla="*/ 2147483646 h 159"/>
              <a:gd name="T66" fmla="*/ 2147483646 w 399"/>
              <a:gd name="T67" fmla="*/ 2147483646 h 159"/>
              <a:gd name="T68" fmla="*/ 2147483646 w 399"/>
              <a:gd name="T69" fmla="*/ 2147483646 h 159"/>
              <a:gd name="T70" fmla="*/ 2147483646 w 399"/>
              <a:gd name="T71" fmla="*/ 2147483646 h 15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399" h="159">
                <a:moveTo>
                  <a:pt x="366" y="100"/>
                </a:moveTo>
                <a:cubicBezTo>
                  <a:pt x="371" y="101"/>
                  <a:pt x="374" y="109"/>
                  <a:pt x="371" y="115"/>
                </a:cubicBezTo>
                <a:cubicBezTo>
                  <a:pt x="366" y="122"/>
                  <a:pt x="356" y="123"/>
                  <a:pt x="350" y="118"/>
                </a:cubicBezTo>
                <a:cubicBezTo>
                  <a:pt x="337" y="109"/>
                  <a:pt x="343" y="89"/>
                  <a:pt x="361" y="88"/>
                </a:cubicBezTo>
                <a:cubicBezTo>
                  <a:pt x="382" y="87"/>
                  <a:pt x="399" y="110"/>
                  <a:pt x="383" y="131"/>
                </a:cubicBezTo>
                <a:cubicBezTo>
                  <a:pt x="368" y="152"/>
                  <a:pt x="337" y="152"/>
                  <a:pt x="313" y="148"/>
                </a:cubicBezTo>
                <a:cubicBezTo>
                  <a:pt x="296" y="144"/>
                  <a:pt x="277" y="138"/>
                  <a:pt x="261" y="129"/>
                </a:cubicBezTo>
                <a:cubicBezTo>
                  <a:pt x="260" y="128"/>
                  <a:pt x="260" y="128"/>
                  <a:pt x="260" y="128"/>
                </a:cubicBezTo>
                <a:cubicBezTo>
                  <a:pt x="252" y="138"/>
                  <a:pt x="246" y="148"/>
                  <a:pt x="240" y="159"/>
                </a:cubicBezTo>
                <a:cubicBezTo>
                  <a:pt x="193" y="134"/>
                  <a:pt x="166" y="28"/>
                  <a:pt x="91" y="11"/>
                </a:cubicBezTo>
                <a:cubicBezTo>
                  <a:pt x="61" y="4"/>
                  <a:pt x="20" y="17"/>
                  <a:pt x="11" y="53"/>
                </a:cubicBezTo>
                <a:cubicBezTo>
                  <a:pt x="5" y="82"/>
                  <a:pt x="31" y="115"/>
                  <a:pt x="63" y="109"/>
                </a:cubicBezTo>
                <a:cubicBezTo>
                  <a:pt x="80" y="106"/>
                  <a:pt x="93" y="86"/>
                  <a:pt x="89" y="68"/>
                </a:cubicBezTo>
                <a:cubicBezTo>
                  <a:pt x="86" y="50"/>
                  <a:pt x="65" y="37"/>
                  <a:pt x="48" y="45"/>
                </a:cubicBezTo>
                <a:cubicBezTo>
                  <a:pt x="35" y="50"/>
                  <a:pt x="31" y="65"/>
                  <a:pt x="36" y="76"/>
                </a:cubicBezTo>
                <a:cubicBezTo>
                  <a:pt x="42" y="88"/>
                  <a:pt x="64" y="91"/>
                  <a:pt x="69" y="78"/>
                </a:cubicBezTo>
                <a:cubicBezTo>
                  <a:pt x="73" y="67"/>
                  <a:pt x="63" y="61"/>
                  <a:pt x="59" y="61"/>
                </a:cubicBezTo>
                <a:cubicBezTo>
                  <a:pt x="52" y="60"/>
                  <a:pt x="44" y="64"/>
                  <a:pt x="43" y="72"/>
                </a:cubicBezTo>
                <a:cubicBezTo>
                  <a:pt x="42" y="61"/>
                  <a:pt x="54" y="56"/>
                  <a:pt x="62" y="58"/>
                </a:cubicBezTo>
                <a:cubicBezTo>
                  <a:pt x="69" y="60"/>
                  <a:pt x="76" y="68"/>
                  <a:pt x="72" y="79"/>
                </a:cubicBezTo>
                <a:cubicBezTo>
                  <a:pt x="66" y="96"/>
                  <a:pt x="39" y="94"/>
                  <a:pt x="32" y="78"/>
                </a:cubicBezTo>
                <a:cubicBezTo>
                  <a:pt x="26" y="65"/>
                  <a:pt x="33" y="48"/>
                  <a:pt x="46" y="42"/>
                </a:cubicBezTo>
                <a:cubicBezTo>
                  <a:pt x="67" y="33"/>
                  <a:pt x="89" y="48"/>
                  <a:pt x="93" y="69"/>
                </a:cubicBezTo>
                <a:cubicBezTo>
                  <a:pt x="97" y="89"/>
                  <a:pt x="84" y="110"/>
                  <a:pt x="64" y="114"/>
                </a:cubicBezTo>
                <a:cubicBezTo>
                  <a:pt x="28" y="121"/>
                  <a:pt x="0" y="85"/>
                  <a:pt x="8" y="52"/>
                </a:cubicBezTo>
                <a:cubicBezTo>
                  <a:pt x="18" y="14"/>
                  <a:pt x="60" y="0"/>
                  <a:pt x="94" y="7"/>
                </a:cubicBezTo>
                <a:cubicBezTo>
                  <a:pt x="166" y="24"/>
                  <a:pt x="192" y="118"/>
                  <a:pt x="238" y="151"/>
                </a:cubicBezTo>
                <a:cubicBezTo>
                  <a:pt x="242" y="143"/>
                  <a:pt x="249" y="134"/>
                  <a:pt x="256" y="126"/>
                </a:cubicBezTo>
                <a:cubicBezTo>
                  <a:pt x="234" y="113"/>
                  <a:pt x="213" y="96"/>
                  <a:pt x="207" y="73"/>
                </a:cubicBezTo>
                <a:cubicBezTo>
                  <a:pt x="240" y="78"/>
                  <a:pt x="306" y="67"/>
                  <a:pt x="345" y="75"/>
                </a:cubicBezTo>
                <a:cubicBezTo>
                  <a:pt x="313" y="74"/>
                  <a:pt x="283" y="103"/>
                  <a:pt x="264" y="124"/>
                </a:cubicBezTo>
                <a:cubicBezTo>
                  <a:pt x="280" y="133"/>
                  <a:pt x="297" y="140"/>
                  <a:pt x="314" y="143"/>
                </a:cubicBezTo>
                <a:cubicBezTo>
                  <a:pt x="335" y="147"/>
                  <a:pt x="365" y="148"/>
                  <a:pt x="380" y="131"/>
                </a:cubicBezTo>
                <a:cubicBezTo>
                  <a:pt x="395" y="113"/>
                  <a:pt x="380" y="92"/>
                  <a:pt x="361" y="93"/>
                </a:cubicBezTo>
                <a:cubicBezTo>
                  <a:pt x="348" y="94"/>
                  <a:pt x="344" y="110"/>
                  <a:pt x="352" y="116"/>
                </a:cubicBezTo>
                <a:cubicBezTo>
                  <a:pt x="363" y="123"/>
                  <a:pt x="376" y="111"/>
                  <a:pt x="366" y="100"/>
                </a:cubicBezTo>
                <a:close/>
              </a:path>
            </a:pathLst>
          </a:custGeom>
          <a:solidFill>
            <a:schemeClr val="tx1">
              <a:alpha val="7686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27"/>
          <p:cNvSpPr/>
          <p:nvPr/>
        </p:nvSpPr>
        <p:spPr bwMode="auto">
          <a:xfrm>
            <a:off x="5724525" y="939800"/>
            <a:ext cx="742950" cy="301625"/>
          </a:xfrm>
          <a:custGeom>
            <a:avLst/>
            <a:gdLst>
              <a:gd name="T0" fmla="*/ 2147483646 w 399"/>
              <a:gd name="T1" fmla="*/ 2147483646 h 159"/>
              <a:gd name="T2" fmla="*/ 2147483646 w 399"/>
              <a:gd name="T3" fmla="*/ 2147483646 h 159"/>
              <a:gd name="T4" fmla="*/ 2147483646 w 399"/>
              <a:gd name="T5" fmla="*/ 2147483646 h 159"/>
              <a:gd name="T6" fmla="*/ 2147483646 w 399"/>
              <a:gd name="T7" fmla="*/ 2147483646 h 159"/>
              <a:gd name="T8" fmla="*/ 2147483646 w 399"/>
              <a:gd name="T9" fmla="*/ 2147483646 h 159"/>
              <a:gd name="T10" fmla="*/ 2147483646 w 399"/>
              <a:gd name="T11" fmla="*/ 2147483646 h 159"/>
              <a:gd name="T12" fmla="*/ 2147483646 w 399"/>
              <a:gd name="T13" fmla="*/ 2147483646 h 159"/>
              <a:gd name="T14" fmla="*/ 2147483646 w 399"/>
              <a:gd name="T15" fmla="*/ 2147483646 h 159"/>
              <a:gd name="T16" fmla="*/ 2147483646 w 399"/>
              <a:gd name="T17" fmla="*/ 2147483646 h 159"/>
              <a:gd name="T18" fmla="*/ 2147483646 w 399"/>
              <a:gd name="T19" fmla="*/ 2147483646 h 159"/>
              <a:gd name="T20" fmla="*/ 2147483646 w 399"/>
              <a:gd name="T21" fmla="*/ 2147483646 h 159"/>
              <a:gd name="T22" fmla="*/ 2147483646 w 399"/>
              <a:gd name="T23" fmla="*/ 2147483646 h 159"/>
              <a:gd name="T24" fmla="*/ 2147483646 w 399"/>
              <a:gd name="T25" fmla="*/ 2147483646 h 159"/>
              <a:gd name="T26" fmla="*/ 2147483646 w 399"/>
              <a:gd name="T27" fmla="*/ 2147483646 h 159"/>
              <a:gd name="T28" fmla="*/ 2147483646 w 399"/>
              <a:gd name="T29" fmla="*/ 2147483646 h 159"/>
              <a:gd name="T30" fmla="*/ 2147483646 w 399"/>
              <a:gd name="T31" fmla="*/ 2147483646 h 159"/>
              <a:gd name="T32" fmla="*/ 2147483646 w 399"/>
              <a:gd name="T33" fmla="*/ 2147483646 h 159"/>
              <a:gd name="T34" fmla="*/ 2147483646 w 399"/>
              <a:gd name="T35" fmla="*/ 2147483646 h 159"/>
              <a:gd name="T36" fmla="*/ 2147483646 w 399"/>
              <a:gd name="T37" fmla="*/ 2147483646 h 159"/>
              <a:gd name="T38" fmla="*/ 2147483646 w 399"/>
              <a:gd name="T39" fmla="*/ 2147483646 h 159"/>
              <a:gd name="T40" fmla="*/ 2147483646 w 399"/>
              <a:gd name="T41" fmla="*/ 2147483646 h 159"/>
              <a:gd name="T42" fmla="*/ 2147483646 w 399"/>
              <a:gd name="T43" fmla="*/ 2147483646 h 159"/>
              <a:gd name="T44" fmla="*/ 2147483646 w 399"/>
              <a:gd name="T45" fmla="*/ 2147483646 h 159"/>
              <a:gd name="T46" fmla="*/ 2147483646 w 399"/>
              <a:gd name="T47" fmla="*/ 2147483646 h 159"/>
              <a:gd name="T48" fmla="*/ 2147483646 w 399"/>
              <a:gd name="T49" fmla="*/ 2147483646 h 159"/>
              <a:gd name="T50" fmla="*/ 2147483646 w 399"/>
              <a:gd name="T51" fmla="*/ 2147483646 h 159"/>
              <a:gd name="T52" fmla="*/ 2147483646 w 399"/>
              <a:gd name="T53" fmla="*/ 2147483646 h 159"/>
              <a:gd name="T54" fmla="*/ 2147483646 w 399"/>
              <a:gd name="T55" fmla="*/ 2147483646 h 159"/>
              <a:gd name="T56" fmla="*/ 2147483646 w 399"/>
              <a:gd name="T57" fmla="*/ 2147483646 h 159"/>
              <a:gd name="T58" fmla="*/ 2147483646 w 399"/>
              <a:gd name="T59" fmla="*/ 2147483646 h 159"/>
              <a:gd name="T60" fmla="*/ 2147483646 w 399"/>
              <a:gd name="T61" fmla="*/ 2147483646 h 159"/>
              <a:gd name="T62" fmla="*/ 2147483646 w 399"/>
              <a:gd name="T63" fmla="*/ 2147483646 h 159"/>
              <a:gd name="T64" fmla="*/ 2147483646 w 399"/>
              <a:gd name="T65" fmla="*/ 2147483646 h 159"/>
              <a:gd name="T66" fmla="*/ 2147483646 w 399"/>
              <a:gd name="T67" fmla="*/ 2147483646 h 159"/>
              <a:gd name="T68" fmla="*/ 2147483646 w 399"/>
              <a:gd name="T69" fmla="*/ 2147483646 h 159"/>
              <a:gd name="T70" fmla="*/ 2147483646 w 399"/>
              <a:gd name="T71" fmla="*/ 2147483646 h 15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399" h="159">
                <a:moveTo>
                  <a:pt x="366" y="100"/>
                </a:moveTo>
                <a:cubicBezTo>
                  <a:pt x="371" y="101"/>
                  <a:pt x="374" y="109"/>
                  <a:pt x="371" y="115"/>
                </a:cubicBezTo>
                <a:cubicBezTo>
                  <a:pt x="366" y="122"/>
                  <a:pt x="356" y="123"/>
                  <a:pt x="350" y="118"/>
                </a:cubicBezTo>
                <a:cubicBezTo>
                  <a:pt x="337" y="109"/>
                  <a:pt x="343" y="89"/>
                  <a:pt x="361" y="88"/>
                </a:cubicBezTo>
                <a:cubicBezTo>
                  <a:pt x="382" y="87"/>
                  <a:pt x="399" y="110"/>
                  <a:pt x="383" y="131"/>
                </a:cubicBezTo>
                <a:cubicBezTo>
                  <a:pt x="368" y="152"/>
                  <a:pt x="337" y="152"/>
                  <a:pt x="313" y="148"/>
                </a:cubicBezTo>
                <a:cubicBezTo>
                  <a:pt x="296" y="144"/>
                  <a:pt x="277" y="138"/>
                  <a:pt x="261" y="129"/>
                </a:cubicBezTo>
                <a:cubicBezTo>
                  <a:pt x="260" y="128"/>
                  <a:pt x="260" y="128"/>
                  <a:pt x="260" y="128"/>
                </a:cubicBezTo>
                <a:cubicBezTo>
                  <a:pt x="252" y="138"/>
                  <a:pt x="246" y="148"/>
                  <a:pt x="240" y="159"/>
                </a:cubicBezTo>
                <a:cubicBezTo>
                  <a:pt x="193" y="134"/>
                  <a:pt x="166" y="28"/>
                  <a:pt x="91" y="11"/>
                </a:cubicBezTo>
                <a:cubicBezTo>
                  <a:pt x="61" y="4"/>
                  <a:pt x="20" y="17"/>
                  <a:pt x="11" y="53"/>
                </a:cubicBezTo>
                <a:cubicBezTo>
                  <a:pt x="5" y="82"/>
                  <a:pt x="31" y="115"/>
                  <a:pt x="63" y="109"/>
                </a:cubicBezTo>
                <a:cubicBezTo>
                  <a:pt x="80" y="106"/>
                  <a:pt x="93" y="86"/>
                  <a:pt x="89" y="68"/>
                </a:cubicBezTo>
                <a:cubicBezTo>
                  <a:pt x="86" y="50"/>
                  <a:pt x="65" y="37"/>
                  <a:pt x="48" y="45"/>
                </a:cubicBezTo>
                <a:cubicBezTo>
                  <a:pt x="35" y="50"/>
                  <a:pt x="31" y="65"/>
                  <a:pt x="36" y="76"/>
                </a:cubicBezTo>
                <a:cubicBezTo>
                  <a:pt x="42" y="88"/>
                  <a:pt x="64" y="91"/>
                  <a:pt x="69" y="78"/>
                </a:cubicBezTo>
                <a:cubicBezTo>
                  <a:pt x="73" y="67"/>
                  <a:pt x="63" y="61"/>
                  <a:pt x="59" y="61"/>
                </a:cubicBezTo>
                <a:cubicBezTo>
                  <a:pt x="52" y="60"/>
                  <a:pt x="44" y="64"/>
                  <a:pt x="43" y="72"/>
                </a:cubicBezTo>
                <a:cubicBezTo>
                  <a:pt x="42" y="61"/>
                  <a:pt x="54" y="56"/>
                  <a:pt x="62" y="58"/>
                </a:cubicBezTo>
                <a:cubicBezTo>
                  <a:pt x="69" y="60"/>
                  <a:pt x="76" y="68"/>
                  <a:pt x="72" y="79"/>
                </a:cubicBezTo>
                <a:cubicBezTo>
                  <a:pt x="66" y="96"/>
                  <a:pt x="39" y="94"/>
                  <a:pt x="32" y="78"/>
                </a:cubicBezTo>
                <a:cubicBezTo>
                  <a:pt x="26" y="65"/>
                  <a:pt x="33" y="48"/>
                  <a:pt x="46" y="42"/>
                </a:cubicBezTo>
                <a:cubicBezTo>
                  <a:pt x="67" y="33"/>
                  <a:pt x="89" y="48"/>
                  <a:pt x="93" y="69"/>
                </a:cubicBezTo>
                <a:cubicBezTo>
                  <a:pt x="97" y="89"/>
                  <a:pt x="84" y="110"/>
                  <a:pt x="64" y="114"/>
                </a:cubicBezTo>
                <a:cubicBezTo>
                  <a:pt x="28" y="121"/>
                  <a:pt x="0" y="85"/>
                  <a:pt x="8" y="52"/>
                </a:cubicBezTo>
                <a:cubicBezTo>
                  <a:pt x="18" y="14"/>
                  <a:pt x="60" y="0"/>
                  <a:pt x="94" y="7"/>
                </a:cubicBezTo>
                <a:cubicBezTo>
                  <a:pt x="166" y="24"/>
                  <a:pt x="192" y="118"/>
                  <a:pt x="238" y="151"/>
                </a:cubicBezTo>
                <a:cubicBezTo>
                  <a:pt x="242" y="143"/>
                  <a:pt x="249" y="134"/>
                  <a:pt x="256" y="126"/>
                </a:cubicBezTo>
                <a:cubicBezTo>
                  <a:pt x="234" y="113"/>
                  <a:pt x="213" y="96"/>
                  <a:pt x="207" y="73"/>
                </a:cubicBezTo>
                <a:cubicBezTo>
                  <a:pt x="240" y="78"/>
                  <a:pt x="306" y="67"/>
                  <a:pt x="345" y="75"/>
                </a:cubicBezTo>
                <a:cubicBezTo>
                  <a:pt x="313" y="74"/>
                  <a:pt x="283" y="103"/>
                  <a:pt x="264" y="124"/>
                </a:cubicBezTo>
                <a:cubicBezTo>
                  <a:pt x="280" y="133"/>
                  <a:pt x="297" y="140"/>
                  <a:pt x="314" y="143"/>
                </a:cubicBezTo>
                <a:cubicBezTo>
                  <a:pt x="335" y="147"/>
                  <a:pt x="365" y="148"/>
                  <a:pt x="380" y="131"/>
                </a:cubicBezTo>
                <a:cubicBezTo>
                  <a:pt x="395" y="113"/>
                  <a:pt x="380" y="92"/>
                  <a:pt x="361" y="93"/>
                </a:cubicBezTo>
                <a:cubicBezTo>
                  <a:pt x="348" y="94"/>
                  <a:pt x="344" y="110"/>
                  <a:pt x="352" y="116"/>
                </a:cubicBezTo>
                <a:cubicBezTo>
                  <a:pt x="363" y="123"/>
                  <a:pt x="376" y="111"/>
                  <a:pt x="366" y="100"/>
                </a:cubicBezTo>
                <a:close/>
              </a:path>
            </a:pathLst>
          </a:custGeom>
          <a:solidFill>
            <a:schemeClr val="tx1">
              <a:alpha val="7686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3" name="组合 37"/>
          <p:cNvGrpSpPr/>
          <p:nvPr/>
        </p:nvGrpSpPr>
        <p:grpSpPr bwMode="auto">
          <a:xfrm>
            <a:off x="5108575" y="1192213"/>
            <a:ext cx="1974850" cy="49212"/>
            <a:chOff x="5108253" y="1177442"/>
            <a:chExt cx="1975492" cy="49074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5108253" y="1226516"/>
              <a:ext cx="1975492" cy="0"/>
            </a:xfrm>
            <a:prstGeom prst="line">
              <a:avLst/>
            </a:prstGeom>
            <a:ln w="2222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5108253" y="1177442"/>
              <a:ext cx="1975492" cy="0"/>
            </a:xfrm>
            <a:prstGeom prst="line">
              <a:avLst/>
            </a:prstGeom>
            <a:ln w="2857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50"/>
          <p:cNvGrpSpPr/>
          <p:nvPr/>
        </p:nvGrpSpPr>
        <p:grpSpPr bwMode="auto">
          <a:xfrm>
            <a:off x="5108575" y="6418263"/>
            <a:ext cx="1974850" cy="49212"/>
            <a:chOff x="5108253" y="1177442"/>
            <a:chExt cx="1975492" cy="49074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5108253" y="1226516"/>
              <a:ext cx="1975492" cy="0"/>
            </a:xfrm>
            <a:prstGeom prst="line">
              <a:avLst/>
            </a:prstGeom>
            <a:ln w="2222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5108253" y="1177442"/>
              <a:ext cx="1975492" cy="0"/>
            </a:xfrm>
            <a:prstGeom prst="line">
              <a:avLst/>
            </a:prstGeom>
            <a:ln w="2857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47"/>
          <p:cNvGrpSpPr/>
          <p:nvPr/>
        </p:nvGrpSpPr>
        <p:grpSpPr bwMode="auto">
          <a:xfrm>
            <a:off x="5087938" y="5740400"/>
            <a:ext cx="2016125" cy="279400"/>
            <a:chOff x="7150100" y="4803775"/>
            <a:chExt cx="2317750" cy="668338"/>
          </a:xfrm>
        </p:grpSpPr>
        <p:sp>
          <p:nvSpPr>
            <p:cNvPr id="20" name="Freeform 31"/>
            <p:cNvSpPr/>
            <p:nvPr/>
          </p:nvSpPr>
          <p:spPr bwMode="auto">
            <a:xfrm>
              <a:off x="8074025" y="4803775"/>
              <a:ext cx="466725" cy="533400"/>
            </a:xfrm>
            <a:custGeom>
              <a:avLst/>
              <a:gdLst>
                <a:gd name="T0" fmla="*/ 2147483646 w 124"/>
                <a:gd name="T1" fmla="*/ 2147483646 h 140"/>
                <a:gd name="T2" fmla="*/ 2147483646 w 124"/>
                <a:gd name="T3" fmla="*/ 2147483646 h 140"/>
                <a:gd name="T4" fmla="*/ 2147483646 w 124"/>
                <a:gd name="T5" fmla="*/ 2147483646 h 140"/>
                <a:gd name="T6" fmla="*/ 2147483646 w 124"/>
                <a:gd name="T7" fmla="*/ 2147483646 h 140"/>
                <a:gd name="T8" fmla="*/ 2147483646 w 124"/>
                <a:gd name="T9" fmla="*/ 2147483646 h 140"/>
                <a:gd name="T10" fmla="*/ 2147483646 w 124"/>
                <a:gd name="T11" fmla="*/ 2147483646 h 140"/>
                <a:gd name="T12" fmla="*/ 0 w 124"/>
                <a:gd name="T13" fmla="*/ 2147483646 h 140"/>
                <a:gd name="T14" fmla="*/ 2147483646 w 124"/>
                <a:gd name="T15" fmla="*/ 2147483646 h 1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4" h="140">
                  <a:moveTo>
                    <a:pt x="60" y="95"/>
                  </a:moveTo>
                  <a:cubicBezTo>
                    <a:pt x="49" y="80"/>
                    <a:pt x="40" y="61"/>
                    <a:pt x="41" y="42"/>
                  </a:cubicBezTo>
                  <a:cubicBezTo>
                    <a:pt x="44" y="0"/>
                    <a:pt x="81" y="0"/>
                    <a:pt x="84" y="42"/>
                  </a:cubicBezTo>
                  <a:cubicBezTo>
                    <a:pt x="85" y="61"/>
                    <a:pt x="76" y="80"/>
                    <a:pt x="65" y="95"/>
                  </a:cubicBezTo>
                  <a:cubicBezTo>
                    <a:pt x="80" y="114"/>
                    <a:pt x="100" y="135"/>
                    <a:pt x="124" y="140"/>
                  </a:cubicBezTo>
                  <a:cubicBezTo>
                    <a:pt x="102" y="139"/>
                    <a:pt x="77" y="117"/>
                    <a:pt x="62" y="98"/>
                  </a:cubicBezTo>
                  <a:cubicBezTo>
                    <a:pt x="48" y="117"/>
                    <a:pt x="23" y="139"/>
                    <a:pt x="0" y="140"/>
                  </a:cubicBezTo>
                  <a:cubicBezTo>
                    <a:pt x="24" y="135"/>
                    <a:pt x="45" y="114"/>
                    <a:pt x="60" y="95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32"/>
            <p:cNvSpPr/>
            <p:nvPr/>
          </p:nvSpPr>
          <p:spPr bwMode="auto">
            <a:xfrm>
              <a:off x="8702675" y="5368925"/>
              <a:ext cx="765175" cy="22225"/>
            </a:xfrm>
            <a:custGeom>
              <a:avLst/>
              <a:gdLst>
                <a:gd name="T0" fmla="*/ 2147483646 w 203"/>
                <a:gd name="T1" fmla="*/ 2147483646 h 6"/>
                <a:gd name="T2" fmla="*/ 0 w 203"/>
                <a:gd name="T3" fmla="*/ 2147483646 h 6"/>
                <a:gd name="T4" fmla="*/ 2147483646 w 203"/>
                <a:gd name="T5" fmla="*/ 0 h 6"/>
                <a:gd name="T6" fmla="*/ 2147483646 w 203"/>
                <a:gd name="T7" fmla="*/ 2147483646 h 6"/>
                <a:gd name="T8" fmla="*/ 2147483646 w 203"/>
                <a:gd name="T9" fmla="*/ 214748364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3" h="6">
                  <a:moveTo>
                    <a:pt x="101" y="6"/>
                  </a:moveTo>
                  <a:cubicBezTo>
                    <a:pt x="68" y="6"/>
                    <a:pt x="34" y="6"/>
                    <a:pt x="0" y="3"/>
                  </a:cubicBezTo>
                  <a:cubicBezTo>
                    <a:pt x="35" y="0"/>
                    <a:pt x="68" y="0"/>
                    <a:pt x="101" y="0"/>
                  </a:cubicBezTo>
                  <a:cubicBezTo>
                    <a:pt x="134" y="0"/>
                    <a:pt x="168" y="1"/>
                    <a:pt x="203" y="4"/>
                  </a:cubicBezTo>
                  <a:cubicBezTo>
                    <a:pt x="166" y="6"/>
                    <a:pt x="101" y="6"/>
                    <a:pt x="101" y="6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33"/>
            <p:cNvSpPr/>
            <p:nvPr/>
          </p:nvSpPr>
          <p:spPr bwMode="auto">
            <a:xfrm>
              <a:off x="7150100" y="5368925"/>
              <a:ext cx="765175" cy="22225"/>
            </a:xfrm>
            <a:custGeom>
              <a:avLst/>
              <a:gdLst>
                <a:gd name="T0" fmla="*/ 2147483646 w 203"/>
                <a:gd name="T1" fmla="*/ 2147483646 h 6"/>
                <a:gd name="T2" fmla="*/ 2147483646 w 203"/>
                <a:gd name="T3" fmla="*/ 2147483646 h 6"/>
                <a:gd name="T4" fmla="*/ 2147483646 w 203"/>
                <a:gd name="T5" fmla="*/ 0 h 6"/>
                <a:gd name="T6" fmla="*/ 0 w 203"/>
                <a:gd name="T7" fmla="*/ 2147483646 h 6"/>
                <a:gd name="T8" fmla="*/ 2147483646 w 203"/>
                <a:gd name="T9" fmla="*/ 214748364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3" h="6">
                  <a:moveTo>
                    <a:pt x="102" y="6"/>
                  </a:moveTo>
                  <a:cubicBezTo>
                    <a:pt x="135" y="6"/>
                    <a:pt x="169" y="6"/>
                    <a:pt x="203" y="3"/>
                  </a:cubicBezTo>
                  <a:cubicBezTo>
                    <a:pt x="168" y="0"/>
                    <a:pt x="135" y="0"/>
                    <a:pt x="102" y="0"/>
                  </a:cubicBezTo>
                  <a:cubicBezTo>
                    <a:pt x="68" y="0"/>
                    <a:pt x="35" y="1"/>
                    <a:pt x="0" y="4"/>
                  </a:cubicBezTo>
                  <a:cubicBezTo>
                    <a:pt x="36" y="6"/>
                    <a:pt x="102" y="6"/>
                    <a:pt x="102" y="6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34"/>
            <p:cNvSpPr/>
            <p:nvPr/>
          </p:nvSpPr>
          <p:spPr bwMode="auto">
            <a:xfrm>
              <a:off x="7862888" y="5092700"/>
              <a:ext cx="893763" cy="379413"/>
            </a:xfrm>
            <a:custGeom>
              <a:avLst/>
              <a:gdLst>
                <a:gd name="T0" fmla="*/ 2147483646 w 237"/>
                <a:gd name="T1" fmla="*/ 2147483646 h 99"/>
                <a:gd name="T2" fmla="*/ 2147483646 w 237"/>
                <a:gd name="T3" fmla="*/ 2147483646 h 99"/>
                <a:gd name="T4" fmla="*/ 2147483646 w 237"/>
                <a:gd name="T5" fmla="*/ 2147483646 h 99"/>
                <a:gd name="T6" fmla="*/ 2147483646 w 237"/>
                <a:gd name="T7" fmla="*/ 2147483646 h 99"/>
                <a:gd name="T8" fmla="*/ 2147483646 w 237"/>
                <a:gd name="T9" fmla="*/ 2147483646 h 99"/>
                <a:gd name="T10" fmla="*/ 2147483646 w 237"/>
                <a:gd name="T11" fmla="*/ 2147483646 h 99"/>
                <a:gd name="T12" fmla="*/ 2147483646 w 237"/>
                <a:gd name="T13" fmla="*/ 2147483646 h 99"/>
                <a:gd name="T14" fmla="*/ 2147483646 w 237"/>
                <a:gd name="T15" fmla="*/ 2147483646 h 99"/>
                <a:gd name="T16" fmla="*/ 2147483646 w 237"/>
                <a:gd name="T17" fmla="*/ 2147483646 h 99"/>
                <a:gd name="T18" fmla="*/ 2147483646 w 237"/>
                <a:gd name="T19" fmla="*/ 2147483646 h 99"/>
                <a:gd name="T20" fmla="*/ 2147483646 w 237"/>
                <a:gd name="T21" fmla="*/ 2147483646 h 99"/>
                <a:gd name="T22" fmla="*/ 2147483646 w 237"/>
                <a:gd name="T23" fmla="*/ 2147483646 h 99"/>
                <a:gd name="T24" fmla="*/ 2147483646 w 237"/>
                <a:gd name="T25" fmla="*/ 2147483646 h 99"/>
                <a:gd name="T26" fmla="*/ 2147483646 w 237"/>
                <a:gd name="T27" fmla="*/ 2147483646 h 99"/>
                <a:gd name="T28" fmla="*/ 2147483646 w 237"/>
                <a:gd name="T29" fmla="*/ 2147483646 h 99"/>
                <a:gd name="T30" fmla="*/ 2147483646 w 237"/>
                <a:gd name="T31" fmla="*/ 2147483646 h 99"/>
                <a:gd name="T32" fmla="*/ 2147483646 w 237"/>
                <a:gd name="T33" fmla="*/ 2147483646 h 99"/>
                <a:gd name="T34" fmla="*/ 2147483646 w 237"/>
                <a:gd name="T35" fmla="*/ 2147483646 h 99"/>
                <a:gd name="T36" fmla="*/ 2147483646 w 237"/>
                <a:gd name="T37" fmla="*/ 2147483646 h 99"/>
                <a:gd name="T38" fmla="*/ 2147483646 w 237"/>
                <a:gd name="T39" fmla="*/ 2147483646 h 99"/>
                <a:gd name="T40" fmla="*/ 2147483646 w 237"/>
                <a:gd name="T41" fmla="*/ 2147483646 h 99"/>
                <a:gd name="T42" fmla="*/ 2147483646 w 237"/>
                <a:gd name="T43" fmla="*/ 2147483646 h 99"/>
                <a:gd name="T44" fmla="*/ 2147483646 w 237"/>
                <a:gd name="T45" fmla="*/ 2147483646 h 99"/>
                <a:gd name="T46" fmla="*/ 2147483646 w 237"/>
                <a:gd name="T47" fmla="*/ 2147483646 h 99"/>
                <a:gd name="T48" fmla="*/ 2147483646 w 237"/>
                <a:gd name="T49" fmla="*/ 2147483646 h 99"/>
                <a:gd name="T50" fmla="*/ 2147483646 w 237"/>
                <a:gd name="T51" fmla="*/ 2147483646 h 99"/>
                <a:gd name="T52" fmla="*/ 2147483646 w 237"/>
                <a:gd name="T53" fmla="*/ 2147483646 h 99"/>
                <a:gd name="T54" fmla="*/ 2147483646 w 237"/>
                <a:gd name="T55" fmla="*/ 2147483646 h 99"/>
                <a:gd name="T56" fmla="*/ 2147483646 w 237"/>
                <a:gd name="T57" fmla="*/ 2147483646 h 9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37" h="99">
                  <a:moveTo>
                    <a:pt x="118" y="61"/>
                  </a:moveTo>
                  <a:cubicBezTo>
                    <a:pt x="129" y="73"/>
                    <a:pt x="144" y="82"/>
                    <a:pt x="160" y="86"/>
                  </a:cubicBezTo>
                  <a:cubicBezTo>
                    <a:pt x="216" y="99"/>
                    <a:pt x="237" y="56"/>
                    <a:pt x="226" y="28"/>
                  </a:cubicBezTo>
                  <a:cubicBezTo>
                    <a:pt x="219" y="8"/>
                    <a:pt x="196" y="0"/>
                    <a:pt x="178" y="10"/>
                  </a:cubicBezTo>
                  <a:cubicBezTo>
                    <a:pt x="157" y="22"/>
                    <a:pt x="160" y="56"/>
                    <a:pt x="184" y="64"/>
                  </a:cubicBezTo>
                  <a:cubicBezTo>
                    <a:pt x="194" y="68"/>
                    <a:pt x="208" y="65"/>
                    <a:pt x="213" y="52"/>
                  </a:cubicBezTo>
                  <a:cubicBezTo>
                    <a:pt x="216" y="42"/>
                    <a:pt x="209" y="31"/>
                    <a:pt x="199" y="29"/>
                  </a:cubicBezTo>
                  <a:cubicBezTo>
                    <a:pt x="190" y="27"/>
                    <a:pt x="181" y="34"/>
                    <a:pt x="183" y="44"/>
                  </a:cubicBezTo>
                  <a:cubicBezTo>
                    <a:pt x="183" y="41"/>
                    <a:pt x="185" y="33"/>
                    <a:pt x="193" y="32"/>
                  </a:cubicBezTo>
                  <a:cubicBezTo>
                    <a:pt x="204" y="30"/>
                    <a:pt x="213" y="42"/>
                    <a:pt x="210" y="51"/>
                  </a:cubicBezTo>
                  <a:cubicBezTo>
                    <a:pt x="207" y="63"/>
                    <a:pt x="194" y="64"/>
                    <a:pt x="185" y="61"/>
                  </a:cubicBezTo>
                  <a:cubicBezTo>
                    <a:pt x="164" y="53"/>
                    <a:pt x="161" y="24"/>
                    <a:pt x="180" y="13"/>
                  </a:cubicBezTo>
                  <a:cubicBezTo>
                    <a:pt x="197" y="3"/>
                    <a:pt x="219" y="13"/>
                    <a:pt x="224" y="33"/>
                  </a:cubicBezTo>
                  <a:cubicBezTo>
                    <a:pt x="231" y="59"/>
                    <a:pt x="212" y="96"/>
                    <a:pt x="162" y="84"/>
                  </a:cubicBezTo>
                  <a:cubicBezTo>
                    <a:pt x="146" y="80"/>
                    <a:pt x="127" y="69"/>
                    <a:pt x="119" y="54"/>
                  </a:cubicBezTo>
                  <a:cubicBezTo>
                    <a:pt x="109" y="69"/>
                    <a:pt x="92" y="80"/>
                    <a:pt x="74" y="84"/>
                  </a:cubicBezTo>
                  <a:cubicBezTo>
                    <a:pt x="25" y="96"/>
                    <a:pt x="6" y="59"/>
                    <a:pt x="13" y="33"/>
                  </a:cubicBezTo>
                  <a:cubicBezTo>
                    <a:pt x="18" y="13"/>
                    <a:pt x="40" y="3"/>
                    <a:pt x="57" y="13"/>
                  </a:cubicBezTo>
                  <a:cubicBezTo>
                    <a:pt x="75" y="24"/>
                    <a:pt x="73" y="53"/>
                    <a:pt x="52" y="61"/>
                  </a:cubicBezTo>
                  <a:cubicBezTo>
                    <a:pt x="43" y="64"/>
                    <a:pt x="30" y="63"/>
                    <a:pt x="27" y="51"/>
                  </a:cubicBezTo>
                  <a:cubicBezTo>
                    <a:pt x="24" y="42"/>
                    <a:pt x="33" y="30"/>
                    <a:pt x="44" y="32"/>
                  </a:cubicBezTo>
                  <a:cubicBezTo>
                    <a:pt x="52" y="33"/>
                    <a:pt x="54" y="41"/>
                    <a:pt x="54" y="44"/>
                  </a:cubicBezTo>
                  <a:cubicBezTo>
                    <a:pt x="56" y="34"/>
                    <a:pt x="47" y="27"/>
                    <a:pt x="37" y="29"/>
                  </a:cubicBezTo>
                  <a:cubicBezTo>
                    <a:pt x="28" y="31"/>
                    <a:pt x="21" y="42"/>
                    <a:pt x="24" y="52"/>
                  </a:cubicBezTo>
                  <a:cubicBezTo>
                    <a:pt x="29" y="65"/>
                    <a:pt x="43" y="68"/>
                    <a:pt x="53" y="64"/>
                  </a:cubicBezTo>
                  <a:cubicBezTo>
                    <a:pt x="77" y="56"/>
                    <a:pt x="80" y="22"/>
                    <a:pt x="59" y="10"/>
                  </a:cubicBezTo>
                  <a:cubicBezTo>
                    <a:pt x="41" y="0"/>
                    <a:pt x="18" y="8"/>
                    <a:pt x="11" y="28"/>
                  </a:cubicBezTo>
                  <a:cubicBezTo>
                    <a:pt x="0" y="56"/>
                    <a:pt x="21" y="99"/>
                    <a:pt x="76" y="86"/>
                  </a:cubicBezTo>
                  <a:cubicBezTo>
                    <a:pt x="92" y="82"/>
                    <a:pt x="108" y="73"/>
                    <a:pt x="118" y="6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" name="矩形 1"/>
          <p:cNvSpPr>
            <a:spLocks noChangeArrowheads="1"/>
          </p:cNvSpPr>
          <p:nvPr/>
        </p:nvSpPr>
        <p:spPr bwMode="auto">
          <a:xfrm>
            <a:off x="5251859" y="2284413"/>
            <a:ext cx="168828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6000" dirty="0" smtClean="0">
                <a:solidFill>
                  <a:srgbClr val="FAFBF6"/>
                </a:solidFill>
                <a:latin typeface="Impact" panose="020B0806030902050204" pitchFamily="34" charset="0"/>
                <a:ea typeface="张海山锐线体简"/>
                <a:cs typeface="张海山锐线体简"/>
              </a:rPr>
              <a:t>2018</a:t>
            </a:r>
            <a:endParaRPr lang="en-US" altLang="zh-CN" sz="6000" dirty="0" smtClean="0">
              <a:solidFill>
                <a:srgbClr val="FAFBF6"/>
              </a:solidFill>
              <a:latin typeface="Impact" panose="020B0806030902050204" pitchFamily="34" charset="0"/>
              <a:ea typeface="张海山锐线体简"/>
              <a:cs typeface="张海山锐线体简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716463" y="3941763"/>
            <a:ext cx="2759075" cy="0"/>
          </a:xfrm>
          <a:prstGeom prst="line">
            <a:avLst/>
          </a:prstGeom>
          <a:ln>
            <a:solidFill>
              <a:srgbClr val="FBFCF7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98425" y="96838"/>
            <a:ext cx="11995150" cy="6661150"/>
          </a:xfrm>
          <a:prstGeom prst="rect">
            <a:avLst/>
          </a:prstGeom>
          <a:noFill/>
          <a:ln w="63500" cmpd="thickThin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301008" y="3295650"/>
            <a:ext cx="5589984" cy="575468"/>
          </a:xfrm>
        </p:spPr>
        <p:txBody>
          <a:bodyPr anchor="b"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543300" y="4001293"/>
            <a:ext cx="5105400" cy="4238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2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AF056-C4DF-4810-973C-9F9BCAF7E5CD}" type="datetimeFigureOut">
              <a:rPr lang="zh-CN" altLang="en-US"/>
            </a:fld>
            <a:endParaRPr lang="zh-CN" altLang="en-US"/>
          </a:p>
        </p:txBody>
      </p:sp>
      <p:sp>
        <p:nvSpPr>
          <p:cNvPr id="2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22753-968F-41AA-92AE-5E196E6CB43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8425" y="96838"/>
            <a:ext cx="11995150" cy="6661150"/>
          </a:xfrm>
          <a:prstGeom prst="rect">
            <a:avLst/>
          </a:prstGeom>
          <a:noFill/>
          <a:ln w="63500" cmpd="thickThin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 anchor="t"/>
          <a:lstStyle>
            <a:lvl1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DBF30-17D5-4D3C-9D54-1FBB8FD5313F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16C50-B573-46CC-800B-26052506292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8425" y="96838"/>
            <a:ext cx="11995150" cy="6661150"/>
          </a:xfrm>
          <a:prstGeom prst="rect">
            <a:avLst/>
          </a:prstGeom>
          <a:noFill/>
          <a:ln w="63500" cmpd="thickThin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5" name="组合 7"/>
          <p:cNvGrpSpPr/>
          <p:nvPr/>
        </p:nvGrpSpPr>
        <p:grpSpPr bwMode="auto">
          <a:xfrm>
            <a:off x="4457700" y="1825625"/>
            <a:ext cx="3232150" cy="3206750"/>
            <a:chOff x="4985288" y="1224585"/>
            <a:chExt cx="2546888" cy="2527388"/>
          </a:xfrm>
        </p:grpSpPr>
        <p:sp>
          <p:nvSpPr>
            <p:cNvPr id="6" name="椭圆 5"/>
            <p:cNvSpPr/>
            <p:nvPr/>
          </p:nvSpPr>
          <p:spPr>
            <a:xfrm>
              <a:off x="5012808" y="1224585"/>
              <a:ext cx="2433054" cy="2433550"/>
            </a:xfrm>
            <a:prstGeom prst="ellipse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5097871" y="1265874"/>
              <a:ext cx="2434305" cy="2433549"/>
            </a:xfrm>
            <a:prstGeom prst="ellipse">
              <a:avLst/>
            </a:prstGeom>
            <a:solidFill>
              <a:schemeClr val="tx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4985288" y="1318424"/>
              <a:ext cx="2434305" cy="2433549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9" name="Freeform 5"/>
          <p:cNvSpPr>
            <a:spLocks noEditPoints="1"/>
          </p:cNvSpPr>
          <p:nvPr/>
        </p:nvSpPr>
        <p:spPr bwMode="auto">
          <a:xfrm>
            <a:off x="5065713" y="584200"/>
            <a:ext cx="2016125" cy="234950"/>
          </a:xfrm>
          <a:custGeom>
            <a:avLst/>
            <a:gdLst>
              <a:gd name="T0" fmla="*/ 2147483646 w 1255"/>
              <a:gd name="T1" fmla="*/ 2147483646 h 234"/>
              <a:gd name="T2" fmla="*/ 2147483646 w 1255"/>
              <a:gd name="T3" fmla="*/ 2147483646 h 234"/>
              <a:gd name="T4" fmla="*/ 2147483646 w 1255"/>
              <a:gd name="T5" fmla="*/ 2147483646 h 234"/>
              <a:gd name="T6" fmla="*/ 2147483646 w 1255"/>
              <a:gd name="T7" fmla="*/ 2147483646 h 234"/>
              <a:gd name="T8" fmla="*/ 2147483646 w 1255"/>
              <a:gd name="T9" fmla="*/ 2147483646 h 234"/>
              <a:gd name="T10" fmla="*/ 2147483646 w 1255"/>
              <a:gd name="T11" fmla="*/ 2147483646 h 234"/>
              <a:gd name="T12" fmla="*/ 2147483646 w 1255"/>
              <a:gd name="T13" fmla="*/ 2147483646 h 234"/>
              <a:gd name="T14" fmla="*/ 2147483646 w 1255"/>
              <a:gd name="T15" fmla="*/ 2147483646 h 234"/>
              <a:gd name="T16" fmla="*/ 2147483646 w 1255"/>
              <a:gd name="T17" fmla="*/ 2147483646 h 234"/>
              <a:gd name="T18" fmla="*/ 2147483646 w 1255"/>
              <a:gd name="T19" fmla="*/ 2147483646 h 234"/>
              <a:gd name="T20" fmla="*/ 2147483646 w 1255"/>
              <a:gd name="T21" fmla="*/ 2147483646 h 234"/>
              <a:gd name="T22" fmla="*/ 2147483646 w 1255"/>
              <a:gd name="T23" fmla="*/ 2147483646 h 234"/>
              <a:gd name="T24" fmla="*/ 2147483646 w 1255"/>
              <a:gd name="T25" fmla="*/ 2147483646 h 234"/>
              <a:gd name="T26" fmla="*/ 2147483646 w 1255"/>
              <a:gd name="T27" fmla="*/ 2147483646 h 234"/>
              <a:gd name="T28" fmla="*/ 2147483646 w 1255"/>
              <a:gd name="T29" fmla="*/ 2147483646 h 234"/>
              <a:gd name="T30" fmla="*/ 2147483646 w 1255"/>
              <a:gd name="T31" fmla="*/ 2147483646 h 234"/>
              <a:gd name="T32" fmla="*/ 2147483646 w 1255"/>
              <a:gd name="T33" fmla="*/ 2147483646 h 234"/>
              <a:gd name="T34" fmla="*/ 2147483646 w 1255"/>
              <a:gd name="T35" fmla="*/ 2147483646 h 234"/>
              <a:gd name="T36" fmla="*/ 2147483646 w 1255"/>
              <a:gd name="T37" fmla="*/ 2147483646 h 234"/>
              <a:gd name="T38" fmla="*/ 2147483646 w 1255"/>
              <a:gd name="T39" fmla="*/ 2147483646 h 234"/>
              <a:gd name="T40" fmla="*/ 2147483646 w 1255"/>
              <a:gd name="T41" fmla="*/ 2147483646 h 234"/>
              <a:gd name="T42" fmla="*/ 2147483646 w 1255"/>
              <a:gd name="T43" fmla="*/ 2147483646 h 234"/>
              <a:gd name="T44" fmla="*/ 2147483646 w 1255"/>
              <a:gd name="T45" fmla="*/ 2147483646 h 234"/>
              <a:gd name="T46" fmla="*/ 2147483646 w 1255"/>
              <a:gd name="T47" fmla="*/ 2147483646 h 234"/>
              <a:gd name="T48" fmla="*/ 2147483646 w 1255"/>
              <a:gd name="T49" fmla="*/ 2147483646 h 234"/>
              <a:gd name="T50" fmla="*/ 2147483646 w 1255"/>
              <a:gd name="T51" fmla="*/ 2147483646 h 234"/>
              <a:gd name="T52" fmla="*/ 2147483646 w 1255"/>
              <a:gd name="T53" fmla="*/ 2147483646 h 234"/>
              <a:gd name="T54" fmla="*/ 2147483646 w 1255"/>
              <a:gd name="T55" fmla="*/ 2147483646 h 234"/>
              <a:gd name="T56" fmla="*/ 2147483646 w 1255"/>
              <a:gd name="T57" fmla="*/ 2147483646 h 234"/>
              <a:gd name="T58" fmla="*/ 2147483646 w 1255"/>
              <a:gd name="T59" fmla="*/ 2147483646 h 234"/>
              <a:gd name="T60" fmla="*/ 2147483646 w 1255"/>
              <a:gd name="T61" fmla="*/ 2147483646 h 234"/>
              <a:gd name="T62" fmla="*/ 2147483646 w 1255"/>
              <a:gd name="T63" fmla="*/ 2147483646 h 234"/>
              <a:gd name="T64" fmla="*/ 2147483646 w 1255"/>
              <a:gd name="T65" fmla="*/ 2147483646 h 234"/>
              <a:gd name="T66" fmla="*/ 2147483646 w 1255"/>
              <a:gd name="T67" fmla="*/ 2147483646 h 234"/>
              <a:gd name="T68" fmla="*/ 2147483646 w 1255"/>
              <a:gd name="T69" fmla="*/ 2147483646 h 234"/>
              <a:gd name="T70" fmla="*/ 2147483646 w 1255"/>
              <a:gd name="T71" fmla="*/ 2147483646 h 234"/>
              <a:gd name="T72" fmla="*/ 2147483646 w 1255"/>
              <a:gd name="T73" fmla="*/ 2147483646 h 234"/>
              <a:gd name="T74" fmla="*/ 2147483646 w 1255"/>
              <a:gd name="T75" fmla="*/ 2147483646 h 234"/>
              <a:gd name="T76" fmla="*/ 2147483646 w 1255"/>
              <a:gd name="T77" fmla="*/ 2147483646 h 234"/>
              <a:gd name="T78" fmla="*/ 2147483646 w 1255"/>
              <a:gd name="T79" fmla="*/ 2147483646 h 234"/>
              <a:gd name="T80" fmla="*/ 2147483646 w 1255"/>
              <a:gd name="T81" fmla="*/ 2147483646 h 234"/>
              <a:gd name="T82" fmla="*/ 2147483646 w 1255"/>
              <a:gd name="T83" fmla="*/ 2147483646 h 234"/>
              <a:gd name="T84" fmla="*/ 2147483646 w 1255"/>
              <a:gd name="T85" fmla="*/ 2147483646 h 234"/>
              <a:gd name="T86" fmla="*/ 2147483646 w 1255"/>
              <a:gd name="T87" fmla="*/ 2147483646 h 234"/>
              <a:gd name="T88" fmla="*/ 2147483646 w 1255"/>
              <a:gd name="T89" fmla="*/ 2147483646 h 234"/>
              <a:gd name="T90" fmla="*/ 2147483646 w 1255"/>
              <a:gd name="T91" fmla="*/ 2147483646 h 234"/>
              <a:gd name="T92" fmla="*/ 2147483646 w 1255"/>
              <a:gd name="T93" fmla="*/ 2147483646 h 234"/>
              <a:gd name="T94" fmla="*/ 2147483646 w 1255"/>
              <a:gd name="T95" fmla="*/ 2147483646 h 234"/>
              <a:gd name="T96" fmla="*/ 2147483646 w 1255"/>
              <a:gd name="T97" fmla="*/ 2147483646 h 234"/>
              <a:gd name="T98" fmla="*/ 2147483646 w 1255"/>
              <a:gd name="T99" fmla="*/ 2147483646 h 234"/>
              <a:gd name="T100" fmla="*/ 2147483646 w 1255"/>
              <a:gd name="T101" fmla="*/ 2147483646 h 234"/>
              <a:gd name="T102" fmla="*/ 2147483646 w 1255"/>
              <a:gd name="T103" fmla="*/ 2147483646 h 234"/>
              <a:gd name="T104" fmla="*/ 2147483646 w 1255"/>
              <a:gd name="T105" fmla="*/ 2147483646 h 234"/>
              <a:gd name="T106" fmla="*/ 2147483646 w 1255"/>
              <a:gd name="T107" fmla="*/ 2147483646 h 234"/>
              <a:gd name="T108" fmla="*/ 2147483646 w 1255"/>
              <a:gd name="T109" fmla="*/ 2147483646 h 234"/>
              <a:gd name="T110" fmla="*/ 2147483646 w 1255"/>
              <a:gd name="T111" fmla="*/ 2147483646 h 234"/>
              <a:gd name="T112" fmla="*/ 2147483646 w 1255"/>
              <a:gd name="T113" fmla="*/ 2147483646 h 234"/>
              <a:gd name="T114" fmla="*/ 2147483646 w 1255"/>
              <a:gd name="T115" fmla="*/ 2147483646 h 234"/>
              <a:gd name="T116" fmla="*/ 2147483646 w 1255"/>
              <a:gd name="T117" fmla="*/ 2147483646 h 234"/>
              <a:gd name="T118" fmla="*/ 2147483646 w 1255"/>
              <a:gd name="T119" fmla="*/ 2147483646 h 234"/>
              <a:gd name="T120" fmla="*/ 2147483646 w 1255"/>
              <a:gd name="T121" fmla="*/ 2147483646 h 23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255" h="234">
                <a:moveTo>
                  <a:pt x="791" y="101"/>
                </a:moveTo>
                <a:cubicBezTo>
                  <a:pt x="793" y="103"/>
                  <a:pt x="794" y="105"/>
                  <a:pt x="795" y="107"/>
                </a:cubicBezTo>
                <a:cubicBezTo>
                  <a:pt x="810" y="107"/>
                  <a:pt x="810" y="107"/>
                  <a:pt x="810" y="107"/>
                </a:cubicBezTo>
                <a:cubicBezTo>
                  <a:pt x="810" y="107"/>
                  <a:pt x="810" y="106"/>
                  <a:pt x="811" y="105"/>
                </a:cubicBezTo>
                <a:cubicBezTo>
                  <a:pt x="812" y="99"/>
                  <a:pt x="819" y="94"/>
                  <a:pt x="826" y="94"/>
                </a:cubicBezTo>
                <a:cubicBezTo>
                  <a:pt x="833" y="94"/>
                  <a:pt x="839" y="99"/>
                  <a:pt x="841" y="105"/>
                </a:cubicBezTo>
                <a:cubicBezTo>
                  <a:pt x="841" y="106"/>
                  <a:pt x="841" y="107"/>
                  <a:pt x="841" y="107"/>
                </a:cubicBezTo>
                <a:cubicBezTo>
                  <a:pt x="1032" y="107"/>
                  <a:pt x="1032" y="107"/>
                  <a:pt x="1032" y="107"/>
                </a:cubicBezTo>
                <a:cubicBezTo>
                  <a:pt x="1033" y="103"/>
                  <a:pt x="1037" y="100"/>
                  <a:pt x="1042" y="100"/>
                </a:cubicBezTo>
                <a:cubicBezTo>
                  <a:pt x="1046" y="100"/>
                  <a:pt x="1050" y="103"/>
                  <a:pt x="1051" y="107"/>
                </a:cubicBezTo>
                <a:cubicBezTo>
                  <a:pt x="1052" y="107"/>
                  <a:pt x="1052" y="107"/>
                  <a:pt x="1052" y="107"/>
                </a:cubicBezTo>
                <a:cubicBezTo>
                  <a:pt x="1055" y="106"/>
                  <a:pt x="1059" y="104"/>
                  <a:pt x="1062" y="103"/>
                </a:cubicBezTo>
                <a:cubicBezTo>
                  <a:pt x="1067" y="100"/>
                  <a:pt x="1072" y="98"/>
                  <a:pt x="1078" y="98"/>
                </a:cubicBezTo>
                <a:cubicBezTo>
                  <a:pt x="1082" y="98"/>
                  <a:pt x="1086" y="99"/>
                  <a:pt x="1089" y="102"/>
                </a:cubicBezTo>
                <a:cubicBezTo>
                  <a:pt x="1091" y="103"/>
                  <a:pt x="1092" y="105"/>
                  <a:pt x="1093" y="107"/>
                </a:cubicBezTo>
                <a:cubicBezTo>
                  <a:pt x="1099" y="107"/>
                  <a:pt x="1099" y="107"/>
                  <a:pt x="1099" y="107"/>
                </a:cubicBezTo>
                <a:cubicBezTo>
                  <a:pt x="1100" y="103"/>
                  <a:pt x="1104" y="100"/>
                  <a:pt x="1109" y="100"/>
                </a:cubicBezTo>
                <a:cubicBezTo>
                  <a:pt x="1112" y="100"/>
                  <a:pt x="1116" y="102"/>
                  <a:pt x="1117" y="105"/>
                </a:cubicBezTo>
                <a:cubicBezTo>
                  <a:pt x="1121" y="101"/>
                  <a:pt x="1125" y="97"/>
                  <a:pt x="1129" y="94"/>
                </a:cubicBezTo>
                <a:cubicBezTo>
                  <a:pt x="1136" y="90"/>
                  <a:pt x="1143" y="87"/>
                  <a:pt x="1151" y="87"/>
                </a:cubicBezTo>
                <a:cubicBezTo>
                  <a:pt x="1169" y="87"/>
                  <a:pt x="1183" y="100"/>
                  <a:pt x="1199" y="106"/>
                </a:cubicBezTo>
                <a:cubicBezTo>
                  <a:pt x="1209" y="109"/>
                  <a:pt x="1219" y="110"/>
                  <a:pt x="1228" y="108"/>
                </a:cubicBezTo>
                <a:cubicBezTo>
                  <a:pt x="1238" y="107"/>
                  <a:pt x="1248" y="103"/>
                  <a:pt x="1255" y="96"/>
                </a:cubicBezTo>
                <a:cubicBezTo>
                  <a:pt x="1253" y="105"/>
                  <a:pt x="1247" y="113"/>
                  <a:pt x="1239" y="117"/>
                </a:cubicBezTo>
                <a:cubicBezTo>
                  <a:pt x="1234" y="118"/>
                  <a:pt x="1230" y="119"/>
                  <a:pt x="1225" y="118"/>
                </a:cubicBezTo>
                <a:cubicBezTo>
                  <a:pt x="1219" y="117"/>
                  <a:pt x="1214" y="114"/>
                  <a:pt x="1208" y="112"/>
                </a:cubicBezTo>
                <a:cubicBezTo>
                  <a:pt x="1208" y="112"/>
                  <a:pt x="1208" y="112"/>
                  <a:pt x="1208" y="112"/>
                </a:cubicBezTo>
                <a:cubicBezTo>
                  <a:pt x="1210" y="114"/>
                  <a:pt x="1212" y="117"/>
                  <a:pt x="1214" y="119"/>
                </a:cubicBezTo>
                <a:cubicBezTo>
                  <a:pt x="1216" y="122"/>
                  <a:pt x="1218" y="125"/>
                  <a:pt x="1218" y="128"/>
                </a:cubicBezTo>
                <a:cubicBezTo>
                  <a:pt x="1219" y="136"/>
                  <a:pt x="1212" y="141"/>
                  <a:pt x="1206" y="139"/>
                </a:cubicBezTo>
                <a:cubicBezTo>
                  <a:pt x="1203" y="138"/>
                  <a:pt x="1201" y="135"/>
                  <a:pt x="1200" y="133"/>
                </a:cubicBezTo>
                <a:cubicBezTo>
                  <a:pt x="1199" y="130"/>
                  <a:pt x="1198" y="126"/>
                  <a:pt x="1197" y="123"/>
                </a:cubicBezTo>
                <a:cubicBezTo>
                  <a:pt x="1196" y="120"/>
                  <a:pt x="1196" y="117"/>
                  <a:pt x="1194" y="114"/>
                </a:cubicBezTo>
                <a:cubicBezTo>
                  <a:pt x="1192" y="109"/>
                  <a:pt x="1189" y="105"/>
                  <a:pt x="1185" y="102"/>
                </a:cubicBezTo>
                <a:cubicBezTo>
                  <a:pt x="1185" y="102"/>
                  <a:pt x="1185" y="102"/>
                  <a:pt x="1185" y="102"/>
                </a:cubicBezTo>
                <a:cubicBezTo>
                  <a:pt x="1186" y="105"/>
                  <a:pt x="1187" y="107"/>
                  <a:pt x="1187" y="110"/>
                </a:cubicBezTo>
                <a:cubicBezTo>
                  <a:pt x="1188" y="113"/>
                  <a:pt x="1188" y="116"/>
                  <a:pt x="1187" y="119"/>
                </a:cubicBezTo>
                <a:cubicBezTo>
                  <a:pt x="1187" y="122"/>
                  <a:pt x="1185" y="124"/>
                  <a:pt x="1183" y="125"/>
                </a:cubicBezTo>
                <a:cubicBezTo>
                  <a:pt x="1180" y="126"/>
                  <a:pt x="1176" y="124"/>
                  <a:pt x="1174" y="122"/>
                </a:cubicBezTo>
                <a:cubicBezTo>
                  <a:pt x="1171" y="120"/>
                  <a:pt x="1171" y="116"/>
                  <a:pt x="1171" y="112"/>
                </a:cubicBezTo>
                <a:cubicBezTo>
                  <a:pt x="1170" y="108"/>
                  <a:pt x="1170" y="104"/>
                  <a:pt x="1169" y="101"/>
                </a:cubicBezTo>
                <a:cubicBezTo>
                  <a:pt x="1165" y="92"/>
                  <a:pt x="1152" y="91"/>
                  <a:pt x="1144" y="94"/>
                </a:cubicBezTo>
                <a:cubicBezTo>
                  <a:pt x="1144" y="95"/>
                  <a:pt x="1144" y="95"/>
                  <a:pt x="1144" y="95"/>
                </a:cubicBezTo>
                <a:cubicBezTo>
                  <a:pt x="1150" y="97"/>
                  <a:pt x="1157" y="102"/>
                  <a:pt x="1159" y="108"/>
                </a:cubicBezTo>
                <a:cubicBezTo>
                  <a:pt x="1163" y="121"/>
                  <a:pt x="1151" y="129"/>
                  <a:pt x="1137" y="119"/>
                </a:cubicBezTo>
                <a:cubicBezTo>
                  <a:pt x="1134" y="117"/>
                  <a:pt x="1130" y="115"/>
                  <a:pt x="1127" y="113"/>
                </a:cubicBezTo>
                <a:cubicBezTo>
                  <a:pt x="1125" y="112"/>
                  <a:pt x="1122" y="111"/>
                  <a:pt x="1119" y="111"/>
                </a:cubicBezTo>
                <a:cubicBezTo>
                  <a:pt x="1119" y="111"/>
                  <a:pt x="1119" y="110"/>
                  <a:pt x="1118" y="111"/>
                </a:cubicBezTo>
                <a:cubicBezTo>
                  <a:pt x="1118" y="112"/>
                  <a:pt x="1118" y="112"/>
                  <a:pt x="1118" y="112"/>
                </a:cubicBezTo>
                <a:cubicBezTo>
                  <a:pt x="1117" y="116"/>
                  <a:pt x="1113" y="119"/>
                  <a:pt x="1109" y="119"/>
                </a:cubicBezTo>
                <a:cubicBezTo>
                  <a:pt x="1104" y="119"/>
                  <a:pt x="1100" y="116"/>
                  <a:pt x="1099" y="112"/>
                </a:cubicBezTo>
                <a:cubicBezTo>
                  <a:pt x="1093" y="112"/>
                  <a:pt x="1093" y="112"/>
                  <a:pt x="1093" y="112"/>
                </a:cubicBezTo>
                <a:cubicBezTo>
                  <a:pt x="1092" y="114"/>
                  <a:pt x="1091" y="116"/>
                  <a:pt x="1089" y="117"/>
                </a:cubicBezTo>
                <a:cubicBezTo>
                  <a:pt x="1086" y="120"/>
                  <a:pt x="1082" y="121"/>
                  <a:pt x="1078" y="121"/>
                </a:cubicBezTo>
                <a:cubicBezTo>
                  <a:pt x="1072" y="121"/>
                  <a:pt x="1067" y="118"/>
                  <a:pt x="1062" y="116"/>
                </a:cubicBezTo>
                <a:cubicBezTo>
                  <a:pt x="1059" y="115"/>
                  <a:pt x="1055" y="113"/>
                  <a:pt x="1052" y="112"/>
                </a:cubicBezTo>
                <a:cubicBezTo>
                  <a:pt x="1051" y="112"/>
                  <a:pt x="1051" y="112"/>
                  <a:pt x="1051" y="112"/>
                </a:cubicBezTo>
                <a:cubicBezTo>
                  <a:pt x="1050" y="116"/>
                  <a:pt x="1046" y="119"/>
                  <a:pt x="1042" y="119"/>
                </a:cubicBezTo>
                <a:cubicBezTo>
                  <a:pt x="1037" y="119"/>
                  <a:pt x="1033" y="116"/>
                  <a:pt x="1032" y="112"/>
                </a:cubicBezTo>
                <a:cubicBezTo>
                  <a:pt x="841" y="112"/>
                  <a:pt x="841" y="112"/>
                  <a:pt x="841" y="112"/>
                </a:cubicBezTo>
                <a:cubicBezTo>
                  <a:pt x="840" y="119"/>
                  <a:pt x="834" y="125"/>
                  <a:pt x="826" y="125"/>
                </a:cubicBezTo>
                <a:cubicBezTo>
                  <a:pt x="818" y="125"/>
                  <a:pt x="811" y="119"/>
                  <a:pt x="810" y="112"/>
                </a:cubicBezTo>
                <a:cubicBezTo>
                  <a:pt x="795" y="112"/>
                  <a:pt x="795" y="112"/>
                  <a:pt x="795" y="112"/>
                </a:cubicBezTo>
                <a:cubicBezTo>
                  <a:pt x="794" y="114"/>
                  <a:pt x="792" y="116"/>
                  <a:pt x="790" y="117"/>
                </a:cubicBezTo>
                <a:cubicBezTo>
                  <a:pt x="787" y="119"/>
                  <a:pt x="784" y="118"/>
                  <a:pt x="782" y="117"/>
                </a:cubicBezTo>
                <a:cubicBezTo>
                  <a:pt x="778" y="116"/>
                  <a:pt x="775" y="115"/>
                  <a:pt x="773" y="113"/>
                </a:cubicBezTo>
                <a:cubicBezTo>
                  <a:pt x="770" y="111"/>
                  <a:pt x="767" y="110"/>
                  <a:pt x="764" y="108"/>
                </a:cubicBezTo>
                <a:cubicBezTo>
                  <a:pt x="759" y="107"/>
                  <a:pt x="754" y="107"/>
                  <a:pt x="749" y="107"/>
                </a:cubicBezTo>
                <a:cubicBezTo>
                  <a:pt x="749" y="108"/>
                  <a:pt x="749" y="108"/>
                  <a:pt x="749" y="108"/>
                </a:cubicBezTo>
                <a:cubicBezTo>
                  <a:pt x="752" y="108"/>
                  <a:pt x="754" y="110"/>
                  <a:pt x="756" y="111"/>
                </a:cubicBezTo>
                <a:cubicBezTo>
                  <a:pt x="759" y="113"/>
                  <a:pt x="761" y="115"/>
                  <a:pt x="763" y="117"/>
                </a:cubicBezTo>
                <a:cubicBezTo>
                  <a:pt x="764" y="119"/>
                  <a:pt x="766" y="122"/>
                  <a:pt x="764" y="125"/>
                </a:cubicBezTo>
                <a:cubicBezTo>
                  <a:pt x="763" y="127"/>
                  <a:pt x="759" y="129"/>
                  <a:pt x="756" y="129"/>
                </a:cubicBezTo>
                <a:cubicBezTo>
                  <a:pt x="752" y="129"/>
                  <a:pt x="749" y="127"/>
                  <a:pt x="747" y="125"/>
                </a:cubicBezTo>
                <a:cubicBezTo>
                  <a:pt x="744" y="122"/>
                  <a:pt x="741" y="119"/>
                  <a:pt x="737" y="118"/>
                </a:cubicBezTo>
                <a:cubicBezTo>
                  <a:pt x="728" y="115"/>
                  <a:pt x="719" y="124"/>
                  <a:pt x="715" y="132"/>
                </a:cubicBezTo>
                <a:cubicBezTo>
                  <a:pt x="715" y="132"/>
                  <a:pt x="715" y="132"/>
                  <a:pt x="715" y="132"/>
                </a:cubicBezTo>
                <a:cubicBezTo>
                  <a:pt x="721" y="129"/>
                  <a:pt x="730" y="127"/>
                  <a:pt x="736" y="130"/>
                </a:cubicBezTo>
                <a:cubicBezTo>
                  <a:pt x="748" y="136"/>
                  <a:pt x="745" y="151"/>
                  <a:pt x="729" y="154"/>
                </a:cubicBezTo>
                <a:cubicBezTo>
                  <a:pt x="725" y="155"/>
                  <a:pt x="721" y="156"/>
                  <a:pt x="717" y="157"/>
                </a:cubicBezTo>
                <a:cubicBezTo>
                  <a:pt x="715" y="158"/>
                  <a:pt x="712" y="159"/>
                  <a:pt x="710" y="161"/>
                </a:cubicBezTo>
                <a:cubicBezTo>
                  <a:pt x="709" y="162"/>
                  <a:pt x="707" y="164"/>
                  <a:pt x="707" y="166"/>
                </a:cubicBezTo>
                <a:cubicBezTo>
                  <a:pt x="705" y="158"/>
                  <a:pt x="704" y="150"/>
                  <a:pt x="705" y="143"/>
                </a:cubicBezTo>
                <a:cubicBezTo>
                  <a:pt x="706" y="135"/>
                  <a:pt x="710" y="127"/>
                  <a:pt x="715" y="121"/>
                </a:cubicBezTo>
                <a:cubicBezTo>
                  <a:pt x="727" y="108"/>
                  <a:pt x="746" y="107"/>
                  <a:pt x="762" y="99"/>
                </a:cubicBezTo>
                <a:cubicBezTo>
                  <a:pt x="770" y="95"/>
                  <a:pt x="778" y="88"/>
                  <a:pt x="783" y="80"/>
                </a:cubicBezTo>
                <a:cubicBezTo>
                  <a:pt x="789" y="72"/>
                  <a:pt x="793" y="62"/>
                  <a:pt x="793" y="52"/>
                </a:cubicBezTo>
                <a:cubicBezTo>
                  <a:pt x="798" y="60"/>
                  <a:pt x="800" y="70"/>
                  <a:pt x="796" y="78"/>
                </a:cubicBezTo>
                <a:cubicBezTo>
                  <a:pt x="795" y="83"/>
                  <a:pt x="792" y="86"/>
                  <a:pt x="788" y="89"/>
                </a:cubicBezTo>
                <a:cubicBezTo>
                  <a:pt x="783" y="93"/>
                  <a:pt x="778" y="95"/>
                  <a:pt x="772" y="97"/>
                </a:cubicBezTo>
                <a:cubicBezTo>
                  <a:pt x="772" y="97"/>
                  <a:pt x="772" y="97"/>
                  <a:pt x="772" y="97"/>
                </a:cubicBezTo>
                <a:cubicBezTo>
                  <a:pt x="775" y="97"/>
                  <a:pt x="778" y="97"/>
                  <a:pt x="782" y="98"/>
                </a:cubicBezTo>
                <a:cubicBezTo>
                  <a:pt x="785" y="98"/>
                  <a:pt x="788" y="99"/>
                  <a:pt x="791" y="101"/>
                </a:cubicBezTo>
                <a:close/>
                <a:moveTo>
                  <a:pt x="126" y="94"/>
                </a:moveTo>
                <a:cubicBezTo>
                  <a:pt x="120" y="90"/>
                  <a:pt x="112" y="87"/>
                  <a:pt x="104" y="87"/>
                </a:cubicBezTo>
                <a:cubicBezTo>
                  <a:pt x="86" y="87"/>
                  <a:pt x="72" y="100"/>
                  <a:pt x="56" y="106"/>
                </a:cubicBezTo>
                <a:cubicBezTo>
                  <a:pt x="47" y="109"/>
                  <a:pt x="37" y="110"/>
                  <a:pt x="27" y="108"/>
                </a:cubicBezTo>
                <a:cubicBezTo>
                  <a:pt x="17" y="107"/>
                  <a:pt x="8" y="103"/>
                  <a:pt x="0" y="96"/>
                </a:cubicBezTo>
                <a:cubicBezTo>
                  <a:pt x="2" y="105"/>
                  <a:pt x="8" y="113"/>
                  <a:pt x="17" y="117"/>
                </a:cubicBezTo>
                <a:cubicBezTo>
                  <a:pt x="21" y="118"/>
                  <a:pt x="26" y="119"/>
                  <a:pt x="30" y="118"/>
                </a:cubicBezTo>
                <a:cubicBezTo>
                  <a:pt x="36" y="117"/>
                  <a:pt x="42" y="114"/>
                  <a:pt x="47" y="112"/>
                </a:cubicBezTo>
                <a:cubicBezTo>
                  <a:pt x="47" y="112"/>
                  <a:pt x="47" y="112"/>
                  <a:pt x="47" y="112"/>
                </a:cubicBezTo>
                <a:cubicBezTo>
                  <a:pt x="45" y="114"/>
                  <a:pt x="43" y="117"/>
                  <a:pt x="41" y="119"/>
                </a:cubicBezTo>
                <a:cubicBezTo>
                  <a:pt x="39" y="122"/>
                  <a:pt x="38" y="125"/>
                  <a:pt x="37" y="128"/>
                </a:cubicBezTo>
                <a:cubicBezTo>
                  <a:pt x="36" y="136"/>
                  <a:pt x="43" y="141"/>
                  <a:pt x="49" y="139"/>
                </a:cubicBezTo>
                <a:cubicBezTo>
                  <a:pt x="52" y="138"/>
                  <a:pt x="54" y="135"/>
                  <a:pt x="55" y="133"/>
                </a:cubicBezTo>
                <a:cubicBezTo>
                  <a:pt x="57" y="130"/>
                  <a:pt x="58" y="126"/>
                  <a:pt x="58" y="123"/>
                </a:cubicBezTo>
                <a:cubicBezTo>
                  <a:pt x="59" y="120"/>
                  <a:pt x="60" y="117"/>
                  <a:pt x="61" y="114"/>
                </a:cubicBezTo>
                <a:cubicBezTo>
                  <a:pt x="63" y="109"/>
                  <a:pt x="66" y="105"/>
                  <a:pt x="70" y="102"/>
                </a:cubicBezTo>
                <a:cubicBezTo>
                  <a:pt x="71" y="102"/>
                  <a:pt x="71" y="102"/>
                  <a:pt x="71" y="102"/>
                </a:cubicBezTo>
                <a:cubicBezTo>
                  <a:pt x="69" y="105"/>
                  <a:pt x="68" y="107"/>
                  <a:pt x="68" y="110"/>
                </a:cubicBezTo>
                <a:cubicBezTo>
                  <a:pt x="68" y="113"/>
                  <a:pt x="67" y="116"/>
                  <a:pt x="68" y="119"/>
                </a:cubicBezTo>
                <a:cubicBezTo>
                  <a:pt x="69" y="122"/>
                  <a:pt x="70" y="124"/>
                  <a:pt x="72" y="125"/>
                </a:cubicBezTo>
                <a:cubicBezTo>
                  <a:pt x="75" y="126"/>
                  <a:pt x="79" y="124"/>
                  <a:pt x="81" y="122"/>
                </a:cubicBezTo>
                <a:cubicBezTo>
                  <a:pt x="84" y="120"/>
                  <a:pt x="84" y="116"/>
                  <a:pt x="85" y="112"/>
                </a:cubicBezTo>
                <a:cubicBezTo>
                  <a:pt x="85" y="108"/>
                  <a:pt x="85" y="104"/>
                  <a:pt x="86" y="101"/>
                </a:cubicBezTo>
                <a:cubicBezTo>
                  <a:pt x="91" y="92"/>
                  <a:pt x="103" y="91"/>
                  <a:pt x="111" y="94"/>
                </a:cubicBezTo>
                <a:cubicBezTo>
                  <a:pt x="111" y="95"/>
                  <a:pt x="111" y="95"/>
                  <a:pt x="111" y="95"/>
                </a:cubicBezTo>
                <a:cubicBezTo>
                  <a:pt x="105" y="97"/>
                  <a:pt x="98" y="102"/>
                  <a:pt x="96" y="108"/>
                </a:cubicBezTo>
                <a:cubicBezTo>
                  <a:pt x="92" y="121"/>
                  <a:pt x="105" y="129"/>
                  <a:pt x="118" y="119"/>
                </a:cubicBezTo>
                <a:cubicBezTo>
                  <a:pt x="122" y="117"/>
                  <a:pt x="125" y="115"/>
                  <a:pt x="128" y="113"/>
                </a:cubicBezTo>
                <a:cubicBezTo>
                  <a:pt x="131" y="112"/>
                  <a:pt x="133" y="111"/>
                  <a:pt x="136" y="111"/>
                </a:cubicBezTo>
                <a:cubicBezTo>
                  <a:pt x="136" y="111"/>
                  <a:pt x="137" y="110"/>
                  <a:pt x="137" y="111"/>
                </a:cubicBezTo>
                <a:cubicBezTo>
                  <a:pt x="137" y="112"/>
                  <a:pt x="137" y="112"/>
                  <a:pt x="137" y="112"/>
                </a:cubicBezTo>
                <a:cubicBezTo>
                  <a:pt x="138" y="116"/>
                  <a:pt x="142" y="119"/>
                  <a:pt x="147" y="119"/>
                </a:cubicBezTo>
                <a:cubicBezTo>
                  <a:pt x="151" y="119"/>
                  <a:pt x="155" y="116"/>
                  <a:pt x="156" y="112"/>
                </a:cubicBezTo>
                <a:cubicBezTo>
                  <a:pt x="162" y="112"/>
                  <a:pt x="162" y="112"/>
                  <a:pt x="162" y="112"/>
                </a:cubicBezTo>
                <a:cubicBezTo>
                  <a:pt x="163" y="114"/>
                  <a:pt x="164" y="116"/>
                  <a:pt x="166" y="117"/>
                </a:cubicBezTo>
                <a:cubicBezTo>
                  <a:pt x="169" y="120"/>
                  <a:pt x="174" y="121"/>
                  <a:pt x="178" y="121"/>
                </a:cubicBezTo>
                <a:cubicBezTo>
                  <a:pt x="183" y="121"/>
                  <a:pt x="188" y="118"/>
                  <a:pt x="193" y="116"/>
                </a:cubicBezTo>
                <a:cubicBezTo>
                  <a:pt x="197" y="115"/>
                  <a:pt x="200" y="113"/>
                  <a:pt x="204" y="112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5" y="116"/>
                  <a:pt x="209" y="119"/>
                  <a:pt x="214" y="119"/>
                </a:cubicBezTo>
                <a:cubicBezTo>
                  <a:pt x="218" y="119"/>
                  <a:pt x="222" y="116"/>
                  <a:pt x="223" y="112"/>
                </a:cubicBezTo>
                <a:cubicBezTo>
                  <a:pt x="414" y="112"/>
                  <a:pt x="414" y="112"/>
                  <a:pt x="414" y="112"/>
                </a:cubicBezTo>
                <a:cubicBezTo>
                  <a:pt x="415" y="119"/>
                  <a:pt x="422" y="125"/>
                  <a:pt x="430" y="125"/>
                </a:cubicBezTo>
                <a:cubicBezTo>
                  <a:pt x="438" y="125"/>
                  <a:pt x="444" y="119"/>
                  <a:pt x="445" y="112"/>
                </a:cubicBezTo>
                <a:cubicBezTo>
                  <a:pt x="461" y="112"/>
                  <a:pt x="461" y="112"/>
                  <a:pt x="461" y="112"/>
                </a:cubicBezTo>
                <a:cubicBezTo>
                  <a:pt x="461" y="114"/>
                  <a:pt x="463" y="116"/>
                  <a:pt x="465" y="117"/>
                </a:cubicBezTo>
                <a:cubicBezTo>
                  <a:pt x="468" y="119"/>
                  <a:pt x="471" y="118"/>
                  <a:pt x="474" y="117"/>
                </a:cubicBezTo>
                <a:cubicBezTo>
                  <a:pt x="477" y="116"/>
                  <a:pt x="480" y="115"/>
                  <a:pt x="483" y="113"/>
                </a:cubicBezTo>
                <a:cubicBezTo>
                  <a:pt x="486" y="111"/>
                  <a:pt x="488" y="110"/>
                  <a:pt x="491" y="108"/>
                </a:cubicBezTo>
                <a:cubicBezTo>
                  <a:pt x="496" y="107"/>
                  <a:pt x="501" y="107"/>
                  <a:pt x="506" y="107"/>
                </a:cubicBezTo>
                <a:cubicBezTo>
                  <a:pt x="506" y="108"/>
                  <a:pt x="506" y="108"/>
                  <a:pt x="506" y="108"/>
                </a:cubicBezTo>
                <a:cubicBezTo>
                  <a:pt x="504" y="108"/>
                  <a:pt x="501" y="110"/>
                  <a:pt x="499" y="111"/>
                </a:cubicBezTo>
                <a:cubicBezTo>
                  <a:pt x="496" y="113"/>
                  <a:pt x="494" y="115"/>
                  <a:pt x="492" y="117"/>
                </a:cubicBezTo>
                <a:cubicBezTo>
                  <a:pt x="491" y="119"/>
                  <a:pt x="490" y="122"/>
                  <a:pt x="491" y="125"/>
                </a:cubicBezTo>
                <a:cubicBezTo>
                  <a:pt x="492" y="127"/>
                  <a:pt x="496" y="129"/>
                  <a:pt x="499" y="129"/>
                </a:cubicBezTo>
                <a:cubicBezTo>
                  <a:pt x="503" y="129"/>
                  <a:pt x="506" y="127"/>
                  <a:pt x="509" y="125"/>
                </a:cubicBezTo>
                <a:cubicBezTo>
                  <a:pt x="512" y="122"/>
                  <a:pt x="515" y="119"/>
                  <a:pt x="518" y="118"/>
                </a:cubicBezTo>
                <a:cubicBezTo>
                  <a:pt x="528" y="115"/>
                  <a:pt x="536" y="124"/>
                  <a:pt x="540" y="132"/>
                </a:cubicBezTo>
                <a:cubicBezTo>
                  <a:pt x="540" y="132"/>
                  <a:pt x="540" y="132"/>
                  <a:pt x="540" y="132"/>
                </a:cubicBezTo>
                <a:cubicBezTo>
                  <a:pt x="534" y="129"/>
                  <a:pt x="526" y="127"/>
                  <a:pt x="520" y="130"/>
                </a:cubicBezTo>
                <a:cubicBezTo>
                  <a:pt x="508" y="136"/>
                  <a:pt x="510" y="151"/>
                  <a:pt x="527" y="154"/>
                </a:cubicBezTo>
                <a:cubicBezTo>
                  <a:pt x="530" y="155"/>
                  <a:pt x="535" y="156"/>
                  <a:pt x="538" y="157"/>
                </a:cubicBezTo>
                <a:cubicBezTo>
                  <a:pt x="541" y="158"/>
                  <a:pt x="543" y="159"/>
                  <a:pt x="545" y="161"/>
                </a:cubicBezTo>
                <a:cubicBezTo>
                  <a:pt x="547" y="162"/>
                  <a:pt x="548" y="164"/>
                  <a:pt x="549" y="166"/>
                </a:cubicBezTo>
                <a:cubicBezTo>
                  <a:pt x="551" y="158"/>
                  <a:pt x="551" y="150"/>
                  <a:pt x="550" y="143"/>
                </a:cubicBezTo>
                <a:cubicBezTo>
                  <a:pt x="549" y="135"/>
                  <a:pt x="545" y="127"/>
                  <a:pt x="540" y="121"/>
                </a:cubicBezTo>
                <a:cubicBezTo>
                  <a:pt x="528" y="108"/>
                  <a:pt x="509" y="107"/>
                  <a:pt x="494" y="99"/>
                </a:cubicBezTo>
                <a:cubicBezTo>
                  <a:pt x="485" y="95"/>
                  <a:pt x="477" y="88"/>
                  <a:pt x="472" y="80"/>
                </a:cubicBezTo>
                <a:cubicBezTo>
                  <a:pt x="466" y="72"/>
                  <a:pt x="462" y="62"/>
                  <a:pt x="462" y="52"/>
                </a:cubicBezTo>
                <a:cubicBezTo>
                  <a:pt x="457" y="60"/>
                  <a:pt x="455" y="70"/>
                  <a:pt x="459" y="78"/>
                </a:cubicBezTo>
                <a:cubicBezTo>
                  <a:pt x="461" y="83"/>
                  <a:pt x="464" y="86"/>
                  <a:pt x="467" y="89"/>
                </a:cubicBezTo>
                <a:cubicBezTo>
                  <a:pt x="472" y="93"/>
                  <a:pt x="478" y="95"/>
                  <a:pt x="483" y="97"/>
                </a:cubicBezTo>
                <a:cubicBezTo>
                  <a:pt x="483" y="97"/>
                  <a:pt x="483" y="97"/>
                  <a:pt x="483" y="97"/>
                </a:cubicBezTo>
                <a:cubicBezTo>
                  <a:pt x="480" y="97"/>
                  <a:pt x="477" y="97"/>
                  <a:pt x="474" y="98"/>
                </a:cubicBezTo>
                <a:cubicBezTo>
                  <a:pt x="470" y="98"/>
                  <a:pt x="467" y="99"/>
                  <a:pt x="464" y="101"/>
                </a:cubicBezTo>
                <a:cubicBezTo>
                  <a:pt x="462" y="103"/>
                  <a:pt x="461" y="105"/>
                  <a:pt x="461" y="107"/>
                </a:cubicBezTo>
                <a:cubicBezTo>
                  <a:pt x="445" y="107"/>
                  <a:pt x="445" y="107"/>
                  <a:pt x="445" y="107"/>
                </a:cubicBezTo>
                <a:cubicBezTo>
                  <a:pt x="445" y="107"/>
                  <a:pt x="445" y="106"/>
                  <a:pt x="445" y="105"/>
                </a:cubicBezTo>
                <a:cubicBezTo>
                  <a:pt x="443" y="99"/>
                  <a:pt x="437" y="94"/>
                  <a:pt x="430" y="94"/>
                </a:cubicBezTo>
                <a:cubicBezTo>
                  <a:pt x="422" y="94"/>
                  <a:pt x="416" y="99"/>
                  <a:pt x="414" y="105"/>
                </a:cubicBezTo>
                <a:cubicBezTo>
                  <a:pt x="414" y="106"/>
                  <a:pt x="414" y="107"/>
                  <a:pt x="414" y="107"/>
                </a:cubicBezTo>
                <a:cubicBezTo>
                  <a:pt x="223" y="107"/>
                  <a:pt x="223" y="107"/>
                  <a:pt x="223" y="107"/>
                </a:cubicBezTo>
                <a:cubicBezTo>
                  <a:pt x="222" y="103"/>
                  <a:pt x="218" y="100"/>
                  <a:pt x="214" y="100"/>
                </a:cubicBezTo>
                <a:cubicBezTo>
                  <a:pt x="209" y="100"/>
                  <a:pt x="205" y="103"/>
                  <a:pt x="204" y="107"/>
                </a:cubicBezTo>
                <a:cubicBezTo>
                  <a:pt x="204" y="107"/>
                  <a:pt x="204" y="107"/>
                  <a:pt x="204" y="107"/>
                </a:cubicBezTo>
                <a:cubicBezTo>
                  <a:pt x="200" y="106"/>
                  <a:pt x="197" y="104"/>
                  <a:pt x="193" y="103"/>
                </a:cubicBezTo>
                <a:cubicBezTo>
                  <a:pt x="188" y="100"/>
                  <a:pt x="183" y="98"/>
                  <a:pt x="178" y="98"/>
                </a:cubicBezTo>
                <a:cubicBezTo>
                  <a:pt x="174" y="98"/>
                  <a:pt x="169" y="99"/>
                  <a:pt x="166" y="102"/>
                </a:cubicBezTo>
                <a:cubicBezTo>
                  <a:pt x="165" y="103"/>
                  <a:pt x="163" y="105"/>
                  <a:pt x="162" y="107"/>
                </a:cubicBezTo>
                <a:cubicBezTo>
                  <a:pt x="156" y="107"/>
                  <a:pt x="156" y="107"/>
                  <a:pt x="156" y="107"/>
                </a:cubicBezTo>
                <a:cubicBezTo>
                  <a:pt x="155" y="103"/>
                  <a:pt x="151" y="100"/>
                  <a:pt x="147" y="100"/>
                </a:cubicBezTo>
                <a:cubicBezTo>
                  <a:pt x="143" y="100"/>
                  <a:pt x="139" y="102"/>
                  <a:pt x="138" y="105"/>
                </a:cubicBezTo>
                <a:cubicBezTo>
                  <a:pt x="134" y="101"/>
                  <a:pt x="131" y="97"/>
                  <a:pt x="126" y="94"/>
                </a:cubicBezTo>
                <a:close/>
                <a:moveTo>
                  <a:pt x="634" y="202"/>
                </a:moveTo>
                <a:cubicBezTo>
                  <a:pt x="632" y="197"/>
                  <a:pt x="629" y="191"/>
                  <a:pt x="628" y="186"/>
                </a:cubicBezTo>
                <a:cubicBezTo>
                  <a:pt x="626" y="191"/>
                  <a:pt x="623" y="197"/>
                  <a:pt x="621" y="202"/>
                </a:cubicBezTo>
                <a:cubicBezTo>
                  <a:pt x="619" y="207"/>
                  <a:pt x="616" y="212"/>
                  <a:pt x="616" y="218"/>
                </a:cubicBezTo>
                <a:cubicBezTo>
                  <a:pt x="616" y="222"/>
                  <a:pt x="617" y="226"/>
                  <a:pt x="620" y="229"/>
                </a:cubicBezTo>
                <a:cubicBezTo>
                  <a:pt x="622" y="231"/>
                  <a:pt x="625" y="233"/>
                  <a:pt x="628" y="234"/>
                </a:cubicBezTo>
                <a:cubicBezTo>
                  <a:pt x="631" y="233"/>
                  <a:pt x="633" y="231"/>
                  <a:pt x="635" y="229"/>
                </a:cubicBezTo>
                <a:cubicBezTo>
                  <a:pt x="638" y="226"/>
                  <a:pt x="639" y="222"/>
                  <a:pt x="639" y="218"/>
                </a:cubicBezTo>
                <a:cubicBezTo>
                  <a:pt x="639" y="212"/>
                  <a:pt x="637" y="207"/>
                  <a:pt x="634" y="202"/>
                </a:cubicBezTo>
                <a:close/>
                <a:moveTo>
                  <a:pt x="621" y="50"/>
                </a:moveTo>
                <a:cubicBezTo>
                  <a:pt x="623" y="55"/>
                  <a:pt x="626" y="61"/>
                  <a:pt x="628" y="67"/>
                </a:cubicBezTo>
                <a:cubicBezTo>
                  <a:pt x="629" y="61"/>
                  <a:pt x="632" y="55"/>
                  <a:pt x="634" y="50"/>
                </a:cubicBezTo>
                <a:cubicBezTo>
                  <a:pt x="637" y="45"/>
                  <a:pt x="639" y="40"/>
                  <a:pt x="639" y="35"/>
                </a:cubicBezTo>
                <a:cubicBezTo>
                  <a:pt x="639" y="30"/>
                  <a:pt x="638" y="26"/>
                  <a:pt x="635" y="23"/>
                </a:cubicBezTo>
                <a:cubicBezTo>
                  <a:pt x="633" y="21"/>
                  <a:pt x="631" y="19"/>
                  <a:pt x="628" y="18"/>
                </a:cubicBezTo>
                <a:cubicBezTo>
                  <a:pt x="625" y="19"/>
                  <a:pt x="622" y="21"/>
                  <a:pt x="620" y="23"/>
                </a:cubicBezTo>
                <a:cubicBezTo>
                  <a:pt x="617" y="26"/>
                  <a:pt x="616" y="30"/>
                  <a:pt x="616" y="35"/>
                </a:cubicBezTo>
                <a:cubicBezTo>
                  <a:pt x="616" y="40"/>
                  <a:pt x="619" y="45"/>
                  <a:pt x="621" y="50"/>
                </a:cubicBezTo>
                <a:close/>
                <a:moveTo>
                  <a:pt x="586" y="94"/>
                </a:moveTo>
                <a:cubicBezTo>
                  <a:pt x="578" y="106"/>
                  <a:pt x="597" y="112"/>
                  <a:pt x="605" y="117"/>
                </a:cubicBezTo>
                <a:cubicBezTo>
                  <a:pt x="622" y="128"/>
                  <a:pt x="623" y="144"/>
                  <a:pt x="610" y="161"/>
                </a:cubicBezTo>
                <a:cubicBezTo>
                  <a:pt x="621" y="157"/>
                  <a:pt x="626" y="141"/>
                  <a:pt x="628" y="129"/>
                </a:cubicBezTo>
                <a:cubicBezTo>
                  <a:pt x="629" y="141"/>
                  <a:pt x="634" y="157"/>
                  <a:pt x="646" y="161"/>
                </a:cubicBezTo>
                <a:cubicBezTo>
                  <a:pt x="633" y="144"/>
                  <a:pt x="633" y="128"/>
                  <a:pt x="651" y="117"/>
                </a:cubicBezTo>
                <a:cubicBezTo>
                  <a:pt x="658" y="112"/>
                  <a:pt x="677" y="106"/>
                  <a:pt x="669" y="94"/>
                </a:cubicBezTo>
                <a:cubicBezTo>
                  <a:pt x="664" y="87"/>
                  <a:pt x="652" y="87"/>
                  <a:pt x="649" y="96"/>
                </a:cubicBezTo>
                <a:cubicBezTo>
                  <a:pt x="648" y="98"/>
                  <a:pt x="646" y="99"/>
                  <a:pt x="646" y="98"/>
                </a:cubicBezTo>
                <a:cubicBezTo>
                  <a:pt x="649" y="83"/>
                  <a:pt x="657" y="71"/>
                  <a:pt x="669" y="62"/>
                </a:cubicBezTo>
                <a:cubicBezTo>
                  <a:pt x="690" y="45"/>
                  <a:pt x="703" y="62"/>
                  <a:pt x="697" y="69"/>
                </a:cubicBezTo>
                <a:cubicBezTo>
                  <a:pt x="696" y="69"/>
                  <a:pt x="695" y="70"/>
                  <a:pt x="694" y="69"/>
                </a:cubicBezTo>
                <a:cubicBezTo>
                  <a:pt x="692" y="67"/>
                  <a:pt x="689" y="66"/>
                  <a:pt x="687" y="67"/>
                </a:cubicBezTo>
                <a:cubicBezTo>
                  <a:pt x="683" y="69"/>
                  <a:pt x="681" y="73"/>
                  <a:pt x="683" y="76"/>
                </a:cubicBezTo>
                <a:cubicBezTo>
                  <a:pt x="685" y="84"/>
                  <a:pt x="695" y="83"/>
                  <a:pt x="701" y="79"/>
                </a:cubicBezTo>
                <a:cubicBezTo>
                  <a:pt x="707" y="75"/>
                  <a:pt x="710" y="69"/>
                  <a:pt x="710" y="63"/>
                </a:cubicBezTo>
                <a:cubicBezTo>
                  <a:pt x="711" y="52"/>
                  <a:pt x="699" y="44"/>
                  <a:pt x="688" y="45"/>
                </a:cubicBezTo>
                <a:cubicBezTo>
                  <a:pt x="677" y="46"/>
                  <a:pt x="667" y="54"/>
                  <a:pt x="659" y="61"/>
                </a:cubicBezTo>
                <a:cubicBezTo>
                  <a:pt x="657" y="62"/>
                  <a:pt x="659" y="59"/>
                  <a:pt x="659" y="59"/>
                </a:cubicBezTo>
                <a:cubicBezTo>
                  <a:pt x="667" y="50"/>
                  <a:pt x="674" y="40"/>
                  <a:pt x="673" y="28"/>
                </a:cubicBezTo>
                <a:cubicBezTo>
                  <a:pt x="672" y="8"/>
                  <a:pt x="645" y="0"/>
                  <a:pt x="628" y="1"/>
                </a:cubicBezTo>
                <a:cubicBezTo>
                  <a:pt x="611" y="0"/>
                  <a:pt x="583" y="8"/>
                  <a:pt x="582" y="28"/>
                </a:cubicBezTo>
                <a:cubicBezTo>
                  <a:pt x="581" y="40"/>
                  <a:pt x="589" y="50"/>
                  <a:pt x="596" y="59"/>
                </a:cubicBezTo>
                <a:cubicBezTo>
                  <a:pt x="596" y="59"/>
                  <a:pt x="598" y="62"/>
                  <a:pt x="597" y="61"/>
                </a:cubicBezTo>
                <a:cubicBezTo>
                  <a:pt x="588" y="54"/>
                  <a:pt x="578" y="46"/>
                  <a:pt x="567" y="45"/>
                </a:cubicBezTo>
                <a:cubicBezTo>
                  <a:pt x="557" y="44"/>
                  <a:pt x="545" y="52"/>
                  <a:pt x="545" y="63"/>
                </a:cubicBezTo>
                <a:cubicBezTo>
                  <a:pt x="545" y="69"/>
                  <a:pt x="549" y="75"/>
                  <a:pt x="554" y="79"/>
                </a:cubicBezTo>
                <a:cubicBezTo>
                  <a:pt x="560" y="83"/>
                  <a:pt x="570" y="84"/>
                  <a:pt x="573" y="76"/>
                </a:cubicBezTo>
                <a:cubicBezTo>
                  <a:pt x="574" y="73"/>
                  <a:pt x="572" y="69"/>
                  <a:pt x="569" y="67"/>
                </a:cubicBezTo>
                <a:cubicBezTo>
                  <a:pt x="566" y="66"/>
                  <a:pt x="563" y="67"/>
                  <a:pt x="561" y="69"/>
                </a:cubicBezTo>
                <a:cubicBezTo>
                  <a:pt x="561" y="70"/>
                  <a:pt x="559" y="69"/>
                  <a:pt x="559" y="69"/>
                </a:cubicBezTo>
                <a:cubicBezTo>
                  <a:pt x="552" y="62"/>
                  <a:pt x="566" y="45"/>
                  <a:pt x="586" y="62"/>
                </a:cubicBezTo>
                <a:cubicBezTo>
                  <a:pt x="598" y="71"/>
                  <a:pt x="606" y="83"/>
                  <a:pt x="609" y="98"/>
                </a:cubicBezTo>
                <a:cubicBezTo>
                  <a:pt x="610" y="99"/>
                  <a:pt x="607" y="98"/>
                  <a:pt x="607" y="96"/>
                </a:cubicBezTo>
                <a:cubicBezTo>
                  <a:pt x="603" y="87"/>
                  <a:pt x="591" y="87"/>
                  <a:pt x="586" y="94"/>
                </a:cubicBezTo>
                <a:close/>
                <a:moveTo>
                  <a:pt x="611" y="73"/>
                </a:moveTo>
                <a:cubicBezTo>
                  <a:pt x="606" y="62"/>
                  <a:pt x="601" y="51"/>
                  <a:pt x="600" y="39"/>
                </a:cubicBezTo>
                <a:cubicBezTo>
                  <a:pt x="600" y="22"/>
                  <a:pt x="611" y="6"/>
                  <a:pt x="628" y="2"/>
                </a:cubicBezTo>
                <a:cubicBezTo>
                  <a:pt x="645" y="6"/>
                  <a:pt x="656" y="22"/>
                  <a:pt x="655" y="39"/>
                </a:cubicBezTo>
                <a:cubicBezTo>
                  <a:pt x="654" y="51"/>
                  <a:pt x="649" y="62"/>
                  <a:pt x="645" y="73"/>
                </a:cubicBezTo>
                <a:cubicBezTo>
                  <a:pt x="638" y="88"/>
                  <a:pt x="629" y="103"/>
                  <a:pt x="628" y="121"/>
                </a:cubicBezTo>
                <a:cubicBezTo>
                  <a:pt x="626" y="103"/>
                  <a:pt x="618" y="88"/>
                  <a:pt x="611" y="73"/>
                </a:cubicBezTo>
                <a:close/>
                <a:moveTo>
                  <a:pt x="518" y="91"/>
                </a:moveTo>
                <a:cubicBezTo>
                  <a:pt x="526" y="87"/>
                  <a:pt x="536" y="87"/>
                  <a:pt x="544" y="93"/>
                </a:cubicBezTo>
                <a:cubicBezTo>
                  <a:pt x="548" y="96"/>
                  <a:pt x="551" y="99"/>
                  <a:pt x="553" y="103"/>
                </a:cubicBezTo>
                <a:cubicBezTo>
                  <a:pt x="555" y="109"/>
                  <a:pt x="556" y="115"/>
                  <a:pt x="557" y="121"/>
                </a:cubicBezTo>
                <a:cubicBezTo>
                  <a:pt x="557" y="121"/>
                  <a:pt x="557" y="121"/>
                  <a:pt x="557" y="121"/>
                </a:cubicBezTo>
                <a:cubicBezTo>
                  <a:pt x="558" y="117"/>
                  <a:pt x="559" y="114"/>
                  <a:pt x="560" y="112"/>
                </a:cubicBezTo>
                <a:cubicBezTo>
                  <a:pt x="561" y="108"/>
                  <a:pt x="563" y="105"/>
                  <a:pt x="565" y="103"/>
                </a:cubicBezTo>
                <a:cubicBezTo>
                  <a:pt x="571" y="98"/>
                  <a:pt x="579" y="101"/>
                  <a:pt x="581" y="107"/>
                </a:cubicBezTo>
                <a:cubicBezTo>
                  <a:pt x="581" y="110"/>
                  <a:pt x="580" y="113"/>
                  <a:pt x="579" y="116"/>
                </a:cubicBezTo>
                <a:cubicBezTo>
                  <a:pt x="577" y="118"/>
                  <a:pt x="575" y="121"/>
                  <a:pt x="573" y="123"/>
                </a:cubicBezTo>
                <a:cubicBezTo>
                  <a:pt x="571" y="126"/>
                  <a:pt x="568" y="128"/>
                  <a:pt x="566" y="131"/>
                </a:cubicBezTo>
                <a:cubicBezTo>
                  <a:pt x="564" y="135"/>
                  <a:pt x="563" y="140"/>
                  <a:pt x="562" y="145"/>
                </a:cubicBezTo>
                <a:cubicBezTo>
                  <a:pt x="563" y="145"/>
                  <a:pt x="563" y="145"/>
                  <a:pt x="563" y="145"/>
                </a:cubicBezTo>
                <a:cubicBezTo>
                  <a:pt x="564" y="143"/>
                  <a:pt x="566" y="141"/>
                  <a:pt x="568" y="139"/>
                </a:cubicBezTo>
                <a:cubicBezTo>
                  <a:pt x="570" y="137"/>
                  <a:pt x="572" y="135"/>
                  <a:pt x="575" y="134"/>
                </a:cubicBezTo>
                <a:cubicBezTo>
                  <a:pt x="577" y="133"/>
                  <a:pt x="580" y="132"/>
                  <a:pt x="582" y="134"/>
                </a:cubicBezTo>
                <a:cubicBezTo>
                  <a:pt x="585" y="136"/>
                  <a:pt x="586" y="140"/>
                  <a:pt x="585" y="143"/>
                </a:cubicBezTo>
                <a:cubicBezTo>
                  <a:pt x="585" y="147"/>
                  <a:pt x="581" y="149"/>
                  <a:pt x="579" y="151"/>
                </a:cubicBezTo>
                <a:cubicBezTo>
                  <a:pt x="576" y="154"/>
                  <a:pt x="572" y="156"/>
                  <a:pt x="570" y="159"/>
                </a:cubicBezTo>
                <a:cubicBezTo>
                  <a:pt x="565" y="168"/>
                  <a:pt x="572" y="178"/>
                  <a:pt x="579" y="184"/>
                </a:cubicBezTo>
                <a:cubicBezTo>
                  <a:pt x="579" y="183"/>
                  <a:pt x="579" y="183"/>
                  <a:pt x="579" y="183"/>
                </a:cubicBezTo>
                <a:cubicBezTo>
                  <a:pt x="578" y="177"/>
                  <a:pt x="577" y="168"/>
                  <a:pt x="582" y="163"/>
                </a:cubicBezTo>
                <a:cubicBezTo>
                  <a:pt x="590" y="153"/>
                  <a:pt x="604" y="158"/>
                  <a:pt x="604" y="175"/>
                </a:cubicBezTo>
                <a:cubicBezTo>
                  <a:pt x="604" y="179"/>
                  <a:pt x="603" y="183"/>
                  <a:pt x="604" y="187"/>
                </a:cubicBezTo>
                <a:cubicBezTo>
                  <a:pt x="604" y="190"/>
                  <a:pt x="605" y="192"/>
                  <a:pt x="606" y="194"/>
                </a:cubicBezTo>
                <a:cubicBezTo>
                  <a:pt x="608" y="196"/>
                  <a:pt x="609" y="198"/>
                  <a:pt x="611" y="199"/>
                </a:cubicBezTo>
                <a:cubicBezTo>
                  <a:pt x="603" y="199"/>
                  <a:pt x="595" y="199"/>
                  <a:pt x="588" y="196"/>
                </a:cubicBezTo>
                <a:cubicBezTo>
                  <a:pt x="580" y="193"/>
                  <a:pt x="574" y="188"/>
                  <a:pt x="569" y="181"/>
                </a:cubicBezTo>
                <a:cubicBezTo>
                  <a:pt x="559" y="167"/>
                  <a:pt x="562" y="148"/>
                  <a:pt x="557" y="131"/>
                </a:cubicBezTo>
                <a:cubicBezTo>
                  <a:pt x="555" y="122"/>
                  <a:pt x="550" y="113"/>
                  <a:pt x="543" y="106"/>
                </a:cubicBezTo>
                <a:cubicBezTo>
                  <a:pt x="536" y="99"/>
                  <a:pt x="528" y="93"/>
                  <a:pt x="518" y="91"/>
                </a:cubicBezTo>
                <a:close/>
                <a:moveTo>
                  <a:pt x="737" y="91"/>
                </a:moveTo>
                <a:cubicBezTo>
                  <a:pt x="729" y="87"/>
                  <a:pt x="719" y="87"/>
                  <a:pt x="711" y="93"/>
                </a:cubicBezTo>
                <a:cubicBezTo>
                  <a:pt x="708" y="96"/>
                  <a:pt x="705" y="99"/>
                  <a:pt x="703" y="103"/>
                </a:cubicBezTo>
                <a:cubicBezTo>
                  <a:pt x="700" y="109"/>
                  <a:pt x="699" y="115"/>
                  <a:pt x="699" y="121"/>
                </a:cubicBezTo>
                <a:cubicBezTo>
                  <a:pt x="698" y="121"/>
                  <a:pt x="698" y="121"/>
                  <a:pt x="698" y="121"/>
                </a:cubicBezTo>
                <a:cubicBezTo>
                  <a:pt x="698" y="117"/>
                  <a:pt x="697" y="114"/>
                  <a:pt x="695" y="112"/>
                </a:cubicBezTo>
                <a:cubicBezTo>
                  <a:pt x="694" y="108"/>
                  <a:pt x="692" y="105"/>
                  <a:pt x="690" y="103"/>
                </a:cubicBezTo>
                <a:cubicBezTo>
                  <a:pt x="685" y="98"/>
                  <a:pt x="676" y="101"/>
                  <a:pt x="675" y="107"/>
                </a:cubicBezTo>
                <a:cubicBezTo>
                  <a:pt x="674" y="110"/>
                  <a:pt x="675" y="113"/>
                  <a:pt x="676" y="116"/>
                </a:cubicBezTo>
                <a:cubicBezTo>
                  <a:pt x="678" y="118"/>
                  <a:pt x="680" y="121"/>
                  <a:pt x="683" y="123"/>
                </a:cubicBezTo>
                <a:cubicBezTo>
                  <a:pt x="685" y="126"/>
                  <a:pt x="687" y="128"/>
                  <a:pt x="689" y="131"/>
                </a:cubicBezTo>
                <a:cubicBezTo>
                  <a:pt x="692" y="135"/>
                  <a:pt x="693" y="140"/>
                  <a:pt x="693" y="145"/>
                </a:cubicBezTo>
                <a:cubicBezTo>
                  <a:pt x="693" y="145"/>
                  <a:pt x="693" y="145"/>
                  <a:pt x="693" y="145"/>
                </a:cubicBezTo>
                <a:cubicBezTo>
                  <a:pt x="692" y="143"/>
                  <a:pt x="690" y="141"/>
                  <a:pt x="688" y="139"/>
                </a:cubicBezTo>
                <a:cubicBezTo>
                  <a:pt x="686" y="137"/>
                  <a:pt x="683" y="135"/>
                  <a:pt x="680" y="134"/>
                </a:cubicBezTo>
                <a:cubicBezTo>
                  <a:pt x="678" y="133"/>
                  <a:pt x="675" y="132"/>
                  <a:pt x="673" y="134"/>
                </a:cubicBezTo>
                <a:cubicBezTo>
                  <a:pt x="670" y="136"/>
                  <a:pt x="670" y="140"/>
                  <a:pt x="670" y="143"/>
                </a:cubicBezTo>
                <a:cubicBezTo>
                  <a:pt x="671" y="147"/>
                  <a:pt x="674" y="149"/>
                  <a:pt x="677" y="151"/>
                </a:cubicBezTo>
                <a:cubicBezTo>
                  <a:pt x="680" y="154"/>
                  <a:pt x="683" y="156"/>
                  <a:pt x="685" y="159"/>
                </a:cubicBezTo>
                <a:cubicBezTo>
                  <a:pt x="690" y="168"/>
                  <a:pt x="683" y="178"/>
                  <a:pt x="676" y="184"/>
                </a:cubicBezTo>
                <a:cubicBezTo>
                  <a:pt x="676" y="183"/>
                  <a:pt x="676" y="183"/>
                  <a:pt x="676" y="183"/>
                </a:cubicBezTo>
                <a:cubicBezTo>
                  <a:pt x="678" y="177"/>
                  <a:pt x="678" y="168"/>
                  <a:pt x="674" y="163"/>
                </a:cubicBezTo>
                <a:cubicBezTo>
                  <a:pt x="665" y="153"/>
                  <a:pt x="652" y="158"/>
                  <a:pt x="651" y="175"/>
                </a:cubicBezTo>
                <a:cubicBezTo>
                  <a:pt x="651" y="179"/>
                  <a:pt x="652" y="183"/>
                  <a:pt x="651" y="187"/>
                </a:cubicBezTo>
                <a:cubicBezTo>
                  <a:pt x="651" y="190"/>
                  <a:pt x="650" y="192"/>
                  <a:pt x="649" y="194"/>
                </a:cubicBezTo>
                <a:cubicBezTo>
                  <a:pt x="648" y="196"/>
                  <a:pt x="646" y="198"/>
                  <a:pt x="644" y="199"/>
                </a:cubicBezTo>
                <a:cubicBezTo>
                  <a:pt x="652" y="199"/>
                  <a:pt x="660" y="199"/>
                  <a:pt x="668" y="196"/>
                </a:cubicBezTo>
                <a:cubicBezTo>
                  <a:pt x="675" y="193"/>
                  <a:pt x="682" y="188"/>
                  <a:pt x="686" y="181"/>
                </a:cubicBezTo>
                <a:cubicBezTo>
                  <a:pt x="697" y="167"/>
                  <a:pt x="694" y="148"/>
                  <a:pt x="698" y="131"/>
                </a:cubicBezTo>
                <a:cubicBezTo>
                  <a:pt x="701" y="122"/>
                  <a:pt x="706" y="113"/>
                  <a:pt x="712" y="106"/>
                </a:cubicBezTo>
                <a:cubicBezTo>
                  <a:pt x="719" y="99"/>
                  <a:pt x="728" y="93"/>
                  <a:pt x="737" y="91"/>
                </a:cubicBezTo>
                <a:close/>
              </a:path>
            </a:pathLst>
          </a:custGeom>
          <a:solidFill>
            <a:schemeClr val="tx1">
              <a:alpha val="8117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27"/>
          <p:cNvSpPr/>
          <p:nvPr/>
        </p:nvSpPr>
        <p:spPr bwMode="auto">
          <a:xfrm flipH="1">
            <a:off x="5702300" y="966788"/>
            <a:ext cx="742950" cy="301625"/>
          </a:xfrm>
          <a:custGeom>
            <a:avLst/>
            <a:gdLst>
              <a:gd name="T0" fmla="*/ 2147483646 w 399"/>
              <a:gd name="T1" fmla="*/ 2147483646 h 159"/>
              <a:gd name="T2" fmla="*/ 2147483646 w 399"/>
              <a:gd name="T3" fmla="*/ 2147483646 h 159"/>
              <a:gd name="T4" fmla="*/ 2147483646 w 399"/>
              <a:gd name="T5" fmla="*/ 2147483646 h 159"/>
              <a:gd name="T6" fmla="*/ 2147483646 w 399"/>
              <a:gd name="T7" fmla="*/ 2147483646 h 159"/>
              <a:gd name="T8" fmla="*/ 2147483646 w 399"/>
              <a:gd name="T9" fmla="*/ 2147483646 h 159"/>
              <a:gd name="T10" fmla="*/ 2147483646 w 399"/>
              <a:gd name="T11" fmla="*/ 2147483646 h 159"/>
              <a:gd name="T12" fmla="*/ 2147483646 w 399"/>
              <a:gd name="T13" fmla="*/ 2147483646 h 159"/>
              <a:gd name="T14" fmla="*/ 2147483646 w 399"/>
              <a:gd name="T15" fmla="*/ 2147483646 h 159"/>
              <a:gd name="T16" fmla="*/ 2147483646 w 399"/>
              <a:gd name="T17" fmla="*/ 2147483646 h 159"/>
              <a:gd name="T18" fmla="*/ 2147483646 w 399"/>
              <a:gd name="T19" fmla="*/ 2147483646 h 159"/>
              <a:gd name="T20" fmla="*/ 2147483646 w 399"/>
              <a:gd name="T21" fmla="*/ 2147483646 h 159"/>
              <a:gd name="T22" fmla="*/ 2147483646 w 399"/>
              <a:gd name="T23" fmla="*/ 2147483646 h 159"/>
              <a:gd name="T24" fmla="*/ 2147483646 w 399"/>
              <a:gd name="T25" fmla="*/ 2147483646 h 159"/>
              <a:gd name="T26" fmla="*/ 2147483646 w 399"/>
              <a:gd name="T27" fmla="*/ 2147483646 h 159"/>
              <a:gd name="T28" fmla="*/ 2147483646 w 399"/>
              <a:gd name="T29" fmla="*/ 2147483646 h 159"/>
              <a:gd name="T30" fmla="*/ 2147483646 w 399"/>
              <a:gd name="T31" fmla="*/ 2147483646 h 159"/>
              <a:gd name="T32" fmla="*/ 2147483646 w 399"/>
              <a:gd name="T33" fmla="*/ 2147483646 h 159"/>
              <a:gd name="T34" fmla="*/ 2147483646 w 399"/>
              <a:gd name="T35" fmla="*/ 2147483646 h 159"/>
              <a:gd name="T36" fmla="*/ 2147483646 w 399"/>
              <a:gd name="T37" fmla="*/ 2147483646 h 159"/>
              <a:gd name="T38" fmla="*/ 2147483646 w 399"/>
              <a:gd name="T39" fmla="*/ 2147483646 h 159"/>
              <a:gd name="T40" fmla="*/ 2147483646 w 399"/>
              <a:gd name="T41" fmla="*/ 2147483646 h 159"/>
              <a:gd name="T42" fmla="*/ 2147483646 w 399"/>
              <a:gd name="T43" fmla="*/ 2147483646 h 159"/>
              <a:gd name="T44" fmla="*/ 2147483646 w 399"/>
              <a:gd name="T45" fmla="*/ 2147483646 h 159"/>
              <a:gd name="T46" fmla="*/ 2147483646 w 399"/>
              <a:gd name="T47" fmla="*/ 2147483646 h 159"/>
              <a:gd name="T48" fmla="*/ 2147483646 w 399"/>
              <a:gd name="T49" fmla="*/ 2147483646 h 159"/>
              <a:gd name="T50" fmla="*/ 2147483646 w 399"/>
              <a:gd name="T51" fmla="*/ 2147483646 h 159"/>
              <a:gd name="T52" fmla="*/ 2147483646 w 399"/>
              <a:gd name="T53" fmla="*/ 2147483646 h 159"/>
              <a:gd name="T54" fmla="*/ 2147483646 w 399"/>
              <a:gd name="T55" fmla="*/ 2147483646 h 159"/>
              <a:gd name="T56" fmla="*/ 2147483646 w 399"/>
              <a:gd name="T57" fmla="*/ 2147483646 h 159"/>
              <a:gd name="T58" fmla="*/ 2147483646 w 399"/>
              <a:gd name="T59" fmla="*/ 2147483646 h 159"/>
              <a:gd name="T60" fmla="*/ 2147483646 w 399"/>
              <a:gd name="T61" fmla="*/ 2147483646 h 159"/>
              <a:gd name="T62" fmla="*/ 2147483646 w 399"/>
              <a:gd name="T63" fmla="*/ 2147483646 h 159"/>
              <a:gd name="T64" fmla="*/ 2147483646 w 399"/>
              <a:gd name="T65" fmla="*/ 2147483646 h 159"/>
              <a:gd name="T66" fmla="*/ 2147483646 w 399"/>
              <a:gd name="T67" fmla="*/ 2147483646 h 159"/>
              <a:gd name="T68" fmla="*/ 2147483646 w 399"/>
              <a:gd name="T69" fmla="*/ 2147483646 h 159"/>
              <a:gd name="T70" fmla="*/ 2147483646 w 399"/>
              <a:gd name="T71" fmla="*/ 2147483646 h 15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399" h="159">
                <a:moveTo>
                  <a:pt x="366" y="100"/>
                </a:moveTo>
                <a:cubicBezTo>
                  <a:pt x="371" y="101"/>
                  <a:pt x="374" y="109"/>
                  <a:pt x="371" y="115"/>
                </a:cubicBezTo>
                <a:cubicBezTo>
                  <a:pt x="366" y="122"/>
                  <a:pt x="356" y="123"/>
                  <a:pt x="350" y="118"/>
                </a:cubicBezTo>
                <a:cubicBezTo>
                  <a:pt x="337" y="109"/>
                  <a:pt x="343" y="89"/>
                  <a:pt x="361" y="88"/>
                </a:cubicBezTo>
                <a:cubicBezTo>
                  <a:pt x="382" y="87"/>
                  <a:pt x="399" y="110"/>
                  <a:pt x="383" y="131"/>
                </a:cubicBezTo>
                <a:cubicBezTo>
                  <a:pt x="368" y="152"/>
                  <a:pt x="337" y="152"/>
                  <a:pt x="313" y="148"/>
                </a:cubicBezTo>
                <a:cubicBezTo>
                  <a:pt x="296" y="144"/>
                  <a:pt x="277" y="138"/>
                  <a:pt x="261" y="129"/>
                </a:cubicBezTo>
                <a:cubicBezTo>
                  <a:pt x="260" y="128"/>
                  <a:pt x="260" y="128"/>
                  <a:pt x="260" y="128"/>
                </a:cubicBezTo>
                <a:cubicBezTo>
                  <a:pt x="252" y="138"/>
                  <a:pt x="246" y="148"/>
                  <a:pt x="240" y="159"/>
                </a:cubicBezTo>
                <a:cubicBezTo>
                  <a:pt x="193" y="134"/>
                  <a:pt x="166" y="28"/>
                  <a:pt x="91" y="11"/>
                </a:cubicBezTo>
                <a:cubicBezTo>
                  <a:pt x="61" y="4"/>
                  <a:pt x="20" y="17"/>
                  <a:pt x="11" y="53"/>
                </a:cubicBezTo>
                <a:cubicBezTo>
                  <a:pt x="5" y="82"/>
                  <a:pt x="31" y="115"/>
                  <a:pt x="63" y="109"/>
                </a:cubicBezTo>
                <a:cubicBezTo>
                  <a:pt x="80" y="106"/>
                  <a:pt x="93" y="86"/>
                  <a:pt x="89" y="68"/>
                </a:cubicBezTo>
                <a:cubicBezTo>
                  <a:pt x="86" y="50"/>
                  <a:pt x="65" y="37"/>
                  <a:pt x="48" y="45"/>
                </a:cubicBezTo>
                <a:cubicBezTo>
                  <a:pt x="35" y="50"/>
                  <a:pt x="31" y="65"/>
                  <a:pt x="36" y="76"/>
                </a:cubicBezTo>
                <a:cubicBezTo>
                  <a:pt x="42" y="88"/>
                  <a:pt x="64" y="91"/>
                  <a:pt x="69" y="78"/>
                </a:cubicBezTo>
                <a:cubicBezTo>
                  <a:pt x="73" y="67"/>
                  <a:pt x="63" y="61"/>
                  <a:pt x="59" y="61"/>
                </a:cubicBezTo>
                <a:cubicBezTo>
                  <a:pt x="52" y="60"/>
                  <a:pt x="44" y="64"/>
                  <a:pt x="43" y="72"/>
                </a:cubicBezTo>
                <a:cubicBezTo>
                  <a:pt x="42" y="61"/>
                  <a:pt x="54" y="56"/>
                  <a:pt x="62" y="58"/>
                </a:cubicBezTo>
                <a:cubicBezTo>
                  <a:pt x="69" y="60"/>
                  <a:pt x="76" y="68"/>
                  <a:pt x="72" y="79"/>
                </a:cubicBezTo>
                <a:cubicBezTo>
                  <a:pt x="66" y="96"/>
                  <a:pt x="39" y="94"/>
                  <a:pt x="32" y="78"/>
                </a:cubicBezTo>
                <a:cubicBezTo>
                  <a:pt x="26" y="65"/>
                  <a:pt x="33" y="48"/>
                  <a:pt x="46" y="42"/>
                </a:cubicBezTo>
                <a:cubicBezTo>
                  <a:pt x="67" y="33"/>
                  <a:pt x="89" y="48"/>
                  <a:pt x="93" y="69"/>
                </a:cubicBezTo>
                <a:cubicBezTo>
                  <a:pt x="97" y="89"/>
                  <a:pt x="84" y="110"/>
                  <a:pt x="64" y="114"/>
                </a:cubicBezTo>
                <a:cubicBezTo>
                  <a:pt x="28" y="121"/>
                  <a:pt x="0" y="85"/>
                  <a:pt x="8" y="52"/>
                </a:cubicBezTo>
                <a:cubicBezTo>
                  <a:pt x="18" y="14"/>
                  <a:pt x="60" y="0"/>
                  <a:pt x="94" y="7"/>
                </a:cubicBezTo>
                <a:cubicBezTo>
                  <a:pt x="166" y="24"/>
                  <a:pt x="192" y="118"/>
                  <a:pt x="238" y="151"/>
                </a:cubicBezTo>
                <a:cubicBezTo>
                  <a:pt x="242" y="143"/>
                  <a:pt x="249" y="134"/>
                  <a:pt x="256" y="126"/>
                </a:cubicBezTo>
                <a:cubicBezTo>
                  <a:pt x="234" y="113"/>
                  <a:pt x="213" y="96"/>
                  <a:pt x="207" y="73"/>
                </a:cubicBezTo>
                <a:cubicBezTo>
                  <a:pt x="240" y="78"/>
                  <a:pt x="306" y="67"/>
                  <a:pt x="345" y="75"/>
                </a:cubicBezTo>
                <a:cubicBezTo>
                  <a:pt x="313" y="74"/>
                  <a:pt x="283" y="103"/>
                  <a:pt x="264" y="124"/>
                </a:cubicBezTo>
                <a:cubicBezTo>
                  <a:pt x="280" y="133"/>
                  <a:pt x="297" y="140"/>
                  <a:pt x="314" y="143"/>
                </a:cubicBezTo>
                <a:cubicBezTo>
                  <a:pt x="335" y="147"/>
                  <a:pt x="365" y="148"/>
                  <a:pt x="380" y="131"/>
                </a:cubicBezTo>
                <a:cubicBezTo>
                  <a:pt x="395" y="113"/>
                  <a:pt x="380" y="92"/>
                  <a:pt x="361" y="93"/>
                </a:cubicBezTo>
                <a:cubicBezTo>
                  <a:pt x="348" y="94"/>
                  <a:pt x="344" y="110"/>
                  <a:pt x="352" y="116"/>
                </a:cubicBezTo>
                <a:cubicBezTo>
                  <a:pt x="363" y="123"/>
                  <a:pt x="376" y="111"/>
                  <a:pt x="366" y="100"/>
                </a:cubicBezTo>
                <a:close/>
              </a:path>
            </a:pathLst>
          </a:custGeom>
          <a:solidFill>
            <a:schemeClr val="tx1">
              <a:alpha val="7686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27"/>
          <p:cNvSpPr/>
          <p:nvPr/>
        </p:nvSpPr>
        <p:spPr bwMode="auto">
          <a:xfrm>
            <a:off x="5702300" y="939800"/>
            <a:ext cx="742950" cy="301625"/>
          </a:xfrm>
          <a:custGeom>
            <a:avLst/>
            <a:gdLst>
              <a:gd name="T0" fmla="*/ 2147483646 w 399"/>
              <a:gd name="T1" fmla="*/ 2147483646 h 159"/>
              <a:gd name="T2" fmla="*/ 2147483646 w 399"/>
              <a:gd name="T3" fmla="*/ 2147483646 h 159"/>
              <a:gd name="T4" fmla="*/ 2147483646 w 399"/>
              <a:gd name="T5" fmla="*/ 2147483646 h 159"/>
              <a:gd name="T6" fmla="*/ 2147483646 w 399"/>
              <a:gd name="T7" fmla="*/ 2147483646 h 159"/>
              <a:gd name="T8" fmla="*/ 2147483646 w 399"/>
              <a:gd name="T9" fmla="*/ 2147483646 h 159"/>
              <a:gd name="T10" fmla="*/ 2147483646 w 399"/>
              <a:gd name="T11" fmla="*/ 2147483646 h 159"/>
              <a:gd name="T12" fmla="*/ 2147483646 w 399"/>
              <a:gd name="T13" fmla="*/ 2147483646 h 159"/>
              <a:gd name="T14" fmla="*/ 2147483646 w 399"/>
              <a:gd name="T15" fmla="*/ 2147483646 h 159"/>
              <a:gd name="T16" fmla="*/ 2147483646 w 399"/>
              <a:gd name="T17" fmla="*/ 2147483646 h 159"/>
              <a:gd name="T18" fmla="*/ 2147483646 w 399"/>
              <a:gd name="T19" fmla="*/ 2147483646 h 159"/>
              <a:gd name="T20" fmla="*/ 2147483646 w 399"/>
              <a:gd name="T21" fmla="*/ 2147483646 h 159"/>
              <a:gd name="T22" fmla="*/ 2147483646 w 399"/>
              <a:gd name="T23" fmla="*/ 2147483646 h 159"/>
              <a:gd name="T24" fmla="*/ 2147483646 w 399"/>
              <a:gd name="T25" fmla="*/ 2147483646 h 159"/>
              <a:gd name="T26" fmla="*/ 2147483646 w 399"/>
              <a:gd name="T27" fmla="*/ 2147483646 h 159"/>
              <a:gd name="T28" fmla="*/ 2147483646 w 399"/>
              <a:gd name="T29" fmla="*/ 2147483646 h 159"/>
              <a:gd name="T30" fmla="*/ 2147483646 w 399"/>
              <a:gd name="T31" fmla="*/ 2147483646 h 159"/>
              <a:gd name="T32" fmla="*/ 2147483646 w 399"/>
              <a:gd name="T33" fmla="*/ 2147483646 h 159"/>
              <a:gd name="T34" fmla="*/ 2147483646 w 399"/>
              <a:gd name="T35" fmla="*/ 2147483646 h 159"/>
              <a:gd name="T36" fmla="*/ 2147483646 w 399"/>
              <a:gd name="T37" fmla="*/ 2147483646 h 159"/>
              <a:gd name="T38" fmla="*/ 2147483646 w 399"/>
              <a:gd name="T39" fmla="*/ 2147483646 h 159"/>
              <a:gd name="T40" fmla="*/ 2147483646 w 399"/>
              <a:gd name="T41" fmla="*/ 2147483646 h 159"/>
              <a:gd name="T42" fmla="*/ 2147483646 w 399"/>
              <a:gd name="T43" fmla="*/ 2147483646 h 159"/>
              <a:gd name="T44" fmla="*/ 2147483646 w 399"/>
              <a:gd name="T45" fmla="*/ 2147483646 h 159"/>
              <a:gd name="T46" fmla="*/ 2147483646 w 399"/>
              <a:gd name="T47" fmla="*/ 2147483646 h 159"/>
              <a:gd name="T48" fmla="*/ 2147483646 w 399"/>
              <a:gd name="T49" fmla="*/ 2147483646 h 159"/>
              <a:gd name="T50" fmla="*/ 2147483646 w 399"/>
              <a:gd name="T51" fmla="*/ 2147483646 h 159"/>
              <a:gd name="T52" fmla="*/ 2147483646 w 399"/>
              <a:gd name="T53" fmla="*/ 2147483646 h 159"/>
              <a:gd name="T54" fmla="*/ 2147483646 w 399"/>
              <a:gd name="T55" fmla="*/ 2147483646 h 159"/>
              <a:gd name="T56" fmla="*/ 2147483646 w 399"/>
              <a:gd name="T57" fmla="*/ 2147483646 h 159"/>
              <a:gd name="T58" fmla="*/ 2147483646 w 399"/>
              <a:gd name="T59" fmla="*/ 2147483646 h 159"/>
              <a:gd name="T60" fmla="*/ 2147483646 w 399"/>
              <a:gd name="T61" fmla="*/ 2147483646 h 159"/>
              <a:gd name="T62" fmla="*/ 2147483646 w 399"/>
              <a:gd name="T63" fmla="*/ 2147483646 h 159"/>
              <a:gd name="T64" fmla="*/ 2147483646 w 399"/>
              <a:gd name="T65" fmla="*/ 2147483646 h 159"/>
              <a:gd name="T66" fmla="*/ 2147483646 w 399"/>
              <a:gd name="T67" fmla="*/ 2147483646 h 159"/>
              <a:gd name="T68" fmla="*/ 2147483646 w 399"/>
              <a:gd name="T69" fmla="*/ 2147483646 h 159"/>
              <a:gd name="T70" fmla="*/ 2147483646 w 399"/>
              <a:gd name="T71" fmla="*/ 2147483646 h 15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399" h="159">
                <a:moveTo>
                  <a:pt x="366" y="100"/>
                </a:moveTo>
                <a:cubicBezTo>
                  <a:pt x="371" y="101"/>
                  <a:pt x="374" y="109"/>
                  <a:pt x="371" y="115"/>
                </a:cubicBezTo>
                <a:cubicBezTo>
                  <a:pt x="366" y="122"/>
                  <a:pt x="356" y="123"/>
                  <a:pt x="350" y="118"/>
                </a:cubicBezTo>
                <a:cubicBezTo>
                  <a:pt x="337" y="109"/>
                  <a:pt x="343" y="89"/>
                  <a:pt x="361" y="88"/>
                </a:cubicBezTo>
                <a:cubicBezTo>
                  <a:pt x="382" y="87"/>
                  <a:pt x="399" y="110"/>
                  <a:pt x="383" y="131"/>
                </a:cubicBezTo>
                <a:cubicBezTo>
                  <a:pt x="368" y="152"/>
                  <a:pt x="337" y="152"/>
                  <a:pt x="313" y="148"/>
                </a:cubicBezTo>
                <a:cubicBezTo>
                  <a:pt x="296" y="144"/>
                  <a:pt x="277" y="138"/>
                  <a:pt x="261" y="129"/>
                </a:cubicBezTo>
                <a:cubicBezTo>
                  <a:pt x="260" y="128"/>
                  <a:pt x="260" y="128"/>
                  <a:pt x="260" y="128"/>
                </a:cubicBezTo>
                <a:cubicBezTo>
                  <a:pt x="252" y="138"/>
                  <a:pt x="246" y="148"/>
                  <a:pt x="240" y="159"/>
                </a:cubicBezTo>
                <a:cubicBezTo>
                  <a:pt x="193" y="134"/>
                  <a:pt x="166" y="28"/>
                  <a:pt x="91" y="11"/>
                </a:cubicBezTo>
                <a:cubicBezTo>
                  <a:pt x="61" y="4"/>
                  <a:pt x="20" y="17"/>
                  <a:pt x="11" y="53"/>
                </a:cubicBezTo>
                <a:cubicBezTo>
                  <a:pt x="5" y="82"/>
                  <a:pt x="31" y="115"/>
                  <a:pt x="63" y="109"/>
                </a:cubicBezTo>
                <a:cubicBezTo>
                  <a:pt x="80" y="106"/>
                  <a:pt x="93" y="86"/>
                  <a:pt x="89" y="68"/>
                </a:cubicBezTo>
                <a:cubicBezTo>
                  <a:pt x="86" y="50"/>
                  <a:pt x="65" y="37"/>
                  <a:pt x="48" y="45"/>
                </a:cubicBezTo>
                <a:cubicBezTo>
                  <a:pt x="35" y="50"/>
                  <a:pt x="31" y="65"/>
                  <a:pt x="36" y="76"/>
                </a:cubicBezTo>
                <a:cubicBezTo>
                  <a:pt x="42" y="88"/>
                  <a:pt x="64" y="91"/>
                  <a:pt x="69" y="78"/>
                </a:cubicBezTo>
                <a:cubicBezTo>
                  <a:pt x="73" y="67"/>
                  <a:pt x="63" y="61"/>
                  <a:pt x="59" y="61"/>
                </a:cubicBezTo>
                <a:cubicBezTo>
                  <a:pt x="52" y="60"/>
                  <a:pt x="44" y="64"/>
                  <a:pt x="43" y="72"/>
                </a:cubicBezTo>
                <a:cubicBezTo>
                  <a:pt x="42" y="61"/>
                  <a:pt x="54" y="56"/>
                  <a:pt x="62" y="58"/>
                </a:cubicBezTo>
                <a:cubicBezTo>
                  <a:pt x="69" y="60"/>
                  <a:pt x="76" y="68"/>
                  <a:pt x="72" y="79"/>
                </a:cubicBezTo>
                <a:cubicBezTo>
                  <a:pt x="66" y="96"/>
                  <a:pt x="39" y="94"/>
                  <a:pt x="32" y="78"/>
                </a:cubicBezTo>
                <a:cubicBezTo>
                  <a:pt x="26" y="65"/>
                  <a:pt x="33" y="48"/>
                  <a:pt x="46" y="42"/>
                </a:cubicBezTo>
                <a:cubicBezTo>
                  <a:pt x="67" y="33"/>
                  <a:pt x="89" y="48"/>
                  <a:pt x="93" y="69"/>
                </a:cubicBezTo>
                <a:cubicBezTo>
                  <a:pt x="97" y="89"/>
                  <a:pt x="84" y="110"/>
                  <a:pt x="64" y="114"/>
                </a:cubicBezTo>
                <a:cubicBezTo>
                  <a:pt x="28" y="121"/>
                  <a:pt x="0" y="85"/>
                  <a:pt x="8" y="52"/>
                </a:cubicBezTo>
                <a:cubicBezTo>
                  <a:pt x="18" y="14"/>
                  <a:pt x="60" y="0"/>
                  <a:pt x="94" y="7"/>
                </a:cubicBezTo>
                <a:cubicBezTo>
                  <a:pt x="166" y="24"/>
                  <a:pt x="192" y="118"/>
                  <a:pt x="238" y="151"/>
                </a:cubicBezTo>
                <a:cubicBezTo>
                  <a:pt x="242" y="143"/>
                  <a:pt x="249" y="134"/>
                  <a:pt x="256" y="126"/>
                </a:cubicBezTo>
                <a:cubicBezTo>
                  <a:pt x="234" y="113"/>
                  <a:pt x="213" y="96"/>
                  <a:pt x="207" y="73"/>
                </a:cubicBezTo>
                <a:cubicBezTo>
                  <a:pt x="240" y="78"/>
                  <a:pt x="306" y="67"/>
                  <a:pt x="345" y="75"/>
                </a:cubicBezTo>
                <a:cubicBezTo>
                  <a:pt x="313" y="74"/>
                  <a:pt x="283" y="103"/>
                  <a:pt x="264" y="124"/>
                </a:cubicBezTo>
                <a:cubicBezTo>
                  <a:pt x="280" y="133"/>
                  <a:pt x="297" y="140"/>
                  <a:pt x="314" y="143"/>
                </a:cubicBezTo>
                <a:cubicBezTo>
                  <a:pt x="335" y="147"/>
                  <a:pt x="365" y="148"/>
                  <a:pt x="380" y="131"/>
                </a:cubicBezTo>
                <a:cubicBezTo>
                  <a:pt x="395" y="113"/>
                  <a:pt x="380" y="92"/>
                  <a:pt x="361" y="93"/>
                </a:cubicBezTo>
                <a:cubicBezTo>
                  <a:pt x="348" y="94"/>
                  <a:pt x="344" y="110"/>
                  <a:pt x="352" y="116"/>
                </a:cubicBezTo>
                <a:cubicBezTo>
                  <a:pt x="363" y="123"/>
                  <a:pt x="376" y="111"/>
                  <a:pt x="366" y="100"/>
                </a:cubicBezTo>
                <a:close/>
              </a:path>
            </a:pathLst>
          </a:custGeom>
          <a:solidFill>
            <a:schemeClr val="tx1">
              <a:alpha val="7686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2" name="组合 37"/>
          <p:cNvGrpSpPr/>
          <p:nvPr/>
        </p:nvGrpSpPr>
        <p:grpSpPr bwMode="auto">
          <a:xfrm>
            <a:off x="5086350" y="1192213"/>
            <a:ext cx="1974850" cy="49212"/>
            <a:chOff x="5108253" y="1177442"/>
            <a:chExt cx="1975492" cy="49074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5108253" y="1226516"/>
              <a:ext cx="1975492" cy="0"/>
            </a:xfrm>
            <a:prstGeom prst="line">
              <a:avLst/>
            </a:prstGeom>
            <a:ln w="2222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5108253" y="1177442"/>
              <a:ext cx="1975492" cy="0"/>
            </a:xfrm>
            <a:prstGeom prst="line">
              <a:avLst/>
            </a:prstGeom>
            <a:ln w="2857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50"/>
          <p:cNvGrpSpPr/>
          <p:nvPr/>
        </p:nvGrpSpPr>
        <p:grpSpPr bwMode="auto">
          <a:xfrm>
            <a:off x="5086350" y="6175375"/>
            <a:ext cx="1974850" cy="49213"/>
            <a:chOff x="5108253" y="1177442"/>
            <a:chExt cx="1975492" cy="49074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5108253" y="1226516"/>
              <a:ext cx="1975492" cy="0"/>
            </a:xfrm>
            <a:prstGeom prst="line">
              <a:avLst/>
            </a:prstGeom>
            <a:ln w="2222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5108253" y="1177442"/>
              <a:ext cx="1975492" cy="0"/>
            </a:xfrm>
            <a:prstGeom prst="line">
              <a:avLst/>
            </a:prstGeom>
            <a:ln w="2857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47"/>
          <p:cNvGrpSpPr/>
          <p:nvPr/>
        </p:nvGrpSpPr>
        <p:grpSpPr bwMode="auto">
          <a:xfrm>
            <a:off x="5065713" y="5497513"/>
            <a:ext cx="2016125" cy="279400"/>
            <a:chOff x="7150100" y="4803775"/>
            <a:chExt cx="2317750" cy="668338"/>
          </a:xfrm>
        </p:grpSpPr>
        <p:sp>
          <p:nvSpPr>
            <p:cNvPr id="19" name="Freeform 31"/>
            <p:cNvSpPr/>
            <p:nvPr/>
          </p:nvSpPr>
          <p:spPr bwMode="auto">
            <a:xfrm>
              <a:off x="8074025" y="4803775"/>
              <a:ext cx="466725" cy="533400"/>
            </a:xfrm>
            <a:custGeom>
              <a:avLst/>
              <a:gdLst>
                <a:gd name="T0" fmla="*/ 2147483646 w 124"/>
                <a:gd name="T1" fmla="*/ 2147483646 h 140"/>
                <a:gd name="T2" fmla="*/ 2147483646 w 124"/>
                <a:gd name="T3" fmla="*/ 2147483646 h 140"/>
                <a:gd name="T4" fmla="*/ 2147483646 w 124"/>
                <a:gd name="T5" fmla="*/ 2147483646 h 140"/>
                <a:gd name="T6" fmla="*/ 2147483646 w 124"/>
                <a:gd name="T7" fmla="*/ 2147483646 h 140"/>
                <a:gd name="T8" fmla="*/ 2147483646 w 124"/>
                <a:gd name="T9" fmla="*/ 2147483646 h 140"/>
                <a:gd name="T10" fmla="*/ 2147483646 w 124"/>
                <a:gd name="T11" fmla="*/ 2147483646 h 140"/>
                <a:gd name="T12" fmla="*/ 0 w 124"/>
                <a:gd name="T13" fmla="*/ 2147483646 h 140"/>
                <a:gd name="T14" fmla="*/ 2147483646 w 124"/>
                <a:gd name="T15" fmla="*/ 2147483646 h 1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4" h="140">
                  <a:moveTo>
                    <a:pt x="60" y="95"/>
                  </a:moveTo>
                  <a:cubicBezTo>
                    <a:pt x="49" y="80"/>
                    <a:pt x="40" y="61"/>
                    <a:pt x="41" y="42"/>
                  </a:cubicBezTo>
                  <a:cubicBezTo>
                    <a:pt x="44" y="0"/>
                    <a:pt x="81" y="0"/>
                    <a:pt x="84" y="42"/>
                  </a:cubicBezTo>
                  <a:cubicBezTo>
                    <a:pt x="85" y="61"/>
                    <a:pt x="76" y="80"/>
                    <a:pt x="65" y="95"/>
                  </a:cubicBezTo>
                  <a:cubicBezTo>
                    <a:pt x="80" y="114"/>
                    <a:pt x="100" y="135"/>
                    <a:pt x="124" y="140"/>
                  </a:cubicBezTo>
                  <a:cubicBezTo>
                    <a:pt x="102" y="139"/>
                    <a:pt x="77" y="117"/>
                    <a:pt x="62" y="98"/>
                  </a:cubicBezTo>
                  <a:cubicBezTo>
                    <a:pt x="48" y="117"/>
                    <a:pt x="23" y="139"/>
                    <a:pt x="0" y="140"/>
                  </a:cubicBezTo>
                  <a:cubicBezTo>
                    <a:pt x="24" y="135"/>
                    <a:pt x="45" y="114"/>
                    <a:pt x="60" y="95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32"/>
            <p:cNvSpPr/>
            <p:nvPr/>
          </p:nvSpPr>
          <p:spPr bwMode="auto">
            <a:xfrm>
              <a:off x="8702675" y="5368925"/>
              <a:ext cx="765175" cy="22225"/>
            </a:xfrm>
            <a:custGeom>
              <a:avLst/>
              <a:gdLst>
                <a:gd name="T0" fmla="*/ 2147483646 w 203"/>
                <a:gd name="T1" fmla="*/ 2147483646 h 6"/>
                <a:gd name="T2" fmla="*/ 0 w 203"/>
                <a:gd name="T3" fmla="*/ 2147483646 h 6"/>
                <a:gd name="T4" fmla="*/ 2147483646 w 203"/>
                <a:gd name="T5" fmla="*/ 0 h 6"/>
                <a:gd name="T6" fmla="*/ 2147483646 w 203"/>
                <a:gd name="T7" fmla="*/ 2147483646 h 6"/>
                <a:gd name="T8" fmla="*/ 2147483646 w 203"/>
                <a:gd name="T9" fmla="*/ 214748364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3" h="6">
                  <a:moveTo>
                    <a:pt x="101" y="6"/>
                  </a:moveTo>
                  <a:cubicBezTo>
                    <a:pt x="68" y="6"/>
                    <a:pt x="34" y="6"/>
                    <a:pt x="0" y="3"/>
                  </a:cubicBezTo>
                  <a:cubicBezTo>
                    <a:pt x="35" y="0"/>
                    <a:pt x="68" y="0"/>
                    <a:pt x="101" y="0"/>
                  </a:cubicBezTo>
                  <a:cubicBezTo>
                    <a:pt x="134" y="0"/>
                    <a:pt x="168" y="1"/>
                    <a:pt x="203" y="4"/>
                  </a:cubicBezTo>
                  <a:cubicBezTo>
                    <a:pt x="166" y="6"/>
                    <a:pt x="101" y="6"/>
                    <a:pt x="101" y="6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33"/>
            <p:cNvSpPr/>
            <p:nvPr/>
          </p:nvSpPr>
          <p:spPr bwMode="auto">
            <a:xfrm>
              <a:off x="7150100" y="5368925"/>
              <a:ext cx="765175" cy="22225"/>
            </a:xfrm>
            <a:custGeom>
              <a:avLst/>
              <a:gdLst>
                <a:gd name="T0" fmla="*/ 2147483646 w 203"/>
                <a:gd name="T1" fmla="*/ 2147483646 h 6"/>
                <a:gd name="T2" fmla="*/ 2147483646 w 203"/>
                <a:gd name="T3" fmla="*/ 2147483646 h 6"/>
                <a:gd name="T4" fmla="*/ 2147483646 w 203"/>
                <a:gd name="T5" fmla="*/ 0 h 6"/>
                <a:gd name="T6" fmla="*/ 0 w 203"/>
                <a:gd name="T7" fmla="*/ 2147483646 h 6"/>
                <a:gd name="T8" fmla="*/ 2147483646 w 203"/>
                <a:gd name="T9" fmla="*/ 214748364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3" h="6">
                  <a:moveTo>
                    <a:pt x="102" y="6"/>
                  </a:moveTo>
                  <a:cubicBezTo>
                    <a:pt x="135" y="6"/>
                    <a:pt x="169" y="6"/>
                    <a:pt x="203" y="3"/>
                  </a:cubicBezTo>
                  <a:cubicBezTo>
                    <a:pt x="168" y="0"/>
                    <a:pt x="135" y="0"/>
                    <a:pt x="102" y="0"/>
                  </a:cubicBezTo>
                  <a:cubicBezTo>
                    <a:pt x="68" y="0"/>
                    <a:pt x="35" y="1"/>
                    <a:pt x="0" y="4"/>
                  </a:cubicBezTo>
                  <a:cubicBezTo>
                    <a:pt x="36" y="6"/>
                    <a:pt x="102" y="6"/>
                    <a:pt x="102" y="6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34"/>
            <p:cNvSpPr/>
            <p:nvPr/>
          </p:nvSpPr>
          <p:spPr bwMode="auto">
            <a:xfrm>
              <a:off x="7862888" y="5092700"/>
              <a:ext cx="893763" cy="379413"/>
            </a:xfrm>
            <a:custGeom>
              <a:avLst/>
              <a:gdLst>
                <a:gd name="T0" fmla="*/ 2147483646 w 237"/>
                <a:gd name="T1" fmla="*/ 2147483646 h 99"/>
                <a:gd name="T2" fmla="*/ 2147483646 w 237"/>
                <a:gd name="T3" fmla="*/ 2147483646 h 99"/>
                <a:gd name="T4" fmla="*/ 2147483646 w 237"/>
                <a:gd name="T5" fmla="*/ 2147483646 h 99"/>
                <a:gd name="T6" fmla="*/ 2147483646 w 237"/>
                <a:gd name="T7" fmla="*/ 2147483646 h 99"/>
                <a:gd name="T8" fmla="*/ 2147483646 w 237"/>
                <a:gd name="T9" fmla="*/ 2147483646 h 99"/>
                <a:gd name="T10" fmla="*/ 2147483646 w 237"/>
                <a:gd name="T11" fmla="*/ 2147483646 h 99"/>
                <a:gd name="T12" fmla="*/ 2147483646 w 237"/>
                <a:gd name="T13" fmla="*/ 2147483646 h 99"/>
                <a:gd name="T14" fmla="*/ 2147483646 w 237"/>
                <a:gd name="T15" fmla="*/ 2147483646 h 99"/>
                <a:gd name="T16" fmla="*/ 2147483646 w 237"/>
                <a:gd name="T17" fmla="*/ 2147483646 h 99"/>
                <a:gd name="T18" fmla="*/ 2147483646 w 237"/>
                <a:gd name="T19" fmla="*/ 2147483646 h 99"/>
                <a:gd name="T20" fmla="*/ 2147483646 w 237"/>
                <a:gd name="T21" fmla="*/ 2147483646 h 99"/>
                <a:gd name="T22" fmla="*/ 2147483646 w 237"/>
                <a:gd name="T23" fmla="*/ 2147483646 h 99"/>
                <a:gd name="T24" fmla="*/ 2147483646 w 237"/>
                <a:gd name="T25" fmla="*/ 2147483646 h 99"/>
                <a:gd name="T26" fmla="*/ 2147483646 w 237"/>
                <a:gd name="T27" fmla="*/ 2147483646 h 99"/>
                <a:gd name="T28" fmla="*/ 2147483646 w 237"/>
                <a:gd name="T29" fmla="*/ 2147483646 h 99"/>
                <a:gd name="T30" fmla="*/ 2147483646 w 237"/>
                <a:gd name="T31" fmla="*/ 2147483646 h 99"/>
                <a:gd name="T32" fmla="*/ 2147483646 w 237"/>
                <a:gd name="T33" fmla="*/ 2147483646 h 99"/>
                <a:gd name="T34" fmla="*/ 2147483646 w 237"/>
                <a:gd name="T35" fmla="*/ 2147483646 h 99"/>
                <a:gd name="T36" fmla="*/ 2147483646 w 237"/>
                <a:gd name="T37" fmla="*/ 2147483646 h 99"/>
                <a:gd name="T38" fmla="*/ 2147483646 w 237"/>
                <a:gd name="T39" fmla="*/ 2147483646 h 99"/>
                <a:gd name="T40" fmla="*/ 2147483646 w 237"/>
                <a:gd name="T41" fmla="*/ 2147483646 h 99"/>
                <a:gd name="T42" fmla="*/ 2147483646 w 237"/>
                <a:gd name="T43" fmla="*/ 2147483646 h 99"/>
                <a:gd name="T44" fmla="*/ 2147483646 w 237"/>
                <a:gd name="T45" fmla="*/ 2147483646 h 99"/>
                <a:gd name="T46" fmla="*/ 2147483646 w 237"/>
                <a:gd name="T47" fmla="*/ 2147483646 h 99"/>
                <a:gd name="T48" fmla="*/ 2147483646 w 237"/>
                <a:gd name="T49" fmla="*/ 2147483646 h 99"/>
                <a:gd name="T50" fmla="*/ 2147483646 w 237"/>
                <a:gd name="T51" fmla="*/ 2147483646 h 99"/>
                <a:gd name="T52" fmla="*/ 2147483646 w 237"/>
                <a:gd name="T53" fmla="*/ 2147483646 h 99"/>
                <a:gd name="T54" fmla="*/ 2147483646 w 237"/>
                <a:gd name="T55" fmla="*/ 2147483646 h 99"/>
                <a:gd name="T56" fmla="*/ 2147483646 w 237"/>
                <a:gd name="T57" fmla="*/ 2147483646 h 9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37" h="99">
                  <a:moveTo>
                    <a:pt x="118" y="61"/>
                  </a:moveTo>
                  <a:cubicBezTo>
                    <a:pt x="129" y="73"/>
                    <a:pt x="144" y="82"/>
                    <a:pt x="160" y="86"/>
                  </a:cubicBezTo>
                  <a:cubicBezTo>
                    <a:pt x="216" y="99"/>
                    <a:pt x="237" y="56"/>
                    <a:pt x="226" y="28"/>
                  </a:cubicBezTo>
                  <a:cubicBezTo>
                    <a:pt x="219" y="8"/>
                    <a:pt x="196" y="0"/>
                    <a:pt x="178" y="10"/>
                  </a:cubicBezTo>
                  <a:cubicBezTo>
                    <a:pt x="157" y="22"/>
                    <a:pt x="160" y="56"/>
                    <a:pt x="184" y="64"/>
                  </a:cubicBezTo>
                  <a:cubicBezTo>
                    <a:pt x="194" y="68"/>
                    <a:pt x="208" y="65"/>
                    <a:pt x="213" y="52"/>
                  </a:cubicBezTo>
                  <a:cubicBezTo>
                    <a:pt x="216" y="42"/>
                    <a:pt x="209" y="31"/>
                    <a:pt x="199" y="29"/>
                  </a:cubicBezTo>
                  <a:cubicBezTo>
                    <a:pt x="190" y="27"/>
                    <a:pt x="181" y="34"/>
                    <a:pt x="183" y="44"/>
                  </a:cubicBezTo>
                  <a:cubicBezTo>
                    <a:pt x="183" y="41"/>
                    <a:pt x="185" y="33"/>
                    <a:pt x="193" y="32"/>
                  </a:cubicBezTo>
                  <a:cubicBezTo>
                    <a:pt x="204" y="30"/>
                    <a:pt x="213" y="42"/>
                    <a:pt x="210" y="51"/>
                  </a:cubicBezTo>
                  <a:cubicBezTo>
                    <a:pt x="207" y="63"/>
                    <a:pt x="194" y="64"/>
                    <a:pt x="185" y="61"/>
                  </a:cubicBezTo>
                  <a:cubicBezTo>
                    <a:pt x="164" y="53"/>
                    <a:pt x="161" y="24"/>
                    <a:pt x="180" y="13"/>
                  </a:cubicBezTo>
                  <a:cubicBezTo>
                    <a:pt x="197" y="3"/>
                    <a:pt x="219" y="13"/>
                    <a:pt x="224" y="33"/>
                  </a:cubicBezTo>
                  <a:cubicBezTo>
                    <a:pt x="231" y="59"/>
                    <a:pt x="212" y="96"/>
                    <a:pt x="162" y="84"/>
                  </a:cubicBezTo>
                  <a:cubicBezTo>
                    <a:pt x="146" y="80"/>
                    <a:pt x="127" y="69"/>
                    <a:pt x="119" y="54"/>
                  </a:cubicBezTo>
                  <a:cubicBezTo>
                    <a:pt x="109" y="69"/>
                    <a:pt x="92" y="80"/>
                    <a:pt x="74" y="84"/>
                  </a:cubicBezTo>
                  <a:cubicBezTo>
                    <a:pt x="25" y="96"/>
                    <a:pt x="6" y="59"/>
                    <a:pt x="13" y="33"/>
                  </a:cubicBezTo>
                  <a:cubicBezTo>
                    <a:pt x="18" y="13"/>
                    <a:pt x="40" y="3"/>
                    <a:pt x="57" y="13"/>
                  </a:cubicBezTo>
                  <a:cubicBezTo>
                    <a:pt x="75" y="24"/>
                    <a:pt x="73" y="53"/>
                    <a:pt x="52" y="61"/>
                  </a:cubicBezTo>
                  <a:cubicBezTo>
                    <a:pt x="43" y="64"/>
                    <a:pt x="30" y="63"/>
                    <a:pt x="27" y="51"/>
                  </a:cubicBezTo>
                  <a:cubicBezTo>
                    <a:pt x="24" y="42"/>
                    <a:pt x="33" y="30"/>
                    <a:pt x="44" y="32"/>
                  </a:cubicBezTo>
                  <a:cubicBezTo>
                    <a:pt x="52" y="33"/>
                    <a:pt x="54" y="41"/>
                    <a:pt x="54" y="44"/>
                  </a:cubicBezTo>
                  <a:cubicBezTo>
                    <a:pt x="56" y="34"/>
                    <a:pt x="47" y="27"/>
                    <a:pt x="37" y="29"/>
                  </a:cubicBezTo>
                  <a:cubicBezTo>
                    <a:pt x="28" y="31"/>
                    <a:pt x="21" y="42"/>
                    <a:pt x="24" y="52"/>
                  </a:cubicBezTo>
                  <a:cubicBezTo>
                    <a:pt x="29" y="65"/>
                    <a:pt x="43" y="68"/>
                    <a:pt x="53" y="64"/>
                  </a:cubicBezTo>
                  <a:cubicBezTo>
                    <a:pt x="77" y="56"/>
                    <a:pt x="80" y="22"/>
                    <a:pt x="59" y="10"/>
                  </a:cubicBezTo>
                  <a:cubicBezTo>
                    <a:pt x="41" y="0"/>
                    <a:pt x="18" y="8"/>
                    <a:pt x="11" y="28"/>
                  </a:cubicBezTo>
                  <a:cubicBezTo>
                    <a:pt x="0" y="56"/>
                    <a:pt x="21" y="99"/>
                    <a:pt x="76" y="86"/>
                  </a:cubicBezTo>
                  <a:cubicBezTo>
                    <a:pt x="92" y="82"/>
                    <a:pt x="108" y="73"/>
                    <a:pt x="118" y="6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37012" y="3665539"/>
            <a:ext cx="4117976" cy="725486"/>
          </a:xfrm>
        </p:spPr>
        <p:txBody>
          <a:bodyPr anchor="t"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02075" y="5664709"/>
            <a:ext cx="4387850" cy="507152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5D46E-46D8-40F0-A50C-4B704F7D6EDD}" type="datetimeFigureOut">
              <a:rPr lang="zh-CN" altLang="en-US"/>
            </a:fld>
            <a:endParaRPr lang="zh-CN" altLang="en-US"/>
          </a:p>
        </p:txBody>
      </p:sp>
      <p:sp>
        <p:nvSpPr>
          <p:cNvPr id="2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56439-137B-446B-AAC3-B6A917EBF05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98425" y="96838"/>
            <a:ext cx="11995150" cy="6661150"/>
          </a:xfrm>
          <a:prstGeom prst="rect">
            <a:avLst/>
          </a:prstGeom>
          <a:noFill/>
          <a:ln w="63500" cmpd="thickThin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anchor="t"/>
          <a:lstStyle>
            <a:lvl1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anchor="t"/>
          <a:lstStyle>
            <a:lvl1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EA2B0-FDE5-433A-A192-7E827C7BA0AA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162F5-8E1B-461E-8C71-043CFC29C09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BDAFF-BE3F-4C21-8724-11BEA538EE43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CB50F-CE5C-417A-9DA8-724B11C1203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8425" y="96838"/>
            <a:ext cx="11995150" cy="6661150"/>
          </a:xfrm>
          <a:prstGeom prst="rect">
            <a:avLst/>
          </a:prstGeom>
          <a:noFill/>
          <a:ln w="63500" cmpd="thickThin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" name="组合 7"/>
          <p:cNvGrpSpPr/>
          <p:nvPr/>
        </p:nvGrpSpPr>
        <p:grpSpPr bwMode="auto">
          <a:xfrm>
            <a:off x="4098925" y="1584325"/>
            <a:ext cx="3995738" cy="3965575"/>
            <a:chOff x="4985288" y="1224585"/>
            <a:chExt cx="2546888" cy="2527388"/>
          </a:xfrm>
        </p:grpSpPr>
        <p:sp>
          <p:nvSpPr>
            <p:cNvPr id="5" name="椭圆 4"/>
            <p:cNvSpPr/>
            <p:nvPr/>
          </p:nvSpPr>
          <p:spPr>
            <a:xfrm>
              <a:off x="5012609" y="1224585"/>
              <a:ext cx="2433557" cy="2433294"/>
            </a:xfrm>
            <a:prstGeom prst="ellipse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097606" y="1266068"/>
              <a:ext cx="2434570" cy="2433294"/>
            </a:xfrm>
            <a:prstGeom prst="ellipse">
              <a:avLst/>
            </a:prstGeom>
            <a:solidFill>
              <a:schemeClr val="tx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985288" y="1318679"/>
              <a:ext cx="2434570" cy="2433294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" name="Freeform 5"/>
          <p:cNvSpPr>
            <a:spLocks noEditPoints="1"/>
          </p:cNvSpPr>
          <p:nvPr/>
        </p:nvSpPr>
        <p:spPr bwMode="auto">
          <a:xfrm>
            <a:off x="5087938" y="584200"/>
            <a:ext cx="2016125" cy="234950"/>
          </a:xfrm>
          <a:custGeom>
            <a:avLst/>
            <a:gdLst>
              <a:gd name="T0" fmla="*/ 2147483646 w 1255"/>
              <a:gd name="T1" fmla="*/ 2147483646 h 234"/>
              <a:gd name="T2" fmla="*/ 2147483646 w 1255"/>
              <a:gd name="T3" fmla="*/ 2147483646 h 234"/>
              <a:gd name="T4" fmla="*/ 2147483646 w 1255"/>
              <a:gd name="T5" fmla="*/ 2147483646 h 234"/>
              <a:gd name="T6" fmla="*/ 2147483646 w 1255"/>
              <a:gd name="T7" fmla="*/ 2147483646 h 234"/>
              <a:gd name="T8" fmla="*/ 2147483646 w 1255"/>
              <a:gd name="T9" fmla="*/ 2147483646 h 234"/>
              <a:gd name="T10" fmla="*/ 2147483646 w 1255"/>
              <a:gd name="T11" fmla="*/ 2147483646 h 234"/>
              <a:gd name="T12" fmla="*/ 2147483646 w 1255"/>
              <a:gd name="T13" fmla="*/ 2147483646 h 234"/>
              <a:gd name="T14" fmla="*/ 2147483646 w 1255"/>
              <a:gd name="T15" fmla="*/ 2147483646 h 234"/>
              <a:gd name="T16" fmla="*/ 2147483646 w 1255"/>
              <a:gd name="T17" fmla="*/ 2147483646 h 234"/>
              <a:gd name="T18" fmla="*/ 2147483646 w 1255"/>
              <a:gd name="T19" fmla="*/ 2147483646 h 234"/>
              <a:gd name="T20" fmla="*/ 2147483646 w 1255"/>
              <a:gd name="T21" fmla="*/ 2147483646 h 234"/>
              <a:gd name="T22" fmla="*/ 2147483646 w 1255"/>
              <a:gd name="T23" fmla="*/ 2147483646 h 234"/>
              <a:gd name="T24" fmla="*/ 2147483646 w 1255"/>
              <a:gd name="T25" fmla="*/ 2147483646 h 234"/>
              <a:gd name="T26" fmla="*/ 2147483646 w 1255"/>
              <a:gd name="T27" fmla="*/ 2147483646 h 234"/>
              <a:gd name="T28" fmla="*/ 2147483646 w 1255"/>
              <a:gd name="T29" fmla="*/ 2147483646 h 234"/>
              <a:gd name="T30" fmla="*/ 2147483646 w 1255"/>
              <a:gd name="T31" fmla="*/ 2147483646 h 234"/>
              <a:gd name="T32" fmla="*/ 2147483646 w 1255"/>
              <a:gd name="T33" fmla="*/ 2147483646 h 234"/>
              <a:gd name="T34" fmla="*/ 2147483646 w 1255"/>
              <a:gd name="T35" fmla="*/ 2147483646 h 234"/>
              <a:gd name="T36" fmla="*/ 2147483646 w 1255"/>
              <a:gd name="T37" fmla="*/ 2147483646 h 234"/>
              <a:gd name="T38" fmla="*/ 2147483646 w 1255"/>
              <a:gd name="T39" fmla="*/ 2147483646 h 234"/>
              <a:gd name="T40" fmla="*/ 2147483646 w 1255"/>
              <a:gd name="T41" fmla="*/ 2147483646 h 234"/>
              <a:gd name="T42" fmla="*/ 2147483646 w 1255"/>
              <a:gd name="T43" fmla="*/ 2147483646 h 234"/>
              <a:gd name="T44" fmla="*/ 2147483646 w 1255"/>
              <a:gd name="T45" fmla="*/ 2147483646 h 234"/>
              <a:gd name="T46" fmla="*/ 2147483646 w 1255"/>
              <a:gd name="T47" fmla="*/ 2147483646 h 234"/>
              <a:gd name="T48" fmla="*/ 2147483646 w 1255"/>
              <a:gd name="T49" fmla="*/ 2147483646 h 234"/>
              <a:gd name="T50" fmla="*/ 2147483646 w 1255"/>
              <a:gd name="T51" fmla="*/ 2147483646 h 234"/>
              <a:gd name="T52" fmla="*/ 2147483646 w 1255"/>
              <a:gd name="T53" fmla="*/ 2147483646 h 234"/>
              <a:gd name="T54" fmla="*/ 2147483646 w 1255"/>
              <a:gd name="T55" fmla="*/ 2147483646 h 234"/>
              <a:gd name="T56" fmla="*/ 2147483646 w 1255"/>
              <a:gd name="T57" fmla="*/ 2147483646 h 234"/>
              <a:gd name="T58" fmla="*/ 2147483646 w 1255"/>
              <a:gd name="T59" fmla="*/ 2147483646 h 234"/>
              <a:gd name="T60" fmla="*/ 2147483646 w 1255"/>
              <a:gd name="T61" fmla="*/ 2147483646 h 234"/>
              <a:gd name="T62" fmla="*/ 2147483646 w 1255"/>
              <a:gd name="T63" fmla="*/ 2147483646 h 234"/>
              <a:gd name="T64" fmla="*/ 2147483646 w 1255"/>
              <a:gd name="T65" fmla="*/ 2147483646 h 234"/>
              <a:gd name="T66" fmla="*/ 2147483646 w 1255"/>
              <a:gd name="T67" fmla="*/ 2147483646 h 234"/>
              <a:gd name="T68" fmla="*/ 2147483646 w 1255"/>
              <a:gd name="T69" fmla="*/ 2147483646 h 234"/>
              <a:gd name="T70" fmla="*/ 2147483646 w 1255"/>
              <a:gd name="T71" fmla="*/ 2147483646 h 234"/>
              <a:gd name="T72" fmla="*/ 2147483646 w 1255"/>
              <a:gd name="T73" fmla="*/ 2147483646 h 234"/>
              <a:gd name="T74" fmla="*/ 2147483646 w 1255"/>
              <a:gd name="T75" fmla="*/ 2147483646 h 234"/>
              <a:gd name="T76" fmla="*/ 2147483646 w 1255"/>
              <a:gd name="T77" fmla="*/ 2147483646 h 234"/>
              <a:gd name="T78" fmla="*/ 2147483646 w 1255"/>
              <a:gd name="T79" fmla="*/ 2147483646 h 234"/>
              <a:gd name="T80" fmla="*/ 2147483646 w 1255"/>
              <a:gd name="T81" fmla="*/ 2147483646 h 234"/>
              <a:gd name="T82" fmla="*/ 2147483646 w 1255"/>
              <a:gd name="T83" fmla="*/ 2147483646 h 234"/>
              <a:gd name="T84" fmla="*/ 2147483646 w 1255"/>
              <a:gd name="T85" fmla="*/ 2147483646 h 234"/>
              <a:gd name="T86" fmla="*/ 2147483646 w 1255"/>
              <a:gd name="T87" fmla="*/ 2147483646 h 234"/>
              <a:gd name="T88" fmla="*/ 2147483646 w 1255"/>
              <a:gd name="T89" fmla="*/ 2147483646 h 234"/>
              <a:gd name="T90" fmla="*/ 2147483646 w 1255"/>
              <a:gd name="T91" fmla="*/ 2147483646 h 234"/>
              <a:gd name="T92" fmla="*/ 2147483646 w 1255"/>
              <a:gd name="T93" fmla="*/ 2147483646 h 234"/>
              <a:gd name="T94" fmla="*/ 2147483646 w 1255"/>
              <a:gd name="T95" fmla="*/ 2147483646 h 234"/>
              <a:gd name="T96" fmla="*/ 2147483646 w 1255"/>
              <a:gd name="T97" fmla="*/ 2147483646 h 234"/>
              <a:gd name="T98" fmla="*/ 2147483646 w 1255"/>
              <a:gd name="T99" fmla="*/ 2147483646 h 234"/>
              <a:gd name="T100" fmla="*/ 2147483646 w 1255"/>
              <a:gd name="T101" fmla="*/ 2147483646 h 234"/>
              <a:gd name="T102" fmla="*/ 2147483646 w 1255"/>
              <a:gd name="T103" fmla="*/ 2147483646 h 234"/>
              <a:gd name="T104" fmla="*/ 2147483646 w 1255"/>
              <a:gd name="T105" fmla="*/ 2147483646 h 234"/>
              <a:gd name="T106" fmla="*/ 2147483646 w 1255"/>
              <a:gd name="T107" fmla="*/ 2147483646 h 234"/>
              <a:gd name="T108" fmla="*/ 2147483646 w 1255"/>
              <a:gd name="T109" fmla="*/ 2147483646 h 234"/>
              <a:gd name="T110" fmla="*/ 2147483646 w 1255"/>
              <a:gd name="T111" fmla="*/ 2147483646 h 234"/>
              <a:gd name="T112" fmla="*/ 2147483646 w 1255"/>
              <a:gd name="T113" fmla="*/ 2147483646 h 234"/>
              <a:gd name="T114" fmla="*/ 2147483646 w 1255"/>
              <a:gd name="T115" fmla="*/ 2147483646 h 234"/>
              <a:gd name="T116" fmla="*/ 2147483646 w 1255"/>
              <a:gd name="T117" fmla="*/ 2147483646 h 234"/>
              <a:gd name="T118" fmla="*/ 2147483646 w 1255"/>
              <a:gd name="T119" fmla="*/ 2147483646 h 234"/>
              <a:gd name="T120" fmla="*/ 2147483646 w 1255"/>
              <a:gd name="T121" fmla="*/ 2147483646 h 23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255" h="234">
                <a:moveTo>
                  <a:pt x="791" y="101"/>
                </a:moveTo>
                <a:cubicBezTo>
                  <a:pt x="793" y="103"/>
                  <a:pt x="794" y="105"/>
                  <a:pt x="795" y="107"/>
                </a:cubicBezTo>
                <a:cubicBezTo>
                  <a:pt x="810" y="107"/>
                  <a:pt x="810" y="107"/>
                  <a:pt x="810" y="107"/>
                </a:cubicBezTo>
                <a:cubicBezTo>
                  <a:pt x="810" y="107"/>
                  <a:pt x="810" y="106"/>
                  <a:pt x="811" y="105"/>
                </a:cubicBezTo>
                <a:cubicBezTo>
                  <a:pt x="812" y="99"/>
                  <a:pt x="819" y="94"/>
                  <a:pt x="826" y="94"/>
                </a:cubicBezTo>
                <a:cubicBezTo>
                  <a:pt x="833" y="94"/>
                  <a:pt x="839" y="99"/>
                  <a:pt x="841" y="105"/>
                </a:cubicBezTo>
                <a:cubicBezTo>
                  <a:pt x="841" y="106"/>
                  <a:pt x="841" y="107"/>
                  <a:pt x="841" y="107"/>
                </a:cubicBezTo>
                <a:cubicBezTo>
                  <a:pt x="1032" y="107"/>
                  <a:pt x="1032" y="107"/>
                  <a:pt x="1032" y="107"/>
                </a:cubicBezTo>
                <a:cubicBezTo>
                  <a:pt x="1033" y="103"/>
                  <a:pt x="1037" y="100"/>
                  <a:pt x="1042" y="100"/>
                </a:cubicBezTo>
                <a:cubicBezTo>
                  <a:pt x="1046" y="100"/>
                  <a:pt x="1050" y="103"/>
                  <a:pt x="1051" y="107"/>
                </a:cubicBezTo>
                <a:cubicBezTo>
                  <a:pt x="1052" y="107"/>
                  <a:pt x="1052" y="107"/>
                  <a:pt x="1052" y="107"/>
                </a:cubicBezTo>
                <a:cubicBezTo>
                  <a:pt x="1055" y="106"/>
                  <a:pt x="1059" y="104"/>
                  <a:pt x="1062" y="103"/>
                </a:cubicBezTo>
                <a:cubicBezTo>
                  <a:pt x="1067" y="100"/>
                  <a:pt x="1072" y="98"/>
                  <a:pt x="1078" y="98"/>
                </a:cubicBezTo>
                <a:cubicBezTo>
                  <a:pt x="1082" y="98"/>
                  <a:pt x="1086" y="99"/>
                  <a:pt x="1089" y="102"/>
                </a:cubicBezTo>
                <a:cubicBezTo>
                  <a:pt x="1091" y="103"/>
                  <a:pt x="1092" y="105"/>
                  <a:pt x="1093" y="107"/>
                </a:cubicBezTo>
                <a:cubicBezTo>
                  <a:pt x="1099" y="107"/>
                  <a:pt x="1099" y="107"/>
                  <a:pt x="1099" y="107"/>
                </a:cubicBezTo>
                <a:cubicBezTo>
                  <a:pt x="1100" y="103"/>
                  <a:pt x="1104" y="100"/>
                  <a:pt x="1109" y="100"/>
                </a:cubicBezTo>
                <a:cubicBezTo>
                  <a:pt x="1112" y="100"/>
                  <a:pt x="1116" y="102"/>
                  <a:pt x="1117" y="105"/>
                </a:cubicBezTo>
                <a:cubicBezTo>
                  <a:pt x="1121" y="101"/>
                  <a:pt x="1125" y="97"/>
                  <a:pt x="1129" y="94"/>
                </a:cubicBezTo>
                <a:cubicBezTo>
                  <a:pt x="1136" y="90"/>
                  <a:pt x="1143" y="87"/>
                  <a:pt x="1151" y="87"/>
                </a:cubicBezTo>
                <a:cubicBezTo>
                  <a:pt x="1169" y="87"/>
                  <a:pt x="1183" y="100"/>
                  <a:pt x="1199" y="106"/>
                </a:cubicBezTo>
                <a:cubicBezTo>
                  <a:pt x="1209" y="109"/>
                  <a:pt x="1219" y="110"/>
                  <a:pt x="1228" y="108"/>
                </a:cubicBezTo>
                <a:cubicBezTo>
                  <a:pt x="1238" y="107"/>
                  <a:pt x="1248" y="103"/>
                  <a:pt x="1255" y="96"/>
                </a:cubicBezTo>
                <a:cubicBezTo>
                  <a:pt x="1253" y="105"/>
                  <a:pt x="1247" y="113"/>
                  <a:pt x="1239" y="117"/>
                </a:cubicBezTo>
                <a:cubicBezTo>
                  <a:pt x="1234" y="118"/>
                  <a:pt x="1230" y="119"/>
                  <a:pt x="1225" y="118"/>
                </a:cubicBezTo>
                <a:cubicBezTo>
                  <a:pt x="1219" y="117"/>
                  <a:pt x="1214" y="114"/>
                  <a:pt x="1208" y="112"/>
                </a:cubicBezTo>
                <a:cubicBezTo>
                  <a:pt x="1208" y="112"/>
                  <a:pt x="1208" y="112"/>
                  <a:pt x="1208" y="112"/>
                </a:cubicBezTo>
                <a:cubicBezTo>
                  <a:pt x="1210" y="114"/>
                  <a:pt x="1212" y="117"/>
                  <a:pt x="1214" y="119"/>
                </a:cubicBezTo>
                <a:cubicBezTo>
                  <a:pt x="1216" y="122"/>
                  <a:pt x="1218" y="125"/>
                  <a:pt x="1218" y="128"/>
                </a:cubicBezTo>
                <a:cubicBezTo>
                  <a:pt x="1219" y="136"/>
                  <a:pt x="1212" y="141"/>
                  <a:pt x="1206" y="139"/>
                </a:cubicBezTo>
                <a:cubicBezTo>
                  <a:pt x="1203" y="138"/>
                  <a:pt x="1201" y="135"/>
                  <a:pt x="1200" y="133"/>
                </a:cubicBezTo>
                <a:cubicBezTo>
                  <a:pt x="1199" y="130"/>
                  <a:pt x="1198" y="126"/>
                  <a:pt x="1197" y="123"/>
                </a:cubicBezTo>
                <a:cubicBezTo>
                  <a:pt x="1196" y="120"/>
                  <a:pt x="1196" y="117"/>
                  <a:pt x="1194" y="114"/>
                </a:cubicBezTo>
                <a:cubicBezTo>
                  <a:pt x="1192" y="109"/>
                  <a:pt x="1189" y="105"/>
                  <a:pt x="1185" y="102"/>
                </a:cubicBezTo>
                <a:cubicBezTo>
                  <a:pt x="1185" y="102"/>
                  <a:pt x="1185" y="102"/>
                  <a:pt x="1185" y="102"/>
                </a:cubicBezTo>
                <a:cubicBezTo>
                  <a:pt x="1186" y="105"/>
                  <a:pt x="1187" y="107"/>
                  <a:pt x="1187" y="110"/>
                </a:cubicBezTo>
                <a:cubicBezTo>
                  <a:pt x="1188" y="113"/>
                  <a:pt x="1188" y="116"/>
                  <a:pt x="1187" y="119"/>
                </a:cubicBezTo>
                <a:cubicBezTo>
                  <a:pt x="1187" y="122"/>
                  <a:pt x="1185" y="124"/>
                  <a:pt x="1183" y="125"/>
                </a:cubicBezTo>
                <a:cubicBezTo>
                  <a:pt x="1180" y="126"/>
                  <a:pt x="1176" y="124"/>
                  <a:pt x="1174" y="122"/>
                </a:cubicBezTo>
                <a:cubicBezTo>
                  <a:pt x="1171" y="120"/>
                  <a:pt x="1171" y="116"/>
                  <a:pt x="1171" y="112"/>
                </a:cubicBezTo>
                <a:cubicBezTo>
                  <a:pt x="1170" y="108"/>
                  <a:pt x="1170" y="104"/>
                  <a:pt x="1169" y="101"/>
                </a:cubicBezTo>
                <a:cubicBezTo>
                  <a:pt x="1165" y="92"/>
                  <a:pt x="1152" y="91"/>
                  <a:pt x="1144" y="94"/>
                </a:cubicBezTo>
                <a:cubicBezTo>
                  <a:pt x="1144" y="95"/>
                  <a:pt x="1144" y="95"/>
                  <a:pt x="1144" y="95"/>
                </a:cubicBezTo>
                <a:cubicBezTo>
                  <a:pt x="1150" y="97"/>
                  <a:pt x="1157" y="102"/>
                  <a:pt x="1159" y="108"/>
                </a:cubicBezTo>
                <a:cubicBezTo>
                  <a:pt x="1163" y="121"/>
                  <a:pt x="1151" y="129"/>
                  <a:pt x="1137" y="119"/>
                </a:cubicBezTo>
                <a:cubicBezTo>
                  <a:pt x="1134" y="117"/>
                  <a:pt x="1130" y="115"/>
                  <a:pt x="1127" y="113"/>
                </a:cubicBezTo>
                <a:cubicBezTo>
                  <a:pt x="1125" y="112"/>
                  <a:pt x="1122" y="111"/>
                  <a:pt x="1119" y="111"/>
                </a:cubicBezTo>
                <a:cubicBezTo>
                  <a:pt x="1119" y="111"/>
                  <a:pt x="1119" y="110"/>
                  <a:pt x="1118" y="111"/>
                </a:cubicBezTo>
                <a:cubicBezTo>
                  <a:pt x="1118" y="112"/>
                  <a:pt x="1118" y="112"/>
                  <a:pt x="1118" y="112"/>
                </a:cubicBezTo>
                <a:cubicBezTo>
                  <a:pt x="1117" y="116"/>
                  <a:pt x="1113" y="119"/>
                  <a:pt x="1109" y="119"/>
                </a:cubicBezTo>
                <a:cubicBezTo>
                  <a:pt x="1104" y="119"/>
                  <a:pt x="1100" y="116"/>
                  <a:pt x="1099" y="112"/>
                </a:cubicBezTo>
                <a:cubicBezTo>
                  <a:pt x="1093" y="112"/>
                  <a:pt x="1093" y="112"/>
                  <a:pt x="1093" y="112"/>
                </a:cubicBezTo>
                <a:cubicBezTo>
                  <a:pt x="1092" y="114"/>
                  <a:pt x="1091" y="116"/>
                  <a:pt x="1089" y="117"/>
                </a:cubicBezTo>
                <a:cubicBezTo>
                  <a:pt x="1086" y="120"/>
                  <a:pt x="1082" y="121"/>
                  <a:pt x="1078" y="121"/>
                </a:cubicBezTo>
                <a:cubicBezTo>
                  <a:pt x="1072" y="121"/>
                  <a:pt x="1067" y="118"/>
                  <a:pt x="1062" y="116"/>
                </a:cubicBezTo>
                <a:cubicBezTo>
                  <a:pt x="1059" y="115"/>
                  <a:pt x="1055" y="113"/>
                  <a:pt x="1052" y="112"/>
                </a:cubicBezTo>
                <a:cubicBezTo>
                  <a:pt x="1051" y="112"/>
                  <a:pt x="1051" y="112"/>
                  <a:pt x="1051" y="112"/>
                </a:cubicBezTo>
                <a:cubicBezTo>
                  <a:pt x="1050" y="116"/>
                  <a:pt x="1046" y="119"/>
                  <a:pt x="1042" y="119"/>
                </a:cubicBezTo>
                <a:cubicBezTo>
                  <a:pt x="1037" y="119"/>
                  <a:pt x="1033" y="116"/>
                  <a:pt x="1032" y="112"/>
                </a:cubicBezTo>
                <a:cubicBezTo>
                  <a:pt x="841" y="112"/>
                  <a:pt x="841" y="112"/>
                  <a:pt x="841" y="112"/>
                </a:cubicBezTo>
                <a:cubicBezTo>
                  <a:pt x="840" y="119"/>
                  <a:pt x="834" y="125"/>
                  <a:pt x="826" y="125"/>
                </a:cubicBezTo>
                <a:cubicBezTo>
                  <a:pt x="818" y="125"/>
                  <a:pt x="811" y="119"/>
                  <a:pt x="810" y="112"/>
                </a:cubicBezTo>
                <a:cubicBezTo>
                  <a:pt x="795" y="112"/>
                  <a:pt x="795" y="112"/>
                  <a:pt x="795" y="112"/>
                </a:cubicBezTo>
                <a:cubicBezTo>
                  <a:pt x="794" y="114"/>
                  <a:pt x="792" y="116"/>
                  <a:pt x="790" y="117"/>
                </a:cubicBezTo>
                <a:cubicBezTo>
                  <a:pt x="787" y="119"/>
                  <a:pt x="784" y="118"/>
                  <a:pt x="782" y="117"/>
                </a:cubicBezTo>
                <a:cubicBezTo>
                  <a:pt x="778" y="116"/>
                  <a:pt x="775" y="115"/>
                  <a:pt x="773" y="113"/>
                </a:cubicBezTo>
                <a:cubicBezTo>
                  <a:pt x="770" y="111"/>
                  <a:pt x="767" y="110"/>
                  <a:pt x="764" y="108"/>
                </a:cubicBezTo>
                <a:cubicBezTo>
                  <a:pt x="759" y="107"/>
                  <a:pt x="754" y="107"/>
                  <a:pt x="749" y="107"/>
                </a:cubicBezTo>
                <a:cubicBezTo>
                  <a:pt x="749" y="108"/>
                  <a:pt x="749" y="108"/>
                  <a:pt x="749" y="108"/>
                </a:cubicBezTo>
                <a:cubicBezTo>
                  <a:pt x="752" y="108"/>
                  <a:pt x="754" y="110"/>
                  <a:pt x="756" y="111"/>
                </a:cubicBezTo>
                <a:cubicBezTo>
                  <a:pt x="759" y="113"/>
                  <a:pt x="761" y="115"/>
                  <a:pt x="763" y="117"/>
                </a:cubicBezTo>
                <a:cubicBezTo>
                  <a:pt x="764" y="119"/>
                  <a:pt x="766" y="122"/>
                  <a:pt x="764" y="125"/>
                </a:cubicBezTo>
                <a:cubicBezTo>
                  <a:pt x="763" y="127"/>
                  <a:pt x="759" y="129"/>
                  <a:pt x="756" y="129"/>
                </a:cubicBezTo>
                <a:cubicBezTo>
                  <a:pt x="752" y="129"/>
                  <a:pt x="749" y="127"/>
                  <a:pt x="747" y="125"/>
                </a:cubicBezTo>
                <a:cubicBezTo>
                  <a:pt x="744" y="122"/>
                  <a:pt x="741" y="119"/>
                  <a:pt x="737" y="118"/>
                </a:cubicBezTo>
                <a:cubicBezTo>
                  <a:pt x="728" y="115"/>
                  <a:pt x="719" y="124"/>
                  <a:pt x="715" y="132"/>
                </a:cubicBezTo>
                <a:cubicBezTo>
                  <a:pt x="715" y="132"/>
                  <a:pt x="715" y="132"/>
                  <a:pt x="715" y="132"/>
                </a:cubicBezTo>
                <a:cubicBezTo>
                  <a:pt x="721" y="129"/>
                  <a:pt x="730" y="127"/>
                  <a:pt x="736" y="130"/>
                </a:cubicBezTo>
                <a:cubicBezTo>
                  <a:pt x="748" y="136"/>
                  <a:pt x="745" y="151"/>
                  <a:pt x="729" y="154"/>
                </a:cubicBezTo>
                <a:cubicBezTo>
                  <a:pt x="725" y="155"/>
                  <a:pt x="721" y="156"/>
                  <a:pt x="717" y="157"/>
                </a:cubicBezTo>
                <a:cubicBezTo>
                  <a:pt x="715" y="158"/>
                  <a:pt x="712" y="159"/>
                  <a:pt x="710" y="161"/>
                </a:cubicBezTo>
                <a:cubicBezTo>
                  <a:pt x="709" y="162"/>
                  <a:pt x="707" y="164"/>
                  <a:pt x="707" y="166"/>
                </a:cubicBezTo>
                <a:cubicBezTo>
                  <a:pt x="705" y="158"/>
                  <a:pt x="704" y="150"/>
                  <a:pt x="705" y="143"/>
                </a:cubicBezTo>
                <a:cubicBezTo>
                  <a:pt x="706" y="135"/>
                  <a:pt x="710" y="127"/>
                  <a:pt x="715" y="121"/>
                </a:cubicBezTo>
                <a:cubicBezTo>
                  <a:pt x="727" y="108"/>
                  <a:pt x="746" y="107"/>
                  <a:pt x="762" y="99"/>
                </a:cubicBezTo>
                <a:cubicBezTo>
                  <a:pt x="770" y="95"/>
                  <a:pt x="778" y="88"/>
                  <a:pt x="783" y="80"/>
                </a:cubicBezTo>
                <a:cubicBezTo>
                  <a:pt x="789" y="72"/>
                  <a:pt x="793" y="62"/>
                  <a:pt x="793" y="52"/>
                </a:cubicBezTo>
                <a:cubicBezTo>
                  <a:pt x="798" y="60"/>
                  <a:pt x="800" y="70"/>
                  <a:pt x="796" y="78"/>
                </a:cubicBezTo>
                <a:cubicBezTo>
                  <a:pt x="795" y="83"/>
                  <a:pt x="792" y="86"/>
                  <a:pt x="788" y="89"/>
                </a:cubicBezTo>
                <a:cubicBezTo>
                  <a:pt x="783" y="93"/>
                  <a:pt x="778" y="95"/>
                  <a:pt x="772" y="97"/>
                </a:cubicBezTo>
                <a:cubicBezTo>
                  <a:pt x="772" y="97"/>
                  <a:pt x="772" y="97"/>
                  <a:pt x="772" y="97"/>
                </a:cubicBezTo>
                <a:cubicBezTo>
                  <a:pt x="775" y="97"/>
                  <a:pt x="778" y="97"/>
                  <a:pt x="782" y="98"/>
                </a:cubicBezTo>
                <a:cubicBezTo>
                  <a:pt x="785" y="98"/>
                  <a:pt x="788" y="99"/>
                  <a:pt x="791" y="101"/>
                </a:cubicBezTo>
                <a:close/>
                <a:moveTo>
                  <a:pt x="126" y="94"/>
                </a:moveTo>
                <a:cubicBezTo>
                  <a:pt x="120" y="90"/>
                  <a:pt x="112" y="87"/>
                  <a:pt x="104" y="87"/>
                </a:cubicBezTo>
                <a:cubicBezTo>
                  <a:pt x="86" y="87"/>
                  <a:pt x="72" y="100"/>
                  <a:pt x="56" y="106"/>
                </a:cubicBezTo>
                <a:cubicBezTo>
                  <a:pt x="47" y="109"/>
                  <a:pt x="37" y="110"/>
                  <a:pt x="27" y="108"/>
                </a:cubicBezTo>
                <a:cubicBezTo>
                  <a:pt x="17" y="107"/>
                  <a:pt x="8" y="103"/>
                  <a:pt x="0" y="96"/>
                </a:cubicBezTo>
                <a:cubicBezTo>
                  <a:pt x="2" y="105"/>
                  <a:pt x="8" y="113"/>
                  <a:pt x="17" y="117"/>
                </a:cubicBezTo>
                <a:cubicBezTo>
                  <a:pt x="21" y="118"/>
                  <a:pt x="26" y="119"/>
                  <a:pt x="30" y="118"/>
                </a:cubicBezTo>
                <a:cubicBezTo>
                  <a:pt x="36" y="117"/>
                  <a:pt x="42" y="114"/>
                  <a:pt x="47" y="112"/>
                </a:cubicBezTo>
                <a:cubicBezTo>
                  <a:pt x="47" y="112"/>
                  <a:pt x="47" y="112"/>
                  <a:pt x="47" y="112"/>
                </a:cubicBezTo>
                <a:cubicBezTo>
                  <a:pt x="45" y="114"/>
                  <a:pt x="43" y="117"/>
                  <a:pt x="41" y="119"/>
                </a:cubicBezTo>
                <a:cubicBezTo>
                  <a:pt x="39" y="122"/>
                  <a:pt x="38" y="125"/>
                  <a:pt x="37" y="128"/>
                </a:cubicBezTo>
                <a:cubicBezTo>
                  <a:pt x="36" y="136"/>
                  <a:pt x="43" y="141"/>
                  <a:pt x="49" y="139"/>
                </a:cubicBezTo>
                <a:cubicBezTo>
                  <a:pt x="52" y="138"/>
                  <a:pt x="54" y="135"/>
                  <a:pt x="55" y="133"/>
                </a:cubicBezTo>
                <a:cubicBezTo>
                  <a:pt x="57" y="130"/>
                  <a:pt x="58" y="126"/>
                  <a:pt x="58" y="123"/>
                </a:cubicBezTo>
                <a:cubicBezTo>
                  <a:pt x="59" y="120"/>
                  <a:pt x="60" y="117"/>
                  <a:pt x="61" y="114"/>
                </a:cubicBezTo>
                <a:cubicBezTo>
                  <a:pt x="63" y="109"/>
                  <a:pt x="66" y="105"/>
                  <a:pt x="70" y="102"/>
                </a:cubicBezTo>
                <a:cubicBezTo>
                  <a:pt x="71" y="102"/>
                  <a:pt x="71" y="102"/>
                  <a:pt x="71" y="102"/>
                </a:cubicBezTo>
                <a:cubicBezTo>
                  <a:pt x="69" y="105"/>
                  <a:pt x="68" y="107"/>
                  <a:pt x="68" y="110"/>
                </a:cubicBezTo>
                <a:cubicBezTo>
                  <a:pt x="68" y="113"/>
                  <a:pt x="67" y="116"/>
                  <a:pt x="68" y="119"/>
                </a:cubicBezTo>
                <a:cubicBezTo>
                  <a:pt x="69" y="122"/>
                  <a:pt x="70" y="124"/>
                  <a:pt x="72" y="125"/>
                </a:cubicBezTo>
                <a:cubicBezTo>
                  <a:pt x="75" y="126"/>
                  <a:pt x="79" y="124"/>
                  <a:pt x="81" y="122"/>
                </a:cubicBezTo>
                <a:cubicBezTo>
                  <a:pt x="84" y="120"/>
                  <a:pt x="84" y="116"/>
                  <a:pt x="85" y="112"/>
                </a:cubicBezTo>
                <a:cubicBezTo>
                  <a:pt x="85" y="108"/>
                  <a:pt x="85" y="104"/>
                  <a:pt x="86" y="101"/>
                </a:cubicBezTo>
                <a:cubicBezTo>
                  <a:pt x="91" y="92"/>
                  <a:pt x="103" y="91"/>
                  <a:pt x="111" y="94"/>
                </a:cubicBezTo>
                <a:cubicBezTo>
                  <a:pt x="111" y="95"/>
                  <a:pt x="111" y="95"/>
                  <a:pt x="111" y="95"/>
                </a:cubicBezTo>
                <a:cubicBezTo>
                  <a:pt x="105" y="97"/>
                  <a:pt x="98" y="102"/>
                  <a:pt x="96" y="108"/>
                </a:cubicBezTo>
                <a:cubicBezTo>
                  <a:pt x="92" y="121"/>
                  <a:pt x="105" y="129"/>
                  <a:pt x="118" y="119"/>
                </a:cubicBezTo>
                <a:cubicBezTo>
                  <a:pt x="122" y="117"/>
                  <a:pt x="125" y="115"/>
                  <a:pt x="128" y="113"/>
                </a:cubicBezTo>
                <a:cubicBezTo>
                  <a:pt x="131" y="112"/>
                  <a:pt x="133" y="111"/>
                  <a:pt x="136" y="111"/>
                </a:cubicBezTo>
                <a:cubicBezTo>
                  <a:pt x="136" y="111"/>
                  <a:pt x="137" y="110"/>
                  <a:pt x="137" y="111"/>
                </a:cubicBezTo>
                <a:cubicBezTo>
                  <a:pt x="137" y="112"/>
                  <a:pt x="137" y="112"/>
                  <a:pt x="137" y="112"/>
                </a:cubicBezTo>
                <a:cubicBezTo>
                  <a:pt x="138" y="116"/>
                  <a:pt x="142" y="119"/>
                  <a:pt x="147" y="119"/>
                </a:cubicBezTo>
                <a:cubicBezTo>
                  <a:pt x="151" y="119"/>
                  <a:pt x="155" y="116"/>
                  <a:pt x="156" y="112"/>
                </a:cubicBezTo>
                <a:cubicBezTo>
                  <a:pt x="162" y="112"/>
                  <a:pt x="162" y="112"/>
                  <a:pt x="162" y="112"/>
                </a:cubicBezTo>
                <a:cubicBezTo>
                  <a:pt x="163" y="114"/>
                  <a:pt x="164" y="116"/>
                  <a:pt x="166" y="117"/>
                </a:cubicBezTo>
                <a:cubicBezTo>
                  <a:pt x="169" y="120"/>
                  <a:pt x="174" y="121"/>
                  <a:pt x="178" y="121"/>
                </a:cubicBezTo>
                <a:cubicBezTo>
                  <a:pt x="183" y="121"/>
                  <a:pt x="188" y="118"/>
                  <a:pt x="193" y="116"/>
                </a:cubicBezTo>
                <a:cubicBezTo>
                  <a:pt x="197" y="115"/>
                  <a:pt x="200" y="113"/>
                  <a:pt x="204" y="112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5" y="116"/>
                  <a:pt x="209" y="119"/>
                  <a:pt x="214" y="119"/>
                </a:cubicBezTo>
                <a:cubicBezTo>
                  <a:pt x="218" y="119"/>
                  <a:pt x="222" y="116"/>
                  <a:pt x="223" y="112"/>
                </a:cubicBezTo>
                <a:cubicBezTo>
                  <a:pt x="414" y="112"/>
                  <a:pt x="414" y="112"/>
                  <a:pt x="414" y="112"/>
                </a:cubicBezTo>
                <a:cubicBezTo>
                  <a:pt x="415" y="119"/>
                  <a:pt x="422" y="125"/>
                  <a:pt x="430" y="125"/>
                </a:cubicBezTo>
                <a:cubicBezTo>
                  <a:pt x="438" y="125"/>
                  <a:pt x="444" y="119"/>
                  <a:pt x="445" y="112"/>
                </a:cubicBezTo>
                <a:cubicBezTo>
                  <a:pt x="461" y="112"/>
                  <a:pt x="461" y="112"/>
                  <a:pt x="461" y="112"/>
                </a:cubicBezTo>
                <a:cubicBezTo>
                  <a:pt x="461" y="114"/>
                  <a:pt x="463" y="116"/>
                  <a:pt x="465" y="117"/>
                </a:cubicBezTo>
                <a:cubicBezTo>
                  <a:pt x="468" y="119"/>
                  <a:pt x="471" y="118"/>
                  <a:pt x="474" y="117"/>
                </a:cubicBezTo>
                <a:cubicBezTo>
                  <a:pt x="477" y="116"/>
                  <a:pt x="480" y="115"/>
                  <a:pt x="483" y="113"/>
                </a:cubicBezTo>
                <a:cubicBezTo>
                  <a:pt x="486" y="111"/>
                  <a:pt x="488" y="110"/>
                  <a:pt x="491" y="108"/>
                </a:cubicBezTo>
                <a:cubicBezTo>
                  <a:pt x="496" y="107"/>
                  <a:pt x="501" y="107"/>
                  <a:pt x="506" y="107"/>
                </a:cubicBezTo>
                <a:cubicBezTo>
                  <a:pt x="506" y="108"/>
                  <a:pt x="506" y="108"/>
                  <a:pt x="506" y="108"/>
                </a:cubicBezTo>
                <a:cubicBezTo>
                  <a:pt x="504" y="108"/>
                  <a:pt x="501" y="110"/>
                  <a:pt x="499" y="111"/>
                </a:cubicBezTo>
                <a:cubicBezTo>
                  <a:pt x="496" y="113"/>
                  <a:pt x="494" y="115"/>
                  <a:pt x="492" y="117"/>
                </a:cubicBezTo>
                <a:cubicBezTo>
                  <a:pt x="491" y="119"/>
                  <a:pt x="490" y="122"/>
                  <a:pt x="491" y="125"/>
                </a:cubicBezTo>
                <a:cubicBezTo>
                  <a:pt x="492" y="127"/>
                  <a:pt x="496" y="129"/>
                  <a:pt x="499" y="129"/>
                </a:cubicBezTo>
                <a:cubicBezTo>
                  <a:pt x="503" y="129"/>
                  <a:pt x="506" y="127"/>
                  <a:pt x="509" y="125"/>
                </a:cubicBezTo>
                <a:cubicBezTo>
                  <a:pt x="512" y="122"/>
                  <a:pt x="515" y="119"/>
                  <a:pt x="518" y="118"/>
                </a:cubicBezTo>
                <a:cubicBezTo>
                  <a:pt x="528" y="115"/>
                  <a:pt x="536" y="124"/>
                  <a:pt x="540" y="132"/>
                </a:cubicBezTo>
                <a:cubicBezTo>
                  <a:pt x="540" y="132"/>
                  <a:pt x="540" y="132"/>
                  <a:pt x="540" y="132"/>
                </a:cubicBezTo>
                <a:cubicBezTo>
                  <a:pt x="534" y="129"/>
                  <a:pt x="526" y="127"/>
                  <a:pt x="520" y="130"/>
                </a:cubicBezTo>
                <a:cubicBezTo>
                  <a:pt x="508" y="136"/>
                  <a:pt x="510" y="151"/>
                  <a:pt x="527" y="154"/>
                </a:cubicBezTo>
                <a:cubicBezTo>
                  <a:pt x="530" y="155"/>
                  <a:pt x="535" y="156"/>
                  <a:pt x="538" y="157"/>
                </a:cubicBezTo>
                <a:cubicBezTo>
                  <a:pt x="541" y="158"/>
                  <a:pt x="543" y="159"/>
                  <a:pt x="545" y="161"/>
                </a:cubicBezTo>
                <a:cubicBezTo>
                  <a:pt x="547" y="162"/>
                  <a:pt x="548" y="164"/>
                  <a:pt x="549" y="166"/>
                </a:cubicBezTo>
                <a:cubicBezTo>
                  <a:pt x="551" y="158"/>
                  <a:pt x="551" y="150"/>
                  <a:pt x="550" y="143"/>
                </a:cubicBezTo>
                <a:cubicBezTo>
                  <a:pt x="549" y="135"/>
                  <a:pt x="545" y="127"/>
                  <a:pt x="540" y="121"/>
                </a:cubicBezTo>
                <a:cubicBezTo>
                  <a:pt x="528" y="108"/>
                  <a:pt x="509" y="107"/>
                  <a:pt x="494" y="99"/>
                </a:cubicBezTo>
                <a:cubicBezTo>
                  <a:pt x="485" y="95"/>
                  <a:pt x="477" y="88"/>
                  <a:pt x="472" y="80"/>
                </a:cubicBezTo>
                <a:cubicBezTo>
                  <a:pt x="466" y="72"/>
                  <a:pt x="462" y="62"/>
                  <a:pt x="462" y="52"/>
                </a:cubicBezTo>
                <a:cubicBezTo>
                  <a:pt x="457" y="60"/>
                  <a:pt x="455" y="70"/>
                  <a:pt x="459" y="78"/>
                </a:cubicBezTo>
                <a:cubicBezTo>
                  <a:pt x="461" y="83"/>
                  <a:pt x="464" y="86"/>
                  <a:pt x="467" y="89"/>
                </a:cubicBezTo>
                <a:cubicBezTo>
                  <a:pt x="472" y="93"/>
                  <a:pt x="478" y="95"/>
                  <a:pt x="483" y="97"/>
                </a:cubicBezTo>
                <a:cubicBezTo>
                  <a:pt x="483" y="97"/>
                  <a:pt x="483" y="97"/>
                  <a:pt x="483" y="97"/>
                </a:cubicBezTo>
                <a:cubicBezTo>
                  <a:pt x="480" y="97"/>
                  <a:pt x="477" y="97"/>
                  <a:pt x="474" y="98"/>
                </a:cubicBezTo>
                <a:cubicBezTo>
                  <a:pt x="470" y="98"/>
                  <a:pt x="467" y="99"/>
                  <a:pt x="464" y="101"/>
                </a:cubicBezTo>
                <a:cubicBezTo>
                  <a:pt x="462" y="103"/>
                  <a:pt x="461" y="105"/>
                  <a:pt x="461" y="107"/>
                </a:cubicBezTo>
                <a:cubicBezTo>
                  <a:pt x="445" y="107"/>
                  <a:pt x="445" y="107"/>
                  <a:pt x="445" y="107"/>
                </a:cubicBezTo>
                <a:cubicBezTo>
                  <a:pt x="445" y="107"/>
                  <a:pt x="445" y="106"/>
                  <a:pt x="445" y="105"/>
                </a:cubicBezTo>
                <a:cubicBezTo>
                  <a:pt x="443" y="99"/>
                  <a:pt x="437" y="94"/>
                  <a:pt x="430" y="94"/>
                </a:cubicBezTo>
                <a:cubicBezTo>
                  <a:pt x="422" y="94"/>
                  <a:pt x="416" y="99"/>
                  <a:pt x="414" y="105"/>
                </a:cubicBezTo>
                <a:cubicBezTo>
                  <a:pt x="414" y="106"/>
                  <a:pt x="414" y="107"/>
                  <a:pt x="414" y="107"/>
                </a:cubicBezTo>
                <a:cubicBezTo>
                  <a:pt x="223" y="107"/>
                  <a:pt x="223" y="107"/>
                  <a:pt x="223" y="107"/>
                </a:cubicBezTo>
                <a:cubicBezTo>
                  <a:pt x="222" y="103"/>
                  <a:pt x="218" y="100"/>
                  <a:pt x="214" y="100"/>
                </a:cubicBezTo>
                <a:cubicBezTo>
                  <a:pt x="209" y="100"/>
                  <a:pt x="205" y="103"/>
                  <a:pt x="204" y="107"/>
                </a:cubicBezTo>
                <a:cubicBezTo>
                  <a:pt x="204" y="107"/>
                  <a:pt x="204" y="107"/>
                  <a:pt x="204" y="107"/>
                </a:cubicBezTo>
                <a:cubicBezTo>
                  <a:pt x="200" y="106"/>
                  <a:pt x="197" y="104"/>
                  <a:pt x="193" y="103"/>
                </a:cubicBezTo>
                <a:cubicBezTo>
                  <a:pt x="188" y="100"/>
                  <a:pt x="183" y="98"/>
                  <a:pt x="178" y="98"/>
                </a:cubicBezTo>
                <a:cubicBezTo>
                  <a:pt x="174" y="98"/>
                  <a:pt x="169" y="99"/>
                  <a:pt x="166" y="102"/>
                </a:cubicBezTo>
                <a:cubicBezTo>
                  <a:pt x="165" y="103"/>
                  <a:pt x="163" y="105"/>
                  <a:pt x="162" y="107"/>
                </a:cubicBezTo>
                <a:cubicBezTo>
                  <a:pt x="156" y="107"/>
                  <a:pt x="156" y="107"/>
                  <a:pt x="156" y="107"/>
                </a:cubicBezTo>
                <a:cubicBezTo>
                  <a:pt x="155" y="103"/>
                  <a:pt x="151" y="100"/>
                  <a:pt x="147" y="100"/>
                </a:cubicBezTo>
                <a:cubicBezTo>
                  <a:pt x="143" y="100"/>
                  <a:pt x="139" y="102"/>
                  <a:pt x="138" y="105"/>
                </a:cubicBezTo>
                <a:cubicBezTo>
                  <a:pt x="134" y="101"/>
                  <a:pt x="131" y="97"/>
                  <a:pt x="126" y="94"/>
                </a:cubicBezTo>
                <a:close/>
                <a:moveTo>
                  <a:pt x="634" y="202"/>
                </a:moveTo>
                <a:cubicBezTo>
                  <a:pt x="632" y="197"/>
                  <a:pt x="629" y="191"/>
                  <a:pt x="628" y="186"/>
                </a:cubicBezTo>
                <a:cubicBezTo>
                  <a:pt x="626" y="191"/>
                  <a:pt x="623" y="197"/>
                  <a:pt x="621" y="202"/>
                </a:cubicBezTo>
                <a:cubicBezTo>
                  <a:pt x="619" y="207"/>
                  <a:pt x="616" y="212"/>
                  <a:pt x="616" y="218"/>
                </a:cubicBezTo>
                <a:cubicBezTo>
                  <a:pt x="616" y="222"/>
                  <a:pt x="617" y="226"/>
                  <a:pt x="620" y="229"/>
                </a:cubicBezTo>
                <a:cubicBezTo>
                  <a:pt x="622" y="231"/>
                  <a:pt x="625" y="233"/>
                  <a:pt x="628" y="234"/>
                </a:cubicBezTo>
                <a:cubicBezTo>
                  <a:pt x="631" y="233"/>
                  <a:pt x="633" y="231"/>
                  <a:pt x="635" y="229"/>
                </a:cubicBezTo>
                <a:cubicBezTo>
                  <a:pt x="638" y="226"/>
                  <a:pt x="639" y="222"/>
                  <a:pt x="639" y="218"/>
                </a:cubicBezTo>
                <a:cubicBezTo>
                  <a:pt x="639" y="212"/>
                  <a:pt x="637" y="207"/>
                  <a:pt x="634" y="202"/>
                </a:cubicBezTo>
                <a:close/>
                <a:moveTo>
                  <a:pt x="621" y="50"/>
                </a:moveTo>
                <a:cubicBezTo>
                  <a:pt x="623" y="55"/>
                  <a:pt x="626" y="61"/>
                  <a:pt x="628" y="67"/>
                </a:cubicBezTo>
                <a:cubicBezTo>
                  <a:pt x="629" y="61"/>
                  <a:pt x="632" y="55"/>
                  <a:pt x="634" y="50"/>
                </a:cubicBezTo>
                <a:cubicBezTo>
                  <a:pt x="637" y="45"/>
                  <a:pt x="639" y="40"/>
                  <a:pt x="639" y="35"/>
                </a:cubicBezTo>
                <a:cubicBezTo>
                  <a:pt x="639" y="30"/>
                  <a:pt x="638" y="26"/>
                  <a:pt x="635" y="23"/>
                </a:cubicBezTo>
                <a:cubicBezTo>
                  <a:pt x="633" y="21"/>
                  <a:pt x="631" y="19"/>
                  <a:pt x="628" y="18"/>
                </a:cubicBezTo>
                <a:cubicBezTo>
                  <a:pt x="625" y="19"/>
                  <a:pt x="622" y="21"/>
                  <a:pt x="620" y="23"/>
                </a:cubicBezTo>
                <a:cubicBezTo>
                  <a:pt x="617" y="26"/>
                  <a:pt x="616" y="30"/>
                  <a:pt x="616" y="35"/>
                </a:cubicBezTo>
                <a:cubicBezTo>
                  <a:pt x="616" y="40"/>
                  <a:pt x="619" y="45"/>
                  <a:pt x="621" y="50"/>
                </a:cubicBezTo>
                <a:close/>
                <a:moveTo>
                  <a:pt x="586" y="94"/>
                </a:moveTo>
                <a:cubicBezTo>
                  <a:pt x="578" y="106"/>
                  <a:pt x="597" y="112"/>
                  <a:pt x="605" y="117"/>
                </a:cubicBezTo>
                <a:cubicBezTo>
                  <a:pt x="622" y="128"/>
                  <a:pt x="623" y="144"/>
                  <a:pt x="610" y="161"/>
                </a:cubicBezTo>
                <a:cubicBezTo>
                  <a:pt x="621" y="157"/>
                  <a:pt x="626" y="141"/>
                  <a:pt x="628" y="129"/>
                </a:cubicBezTo>
                <a:cubicBezTo>
                  <a:pt x="629" y="141"/>
                  <a:pt x="634" y="157"/>
                  <a:pt x="646" y="161"/>
                </a:cubicBezTo>
                <a:cubicBezTo>
                  <a:pt x="633" y="144"/>
                  <a:pt x="633" y="128"/>
                  <a:pt x="651" y="117"/>
                </a:cubicBezTo>
                <a:cubicBezTo>
                  <a:pt x="658" y="112"/>
                  <a:pt x="677" y="106"/>
                  <a:pt x="669" y="94"/>
                </a:cubicBezTo>
                <a:cubicBezTo>
                  <a:pt x="664" y="87"/>
                  <a:pt x="652" y="87"/>
                  <a:pt x="649" y="96"/>
                </a:cubicBezTo>
                <a:cubicBezTo>
                  <a:pt x="648" y="98"/>
                  <a:pt x="646" y="99"/>
                  <a:pt x="646" y="98"/>
                </a:cubicBezTo>
                <a:cubicBezTo>
                  <a:pt x="649" y="83"/>
                  <a:pt x="657" y="71"/>
                  <a:pt x="669" y="62"/>
                </a:cubicBezTo>
                <a:cubicBezTo>
                  <a:pt x="690" y="45"/>
                  <a:pt x="703" y="62"/>
                  <a:pt x="697" y="69"/>
                </a:cubicBezTo>
                <a:cubicBezTo>
                  <a:pt x="696" y="69"/>
                  <a:pt x="695" y="70"/>
                  <a:pt x="694" y="69"/>
                </a:cubicBezTo>
                <a:cubicBezTo>
                  <a:pt x="692" y="67"/>
                  <a:pt x="689" y="66"/>
                  <a:pt x="687" y="67"/>
                </a:cubicBezTo>
                <a:cubicBezTo>
                  <a:pt x="683" y="69"/>
                  <a:pt x="681" y="73"/>
                  <a:pt x="683" y="76"/>
                </a:cubicBezTo>
                <a:cubicBezTo>
                  <a:pt x="685" y="84"/>
                  <a:pt x="695" y="83"/>
                  <a:pt x="701" y="79"/>
                </a:cubicBezTo>
                <a:cubicBezTo>
                  <a:pt x="707" y="75"/>
                  <a:pt x="710" y="69"/>
                  <a:pt x="710" y="63"/>
                </a:cubicBezTo>
                <a:cubicBezTo>
                  <a:pt x="711" y="52"/>
                  <a:pt x="699" y="44"/>
                  <a:pt x="688" y="45"/>
                </a:cubicBezTo>
                <a:cubicBezTo>
                  <a:pt x="677" y="46"/>
                  <a:pt x="667" y="54"/>
                  <a:pt x="659" y="61"/>
                </a:cubicBezTo>
                <a:cubicBezTo>
                  <a:pt x="657" y="62"/>
                  <a:pt x="659" y="59"/>
                  <a:pt x="659" y="59"/>
                </a:cubicBezTo>
                <a:cubicBezTo>
                  <a:pt x="667" y="50"/>
                  <a:pt x="674" y="40"/>
                  <a:pt x="673" y="28"/>
                </a:cubicBezTo>
                <a:cubicBezTo>
                  <a:pt x="672" y="8"/>
                  <a:pt x="645" y="0"/>
                  <a:pt x="628" y="1"/>
                </a:cubicBezTo>
                <a:cubicBezTo>
                  <a:pt x="611" y="0"/>
                  <a:pt x="583" y="8"/>
                  <a:pt x="582" y="28"/>
                </a:cubicBezTo>
                <a:cubicBezTo>
                  <a:pt x="581" y="40"/>
                  <a:pt x="589" y="50"/>
                  <a:pt x="596" y="59"/>
                </a:cubicBezTo>
                <a:cubicBezTo>
                  <a:pt x="596" y="59"/>
                  <a:pt x="598" y="62"/>
                  <a:pt x="597" y="61"/>
                </a:cubicBezTo>
                <a:cubicBezTo>
                  <a:pt x="588" y="54"/>
                  <a:pt x="578" y="46"/>
                  <a:pt x="567" y="45"/>
                </a:cubicBezTo>
                <a:cubicBezTo>
                  <a:pt x="557" y="44"/>
                  <a:pt x="545" y="52"/>
                  <a:pt x="545" y="63"/>
                </a:cubicBezTo>
                <a:cubicBezTo>
                  <a:pt x="545" y="69"/>
                  <a:pt x="549" y="75"/>
                  <a:pt x="554" y="79"/>
                </a:cubicBezTo>
                <a:cubicBezTo>
                  <a:pt x="560" y="83"/>
                  <a:pt x="570" y="84"/>
                  <a:pt x="573" y="76"/>
                </a:cubicBezTo>
                <a:cubicBezTo>
                  <a:pt x="574" y="73"/>
                  <a:pt x="572" y="69"/>
                  <a:pt x="569" y="67"/>
                </a:cubicBezTo>
                <a:cubicBezTo>
                  <a:pt x="566" y="66"/>
                  <a:pt x="563" y="67"/>
                  <a:pt x="561" y="69"/>
                </a:cubicBezTo>
                <a:cubicBezTo>
                  <a:pt x="561" y="70"/>
                  <a:pt x="559" y="69"/>
                  <a:pt x="559" y="69"/>
                </a:cubicBezTo>
                <a:cubicBezTo>
                  <a:pt x="552" y="62"/>
                  <a:pt x="566" y="45"/>
                  <a:pt x="586" y="62"/>
                </a:cubicBezTo>
                <a:cubicBezTo>
                  <a:pt x="598" y="71"/>
                  <a:pt x="606" y="83"/>
                  <a:pt x="609" y="98"/>
                </a:cubicBezTo>
                <a:cubicBezTo>
                  <a:pt x="610" y="99"/>
                  <a:pt x="607" y="98"/>
                  <a:pt x="607" y="96"/>
                </a:cubicBezTo>
                <a:cubicBezTo>
                  <a:pt x="603" y="87"/>
                  <a:pt x="591" y="87"/>
                  <a:pt x="586" y="94"/>
                </a:cubicBezTo>
                <a:close/>
                <a:moveTo>
                  <a:pt x="611" y="73"/>
                </a:moveTo>
                <a:cubicBezTo>
                  <a:pt x="606" y="62"/>
                  <a:pt x="601" y="51"/>
                  <a:pt x="600" y="39"/>
                </a:cubicBezTo>
                <a:cubicBezTo>
                  <a:pt x="600" y="22"/>
                  <a:pt x="611" y="6"/>
                  <a:pt x="628" y="2"/>
                </a:cubicBezTo>
                <a:cubicBezTo>
                  <a:pt x="645" y="6"/>
                  <a:pt x="656" y="22"/>
                  <a:pt x="655" y="39"/>
                </a:cubicBezTo>
                <a:cubicBezTo>
                  <a:pt x="654" y="51"/>
                  <a:pt x="649" y="62"/>
                  <a:pt x="645" y="73"/>
                </a:cubicBezTo>
                <a:cubicBezTo>
                  <a:pt x="638" y="88"/>
                  <a:pt x="629" y="103"/>
                  <a:pt x="628" y="121"/>
                </a:cubicBezTo>
                <a:cubicBezTo>
                  <a:pt x="626" y="103"/>
                  <a:pt x="618" y="88"/>
                  <a:pt x="611" y="73"/>
                </a:cubicBezTo>
                <a:close/>
                <a:moveTo>
                  <a:pt x="518" y="91"/>
                </a:moveTo>
                <a:cubicBezTo>
                  <a:pt x="526" y="87"/>
                  <a:pt x="536" y="87"/>
                  <a:pt x="544" y="93"/>
                </a:cubicBezTo>
                <a:cubicBezTo>
                  <a:pt x="548" y="96"/>
                  <a:pt x="551" y="99"/>
                  <a:pt x="553" y="103"/>
                </a:cubicBezTo>
                <a:cubicBezTo>
                  <a:pt x="555" y="109"/>
                  <a:pt x="556" y="115"/>
                  <a:pt x="557" y="121"/>
                </a:cubicBezTo>
                <a:cubicBezTo>
                  <a:pt x="557" y="121"/>
                  <a:pt x="557" y="121"/>
                  <a:pt x="557" y="121"/>
                </a:cubicBezTo>
                <a:cubicBezTo>
                  <a:pt x="558" y="117"/>
                  <a:pt x="559" y="114"/>
                  <a:pt x="560" y="112"/>
                </a:cubicBezTo>
                <a:cubicBezTo>
                  <a:pt x="561" y="108"/>
                  <a:pt x="563" y="105"/>
                  <a:pt x="565" y="103"/>
                </a:cubicBezTo>
                <a:cubicBezTo>
                  <a:pt x="571" y="98"/>
                  <a:pt x="579" y="101"/>
                  <a:pt x="581" y="107"/>
                </a:cubicBezTo>
                <a:cubicBezTo>
                  <a:pt x="581" y="110"/>
                  <a:pt x="580" y="113"/>
                  <a:pt x="579" y="116"/>
                </a:cubicBezTo>
                <a:cubicBezTo>
                  <a:pt x="577" y="118"/>
                  <a:pt x="575" y="121"/>
                  <a:pt x="573" y="123"/>
                </a:cubicBezTo>
                <a:cubicBezTo>
                  <a:pt x="571" y="126"/>
                  <a:pt x="568" y="128"/>
                  <a:pt x="566" y="131"/>
                </a:cubicBezTo>
                <a:cubicBezTo>
                  <a:pt x="564" y="135"/>
                  <a:pt x="563" y="140"/>
                  <a:pt x="562" y="145"/>
                </a:cubicBezTo>
                <a:cubicBezTo>
                  <a:pt x="563" y="145"/>
                  <a:pt x="563" y="145"/>
                  <a:pt x="563" y="145"/>
                </a:cubicBezTo>
                <a:cubicBezTo>
                  <a:pt x="564" y="143"/>
                  <a:pt x="566" y="141"/>
                  <a:pt x="568" y="139"/>
                </a:cubicBezTo>
                <a:cubicBezTo>
                  <a:pt x="570" y="137"/>
                  <a:pt x="572" y="135"/>
                  <a:pt x="575" y="134"/>
                </a:cubicBezTo>
                <a:cubicBezTo>
                  <a:pt x="577" y="133"/>
                  <a:pt x="580" y="132"/>
                  <a:pt x="582" y="134"/>
                </a:cubicBezTo>
                <a:cubicBezTo>
                  <a:pt x="585" y="136"/>
                  <a:pt x="586" y="140"/>
                  <a:pt x="585" y="143"/>
                </a:cubicBezTo>
                <a:cubicBezTo>
                  <a:pt x="585" y="147"/>
                  <a:pt x="581" y="149"/>
                  <a:pt x="579" y="151"/>
                </a:cubicBezTo>
                <a:cubicBezTo>
                  <a:pt x="576" y="154"/>
                  <a:pt x="572" y="156"/>
                  <a:pt x="570" y="159"/>
                </a:cubicBezTo>
                <a:cubicBezTo>
                  <a:pt x="565" y="168"/>
                  <a:pt x="572" y="178"/>
                  <a:pt x="579" y="184"/>
                </a:cubicBezTo>
                <a:cubicBezTo>
                  <a:pt x="579" y="183"/>
                  <a:pt x="579" y="183"/>
                  <a:pt x="579" y="183"/>
                </a:cubicBezTo>
                <a:cubicBezTo>
                  <a:pt x="578" y="177"/>
                  <a:pt x="577" y="168"/>
                  <a:pt x="582" y="163"/>
                </a:cubicBezTo>
                <a:cubicBezTo>
                  <a:pt x="590" y="153"/>
                  <a:pt x="604" y="158"/>
                  <a:pt x="604" y="175"/>
                </a:cubicBezTo>
                <a:cubicBezTo>
                  <a:pt x="604" y="179"/>
                  <a:pt x="603" y="183"/>
                  <a:pt x="604" y="187"/>
                </a:cubicBezTo>
                <a:cubicBezTo>
                  <a:pt x="604" y="190"/>
                  <a:pt x="605" y="192"/>
                  <a:pt x="606" y="194"/>
                </a:cubicBezTo>
                <a:cubicBezTo>
                  <a:pt x="608" y="196"/>
                  <a:pt x="609" y="198"/>
                  <a:pt x="611" y="199"/>
                </a:cubicBezTo>
                <a:cubicBezTo>
                  <a:pt x="603" y="199"/>
                  <a:pt x="595" y="199"/>
                  <a:pt x="588" y="196"/>
                </a:cubicBezTo>
                <a:cubicBezTo>
                  <a:pt x="580" y="193"/>
                  <a:pt x="574" y="188"/>
                  <a:pt x="569" y="181"/>
                </a:cubicBezTo>
                <a:cubicBezTo>
                  <a:pt x="559" y="167"/>
                  <a:pt x="562" y="148"/>
                  <a:pt x="557" y="131"/>
                </a:cubicBezTo>
                <a:cubicBezTo>
                  <a:pt x="555" y="122"/>
                  <a:pt x="550" y="113"/>
                  <a:pt x="543" y="106"/>
                </a:cubicBezTo>
                <a:cubicBezTo>
                  <a:pt x="536" y="99"/>
                  <a:pt x="528" y="93"/>
                  <a:pt x="518" y="91"/>
                </a:cubicBezTo>
                <a:close/>
                <a:moveTo>
                  <a:pt x="737" y="91"/>
                </a:moveTo>
                <a:cubicBezTo>
                  <a:pt x="729" y="87"/>
                  <a:pt x="719" y="87"/>
                  <a:pt x="711" y="93"/>
                </a:cubicBezTo>
                <a:cubicBezTo>
                  <a:pt x="708" y="96"/>
                  <a:pt x="705" y="99"/>
                  <a:pt x="703" y="103"/>
                </a:cubicBezTo>
                <a:cubicBezTo>
                  <a:pt x="700" y="109"/>
                  <a:pt x="699" y="115"/>
                  <a:pt x="699" y="121"/>
                </a:cubicBezTo>
                <a:cubicBezTo>
                  <a:pt x="698" y="121"/>
                  <a:pt x="698" y="121"/>
                  <a:pt x="698" y="121"/>
                </a:cubicBezTo>
                <a:cubicBezTo>
                  <a:pt x="698" y="117"/>
                  <a:pt x="697" y="114"/>
                  <a:pt x="695" y="112"/>
                </a:cubicBezTo>
                <a:cubicBezTo>
                  <a:pt x="694" y="108"/>
                  <a:pt x="692" y="105"/>
                  <a:pt x="690" y="103"/>
                </a:cubicBezTo>
                <a:cubicBezTo>
                  <a:pt x="685" y="98"/>
                  <a:pt x="676" y="101"/>
                  <a:pt x="675" y="107"/>
                </a:cubicBezTo>
                <a:cubicBezTo>
                  <a:pt x="674" y="110"/>
                  <a:pt x="675" y="113"/>
                  <a:pt x="676" y="116"/>
                </a:cubicBezTo>
                <a:cubicBezTo>
                  <a:pt x="678" y="118"/>
                  <a:pt x="680" y="121"/>
                  <a:pt x="683" y="123"/>
                </a:cubicBezTo>
                <a:cubicBezTo>
                  <a:pt x="685" y="126"/>
                  <a:pt x="687" y="128"/>
                  <a:pt x="689" y="131"/>
                </a:cubicBezTo>
                <a:cubicBezTo>
                  <a:pt x="692" y="135"/>
                  <a:pt x="693" y="140"/>
                  <a:pt x="693" y="145"/>
                </a:cubicBezTo>
                <a:cubicBezTo>
                  <a:pt x="693" y="145"/>
                  <a:pt x="693" y="145"/>
                  <a:pt x="693" y="145"/>
                </a:cubicBezTo>
                <a:cubicBezTo>
                  <a:pt x="692" y="143"/>
                  <a:pt x="690" y="141"/>
                  <a:pt x="688" y="139"/>
                </a:cubicBezTo>
                <a:cubicBezTo>
                  <a:pt x="686" y="137"/>
                  <a:pt x="683" y="135"/>
                  <a:pt x="680" y="134"/>
                </a:cubicBezTo>
                <a:cubicBezTo>
                  <a:pt x="678" y="133"/>
                  <a:pt x="675" y="132"/>
                  <a:pt x="673" y="134"/>
                </a:cubicBezTo>
                <a:cubicBezTo>
                  <a:pt x="670" y="136"/>
                  <a:pt x="670" y="140"/>
                  <a:pt x="670" y="143"/>
                </a:cubicBezTo>
                <a:cubicBezTo>
                  <a:pt x="671" y="147"/>
                  <a:pt x="674" y="149"/>
                  <a:pt x="677" y="151"/>
                </a:cubicBezTo>
                <a:cubicBezTo>
                  <a:pt x="680" y="154"/>
                  <a:pt x="683" y="156"/>
                  <a:pt x="685" y="159"/>
                </a:cubicBezTo>
                <a:cubicBezTo>
                  <a:pt x="690" y="168"/>
                  <a:pt x="683" y="178"/>
                  <a:pt x="676" y="184"/>
                </a:cubicBezTo>
                <a:cubicBezTo>
                  <a:pt x="676" y="183"/>
                  <a:pt x="676" y="183"/>
                  <a:pt x="676" y="183"/>
                </a:cubicBezTo>
                <a:cubicBezTo>
                  <a:pt x="678" y="177"/>
                  <a:pt x="678" y="168"/>
                  <a:pt x="674" y="163"/>
                </a:cubicBezTo>
                <a:cubicBezTo>
                  <a:pt x="665" y="153"/>
                  <a:pt x="652" y="158"/>
                  <a:pt x="651" y="175"/>
                </a:cubicBezTo>
                <a:cubicBezTo>
                  <a:pt x="651" y="179"/>
                  <a:pt x="652" y="183"/>
                  <a:pt x="651" y="187"/>
                </a:cubicBezTo>
                <a:cubicBezTo>
                  <a:pt x="651" y="190"/>
                  <a:pt x="650" y="192"/>
                  <a:pt x="649" y="194"/>
                </a:cubicBezTo>
                <a:cubicBezTo>
                  <a:pt x="648" y="196"/>
                  <a:pt x="646" y="198"/>
                  <a:pt x="644" y="199"/>
                </a:cubicBezTo>
                <a:cubicBezTo>
                  <a:pt x="652" y="199"/>
                  <a:pt x="660" y="199"/>
                  <a:pt x="668" y="196"/>
                </a:cubicBezTo>
                <a:cubicBezTo>
                  <a:pt x="675" y="193"/>
                  <a:pt x="682" y="188"/>
                  <a:pt x="686" y="181"/>
                </a:cubicBezTo>
                <a:cubicBezTo>
                  <a:pt x="697" y="167"/>
                  <a:pt x="694" y="148"/>
                  <a:pt x="698" y="131"/>
                </a:cubicBezTo>
                <a:cubicBezTo>
                  <a:pt x="701" y="122"/>
                  <a:pt x="706" y="113"/>
                  <a:pt x="712" y="106"/>
                </a:cubicBezTo>
                <a:cubicBezTo>
                  <a:pt x="719" y="99"/>
                  <a:pt x="728" y="93"/>
                  <a:pt x="737" y="91"/>
                </a:cubicBezTo>
                <a:close/>
              </a:path>
            </a:pathLst>
          </a:custGeom>
          <a:solidFill>
            <a:schemeClr val="tx1">
              <a:alpha val="8117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27"/>
          <p:cNvSpPr/>
          <p:nvPr/>
        </p:nvSpPr>
        <p:spPr bwMode="auto">
          <a:xfrm flipH="1">
            <a:off x="5724525" y="966788"/>
            <a:ext cx="742950" cy="301625"/>
          </a:xfrm>
          <a:custGeom>
            <a:avLst/>
            <a:gdLst>
              <a:gd name="T0" fmla="*/ 2147483646 w 399"/>
              <a:gd name="T1" fmla="*/ 2147483646 h 159"/>
              <a:gd name="T2" fmla="*/ 2147483646 w 399"/>
              <a:gd name="T3" fmla="*/ 2147483646 h 159"/>
              <a:gd name="T4" fmla="*/ 2147483646 w 399"/>
              <a:gd name="T5" fmla="*/ 2147483646 h 159"/>
              <a:gd name="T6" fmla="*/ 2147483646 w 399"/>
              <a:gd name="T7" fmla="*/ 2147483646 h 159"/>
              <a:gd name="T8" fmla="*/ 2147483646 w 399"/>
              <a:gd name="T9" fmla="*/ 2147483646 h 159"/>
              <a:gd name="T10" fmla="*/ 2147483646 w 399"/>
              <a:gd name="T11" fmla="*/ 2147483646 h 159"/>
              <a:gd name="T12" fmla="*/ 2147483646 w 399"/>
              <a:gd name="T13" fmla="*/ 2147483646 h 159"/>
              <a:gd name="T14" fmla="*/ 2147483646 w 399"/>
              <a:gd name="T15" fmla="*/ 2147483646 h 159"/>
              <a:gd name="T16" fmla="*/ 2147483646 w 399"/>
              <a:gd name="T17" fmla="*/ 2147483646 h 159"/>
              <a:gd name="T18" fmla="*/ 2147483646 w 399"/>
              <a:gd name="T19" fmla="*/ 2147483646 h 159"/>
              <a:gd name="T20" fmla="*/ 2147483646 w 399"/>
              <a:gd name="T21" fmla="*/ 2147483646 h 159"/>
              <a:gd name="T22" fmla="*/ 2147483646 w 399"/>
              <a:gd name="T23" fmla="*/ 2147483646 h 159"/>
              <a:gd name="T24" fmla="*/ 2147483646 w 399"/>
              <a:gd name="T25" fmla="*/ 2147483646 h 159"/>
              <a:gd name="T26" fmla="*/ 2147483646 w 399"/>
              <a:gd name="T27" fmla="*/ 2147483646 h 159"/>
              <a:gd name="T28" fmla="*/ 2147483646 w 399"/>
              <a:gd name="T29" fmla="*/ 2147483646 h 159"/>
              <a:gd name="T30" fmla="*/ 2147483646 w 399"/>
              <a:gd name="T31" fmla="*/ 2147483646 h 159"/>
              <a:gd name="T32" fmla="*/ 2147483646 w 399"/>
              <a:gd name="T33" fmla="*/ 2147483646 h 159"/>
              <a:gd name="T34" fmla="*/ 2147483646 w 399"/>
              <a:gd name="T35" fmla="*/ 2147483646 h 159"/>
              <a:gd name="T36" fmla="*/ 2147483646 w 399"/>
              <a:gd name="T37" fmla="*/ 2147483646 h 159"/>
              <a:gd name="T38" fmla="*/ 2147483646 w 399"/>
              <a:gd name="T39" fmla="*/ 2147483646 h 159"/>
              <a:gd name="T40" fmla="*/ 2147483646 w 399"/>
              <a:gd name="T41" fmla="*/ 2147483646 h 159"/>
              <a:gd name="T42" fmla="*/ 2147483646 w 399"/>
              <a:gd name="T43" fmla="*/ 2147483646 h 159"/>
              <a:gd name="T44" fmla="*/ 2147483646 w 399"/>
              <a:gd name="T45" fmla="*/ 2147483646 h 159"/>
              <a:gd name="T46" fmla="*/ 2147483646 w 399"/>
              <a:gd name="T47" fmla="*/ 2147483646 h 159"/>
              <a:gd name="T48" fmla="*/ 2147483646 w 399"/>
              <a:gd name="T49" fmla="*/ 2147483646 h 159"/>
              <a:gd name="T50" fmla="*/ 2147483646 w 399"/>
              <a:gd name="T51" fmla="*/ 2147483646 h 159"/>
              <a:gd name="T52" fmla="*/ 2147483646 w 399"/>
              <a:gd name="T53" fmla="*/ 2147483646 h 159"/>
              <a:gd name="T54" fmla="*/ 2147483646 w 399"/>
              <a:gd name="T55" fmla="*/ 2147483646 h 159"/>
              <a:gd name="T56" fmla="*/ 2147483646 w 399"/>
              <a:gd name="T57" fmla="*/ 2147483646 h 159"/>
              <a:gd name="T58" fmla="*/ 2147483646 w 399"/>
              <a:gd name="T59" fmla="*/ 2147483646 h 159"/>
              <a:gd name="T60" fmla="*/ 2147483646 w 399"/>
              <a:gd name="T61" fmla="*/ 2147483646 h 159"/>
              <a:gd name="T62" fmla="*/ 2147483646 w 399"/>
              <a:gd name="T63" fmla="*/ 2147483646 h 159"/>
              <a:gd name="T64" fmla="*/ 2147483646 w 399"/>
              <a:gd name="T65" fmla="*/ 2147483646 h 159"/>
              <a:gd name="T66" fmla="*/ 2147483646 w 399"/>
              <a:gd name="T67" fmla="*/ 2147483646 h 159"/>
              <a:gd name="T68" fmla="*/ 2147483646 w 399"/>
              <a:gd name="T69" fmla="*/ 2147483646 h 159"/>
              <a:gd name="T70" fmla="*/ 2147483646 w 399"/>
              <a:gd name="T71" fmla="*/ 2147483646 h 15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399" h="159">
                <a:moveTo>
                  <a:pt x="366" y="100"/>
                </a:moveTo>
                <a:cubicBezTo>
                  <a:pt x="371" y="101"/>
                  <a:pt x="374" y="109"/>
                  <a:pt x="371" y="115"/>
                </a:cubicBezTo>
                <a:cubicBezTo>
                  <a:pt x="366" y="122"/>
                  <a:pt x="356" y="123"/>
                  <a:pt x="350" y="118"/>
                </a:cubicBezTo>
                <a:cubicBezTo>
                  <a:pt x="337" y="109"/>
                  <a:pt x="343" y="89"/>
                  <a:pt x="361" y="88"/>
                </a:cubicBezTo>
                <a:cubicBezTo>
                  <a:pt x="382" y="87"/>
                  <a:pt x="399" y="110"/>
                  <a:pt x="383" y="131"/>
                </a:cubicBezTo>
                <a:cubicBezTo>
                  <a:pt x="368" y="152"/>
                  <a:pt x="337" y="152"/>
                  <a:pt x="313" y="148"/>
                </a:cubicBezTo>
                <a:cubicBezTo>
                  <a:pt x="296" y="144"/>
                  <a:pt x="277" y="138"/>
                  <a:pt x="261" y="129"/>
                </a:cubicBezTo>
                <a:cubicBezTo>
                  <a:pt x="260" y="128"/>
                  <a:pt x="260" y="128"/>
                  <a:pt x="260" y="128"/>
                </a:cubicBezTo>
                <a:cubicBezTo>
                  <a:pt x="252" y="138"/>
                  <a:pt x="246" y="148"/>
                  <a:pt x="240" y="159"/>
                </a:cubicBezTo>
                <a:cubicBezTo>
                  <a:pt x="193" y="134"/>
                  <a:pt x="166" y="28"/>
                  <a:pt x="91" y="11"/>
                </a:cubicBezTo>
                <a:cubicBezTo>
                  <a:pt x="61" y="4"/>
                  <a:pt x="20" y="17"/>
                  <a:pt x="11" y="53"/>
                </a:cubicBezTo>
                <a:cubicBezTo>
                  <a:pt x="5" y="82"/>
                  <a:pt x="31" y="115"/>
                  <a:pt x="63" y="109"/>
                </a:cubicBezTo>
                <a:cubicBezTo>
                  <a:pt x="80" y="106"/>
                  <a:pt x="93" y="86"/>
                  <a:pt x="89" y="68"/>
                </a:cubicBezTo>
                <a:cubicBezTo>
                  <a:pt x="86" y="50"/>
                  <a:pt x="65" y="37"/>
                  <a:pt x="48" y="45"/>
                </a:cubicBezTo>
                <a:cubicBezTo>
                  <a:pt x="35" y="50"/>
                  <a:pt x="31" y="65"/>
                  <a:pt x="36" y="76"/>
                </a:cubicBezTo>
                <a:cubicBezTo>
                  <a:pt x="42" y="88"/>
                  <a:pt x="64" y="91"/>
                  <a:pt x="69" y="78"/>
                </a:cubicBezTo>
                <a:cubicBezTo>
                  <a:pt x="73" y="67"/>
                  <a:pt x="63" y="61"/>
                  <a:pt x="59" y="61"/>
                </a:cubicBezTo>
                <a:cubicBezTo>
                  <a:pt x="52" y="60"/>
                  <a:pt x="44" y="64"/>
                  <a:pt x="43" y="72"/>
                </a:cubicBezTo>
                <a:cubicBezTo>
                  <a:pt x="42" y="61"/>
                  <a:pt x="54" y="56"/>
                  <a:pt x="62" y="58"/>
                </a:cubicBezTo>
                <a:cubicBezTo>
                  <a:pt x="69" y="60"/>
                  <a:pt x="76" y="68"/>
                  <a:pt x="72" y="79"/>
                </a:cubicBezTo>
                <a:cubicBezTo>
                  <a:pt x="66" y="96"/>
                  <a:pt x="39" y="94"/>
                  <a:pt x="32" y="78"/>
                </a:cubicBezTo>
                <a:cubicBezTo>
                  <a:pt x="26" y="65"/>
                  <a:pt x="33" y="48"/>
                  <a:pt x="46" y="42"/>
                </a:cubicBezTo>
                <a:cubicBezTo>
                  <a:pt x="67" y="33"/>
                  <a:pt x="89" y="48"/>
                  <a:pt x="93" y="69"/>
                </a:cubicBezTo>
                <a:cubicBezTo>
                  <a:pt x="97" y="89"/>
                  <a:pt x="84" y="110"/>
                  <a:pt x="64" y="114"/>
                </a:cubicBezTo>
                <a:cubicBezTo>
                  <a:pt x="28" y="121"/>
                  <a:pt x="0" y="85"/>
                  <a:pt x="8" y="52"/>
                </a:cubicBezTo>
                <a:cubicBezTo>
                  <a:pt x="18" y="14"/>
                  <a:pt x="60" y="0"/>
                  <a:pt x="94" y="7"/>
                </a:cubicBezTo>
                <a:cubicBezTo>
                  <a:pt x="166" y="24"/>
                  <a:pt x="192" y="118"/>
                  <a:pt x="238" y="151"/>
                </a:cubicBezTo>
                <a:cubicBezTo>
                  <a:pt x="242" y="143"/>
                  <a:pt x="249" y="134"/>
                  <a:pt x="256" y="126"/>
                </a:cubicBezTo>
                <a:cubicBezTo>
                  <a:pt x="234" y="113"/>
                  <a:pt x="213" y="96"/>
                  <a:pt x="207" y="73"/>
                </a:cubicBezTo>
                <a:cubicBezTo>
                  <a:pt x="240" y="78"/>
                  <a:pt x="306" y="67"/>
                  <a:pt x="345" y="75"/>
                </a:cubicBezTo>
                <a:cubicBezTo>
                  <a:pt x="313" y="74"/>
                  <a:pt x="283" y="103"/>
                  <a:pt x="264" y="124"/>
                </a:cubicBezTo>
                <a:cubicBezTo>
                  <a:pt x="280" y="133"/>
                  <a:pt x="297" y="140"/>
                  <a:pt x="314" y="143"/>
                </a:cubicBezTo>
                <a:cubicBezTo>
                  <a:pt x="335" y="147"/>
                  <a:pt x="365" y="148"/>
                  <a:pt x="380" y="131"/>
                </a:cubicBezTo>
                <a:cubicBezTo>
                  <a:pt x="395" y="113"/>
                  <a:pt x="380" y="92"/>
                  <a:pt x="361" y="93"/>
                </a:cubicBezTo>
                <a:cubicBezTo>
                  <a:pt x="348" y="94"/>
                  <a:pt x="344" y="110"/>
                  <a:pt x="352" y="116"/>
                </a:cubicBezTo>
                <a:cubicBezTo>
                  <a:pt x="363" y="123"/>
                  <a:pt x="376" y="111"/>
                  <a:pt x="366" y="100"/>
                </a:cubicBezTo>
                <a:close/>
              </a:path>
            </a:pathLst>
          </a:custGeom>
          <a:solidFill>
            <a:schemeClr val="tx1">
              <a:alpha val="7686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27"/>
          <p:cNvSpPr/>
          <p:nvPr/>
        </p:nvSpPr>
        <p:spPr bwMode="auto">
          <a:xfrm>
            <a:off x="5724525" y="939800"/>
            <a:ext cx="742950" cy="301625"/>
          </a:xfrm>
          <a:custGeom>
            <a:avLst/>
            <a:gdLst>
              <a:gd name="T0" fmla="*/ 2147483646 w 399"/>
              <a:gd name="T1" fmla="*/ 2147483646 h 159"/>
              <a:gd name="T2" fmla="*/ 2147483646 w 399"/>
              <a:gd name="T3" fmla="*/ 2147483646 h 159"/>
              <a:gd name="T4" fmla="*/ 2147483646 w 399"/>
              <a:gd name="T5" fmla="*/ 2147483646 h 159"/>
              <a:gd name="T6" fmla="*/ 2147483646 w 399"/>
              <a:gd name="T7" fmla="*/ 2147483646 h 159"/>
              <a:gd name="T8" fmla="*/ 2147483646 w 399"/>
              <a:gd name="T9" fmla="*/ 2147483646 h 159"/>
              <a:gd name="T10" fmla="*/ 2147483646 w 399"/>
              <a:gd name="T11" fmla="*/ 2147483646 h 159"/>
              <a:gd name="T12" fmla="*/ 2147483646 w 399"/>
              <a:gd name="T13" fmla="*/ 2147483646 h 159"/>
              <a:gd name="T14" fmla="*/ 2147483646 w 399"/>
              <a:gd name="T15" fmla="*/ 2147483646 h 159"/>
              <a:gd name="T16" fmla="*/ 2147483646 w 399"/>
              <a:gd name="T17" fmla="*/ 2147483646 h 159"/>
              <a:gd name="T18" fmla="*/ 2147483646 w 399"/>
              <a:gd name="T19" fmla="*/ 2147483646 h 159"/>
              <a:gd name="T20" fmla="*/ 2147483646 w 399"/>
              <a:gd name="T21" fmla="*/ 2147483646 h 159"/>
              <a:gd name="T22" fmla="*/ 2147483646 w 399"/>
              <a:gd name="T23" fmla="*/ 2147483646 h 159"/>
              <a:gd name="T24" fmla="*/ 2147483646 w 399"/>
              <a:gd name="T25" fmla="*/ 2147483646 h 159"/>
              <a:gd name="T26" fmla="*/ 2147483646 w 399"/>
              <a:gd name="T27" fmla="*/ 2147483646 h 159"/>
              <a:gd name="T28" fmla="*/ 2147483646 w 399"/>
              <a:gd name="T29" fmla="*/ 2147483646 h 159"/>
              <a:gd name="T30" fmla="*/ 2147483646 w 399"/>
              <a:gd name="T31" fmla="*/ 2147483646 h 159"/>
              <a:gd name="T32" fmla="*/ 2147483646 w 399"/>
              <a:gd name="T33" fmla="*/ 2147483646 h 159"/>
              <a:gd name="T34" fmla="*/ 2147483646 w 399"/>
              <a:gd name="T35" fmla="*/ 2147483646 h 159"/>
              <a:gd name="T36" fmla="*/ 2147483646 w 399"/>
              <a:gd name="T37" fmla="*/ 2147483646 h 159"/>
              <a:gd name="T38" fmla="*/ 2147483646 w 399"/>
              <a:gd name="T39" fmla="*/ 2147483646 h 159"/>
              <a:gd name="T40" fmla="*/ 2147483646 w 399"/>
              <a:gd name="T41" fmla="*/ 2147483646 h 159"/>
              <a:gd name="T42" fmla="*/ 2147483646 w 399"/>
              <a:gd name="T43" fmla="*/ 2147483646 h 159"/>
              <a:gd name="T44" fmla="*/ 2147483646 w 399"/>
              <a:gd name="T45" fmla="*/ 2147483646 h 159"/>
              <a:gd name="T46" fmla="*/ 2147483646 w 399"/>
              <a:gd name="T47" fmla="*/ 2147483646 h 159"/>
              <a:gd name="T48" fmla="*/ 2147483646 w 399"/>
              <a:gd name="T49" fmla="*/ 2147483646 h 159"/>
              <a:gd name="T50" fmla="*/ 2147483646 w 399"/>
              <a:gd name="T51" fmla="*/ 2147483646 h 159"/>
              <a:gd name="T52" fmla="*/ 2147483646 w 399"/>
              <a:gd name="T53" fmla="*/ 2147483646 h 159"/>
              <a:gd name="T54" fmla="*/ 2147483646 w 399"/>
              <a:gd name="T55" fmla="*/ 2147483646 h 159"/>
              <a:gd name="T56" fmla="*/ 2147483646 w 399"/>
              <a:gd name="T57" fmla="*/ 2147483646 h 159"/>
              <a:gd name="T58" fmla="*/ 2147483646 w 399"/>
              <a:gd name="T59" fmla="*/ 2147483646 h 159"/>
              <a:gd name="T60" fmla="*/ 2147483646 w 399"/>
              <a:gd name="T61" fmla="*/ 2147483646 h 159"/>
              <a:gd name="T62" fmla="*/ 2147483646 w 399"/>
              <a:gd name="T63" fmla="*/ 2147483646 h 159"/>
              <a:gd name="T64" fmla="*/ 2147483646 w 399"/>
              <a:gd name="T65" fmla="*/ 2147483646 h 159"/>
              <a:gd name="T66" fmla="*/ 2147483646 w 399"/>
              <a:gd name="T67" fmla="*/ 2147483646 h 159"/>
              <a:gd name="T68" fmla="*/ 2147483646 w 399"/>
              <a:gd name="T69" fmla="*/ 2147483646 h 159"/>
              <a:gd name="T70" fmla="*/ 2147483646 w 399"/>
              <a:gd name="T71" fmla="*/ 2147483646 h 15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399" h="159">
                <a:moveTo>
                  <a:pt x="366" y="100"/>
                </a:moveTo>
                <a:cubicBezTo>
                  <a:pt x="371" y="101"/>
                  <a:pt x="374" y="109"/>
                  <a:pt x="371" y="115"/>
                </a:cubicBezTo>
                <a:cubicBezTo>
                  <a:pt x="366" y="122"/>
                  <a:pt x="356" y="123"/>
                  <a:pt x="350" y="118"/>
                </a:cubicBezTo>
                <a:cubicBezTo>
                  <a:pt x="337" y="109"/>
                  <a:pt x="343" y="89"/>
                  <a:pt x="361" y="88"/>
                </a:cubicBezTo>
                <a:cubicBezTo>
                  <a:pt x="382" y="87"/>
                  <a:pt x="399" y="110"/>
                  <a:pt x="383" y="131"/>
                </a:cubicBezTo>
                <a:cubicBezTo>
                  <a:pt x="368" y="152"/>
                  <a:pt x="337" y="152"/>
                  <a:pt x="313" y="148"/>
                </a:cubicBezTo>
                <a:cubicBezTo>
                  <a:pt x="296" y="144"/>
                  <a:pt x="277" y="138"/>
                  <a:pt x="261" y="129"/>
                </a:cubicBezTo>
                <a:cubicBezTo>
                  <a:pt x="260" y="128"/>
                  <a:pt x="260" y="128"/>
                  <a:pt x="260" y="128"/>
                </a:cubicBezTo>
                <a:cubicBezTo>
                  <a:pt x="252" y="138"/>
                  <a:pt x="246" y="148"/>
                  <a:pt x="240" y="159"/>
                </a:cubicBezTo>
                <a:cubicBezTo>
                  <a:pt x="193" y="134"/>
                  <a:pt x="166" y="28"/>
                  <a:pt x="91" y="11"/>
                </a:cubicBezTo>
                <a:cubicBezTo>
                  <a:pt x="61" y="4"/>
                  <a:pt x="20" y="17"/>
                  <a:pt x="11" y="53"/>
                </a:cubicBezTo>
                <a:cubicBezTo>
                  <a:pt x="5" y="82"/>
                  <a:pt x="31" y="115"/>
                  <a:pt x="63" y="109"/>
                </a:cubicBezTo>
                <a:cubicBezTo>
                  <a:pt x="80" y="106"/>
                  <a:pt x="93" y="86"/>
                  <a:pt x="89" y="68"/>
                </a:cubicBezTo>
                <a:cubicBezTo>
                  <a:pt x="86" y="50"/>
                  <a:pt x="65" y="37"/>
                  <a:pt x="48" y="45"/>
                </a:cubicBezTo>
                <a:cubicBezTo>
                  <a:pt x="35" y="50"/>
                  <a:pt x="31" y="65"/>
                  <a:pt x="36" y="76"/>
                </a:cubicBezTo>
                <a:cubicBezTo>
                  <a:pt x="42" y="88"/>
                  <a:pt x="64" y="91"/>
                  <a:pt x="69" y="78"/>
                </a:cubicBezTo>
                <a:cubicBezTo>
                  <a:pt x="73" y="67"/>
                  <a:pt x="63" y="61"/>
                  <a:pt x="59" y="61"/>
                </a:cubicBezTo>
                <a:cubicBezTo>
                  <a:pt x="52" y="60"/>
                  <a:pt x="44" y="64"/>
                  <a:pt x="43" y="72"/>
                </a:cubicBezTo>
                <a:cubicBezTo>
                  <a:pt x="42" y="61"/>
                  <a:pt x="54" y="56"/>
                  <a:pt x="62" y="58"/>
                </a:cubicBezTo>
                <a:cubicBezTo>
                  <a:pt x="69" y="60"/>
                  <a:pt x="76" y="68"/>
                  <a:pt x="72" y="79"/>
                </a:cubicBezTo>
                <a:cubicBezTo>
                  <a:pt x="66" y="96"/>
                  <a:pt x="39" y="94"/>
                  <a:pt x="32" y="78"/>
                </a:cubicBezTo>
                <a:cubicBezTo>
                  <a:pt x="26" y="65"/>
                  <a:pt x="33" y="48"/>
                  <a:pt x="46" y="42"/>
                </a:cubicBezTo>
                <a:cubicBezTo>
                  <a:pt x="67" y="33"/>
                  <a:pt x="89" y="48"/>
                  <a:pt x="93" y="69"/>
                </a:cubicBezTo>
                <a:cubicBezTo>
                  <a:pt x="97" y="89"/>
                  <a:pt x="84" y="110"/>
                  <a:pt x="64" y="114"/>
                </a:cubicBezTo>
                <a:cubicBezTo>
                  <a:pt x="28" y="121"/>
                  <a:pt x="0" y="85"/>
                  <a:pt x="8" y="52"/>
                </a:cubicBezTo>
                <a:cubicBezTo>
                  <a:pt x="18" y="14"/>
                  <a:pt x="60" y="0"/>
                  <a:pt x="94" y="7"/>
                </a:cubicBezTo>
                <a:cubicBezTo>
                  <a:pt x="166" y="24"/>
                  <a:pt x="192" y="118"/>
                  <a:pt x="238" y="151"/>
                </a:cubicBezTo>
                <a:cubicBezTo>
                  <a:pt x="242" y="143"/>
                  <a:pt x="249" y="134"/>
                  <a:pt x="256" y="126"/>
                </a:cubicBezTo>
                <a:cubicBezTo>
                  <a:pt x="234" y="113"/>
                  <a:pt x="213" y="96"/>
                  <a:pt x="207" y="73"/>
                </a:cubicBezTo>
                <a:cubicBezTo>
                  <a:pt x="240" y="78"/>
                  <a:pt x="306" y="67"/>
                  <a:pt x="345" y="75"/>
                </a:cubicBezTo>
                <a:cubicBezTo>
                  <a:pt x="313" y="74"/>
                  <a:pt x="283" y="103"/>
                  <a:pt x="264" y="124"/>
                </a:cubicBezTo>
                <a:cubicBezTo>
                  <a:pt x="280" y="133"/>
                  <a:pt x="297" y="140"/>
                  <a:pt x="314" y="143"/>
                </a:cubicBezTo>
                <a:cubicBezTo>
                  <a:pt x="335" y="147"/>
                  <a:pt x="365" y="148"/>
                  <a:pt x="380" y="131"/>
                </a:cubicBezTo>
                <a:cubicBezTo>
                  <a:pt x="395" y="113"/>
                  <a:pt x="380" y="92"/>
                  <a:pt x="361" y="93"/>
                </a:cubicBezTo>
                <a:cubicBezTo>
                  <a:pt x="348" y="94"/>
                  <a:pt x="344" y="110"/>
                  <a:pt x="352" y="116"/>
                </a:cubicBezTo>
                <a:cubicBezTo>
                  <a:pt x="363" y="123"/>
                  <a:pt x="376" y="111"/>
                  <a:pt x="366" y="100"/>
                </a:cubicBezTo>
                <a:close/>
              </a:path>
            </a:pathLst>
          </a:custGeom>
          <a:solidFill>
            <a:schemeClr val="tx1">
              <a:alpha val="7686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1" name="组合 37"/>
          <p:cNvGrpSpPr/>
          <p:nvPr/>
        </p:nvGrpSpPr>
        <p:grpSpPr bwMode="auto">
          <a:xfrm>
            <a:off x="5108575" y="1192213"/>
            <a:ext cx="1974850" cy="49212"/>
            <a:chOff x="5108253" y="1177442"/>
            <a:chExt cx="1975492" cy="49074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5108253" y="1226516"/>
              <a:ext cx="1975492" cy="0"/>
            </a:xfrm>
            <a:prstGeom prst="line">
              <a:avLst/>
            </a:prstGeom>
            <a:ln w="2222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108253" y="1177442"/>
              <a:ext cx="1975492" cy="0"/>
            </a:xfrm>
            <a:prstGeom prst="line">
              <a:avLst/>
            </a:prstGeom>
            <a:ln w="2857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50"/>
          <p:cNvGrpSpPr/>
          <p:nvPr/>
        </p:nvGrpSpPr>
        <p:grpSpPr bwMode="auto">
          <a:xfrm>
            <a:off x="5108575" y="6418263"/>
            <a:ext cx="1974850" cy="49212"/>
            <a:chOff x="5108253" y="1177442"/>
            <a:chExt cx="1975492" cy="49074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5108253" y="1226516"/>
              <a:ext cx="1975492" cy="0"/>
            </a:xfrm>
            <a:prstGeom prst="line">
              <a:avLst/>
            </a:prstGeom>
            <a:ln w="2222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5108253" y="1177442"/>
              <a:ext cx="1975492" cy="0"/>
            </a:xfrm>
            <a:prstGeom prst="line">
              <a:avLst/>
            </a:prstGeom>
            <a:ln w="28575" cmpd="sng">
              <a:solidFill>
                <a:schemeClr val="tx1">
                  <a:lumMod val="75000"/>
                  <a:lumOff val="25000"/>
                  <a:alpha val="83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47"/>
          <p:cNvGrpSpPr/>
          <p:nvPr/>
        </p:nvGrpSpPr>
        <p:grpSpPr bwMode="auto">
          <a:xfrm>
            <a:off x="5087938" y="5740400"/>
            <a:ext cx="2016125" cy="279400"/>
            <a:chOff x="7150100" y="4803775"/>
            <a:chExt cx="2317750" cy="668338"/>
          </a:xfrm>
        </p:grpSpPr>
        <p:sp>
          <p:nvSpPr>
            <p:cNvPr id="18" name="Freeform 31"/>
            <p:cNvSpPr/>
            <p:nvPr/>
          </p:nvSpPr>
          <p:spPr bwMode="auto">
            <a:xfrm>
              <a:off x="8074025" y="4803775"/>
              <a:ext cx="466725" cy="533400"/>
            </a:xfrm>
            <a:custGeom>
              <a:avLst/>
              <a:gdLst>
                <a:gd name="T0" fmla="*/ 2147483646 w 124"/>
                <a:gd name="T1" fmla="*/ 2147483646 h 140"/>
                <a:gd name="T2" fmla="*/ 2147483646 w 124"/>
                <a:gd name="T3" fmla="*/ 2147483646 h 140"/>
                <a:gd name="T4" fmla="*/ 2147483646 w 124"/>
                <a:gd name="T5" fmla="*/ 2147483646 h 140"/>
                <a:gd name="T6" fmla="*/ 2147483646 w 124"/>
                <a:gd name="T7" fmla="*/ 2147483646 h 140"/>
                <a:gd name="T8" fmla="*/ 2147483646 w 124"/>
                <a:gd name="T9" fmla="*/ 2147483646 h 140"/>
                <a:gd name="T10" fmla="*/ 2147483646 w 124"/>
                <a:gd name="T11" fmla="*/ 2147483646 h 140"/>
                <a:gd name="T12" fmla="*/ 0 w 124"/>
                <a:gd name="T13" fmla="*/ 2147483646 h 140"/>
                <a:gd name="T14" fmla="*/ 2147483646 w 124"/>
                <a:gd name="T15" fmla="*/ 2147483646 h 1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4" h="140">
                  <a:moveTo>
                    <a:pt x="60" y="95"/>
                  </a:moveTo>
                  <a:cubicBezTo>
                    <a:pt x="49" y="80"/>
                    <a:pt x="40" y="61"/>
                    <a:pt x="41" y="42"/>
                  </a:cubicBezTo>
                  <a:cubicBezTo>
                    <a:pt x="44" y="0"/>
                    <a:pt x="81" y="0"/>
                    <a:pt x="84" y="42"/>
                  </a:cubicBezTo>
                  <a:cubicBezTo>
                    <a:pt x="85" y="61"/>
                    <a:pt x="76" y="80"/>
                    <a:pt x="65" y="95"/>
                  </a:cubicBezTo>
                  <a:cubicBezTo>
                    <a:pt x="80" y="114"/>
                    <a:pt x="100" y="135"/>
                    <a:pt x="124" y="140"/>
                  </a:cubicBezTo>
                  <a:cubicBezTo>
                    <a:pt x="102" y="139"/>
                    <a:pt x="77" y="117"/>
                    <a:pt x="62" y="98"/>
                  </a:cubicBezTo>
                  <a:cubicBezTo>
                    <a:pt x="48" y="117"/>
                    <a:pt x="23" y="139"/>
                    <a:pt x="0" y="140"/>
                  </a:cubicBezTo>
                  <a:cubicBezTo>
                    <a:pt x="24" y="135"/>
                    <a:pt x="45" y="114"/>
                    <a:pt x="60" y="95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32"/>
            <p:cNvSpPr/>
            <p:nvPr/>
          </p:nvSpPr>
          <p:spPr bwMode="auto">
            <a:xfrm>
              <a:off x="8702675" y="5368925"/>
              <a:ext cx="765175" cy="22225"/>
            </a:xfrm>
            <a:custGeom>
              <a:avLst/>
              <a:gdLst>
                <a:gd name="T0" fmla="*/ 2147483646 w 203"/>
                <a:gd name="T1" fmla="*/ 2147483646 h 6"/>
                <a:gd name="T2" fmla="*/ 0 w 203"/>
                <a:gd name="T3" fmla="*/ 2147483646 h 6"/>
                <a:gd name="T4" fmla="*/ 2147483646 w 203"/>
                <a:gd name="T5" fmla="*/ 0 h 6"/>
                <a:gd name="T6" fmla="*/ 2147483646 w 203"/>
                <a:gd name="T7" fmla="*/ 2147483646 h 6"/>
                <a:gd name="T8" fmla="*/ 2147483646 w 203"/>
                <a:gd name="T9" fmla="*/ 214748364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3" h="6">
                  <a:moveTo>
                    <a:pt x="101" y="6"/>
                  </a:moveTo>
                  <a:cubicBezTo>
                    <a:pt x="68" y="6"/>
                    <a:pt x="34" y="6"/>
                    <a:pt x="0" y="3"/>
                  </a:cubicBezTo>
                  <a:cubicBezTo>
                    <a:pt x="35" y="0"/>
                    <a:pt x="68" y="0"/>
                    <a:pt x="101" y="0"/>
                  </a:cubicBezTo>
                  <a:cubicBezTo>
                    <a:pt x="134" y="0"/>
                    <a:pt x="168" y="1"/>
                    <a:pt x="203" y="4"/>
                  </a:cubicBezTo>
                  <a:cubicBezTo>
                    <a:pt x="166" y="6"/>
                    <a:pt x="101" y="6"/>
                    <a:pt x="101" y="6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33"/>
            <p:cNvSpPr/>
            <p:nvPr/>
          </p:nvSpPr>
          <p:spPr bwMode="auto">
            <a:xfrm>
              <a:off x="7150100" y="5368925"/>
              <a:ext cx="765175" cy="22225"/>
            </a:xfrm>
            <a:custGeom>
              <a:avLst/>
              <a:gdLst>
                <a:gd name="T0" fmla="*/ 2147483646 w 203"/>
                <a:gd name="T1" fmla="*/ 2147483646 h 6"/>
                <a:gd name="T2" fmla="*/ 2147483646 w 203"/>
                <a:gd name="T3" fmla="*/ 2147483646 h 6"/>
                <a:gd name="T4" fmla="*/ 2147483646 w 203"/>
                <a:gd name="T5" fmla="*/ 0 h 6"/>
                <a:gd name="T6" fmla="*/ 0 w 203"/>
                <a:gd name="T7" fmla="*/ 2147483646 h 6"/>
                <a:gd name="T8" fmla="*/ 2147483646 w 203"/>
                <a:gd name="T9" fmla="*/ 214748364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3" h="6">
                  <a:moveTo>
                    <a:pt x="102" y="6"/>
                  </a:moveTo>
                  <a:cubicBezTo>
                    <a:pt x="135" y="6"/>
                    <a:pt x="169" y="6"/>
                    <a:pt x="203" y="3"/>
                  </a:cubicBezTo>
                  <a:cubicBezTo>
                    <a:pt x="168" y="0"/>
                    <a:pt x="135" y="0"/>
                    <a:pt x="102" y="0"/>
                  </a:cubicBezTo>
                  <a:cubicBezTo>
                    <a:pt x="68" y="0"/>
                    <a:pt x="35" y="1"/>
                    <a:pt x="0" y="4"/>
                  </a:cubicBezTo>
                  <a:cubicBezTo>
                    <a:pt x="36" y="6"/>
                    <a:pt x="102" y="6"/>
                    <a:pt x="102" y="6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34"/>
            <p:cNvSpPr/>
            <p:nvPr/>
          </p:nvSpPr>
          <p:spPr bwMode="auto">
            <a:xfrm>
              <a:off x="7862888" y="5092700"/>
              <a:ext cx="893763" cy="379413"/>
            </a:xfrm>
            <a:custGeom>
              <a:avLst/>
              <a:gdLst>
                <a:gd name="T0" fmla="*/ 2147483646 w 237"/>
                <a:gd name="T1" fmla="*/ 2147483646 h 99"/>
                <a:gd name="T2" fmla="*/ 2147483646 w 237"/>
                <a:gd name="T3" fmla="*/ 2147483646 h 99"/>
                <a:gd name="T4" fmla="*/ 2147483646 w 237"/>
                <a:gd name="T5" fmla="*/ 2147483646 h 99"/>
                <a:gd name="T6" fmla="*/ 2147483646 w 237"/>
                <a:gd name="T7" fmla="*/ 2147483646 h 99"/>
                <a:gd name="T8" fmla="*/ 2147483646 w 237"/>
                <a:gd name="T9" fmla="*/ 2147483646 h 99"/>
                <a:gd name="T10" fmla="*/ 2147483646 w 237"/>
                <a:gd name="T11" fmla="*/ 2147483646 h 99"/>
                <a:gd name="T12" fmla="*/ 2147483646 w 237"/>
                <a:gd name="T13" fmla="*/ 2147483646 h 99"/>
                <a:gd name="T14" fmla="*/ 2147483646 w 237"/>
                <a:gd name="T15" fmla="*/ 2147483646 h 99"/>
                <a:gd name="T16" fmla="*/ 2147483646 w 237"/>
                <a:gd name="T17" fmla="*/ 2147483646 h 99"/>
                <a:gd name="T18" fmla="*/ 2147483646 w 237"/>
                <a:gd name="T19" fmla="*/ 2147483646 h 99"/>
                <a:gd name="T20" fmla="*/ 2147483646 w 237"/>
                <a:gd name="T21" fmla="*/ 2147483646 h 99"/>
                <a:gd name="T22" fmla="*/ 2147483646 w 237"/>
                <a:gd name="T23" fmla="*/ 2147483646 h 99"/>
                <a:gd name="T24" fmla="*/ 2147483646 w 237"/>
                <a:gd name="T25" fmla="*/ 2147483646 h 99"/>
                <a:gd name="T26" fmla="*/ 2147483646 w 237"/>
                <a:gd name="T27" fmla="*/ 2147483646 h 99"/>
                <a:gd name="T28" fmla="*/ 2147483646 w 237"/>
                <a:gd name="T29" fmla="*/ 2147483646 h 99"/>
                <a:gd name="T30" fmla="*/ 2147483646 w 237"/>
                <a:gd name="T31" fmla="*/ 2147483646 h 99"/>
                <a:gd name="T32" fmla="*/ 2147483646 w 237"/>
                <a:gd name="T33" fmla="*/ 2147483646 h 99"/>
                <a:gd name="T34" fmla="*/ 2147483646 w 237"/>
                <a:gd name="T35" fmla="*/ 2147483646 h 99"/>
                <a:gd name="T36" fmla="*/ 2147483646 w 237"/>
                <a:gd name="T37" fmla="*/ 2147483646 h 99"/>
                <a:gd name="T38" fmla="*/ 2147483646 w 237"/>
                <a:gd name="T39" fmla="*/ 2147483646 h 99"/>
                <a:gd name="T40" fmla="*/ 2147483646 w 237"/>
                <a:gd name="T41" fmla="*/ 2147483646 h 99"/>
                <a:gd name="T42" fmla="*/ 2147483646 w 237"/>
                <a:gd name="T43" fmla="*/ 2147483646 h 99"/>
                <a:gd name="T44" fmla="*/ 2147483646 w 237"/>
                <a:gd name="T45" fmla="*/ 2147483646 h 99"/>
                <a:gd name="T46" fmla="*/ 2147483646 w 237"/>
                <a:gd name="T47" fmla="*/ 2147483646 h 99"/>
                <a:gd name="T48" fmla="*/ 2147483646 w 237"/>
                <a:gd name="T49" fmla="*/ 2147483646 h 99"/>
                <a:gd name="T50" fmla="*/ 2147483646 w 237"/>
                <a:gd name="T51" fmla="*/ 2147483646 h 99"/>
                <a:gd name="T52" fmla="*/ 2147483646 w 237"/>
                <a:gd name="T53" fmla="*/ 2147483646 h 99"/>
                <a:gd name="T54" fmla="*/ 2147483646 w 237"/>
                <a:gd name="T55" fmla="*/ 2147483646 h 99"/>
                <a:gd name="T56" fmla="*/ 2147483646 w 237"/>
                <a:gd name="T57" fmla="*/ 2147483646 h 9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37" h="99">
                  <a:moveTo>
                    <a:pt x="118" y="61"/>
                  </a:moveTo>
                  <a:cubicBezTo>
                    <a:pt x="129" y="73"/>
                    <a:pt x="144" y="82"/>
                    <a:pt x="160" y="86"/>
                  </a:cubicBezTo>
                  <a:cubicBezTo>
                    <a:pt x="216" y="99"/>
                    <a:pt x="237" y="56"/>
                    <a:pt x="226" y="28"/>
                  </a:cubicBezTo>
                  <a:cubicBezTo>
                    <a:pt x="219" y="8"/>
                    <a:pt x="196" y="0"/>
                    <a:pt x="178" y="10"/>
                  </a:cubicBezTo>
                  <a:cubicBezTo>
                    <a:pt x="157" y="22"/>
                    <a:pt x="160" y="56"/>
                    <a:pt x="184" y="64"/>
                  </a:cubicBezTo>
                  <a:cubicBezTo>
                    <a:pt x="194" y="68"/>
                    <a:pt x="208" y="65"/>
                    <a:pt x="213" y="52"/>
                  </a:cubicBezTo>
                  <a:cubicBezTo>
                    <a:pt x="216" y="42"/>
                    <a:pt x="209" y="31"/>
                    <a:pt x="199" y="29"/>
                  </a:cubicBezTo>
                  <a:cubicBezTo>
                    <a:pt x="190" y="27"/>
                    <a:pt x="181" y="34"/>
                    <a:pt x="183" y="44"/>
                  </a:cubicBezTo>
                  <a:cubicBezTo>
                    <a:pt x="183" y="41"/>
                    <a:pt x="185" y="33"/>
                    <a:pt x="193" y="32"/>
                  </a:cubicBezTo>
                  <a:cubicBezTo>
                    <a:pt x="204" y="30"/>
                    <a:pt x="213" y="42"/>
                    <a:pt x="210" y="51"/>
                  </a:cubicBezTo>
                  <a:cubicBezTo>
                    <a:pt x="207" y="63"/>
                    <a:pt x="194" y="64"/>
                    <a:pt x="185" y="61"/>
                  </a:cubicBezTo>
                  <a:cubicBezTo>
                    <a:pt x="164" y="53"/>
                    <a:pt x="161" y="24"/>
                    <a:pt x="180" y="13"/>
                  </a:cubicBezTo>
                  <a:cubicBezTo>
                    <a:pt x="197" y="3"/>
                    <a:pt x="219" y="13"/>
                    <a:pt x="224" y="33"/>
                  </a:cubicBezTo>
                  <a:cubicBezTo>
                    <a:pt x="231" y="59"/>
                    <a:pt x="212" y="96"/>
                    <a:pt x="162" y="84"/>
                  </a:cubicBezTo>
                  <a:cubicBezTo>
                    <a:pt x="146" y="80"/>
                    <a:pt x="127" y="69"/>
                    <a:pt x="119" y="54"/>
                  </a:cubicBezTo>
                  <a:cubicBezTo>
                    <a:pt x="109" y="69"/>
                    <a:pt x="92" y="80"/>
                    <a:pt x="74" y="84"/>
                  </a:cubicBezTo>
                  <a:cubicBezTo>
                    <a:pt x="25" y="96"/>
                    <a:pt x="6" y="59"/>
                    <a:pt x="13" y="33"/>
                  </a:cubicBezTo>
                  <a:cubicBezTo>
                    <a:pt x="18" y="13"/>
                    <a:pt x="40" y="3"/>
                    <a:pt x="57" y="13"/>
                  </a:cubicBezTo>
                  <a:cubicBezTo>
                    <a:pt x="75" y="24"/>
                    <a:pt x="73" y="53"/>
                    <a:pt x="52" y="61"/>
                  </a:cubicBezTo>
                  <a:cubicBezTo>
                    <a:pt x="43" y="64"/>
                    <a:pt x="30" y="63"/>
                    <a:pt x="27" y="51"/>
                  </a:cubicBezTo>
                  <a:cubicBezTo>
                    <a:pt x="24" y="42"/>
                    <a:pt x="33" y="30"/>
                    <a:pt x="44" y="32"/>
                  </a:cubicBezTo>
                  <a:cubicBezTo>
                    <a:pt x="52" y="33"/>
                    <a:pt x="54" y="41"/>
                    <a:pt x="54" y="44"/>
                  </a:cubicBezTo>
                  <a:cubicBezTo>
                    <a:pt x="56" y="34"/>
                    <a:pt x="47" y="27"/>
                    <a:pt x="37" y="29"/>
                  </a:cubicBezTo>
                  <a:cubicBezTo>
                    <a:pt x="28" y="31"/>
                    <a:pt x="21" y="42"/>
                    <a:pt x="24" y="52"/>
                  </a:cubicBezTo>
                  <a:cubicBezTo>
                    <a:pt x="29" y="65"/>
                    <a:pt x="43" y="68"/>
                    <a:pt x="53" y="64"/>
                  </a:cubicBezTo>
                  <a:cubicBezTo>
                    <a:pt x="77" y="56"/>
                    <a:pt x="80" y="22"/>
                    <a:pt x="59" y="10"/>
                  </a:cubicBezTo>
                  <a:cubicBezTo>
                    <a:pt x="41" y="0"/>
                    <a:pt x="18" y="8"/>
                    <a:pt x="11" y="28"/>
                  </a:cubicBezTo>
                  <a:cubicBezTo>
                    <a:pt x="0" y="56"/>
                    <a:pt x="21" y="99"/>
                    <a:pt x="76" y="86"/>
                  </a:cubicBezTo>
                  <a:cubicBezTo>
                    <a:pt x="92" y="82"/>
                    <a:pt x="108" y="73"/>
                    <a:pt x="118" y="6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6" name="标题 1"/>
          <p:cNvSpPr>
            <a:spLocks noGrp="1"/>
          </p:cNvSpPr>
          <p:nvPr>
            <p:ph type="ctrTitle"/>
          </p:nvPr>
        </p:nvSpPr>
        <p:spPr>
          <a:xfrm>
            <a:off x="3301008" y="2494359"/>
            <a:ext cx="5589984" cy="1564481"/>
          </a:xfrm>
        </p:spPr>
        <p:txBody>
          <a:bodyPr anchor="b"/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2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27156-71E8-4619-BA10-2AC8B39E390E}" type="datetimeFigureOut">
              <a:rPr lang="zh-CN" altLang="en-US"/>
            </a:fld>
            <a:endParaRPr lang="zh-CN" altLang="en-US"/>
          </a:p>
        </p:txBody>
      </p:sp>
      <p:sp>
        <p:nvSpPr>
          <p:cNvPr id="2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7F685-1C6A-4423-AAC2-C5C6BE80EA1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B525F-40C1-49E9-AF0C-8D14F907B533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BC1A8-7CEA-43CE-8127-26FD285799A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98425" y="96838"/>
            <a:ext cx="11995150" cy="6661150"/>
          </a:xfrm>
          <a:prstGeom prst="rect">
            <a:avLst/>
          </a:prstGeom>
          <a:noFill/>
          <a:ln w="63500" cmpd="thickThin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4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3E98E-E24E-4AFD-B082-14B7672997CE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2898D-0AD1-4FF1-865A-A2B7FDCC7D5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71388-69C4-4ED4-8777-78A75A93527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3BB4D-94B9-450E-962E-E83C2BCD400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8425" y="96838"/>
            <a:ext cx="11995150" cy="6661150"/>
          </a:xfrm>
          <a:prstGeom prst="rect">
            <a:avLst/>
          </a:prstGeom>
          <a:noFill/>
          <a:ln w="63500" cmpd="thickThin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90550"/>
            <a:ext cx="10515600" cy="5505450"/>
          </a:xfrm>
        </p:spPr>
        <p:txBody>
          <a:bodyPr anchor="t"/>
          <a:lstStyle>
            <a:lvl1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D7C23-5695-49AC-A555-CB21DE328718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4D5C2-6BD5-42AD-AF7C-CF50F7EDFF1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CF650BF-9D4C-4F6C-B45D-510D153D6536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63D2B4B-DFA8-4AE9-8E38-ACC64E6404D0}" type="slidenum">
              <a:rPr lang="zh-CN" altLang="en-US"/>
            </a:fld>
            <a:endParaRPr lang="zh-CN" altLang="en-US"/>
          </a:p>
        </p:txBody>
      </p:sp>
      <p:sp>
        <p:nvSpPr>
          <p:cNvPr id="2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文本框 49"/>
          <p:cNvSpPr txBox="1">
            <a:spLocks noChangeArrowheads="1"/>
          </p:cNvSpPr>
          <p:nvPr/>
        </p:nvSpPr>
        <p:spPr bwMode="auto">
          <a:xfrm>
            <a:off x="3351213" y="6027738"/>
            <a:ext cx="5489575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汇报人</a:t>
            </a:r>
            <a:r>
              <a:rPr lang="zh-CN" altLang="en-US" sz="16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：官智宏</a:t>
            </a:r>
            <a:endParaRPr lang="zh-CN" altLang="en-US" sz="16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49" name="文本框 7"/>
          <p:cNvSpPr txBox="1">
            <a:spLocks noChangeArrowheads="1"/>
          </p:cNvSpPr>
          <p:nvPr/>
        </p:nvSpPr>
        <p:spPr bwMode="auto">
          <a:xfrm>
            <a:off x="4430395" y="3427095"/>
            <a:ext cx="3568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Devanagari" panose="02040503050201020203" pitchFamily="18" charset="0"/>
              </a:rPr>
              <a:t>行人过街</a:t>
            </a:r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Devanagari" panose="02040503050201020203" pitchFamily="18" charset="0"/>
              </a:rPr>
              <a:t>调查方案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Devanagari" panose="02040503050201020203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8"/>
          <p:cNvGrpSpPr/>
          <p:nvPr/>
        </p:nvGrpSpPr>
        <p:grpSpPr bwMode="auto">
          <a:xfrm>
            <a:off x="3117850" y="677863"/>
            <a:ext cx="5956300" cy="1119187"/>
            <a:chOff x="4257796" y="584262"/>
            <a:chExt cx="3632495" cy="683403"/>
          </a:xfrm>
        </p:grpSpPr>
        <p:sp>
          <p:nvSpPr>
            <p:cNvPr id="7181" name="Freeform 5"/>
            <p:cNvSpPr>
              <a:spLocks noEditPoints="1"/>
            </p:cNvSpPr>
            <p:nvPr/>
          </p:nvSpPr>
          <p:spPr bwMode="auto">
            <a:xfrm>
              <a:off x="5045242" y="584262"/>
              <a:ext cx="2016548" cy="234968"/>
            </a:xfrm>
            <a:custGeom>
              <a:avLst/>
              <a:gdLst>
                <a:gd name="T0" fmla="*/ 2147483646 w 1255"/>
                <a:gd name="T1" fmla="*/ 2147483646 h 234"/>
                <a:gd name="T2" fmla="*/ 2147483646 w 1255"/>
                <a:gd name="T3" fmla="*/ 2147483646 h 234"/>
                <a:gd name="T4" fmla="*/ 2147483646 w 1255"/>
                <a:gd name="T5" fmla="*/ 2147483646 h 234"/>
                <a:gd name="T6" fmla="*/ 2147483646 w 1255"/>
                <a:gd name="T7" fmla="*/ 2147483646 h 234"/>
                <a:gd name="T8" fmla="*/ 2147483646 w 1255"/>
                <a:gd name="T9" fmla="*/ 2147483646 h 234"/>
                <a:gd name="T10" fmla="*/ 2147483646 w 1255"/>
                <a:gd name="T11" fmla="*/ 2147483646 h 234"/>
                <a:gd name="T12" fmla="*/ 2147483646 w 1255"/>
                <a:gd name="T13" fmla="*/ 2147483646 h 234"/>
                <a:gd name="T14" fmla="*/ 2147483646 w 1255"/>
                <a:gd name="T15" fmla="*/ 2147483646 h 234"/>
                <a:gd name="T16" fmla="*/ 2147483646 w 1255"/>
                <a:gd name="T17" fmla="*/ 2147483646 h 234"/>
                <a:gd name="T18" fmla="*/ 2147483646 w 1255"/>
                <a:gd name="T19" fmla="*/ 2147483646 h 234"/>
                <a:gd name="T20" fmla="*/ 2147483646 w 1255"/>
                <a:gd name="T21" fmla="*/ 2147483646 h 234"/>
                <a:gd name="T22" fmla="*/ 2147483646 w 1255"/>
                <a:gd name="T23" fmla="*/ 2147483646 h 234"/>
                <a:gd name="T24" fmla="*/ 2147483646 w 1255"/>
                <a:gd name="T25" fmla="*/ 2147483646 h 234"/>
                <a:gd name="T26" fmla="*/ 2147483646 w 1255"/>
                <a:gd name="T27" fmla="*/ 2147483646 h 234"/>
                <a:gd name="T28" fmla="*/ 2147483646 w 1255"/>
                <a:gd name="T29" fmla="*/ 2147483646 h 234"/>
                <a:gd name="T30" fmla="*/ 2147483646 w 1255"/>
                <a:gd name="T31" fmla="*/ 2147483646 h 234"/>
                <a:gd name="T32" fmla="*/ 2147483646 w 1255"/>
                <a:gd name="T33" fmla="*/ 2147483646 h 234"/>
                <a:gd name="T34" fmla="*/ 2147483646 w 1255"/>
                <a:gd name="T35" fmla="*/ 2147483646 h 234"/>
                <a:gd name="T36" fmla="*/ 2147483646 w 1255"/>
                <a:gd name="T37" fmla="*/ 2147483646 h 234"/>
                <a:gd name="T38" fmla="*/ 2147483646 w 1255"/>
                <a:gd name="T39" fmla="*/ 2147483646 h 234"/>
                <a:gd name="T40" fmla="*/ 2147483646 w 1255"/>
                <a:gd name="T41" fmla="*/ 2147483646 h 234"/>
                <a:gd name="T42" fmla="*/ 2147483646 w 1255"/>
                <a:gd name="T43" fmla="*/ 2147483646 h 234"/>
                <a:gd name="T44" fmla="*/ 2147483646 w 1255"/>
                <a:gd name="T45" fmla="*/ 2147483646 h 234"/>
                <a:gd name="T46" fmla="*/ 2147483646 w 1255"/>
                <a:gd name="T47" fmla="*/ 2147483646 h 234"/>
                <a:gd name="T48" fmla="*/ 2147483646 w 1255"/>
                <a:gd name="T49" fmla="*/ 2147483646 h 234"/>
                <a:gd name="T50" fmla="*/ 2147483646 w 1255"/>
                <a:gd name="T51" fmla="*/ 2147483646 h 234"/>
                <a:gd name="T52" fmla="*/ 2147483646 w 1255"/>
                <a:gd name="T53" fmla="*/ 2147483646 h 234"/>
                <a:gd name="T54" fmla="*/ 2147483646 w 1255"/>
                <a:gd name="T55" fmla="*/ 2147483646 h 234"/>
                <a:gd name="T56" fmla="*/ 2147483646 w 1255"/>
                <a:gd name="T57" fmla="*/ 2147483646 h 234"/>
                <a:gd name="T58" fmla="*/ 2147483646 w 1255"/>
                <a:gd name="T59" fmla="*/ 2147483646 h 234"/>
                <a:gd name="T60" fmla="*/ 2147483646 w 1255"/>
                <a:gd name="T61" fmla="*/ 2147483646 h 234"/>
                <a:gd name="T62" fmla="*/ 2147483646 w 1255"/>
                <a:gd name="T63" fmla="*/ 2147483646 h 234"/>
                <a:gd name="T64" fmla="*/ 2147483646 w 1255"/>
                <a:gd name="T65" fmla="*/ 2147483646 h 234"/>
                <a:gd name="T66" fmla="*/ 2147483646 w 1255"/>
                <a:gd name="T67" fmla="*/ 2147483646 h 234"/>
                <a:gd name="T68" fmla="*/ 2147483646 w 1255"/>
                <a:gd name="T69" fmla="*/ 2147483646 h 234"/>
                <a:gd name="T70" fmla="*/ 2147483646 w 1255"/>
                <a:gd name="T71" fmla="*/ 2147483646 h 234"/>
                <a:gd name="T72" fmla="*/ 2147483646 w 1255"/>
                <a:gd name="T73" fmla="*/ 2147483646 h 234"/>
                <a:gd name="T74" fmla="*/ 2147483646 w 1255"/>
                <a:gd name="T75" fmla="*/ 2147483646 h 234"/>
                <a:gd name="T76" fmla="*/ 2147483646 w 1255"/>
                <a:gd name="T77" fmla="*/ 2147483646 h 234"/>
                <a:gd name="T78" fmla="*/ 2147483646 w 1255"/>
                <a:gd name="T79" fmla="*/ 2147483646 h 234"/>
                <a:gd name="T80" fmla="*/ 2147483646 w 1255"/>
                <a:gd name="T81" fmla="*/ 2147483646 h 234"/>
                <a:gd name="T82" fmla="*/ 2147483646 w 1255"/>
                <a:gd name="T83" fmla="*/ 2147483646 h 234"/>
                <a:gd name="T84" fmla="*/ 2147483646 w 1255"/>
                <a:gd name="T85" fmla="*/ 2147483646 h 234"/>
                <a:gd name="T86" fmla="*/ 2147483646 w 1255"/>
                <a:gd name="T87" fmla="*/ 2147483646 h 234"/>
                <a:gd name="T88" fmla="*/ 2147483646 w 1255"/>
                <a:gd name="T89" fmla="*/ 2147483646 h 234"/>
                <a:gd name="T90" fmla="*/ 2147483646 w 1255"/>
                <a:gd name="T91" fmla="*/ 2147483646 h 234"/>
                <a:gd name="T92" fmla="*/ 2147483646 w 1255"/>
                <a:gd name="T93" fmla="*/ 2147483646 h 234"/>
                <a:gd name="T94" fmla="*/ 2147483646 w 1255"/>
                <a:gd name="T95" fmla="*/ 2147483646 h 234"/>
                <a:gd name="T96" fmla="*/ 2147483646 w 1255"/>
                <a:gd name="T97" fmla="*/ 2147483646 h 234"/>
                <a:gd name="T98" fmla="*/ 2147483646 w 1255"/>
                <a:gd name="T99" fmla="*/ 2147483646 h 234"/>
                <a:gd name="T100" fmla="*/ 2147483646 w 1255"/>
                <a:gd name="T101" fmla="*/ 2147483646 h 234"/>
                <a:gd name="T102" fmla="*/ 2147483646 w 1255"/>
                <a:gd name="T103" fmla="*/ 2147483646 h 234"/>
                <a:gd name="T104" fmla="*/ 2147483646 w 1255"/>
                <a:gd name="T105" fmla="*/ 2147483646 h 234"/>
                <a:gd name="T106" fmla="*/ 2147483646 w 1255"/>
                <a:gd name="T107" fmla="*/ 2147483646 h 234"/>
                <a:gd name="T108" fmla="*/ 2147483646 w 1255"/>
                <a:gd name="T109" fmla="*/ 2147483646 h 234"/>
                <a:gd name="T110" fmla="*/ 2147483646 w 1255"/>
                <a:gd name="T111" fmla="*/ 2147483646 h 234"/>
                <a:gd name="T112" fmla="*/ 2147483646 w 1255"/>
                <a:gd name="T113" fmla="*/ 2147483646 h 234"/>
                <a:gd name="T114" fmla="*/ 2147483646 w 1255"/>
                <a:gd name="T115" fmla="*/ 2147483646 h 234"/>
                <a:gd name="T116" fmla="*/ 2147483646 w 1255"/>
                <a:gd name="T117" fmla="*/ 2147483646 h 234"/>
                <a:gd name="T118" fmla="*/ 2147483646 w 1255"/>
                <a:gd name="T119" fmla="*/ 2147483646 h 234"/>
                <a:gd name="T120" fmla="*/ 2147483646 w 1255"/>
                <a:gd name="T121" fmla="*/ 2147483646 h 23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255" h="234">
                  <a:moveTo>
                    <a:pt x="791" y="101"/>
                  </a:moveTo>
                  <a:cubicBezTo>
                    <a:pt x="793" y="103"/>
                    <a:pt x="794" y="105"/>
                    <a:pt x="795" y="107"/>
                  </a:cubicBezTo>
                  <a:cubicBezTo>
                    <a:pt x="810" y="107"/>
                    <a:pt x="810" y="107"/>
                    <a:pt x="810" y="107"/>
                  </a:cubicBezTo>
                  <a:cubicBezTo>
                    <a:pt x="810" y="107"/>
                    <a:pt x="810" y="106"/>
                    <a:pt x="811" y="105"/>
                  </a:cubicBezTo>
                  <a:cubicBezTo>
                    <a:pt x="812" y="99"/>
                    <a:pt x="819" y="94"/>
                    <a:pt x="826" y="94"/>
                  </a:cubicBezTo>
                  <a:cubicBezTo>
                    <a:pt x="833" y="94"/>
                    <a:pt x="839" y="99"/>
                    <a:pt x="841" y="105"/>
                  </a:cubicBezTo>
                  <a:cubicBezTo>
                    <a:pt x="841" y="106"/>
                    <a:pt x="841" y="107"/>
                    <a:pt x="841" y="107"/>
                  </a:cubicBezTo>
                  <a:cubicBezTo>
                    <a:pt x="1032" y="107"/>
                    <a:pt x="1032" y="107"/>
                    <a:pt x="1032" y="107"/>
                  </a:cubicBezTo>
                  <a:cubicBezTo>
                    <a:pt x="1033" y="103"/>
                    <a:pt x="1037" y="100"/>
                    <a:pt x="1042" y="100"/>
                  </a:cubicBezTo>
                  <a:cubicBezTo>
                    <a:pt x="1046" y="100"/>
                    <a:pt x="1050" y="103"/>
                    <a:pt x="1051" y="107"/>
                  </a:cubicBezTo>
                  <a:cubicBezTo>
                    <a:pt x="1052" y="107"/>
                    <a:pt x="1052" y="107"/>
                    <a:pt x="1052" y="107"/>
                  </a:cubicBezTo>
                  <a:cubicBezTo>
                    <a:pt x="1055" y="106"/>
                    <a:pt x="1059" y="104"/>
                    <a:pt x="1062" y="103"/>
                  </a:cubicBezTo>
                  <a:cubicBezTo>
                    <a:pt x="1067" y="100"/>
                    <a:pt x="1072" y="98"/>
                    <a:pt x="1078" y="98"/>
                  </a:cubicBezTo>
                  <a:cubicBezTo>
                    <a:pt x="1082" y="98"/>
                    <a:pt x="1086" y="99"/>
                    <a:pt x="1089" y="102"/>
                  </a:cubicBezTo>
                  <a:cubicBezTo>
                    <a:pt x="1091" y="103"/>
                    <a:pt x="1092" y="105"/>
                    <a:pt x="1093" y="107"/>
                  </a:cubicBezTo>
                  <a:cubicBezTo>
                    <a:pt x="1099" y="107"/>
                    <a:pt x="1099" y="107"/>
                    <a:pt x="1099" y="107"/>
                  </a:cubicBezTo>
                  <a:cubicBezTo>
                    <a:pt x="1100" y="103"/>
                    <a:pt x="1104" y="100"/>
                    <a:pt x="1109" y="100"/>
                  </a:cubicBezTo>
                  <a:cubicBezTo>
                    <a:pt x="1112" y="100"/>
                    <a:pt x="1116" y="102"/>
                    <a:pt x="1117" y="105"/>
                  </a:cubicBezTo>
                  <a:cubicBezTo>
                    <a:pt x="1121" y="101"/>
                    <a:pt x="1125" y="97"/>
                    <a:pt x="1129" y="94"/>
                  </a:cubicBezTo>
                  <a:cubicBezTo>
                    <a:pt x="1136" y="90"/>
                    <a:pt x="1143" y="87"/>
                    <a:pt x="1151" y="87"/>
                  </a:cubicBezTo>
                  <a:cubicBezTo>
                    <a:pt x="1169" y="87"/>
                    <a:pt x="1183" y="100"/>
                    <a:pt x="1199" y="106"/>
                  </a:cubicBezTo>
                  <a:cubicBezTo>
                    <a:pt x="1209" y="109"/>
                    <a:pt x="1219" y="110"/>
                    <a:pt x="1228" y="108"/>
                  </a:cubicBezTo>
                  <a:cubicBezTo>
                    <a:pt x="1238" y="107"/>
                    <a:pt x="1248" y="103"/>
                    <a:pt x="1255" y="96"/>
                  </a:cubicBezTo>
                  <a:cubicBezTo>
                    <a:pt x="1253" y="105"/>
                    <a:pt x="1247" y="113"/>
                    <a:pt x="1239" y="117"/>
                  </a:cubicBezTo>
                  <a:cubicBezTo>
                    <a:pt x="1234" y="118"/>
                    <a:pt x="1230" y="119"/>
                    <a:pt x="1225" y="118"/>
                  </a:cubicBezTo>
                  <a:cubicBezTo>
                    <a:pt x="1219" y="117"/>
                    <a:pt x="1214" y="114"/>
                    <a:pt x="1208" y="112"/>
                  </a:cubicBezTo>
                  <a:cubicBezTo>
                    <a:pt x="1208" y="112"/>
                    <a:pt x="1208" y="112"/>
                    <a:pt x="1208" y="112"/>
                  </a:cubicBezTo>
                  <a:cubicBezTo>
                    <a:pt x="1210" y="114"/>
                    <a:pt x="1212" y="117"/>
                    <a:pt x="1214" y="119"/>
                  </a:cubicBezTo>
                  <a:cubicBezTo>
                    <a:pt x="1216" y="122"/>
                    <a:pt x="1218" y="125"/>
                    <a:pt x="1218" y="128"/>
                  </a:cubicBezTo>
                  <a:cubicBezTo>
                    <a:pt x="1219" y="136"/>
                    <a:pt x="1212" y="141"/>
                    <a:pt x="1206" y="139"/>
                  </a:cubicBezTo>
                  <a:cubicBezTo>
                    <a:pt x="1203" y="138"/>
                    <a:pt x="1201" y="135"/>
                    <a:pt x="1200" y="133"/>
                  </a:cubicBezTo>
                  <a:cubicBezTo>
                    <a:pt x="1199" y="130"/>
                    <a:pt x="1198" y="126"/>
                    <a:pt x="1197" y="123"/>
                  </a:cubicBezTo>
                  <a:cubicBezTo>
                    <a:pt x="1196" y="120"/>
                    <a:pt x="1196" y="117"/>
                    <a:pt x="1194" y="114"/>
                  </a:cubicBezTo>
                  <a:cubicBezTo>
                    <a:pt x="1192" y="109"/>
                    <a:pt x="1189" y="105"/>
                    <a:pt x="1185" y="102"/>
                  </a:cubicBezTo>
                  <a:cubicBezTo>
                    <a:pt x="1185" y="102"/>
                    <a:pt x="1185" y="102"/>
                    <a:pt x="1185" y="102"/>
                  </a:cubicBezTo>
                  <a:cubicBezTo>
                    <a:pt x="1186" y="105"/>
                    <a:pt x="1187" y="107"/>
                    <a:pt x="1187" y="110"/>
                  </a:cubicBezTo>
                  <a:cubicBezTo>
                    <a:pt x="1188" y="113"/>
                    <a:pt x="1188" y="116"/>
                    <a:pt x="1187" y="119"/>
                  </a:cubicBezTo>
                  <a:cubicBezTo>
                    <a:pt x="1187" y="122"/>
                    <a:pt x="1185" y="124"/>
                    <a:pt x="1183" y="125"/>
                  </a:cubicBezTo>
                  <a:cubicBezTo>
                    <a:pt x="1180" y="126"/>
                    <a:pt x="1176" y="124"/>
                    <a:pt x="1174" y="122"/>
                  </a:cubicBezTo>
                  <a:cubicBezTo>
                    <a:pt x="1171" y="120"/>
                    <a:pt x="1171" y="116"/>
                    <a:pt x="1171" y="112"/>
                  </a:cubicBezTo>
                  <a:cubicBezTo>
                    <a:pt x="1170" y="108"/>
                    <a:pt x="1170" y="104"/>
                    <a:pt x="1169" y="101"/>
                  </a:cubicBezTo>
                  <a:cubicBezTo>
                    <a:pt x="1165" y="92"/>
                    <a:pt x="1152" y="91"/>
                    <a:pt x="1144" y="94"/>
                  </a:cubicBezTo>
                  <a:cubicBezTo>
                    <a:pt x="1144" y="95"/>
                    <a:pt x="1144" y="95"/>
                    <a:pt x="1144" y="95"/>
                  </a:cubicBezTo>
                  <a:cubicBezTo>
                    <a:pt x="1150" y="97"/>
                    <a:pt x="1157" y="102"/>
                    <a:pt x="1159" y="108"/>
                  </a:cubicBezTo>
                  <a:cubicBezTo>
                    <a:pt x="1163" y="121"/>
                    <a:pt x="1151" y="129"/>
                    <a:pt x="1137" y="119"/>
                  </a:cubicBezTo>
                  <a:cubicBezTo>
                    <a:pt x="1134" y="117"/>
                    <a:pt x="1130" y="115"/>
                    <a:pt x="1127" y="113"/>
                  </a:cubicBezTo>
                  <a:cubicBezTo>
                    <a:pt x="1125" y="112"/>
                    <a:pt x="1122" y="111"/>
                    <a:pt x="1119" y="111"/>
                  </a:cubicBezTo>
                  <a:cubicBezTo>
                    <a:pt x="1119" y="111"/>
                    <a:pt x="1119" y="110"/>
                    <a:pt x="1118" y="111"/>
                  </a:cubicBezTo>
                  <a:cubicBezTo>
                    <a:pt x="1118" y="112"/>
                    <a:pt x="1118" y="112"/>
                    <a:pt x="1118" y="112"/>
                  </a:cubicBezTo>
                  <a:cubicBezTo>
                    <a:pt x="1117" y="116"/>
                    <a:pt x="1113" y="119"/>
                    <a:pt x="1109" y="119"/>
                  </a:cubicBezTo>
                  <a:cubicBezTo>
                    <a:pt x="1104" y="119"/>
                    <a:pt x="1100" y="116"/>
                    <a:pt x="1099" y="112"/>
                  </a:cubicBezTo>
                  <a:cubicBezTo>
                    <a:pt x="1093" y="112"/>
                    <a:pt x="1093" y="112"/>
                    <a:pt x="1093" y="112"/>
                  </a:cubicBezTo>
                  <a:cubicBezTo>
                    <a:pt x="1092" y="114"/>
                    <a:pt x="1091" y="116"/>
                    <a:pt x="1089" y="117"/>
                  </a:cubicBezTo>
                  <a:cubicBezTo>
                    <a:pt x="1086" y="120"/>
                    <a:pt x="1082" y="121"/>
                    <a:pt x="1078" y="121"/>
                  </a:cubicBezTo>
                  <a:cubicBezTo>
                    <a:pt x="1072" y="121"/>
                    <a:pt x="1067" y="118"/>
                    <a:pt x="1062" y="116"/>
                  </a:cubicBezTo>
                  <a:cubicBezTo>
                    <a:pt x="1059" y="115"/>
                    <a:pt x="1055" y="113"/>
                    <a:pt x="1052" y="112"/>
                  </a:cubicBezTo>
                  <a:cubicBezTo>
                    <a:pt x="1051" y="112"/>
                    <a:pt x="1051" y="112"/>
                    <a:pt x="1051" y="112"/>
                  </a:cubicBezTo>
                  <a:cubicBezTo>
                    <a:pt x="1050" y="116"/>
                    <a:pt x="1046" y="119"/>
                    <a:pt x="1042" y="119"/>
                  </a:cubicBezTo>
                  <a:cubicBezTo>
                    <a:pt x="1037" y="119"/>
                    <a:pt x="1033" y="116"/>
                    <a:pt x="1032" y="112"/>
                  </a:cubicBezTo>
                  <a:cubicBezTo>
                    <a:pt x="841" y="112"/>
                    <a:pt x="841" y="112"/>
                    <a:pt x="841" y="112"/>
                  </a:cubicBezTo>
                  <a:cubicBezTo>
                    <a:pt x="840" y="119"/>
                    <a:pt x="834" y="125"/>
                    <a:pt x="826" y="125"/>
                  </a:cubicBezTo>
                  <a:cubicBezTo>
                    <a:pt x="818" y="125"/>
                    <a:pt x="811" y="119"/>
                    <a:pt x="810" y="112"/>
                  </a:cubicBezTo>
                  <a:cubicBezTo>
                    <a:pt x="795" y="112"/>
                    <a:pt x="795" y="112"/>
                    <a:pt x="795" y="112"/>
                  </a:cubicBezTo>
                  <a:cubicBezTo>
                    <a:pt x="794" y="114"/>
                    <a:pt x="792" y="116"/>
                    <a:pt x="790" y="117"/>
                  </a:cubicBezTo>
                  <a:cubicBezTo>
                    <a:pt x="787" y="119"/>
                    <a:pt x="784" y="118"/>
                    <a:pt x="782" y="117"/>
                  </a:cubicBezTo>
                  <a:cubicBezTo>
                    <a:pt x="778" y="116"/>
                    <a:pt x="775" y="115"/>
                    <a:pt x="773" y="113"/>
                  </a:cubicBezTo>
                  <a:cubicBezTo>
                    <a:pt x="770" y="111"/>
                    <a:pt x="767" y="110"/>
                    <a:pt x="764" y="108"/>
                  </a:cubicBezTo>
                  <a:cubicBezTo>
                    <a:pt x="759" y="107"/>
                    <a:pt x="754" y="107"/>
                    <a:pt x="749" y="107"/>
                  </a:cubicBezTo>
                  <a:cubicBezTo>
                    <a:pt x="749" y="108"/>
                    <a:pt x="749" y="108"/>
                    <a:pt x="749" y="108"/>
                  </a:cubicBezTo>
                  <a:cubicBezTo>
                    <a:pt x="752" y="108"/>
                    <a:pt x="754" y="110"/>
                    <a:pt x="756" y="111"/>
                  </a:cubicBezTo>
                  <a:cubicBezTo>
                    <a:pt x="759" y="113"/>
                    <a:pt x="761" y="115"/>
                    <a:pt x="763" y="117"/>
                  </a:cubicBezTo>
                  <a:cubicBezTo>
                    <a:pt x="764" y="119"/>
                    <a:pt x="766" y="122"/>
                    <a:pt x="764" y="125"/>
                  </a:cubicBezTo>
                  <a:cubicBezTo>
                    <a:pt x="763" y="127"/>
                    <a:pt x="759" y="129"/>
                    <a:pt x="756" y="129"/>
                  </a:cubicBezTo>
                  <a:cubicBezTo>
                    <a:pt x="752" y="129"/>
                    <a:pt x="749" y="127"/>
                    <a:pt x="747" y="125"/>
                  </a:cubicBezTo>
                  <a:cubicBezTo>
                    <a:pt x="744" y="122"/>
                    <a:pt x="741" y="119"/>
                    <a:pt x="737" y="118"/>
                  </a:cubicBezTo>
                  <a:cubicBezTo>
                    <a:pt x="728" y="115"/>
                    <a:pt x="719" y="124"/>
                    <a:pt x="715" y="132"/>
                  </a:cubicBezTo>
                  <a:cubicBezTo>
                    <a:pt x="715" y="132"/>
                    <a:pt x="715" y="132"/>
                    <a:pt x="715" y="132"/>
                  </a:cubicBezTo>
                  <a:cubicBezTo>
                    <a:pt x="721" y="129"/>
                    <a:pt x="730" y="127"/>
                    <a:pt x="736" y="130"/>
                  </a:cubicBezTo>
                  <a:cubicBezTo>
                    <a:pt x="748" y="136"/>
                    <a:pt x="745" y="151"/>
                    <a:pt x="729" y="154"/>
                  </a:cubicBezTo>
                  <a:cubicBezTo>
                    <a:pt x="725" y="155"/>
                    <a:pt x="721" y="156"/>
                    <a:pt x="717" y="157"/>
                  </a:cubicBezTo>
                  <a:cubicBezTo>
                    <a:pt x="715" y="158"/>
                    <a:pt x="712" y="159"/>
                    <a:pt x="710" y="161"/>
                  </a:cubicBezTo>
                  <a:cubicBezTo>
                    <a:pt x="709" y="162"/>
                    <a:pt x="707" y="164"/>
                    <a:pt x="707" y="166"/>
                  </a:cubicBezTo>
                  <a:cubicBezTo>
                    <a:pt x="705" y="158"/>
                    <a:pt x="704" y="150"/>
                    <a:pt x="705" y="143"/>
                  </a:cubicBezTo>
                  <a:cubicBezTo>
                    <a:pt x="706" y="135"/>
                    <a:pt x="710" y="127"/>
                    <a:pt x="715" y="121"/>
                  </a:cubicBezTo>
                  <a:cubicBezTo>
                    <a:pt x="727" y="108"/>
                    <a:pt x="746" y="107"/>
                    <a:pt x="762" y="99"/>
                  </a:cubicBezTo>
                  <a:cubicBezTo>
                    <a:pt x="770" y="95"/>
                    <a:pt x="778" y="88"/>
                    <a:pt x="783" y="80"/>
                  </a:cubicBezTo>
                  <a:cubicBezTo>
                    <a:pt x="789" y="72"/>
                    <a:pt x="793" y="62"/>
                    <a:pt x="793" y="52"/>
                  </a:cubicBezTo>
                  <a:cubicBezTo>
                    <a:pt x="798" y="60"/>
                    <a:pt x="800" y="70"/>
                    <a:pt x="796" y="78"/>
                  </a:cubicBezTo>
                  <a:cubicBezTo>
                    <a:pt x="795" y="83"/>
                    <a:pt x="792" y="86"/>
                    <a:pt x="788" y="89"/>
                  </a:cubicBezTo>
                  <a:cubicBezTo>
                    <a:pt x="783" y="93"/>
                    <a:pt x="778" y="95"/>
                    <a:pt x="772" y="97"/>
                  </a:cubicBezTo>
                  <a:cubicBezTo>
                    <a:pt x="772" y="97"/>
                    <a:pt x="772" y="97"/>
                    <a:pt x="772" y="97"/>
                  </a:cubicBezTo>
                  <a:cubicBezTo>
                    <a:pt x="775" y="97"/>
                    <a:pt x="778" y="97"/>
                    <a:pt x="782" y="98"/>
                  </a:cubicBezTo>
                  <a:cubicBezTo>
                    <a:pt x="785" y="98"/>
                    <a:pt x="788" y="99"/>
                    <a:pt x="791" y="101"/>
                  </a:cubicBezTo>
                  <a:close/>
                  <a:moveTo>
                    <a:pt x="126" y="94"/>
                  </a:moveTo>
                  <a:cubicBezTo>
                    <a:pt x="120" y="90"/>
                    <a:pt x="112" y="87"/>
                    <a:pt x="104" y="87"/>
                  </a:cubicBezTo>
                  <a:cubicBezTo>
                    <a:pt x="86" y="87"/>
                    <a:pt x="72" y="100"/>
                    <a:pt x="56" y="106"/>
                  </a:cubicBezTo>
                  <a:cubicBezTo>
                    <a:pt x="47" y="109"/>
                    <a:pt x="37" y="110"/>
                    <a:pt x="27" y="108"/>
                  </a:cubicBezTo>
                  <a:cubicBezTo>
                    <a:pt x="17" y="107"/>
                    <a:pt x="8" y="103"/>
                    <a:pt x="0" y="96"/>
                  </a:cubicBezTo>
                  <a:cubicBezTo>
                    <a:pt x="2" y="105"/>
                    <a:pt x="8" y="113"/>
                    <a:pt x="17" y="117"/>
                  </a:cubicBezTo>
                  <a:cubicBezTo>
                    <a:pt x="21" y="118"/>
                    <a:pt x="26" y="119"/>
                    <a:pt x="30" y="118"/>
                  </a:cubicBezTo>
                  <a:cubicBezTo>
                    <a:pt x="36" y="117"/>
                    <a:pt x="42" y="114"/>
                    <a:pt x="47" y="112"/>
                  </a:cubicBezTo>
                  <a:cubicBezTo>
                    <a:pt x="47" y="112"/>
                    <a:pt x="47" y="112"/>
                    <a:pt x="47" y="112"/>
                  </a:cubicBezTo>
                  <a:cubicBezTo>
                    <a:pt x="45" y="114"/>
                    <a:pt x="43" y="117"/>
                    <a:pt x="41" y="119"/>
                  </a:cubicBezTo>
                  <a:cubicBezTo>
                    <a:pt x="39" y="122"/>
                    <a:pt x="38" y="125"/>
                    <a:pt x="37" y="128"/>
                  </a:cubicBezTo>
                  <a:cubicBezTo>
                    <a:pt x="36" y="136"/>
                    <a:pt x="43" y="141"/>
                    <a:pt x="49" y="139"/>
                  </a:cubicBezTo>
                  <a:cubicBezTo>
                    <a:pt x="52" y="138"/>
                    <a:pt x="54" y="135"/>
                    <a:pt x="55" y="133"/>
                  </a:cubicBezTo>
                  <a:cubicBezTo>
                    <a:pt x="57" y="130"/>
                    <a:pt x="58" y="126"/>
                    <a:pt x="58" y="123"/>
                  </a:cubicBezTo>
                  <a:cubicBezTo>
                    <a:pt x="59" y="120"/>
                    <a:pt x="60" y="117"/>
                    <a:pt x="61" y="114"/>
                  </a:cubicBezTo>
                  <a:cubicBezTo>
                    <a:pt x="63" y="109"/>
                    <a:pt x="66" y="105"/>
                    <a:pt x="70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69" y="105"/>
                    <a:pt x="68" y="107"/>
                    <a:pt x="68" y="110"/>
                  </a:cubicBezTo>
                  <a:cubicBezTo>
                    <a:pt x="68" y="113"/>
                    <a:pt x="67" y="116"/>
                    <a:pt x="68" y="119"/>
                  </a:cubicBezTo>
                  <a:cubicBezTo>
                    <a:pt x="69" y="122"/>
                    <a:pt x="70" y="124"/>
                    <a:pt x="72" y="125"/>
                  </a:cubicBezTo>
                  <a:cubicBezTo>
                    <a:pt x="75" y="126"/>
                    <a:pt x="79" y="124"/>
                    <a:pt x="81" y="122"/>
                  </a:cubicBezTo>
                  <a:cubicBezTo>
                    <a:pt x="84" y="120"/>
                    <a:pt x="84" y="116"/>
                    <a:pt x="85" y="112"/>
                  </a:cubicBezTo>
                  <a:cubicBezTo>
                    <a:pt x="85" y="108"/>
                    <a:pt x="85" y="104"/>
                    <a:pt x="86" y="101"/>
                  </a:cubicBezTo>
                  <a:cubicBezTo>
                    <a:pt x="91" y="92"/>
                    <a:pt x="103" y="91"/>
                    <a:pt x="111" y="94"/>
                  </a:cubicBezTo>
                  <a:cubicBezTo>
                    <a:pt x="111" y="95"/>
                    <a:pt x="111" y="95"/>
                    <a:pt x="111" y="95"/>
                  </a:cubicBezTo>
                  <a:cubicBezTo>
                    <a:pt x="105" y="97"/>
                    <a:pt x="98" y="102"/>
                    <a:pt x="96" y="108"/>
                  </a:cubicBezTo>
                  <a:cubicBezTo>
                    <a:pt x="92" y="121"/>
                    <a:pt x="105" y="129"/>
                    <a:pt x="118" y="119"/>
                  </a:cubicBezTo>
                  <a:cubicBezTo>
                    <a:pt x="122" y="117"/>
                    <a:pt x="125" y="115"/>
                    <a:pt x="128" y="113"/>
                  </a:cubicBezTo>
                  <a:cubicBezTo>
                    <a:pt x="131" y="112"/>
                    <a:pt x="133" y="111"/>
                    <a:pt x="136" y="111"/>
                  </a:cubicBezTo>
                  <a:cubicBezTo>
                    <a:pt x="136" y="111"/>
                    <a:pt x="137" y="110"/>
                    <a:pt x="137" y="111"/>
                  </a:cubicBezTo>
                  <a:cubicBezTo>
                    <a:pt x="137" y="112"/>
                    <a:pt x="137" y="112"/>
                    <a:pt x="137" y="112"/>
                  </a:cubicBezTo>
                  <a:cubicBezTo>
                    <a:pt x="138" y="116"/>
                    <a:pt x="142" y="119"/>
                    <a:pt x="147" y="119"/>
                  </a:cubicBezTo>
                  <a:cubicBezTo>
                    <a:pt x="151" y="119"/>
                    <a:pt x="155" y="116"/>
                    <a:pt x="156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3" y="114"/>
                    <a:pt x="164" y="116"/>
                    <a:pt x="166" y="117"/>
                  </a:cubicBezTo>
                  <a:cubicBezTo>
                    <a:pt x="169" y="120"/>
                    <a:pt x="174" y="121"/>
                    <a:pt x="178" y="121"/>
                  </a:cubicBezTo>
                  <a:cubicBezTo>
                    <a:pt x="183" y="121"/>
                    <a:pt x="188" y="118"/>
                    <a:pt x="193" y="116"/>
                  </a:cubicBezTo>
                  <a:cubicBezTo>
                    <a:pt x="197" y="115"/>
                    <a:pt x="200" y="113"/>
                    <a:pt x="204" y="112"/>
                  </a:cubicBezTo>
                  <a:cubicBezTo>
                    <a:pt x="204" y="112"/>
                    <a:pt x="204" y="112"/>
                    <a:pt x="204" y="112"/>
                  </a:cubicBezTo>
                  <a:cubicBezTo>
                    <a:pt x="205" y="116"/>
                    <a:pt x="209" y="119"/>
                    <a:pt x="214" y="119"/>
                  </a:cubicBezTo>
                  <a:cubicBezTo>
                    <a:pt x="218" y="119"/>
                    <a:pt x="222" y="116"/>
                    <a:pt x="223" y="112"/>
                  </a:cubicBezTo>
                  <a:cubicBezTo>
                    <a:pt x="414" y="112"/>
                    <a:pt x="414" y="112"/>
                    <a:pt x="414" y="112"/>
                  </a:cubicBezTo>
                  <a:cubicBezTo>
                    <a:pt x="415" y="119"/>
                    <a:pt x="422" y="125"/>
                    <a:pt x="430" y="125"/>
                  </a:cubicBezTo>
                  <a:cubicBezTo>
                    <a:pt x="438" y="125"/>
                    <a:pt x="444" y="119"/>
                    <a:pt x="445" y="112"/>
                  </a:cubicBezTo>
                  <a:cubicBezTo>
                    <a:pt x="461" y="112"/>
                    <a:pt x="461" y="112"/>
                    <a:pt x="461" y="112"/>
                  </a:cubicBezTo>
                  <a:cubicBezTo>
                    <a:pt x="461" y="114"/>
                    <a:pt x="463" y="116"/>
                    <a:pt x="465" y="117"/>
                  </a:cubicBezTo>
                  <a:cubicBezTo>
                    <a:pt x="468" y="119"/>
                    <a:pt x="471" y="118"/>
                    <a:pt x="474" y="117"/>
                  </a:cubicBezTo>
                  <a:cubicBezTo>
                    <a:pt x="477" y="116"/>
                    <a:pt x="480" y="115"/>
                    <a:pt x="483" y="113"/>
                  </a:cubicBezTo>
                  <a:cubicBezTo>
                    <a:pt x="486" y="111"/>
                    <a:pt x="488" y="110"/>
                    <a:pt x="491" y="108"/>
                  </a:cubicBezTo>
                  <a:cubicBezTo>
                    <a:pt x="496" y="107"/>
                    <a:pt x="501" y="107"/>
                    <a:pt x="506" y="107"/>
                  </a:cubicBezTo>
                  <a:cubicBezTo>
                    <a:pt x="506" y="108"/>
                    <a:pt x="506" y="108"/>
                    <a:pt x="506" y="108"/>
                  </a:cubicBezTo>
                  <a:cubicBezTo>
                    <a:pt x="504" y="108"/>
                    <a:pt x="501" y="110"/>
                    <a:pt x="499" y="111"/>
                  </a:cubicBezTo>
                  <a:cubicBezTo>
                    <a:pt x="496" y="113"/>
                    <a:pt x="494" y="115"/>
                    <a:pt x="492" y="117"/>
                  </a:cubicBezTo>
                  <a:cubicBezTo>
                    <a:pt x="491" y="119"/>
                    <a:pt x="490" y="122"/>
                    <a:pt x="491" y="125"/>
                  </a:cubicBezTo>
                  <a:cubicBezTo>
                    <a:pt x="492" y="127"/>
                    <a:pt x="496" y="129"/>
                    <a:pt x="499" y="129"/>
                  </a:cubicBezTo>
                  <a:cubicBezTo>
                    <a:pt x="503" y="129"/>
                    <a:pt x="506" y="127"/>
                    <a:pt x="509" y="125"/>
                  </a:cubicBezTo>
                  <a:cubicBezTo>
                    <a:pt x="512" y="122"/>
                    <a:pt x="515" y="119"/>
                    <a:pt x="518" y="118"/>
                  </a:cubicBezTo>
                  <a:cubicBezTo>
                    <a:pt x="528" y="115"/>
                    <a:pt x="536" y="124"/>
                    <a:pt x="540" y="132"/>
                  </a:cubicBezTo>
                  <a:cubicBezTo>
                    <a:pt x="540" y="132"/>
                    <a:pt x="540" y="132"/>
                    <a:pt x="540" y="132"/>
                  </a:cubicBezTo>
                  <a:cubicBezTo>
                    <a:pt x="534" y="129"/>
                    <a:pt x="526" y="127"/>
                    <a:pt x="520" y="130"/>
                  </a:cubicBezTo>
                  <a:cubicBezTo>
                    <a:pt x="508" y="136"/>
                    <a:pt x="510" y="151"/>
                    <a:pt x="527" y="154"/>
                  </a:cubicBezTo>
                  <a:cubicBezTo>
                    <a:pt x="530" y="155"/>
                    <a:pt x="535" y="156"/>
                    <a:pt x="538" y="157"/>
                  </a:cubicBezTo>
                  <a:cubicBezTo>
                    <a:pt x="541" y="158"/>
                    <a:pt x="543" y="159"/>
                    <a:pt x="545" y="161"/>
                  </a:cubicBezTo>
                  <a:cubicBezTo>
                    <a:pt x="547" y="162"/>
                    <a:pt x="548" y="164"/>
                    <a:pt x="549" y="166"/>
                  </a:cubicBezTo>
                  <a:cubicBezTo>
                    <a:pt x="551" y="158"/>
                    <a:pt x="551" y="150"/>
                    <a:pt x="550" y="143"/>
                  </a:cubicBezTo>
                  <a:cubicBezTo>
                    <a:pt x="549" y="135"/>
                    <a:pt x="545" y="127"/>
                    <a:pt x="540" y="121"/>
                  </a:cubicBezTo>
                  <a:cubicBezTo>
                    <a:pt x="528" y="108"/>
                    <a:pt x="509" y="107"/>
                    <a:pt x="494" y="99"/>
                  </a:cubicBezTo>
                  <a:cubicBezTo>
                    <a:pt x="485" y="95"/>
                    <a:pt x="477" y="88"/>
                    <a:pt x="472" y="80"/>
                  </a:cubicBezTo>
                  <a:cubicBezTo>
                    <a:pt x="466" y="72"/>
                    <a:pt x="462" y="62"/>
                    <a:pt x="462" y="52"/>
                  </a:cubicBezTo>
                  <a:cubicBezTo>
                    <a:pt x="457" y="60"/>
                    <a:pt x="455" y="70"/>
                    <a:pt x="459" y="78"/>
                  </a:cubicBezTo>
                  <a:cubicBezTo>
                    <a:pt x="461" y="83"/>
                    <a:pt x="464" y="86"/>
                    <a:pt x="467" y="89"/>
                  </a:cubicBezTo>
                  <a:cubicBezTo>
                    <a:pt x="472" y="93"/>
                    <a:pt x="478" y="95"/>
                    <a:pt x="483" y="97"/>
                  </a:cubicBezTo>
                  <a:cubicBezTo>
                    <a:pt x="483" y="97"/>
                    <a:pt x="483" y="97"/>
                    <a:pt x="483" y="97"/>
                  </a:cubicBezTo>
                  <a:cubicBezTo>
                    <a:pt x="480" y="97"/>
                    <a:pt x="477" y="97"/>
                    <a:pt x="474" y="98"/>
                  </a:cubicBezTo>
                  <a:cubicBezTo>
                    <a:pt x="470" y="98"/>
                    <a:pt x="467" y="99"/>
                    <a:pt x="464" y="101"/>
                  </a:cubicBezTo>
                  <a:cubicBezTo>
                    <a:pt x="462" y="103"/>
                    <a:pt x="461" y="105"/>
                    <a:pt x="461" y="107"/>
                  </a:cubicBezTo>
                  <a:cubicBezTo>
                    <a:pt x="445" y="107"/>
                    <a:pt x="445" y="107"/>
                    <a:pt x="445" y="107"/>
                  </a:cubicBezTo>
                  <a:cubicBezTo>
                    <a:pt x="445" y="107"/>
                    <a:pt x="445" y="106"/>
                    <a:pt x="445" y="105"/>
                  </a:cubicBezTo>
                  <a:cubicBezTo>
                    <a:pt x="443" y="99"/>
                    <a:pt x="437" y="94"/>
                    <a:pt x="430" y="94"/>
                  </a:cubicBezTo>
                  <a:cubicBezTo>
                    <a:pt x="422" y="94"/>
                    <a:pt x="416" y="99"/>
                    <a:pt x="414" y="105"/>
                  </a:cubicBezTo>
                  <a:cubicBezTo>
                    <a:pt x="414" y="106"/>
                    <a:pt x="414" y="107"/>
                    <a:pt x="414" y="107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2" y="103"/>
                    <a:pt x="218" y="100"/>
                    <a:pt x="214" y="100"/>
                  </a:cubicBezTo>
                  <a:cubicBezTo>
                    <a:pt x="209" y="100"/>
                    <a:pt x="205" y="103"/>
                    <a:pt x="204" y="107"/>
                  </a:cubicBezTo>
                  <a:cubicBezTo>
                    <a:pt x="204" y="107"/>
                    <a:pt x="204" y="107"/>
                    <a:pt x="204" y="107"/>
                  </a:cubicBezTo>
                  <a:cubicBezTo>
                    <a:pt x="200" y="106"/>
                    <a:pt x="197" y="104"/>
                    <a:pt x="193" y="103"/>
                  </a:cubicBezTo>
                  <a:cubicBezTo>
                    <a:pt x="188" y="100"/>
                    <a:pt x="183" y="98"/>
                    <a:pt x="178" y="98"/>
                  </a:cubicBezTo>
                  <a:cubicBezTo>
                    <a:pt x="174" y="98"/>
                    <a:pt x="169" y="99"/>
                    <a:pt x="166" y="102"/>
                  </a:cubicBezTo>
                  <a:cubicBezTo>
                    <a:pt x="165" y="103"/>
                    <a:pt x="163" y="105"/>
                    <a:pt x="162" y="107"/>
                  </a:cubicBezTo>
                  <a:cubicBezTo>
                    <a:pt x="156" y="107"/>
                    <a:pt x="156" y="107"/>
                    <a:pt x="156" y="107"/>
                  </a:cubicBezTo>
                  <a:cubicBezTo>
                    <a:pt x="155" y="103"/>
                    <a:pt x="151" y="100"/>
                    <a:pt x="147" y="100"/>
                  </a:cubicBezTo>
                  <a:cubicBezTo>
                    <a:pt x="143" y="100"/>
                    <a:pt x="139" y="102"/>
                    <a:pt x="138" y="105"/>
                  </a:cubicBezTo>
                  <a:cubicBezTo>
                    <a:pt x="134" y="101"/>
                    <a:pt x="131" y="97"/>
                    <a:pt x="126" y="94"/>
                  </a:cubicBezTo>
                  <a:close/>
                  <a:moveTo>
                    <a:pt x="634" y="202"/>
                  </a:moveTo>
                  <a:cubicBezTo>
                    <a:pt x="632" y="197"/>
                    <a:pt x="629" y="191"/>
                    <a:pt x="628" y="186"/>
                  </a:cubicBezTo>
                  <a:cubicBezTo>
                    <a:pt x="626" y="191"/>
                    <a:pt x="623" y="197"/>
                    <a:pt x="621" y="202"/>
                  </a:cubicBezTo>
                  <a:cubicBezTo>
                    <a:pt x="619" y="207"/>
                    <a:pt x="616" y="212"/>
                    <a:pt x="616" y="218"/>
                  </a:cubicBezTo>
                  <a:cubicBezTo>
                    <a:pt x="616" y="222"/>
                    <a:pt x="617" y="226"/>
                    <a:pt x="620" y="229"/>
                  </a:cubicBezTo>
                  <a:cubicBezTo>
                    <a:pt x="622" y="231"/>
                    <a:pt x="625" y="233"/>
                    <a:pt x="628" y="234"/>
                  </a:cubicBezTo>
                  <a:cubicBezTo>
                    <a:pt x="631" y="233"/>
                    <a:pt x="633" y="231"/>
                    <a:pt x="635" y="229"/>
                  </a:cubicBezTo>
                  <a:cubicBezTo>
                    <a:pt x="638" y="226"/>
                    <a:pt x="639" y="222"/>
                    <a:pt x="639" y="218"/>
                  </a:cubicBezTo>
                  <a:cubicBezTo>
                    <a:pt x="639" y="212"/>
                    <a:pt x="637" y="207"/>
                    <a:pt x="634" y="202"/>
                  </a:cubicBezTo>
                  <a:close/>
                  <a:moveTo>
                    <a:pt x="621" y="50"/>
                  </a:moveTo>
                  <a:cubicBezTo>
                    <a:pt x="623" y="55"/>
                    <a:pt x="626" y="61"/>
                    <a:pt x="628" y="67"/>
                  </a:cubicBezTo>
                  <a:cubicBezTo>
                    <a:pt x="629" y="61"/>
                    <a:pt x="632" y="55"/>
                    <a:pt x="634" y="50"/>
                  </a:cubicBezTo>
                  <a:cubicBezTo>
                    <a:pt x="637" y="45"/>
                    <a:pt x="639" y="40"/>
                    <a:pt x="639" y="35"/>
                  </a:cubicBezTo>
                  <a:cubicBezTo>
                    <a:pt x="639" y="30"/>
                    <a:pt x="638" y="26"/>
                    <a:pt x="635" y="23"/>
                  </a:cubicBezTo>
                  <a:cubicBezTo>
                    <a:pt x="633" y="21"/>
                    <a:pt x="631" y="19"/>
                    <a:pt x="628" y="18"/>
                  </a:cubicBezTo>
                  <a:cubicBezTo>
                    <a:pt x="625" y="19"/>
                    <a:pt x="622" y="21"/>
                    <a:pt x="620" y="23"/>
                  </a:cubicBezTo>
                  <a:cubicBezTo>
                    <a:pt x="617" y="26"/>
                    <a:pt x="616" y="30"/>
                    <a:pt x="616" y="35"/>
                  </a:cubicBezTo>
                  <a:cubicBezTo>
                    <a:pt x="616" y="40"/>
                    <a:pt x="619" y="45"/>
                    <a:pt x="621" y="50"/>
                  </a:cubicBezTo>
                  <a:close/>
                  <a:moveTo>
                    <a:pt x="586" y="94"/>
                  </a:moveTo>
                  <a:cubicBezTo>
                    <a:pt x="578" y="106"/>
                    <a:pt x="597" y="112"/>
                    <a:pt x="605" y="117"/>
                  </a:cubicBezTo>
                  <a:cubicBezTo>
                    <a:pt x="622" y="128"/>
                    <a:pt x="623" y="144"/>
                    <a:pt x="610" y="161"/>
                  </a:cubicBezTo>
                  <a:cubicBezTo>
                    <a:pt x="621" y="157"/>
                    <a:pt x="626" y="141"/>
                    <a:pt x="628" y="129"/>
                  </a:cubicBezTo>
                  <a:cubicBezTo>
                    <a:pt x="629" y="141"/>
                    <a:pt x="634" y="157"/>
                    <a:pt x="646" y="161"/>
                  </a:cubicBezTo>
                  <a:cubicBezTo>
                    <a:pt x="633" y="144"/>
                    <a:pt x="633" y="128"/>
                    <a:pt x="651" y="117"/>
                  </a:cubicBezTo>
                  <a:cubicBezTo>
                    <a:pt x="658" y="112"/>
                    <a:pt x="677" y="106"/>
                    <a:pt x="669" y="94"/>
                  </a:cubicBezTo>
                  <a:cubicBezTo>
                    <a:pt x="664" y="87"/>
                    <a:pt x="652" y="87"/>
                    <a:pt x="649" y="96"/>
                  </a:cubicBezTo>
                  <a:cubicBezTo>
                    <a:pt x="648" y="98"/>
                    <a:pt x="646" y="99"/>
                    <a:pt x="646" y="98"/>
                  </a:cubicBezTo>
                  <a:cubicBezTo>
                    <a:pt x="649" y="83"/>
                    <a:pt x="657" y="71"/>
                    <a:pt x="669" y="62"/>
                  </a:cubicBezTo>
                  <a:cubicBezTo>
                    <a:pt x="690" y="45"/>
                    <a:pt x="703" y="62"/>
                    <a:pt x="697" y="69"/>
                  </a:cubicBezTo>
                  <a:cubicBezTo>
                    <a:pt x="696" y="69"/>
                    <a:pt x="695" y="70"/>
                    <a:pt x="694" y="69"/>
                  </a:cubicBezTo>
                  <a:cubicBezTo>
                    <a:pt x="692" y="67"/>
                    <a:pt x="689" y="66"/>
                    <a:pt x="687" y="67"/>
                  </a:cubicBezTo>
                  <a:cubicBezTo>
                    <a:pt x="683" y="69"/>
                    <a:pt x="681" y="73"/>
                    <a:pt x="683" y="76"/>
                  </a:cubicBezTo>
                  <a:cubicBezTo>
                    <a:pt x="685" y="84"/>
                    <a:pt x="695" y="83"/>
                    <a:pt x="701" y="79"/>
                  </a:cubicBezTo>
                  <a:cubicBezTo>
                    <a:pt x="707" y="75"/>
                    <a:pt x="710" y="69"/>
                    <a:pt x="710" y="63"/>
                  </a:cubicBezTo>
                  <a:cubicBezTo>
                    <a:pt x="711" y="52"/>
                    <a:pt x="699" y="44"/>
                    <a:pt x="688" y="45"/>
                  </a:cubicBezTo>
                  <a:cubicBezTo>
                    <a:pt x="677" y="46"/>
                    <a:pt x="667" y="54"/>
                    <a:pt x="659" y="61"/>
                  </a:cubicBezTo>
                  <a:cubicBezTo>
                    <a:pt x="657" y="62"/>
                    <a:pt x="659" y="59"/>
                    <a:pt x="659" y="59"/>
                  </a:cubicBezTo>
                  <a:cubicBezTo>
                    <a:pt x="667" y="50"/>
                    <a:pt x="674" y="40"/>
                    <a:pt x="673" y="28"/>
                  </a:cubicBezTo>
                  <a:cubicBezTo>
                    <a:pt x="672" y="8"/>
                    <a:pt x="645" y="0"/>
                    <a:pt x="628" y="1"/>
                  </a:cubicBezTo>
                  <a:cubicBezTo>
                    <a:pt x="611" y="0"/>
                    <a:pt x="583" y="8"/>
                    <a:pt x="582" y="28"/>
                  </a:cubicBezTo>
                  <a:cubicBezTo>
                    <a:pt x="581" y="40"/>
                    <a:pt x="589" y="50"/>
                    <a:pt x="596" y="59"/>
                  </a:cubicBezTo>
                  <a:cubicBezTo>
                    <a:pt x="596" y="59"/>
                    <a:pt x="598" y="62"/>
                    <a:pt x="597" y="61"/>
                  </a:cubicBezTo>
                  <a:cubicBezTo>
                    <a:pt x="588" y="54"/>
                    <a:pt x="578" y="46"/>
                    <a:pt x="567" y="45"/>
                  </a:cubicBezTo>
                  <a:cubicBezTo>
                    <a:pt x="557" y="44"/>
                    <a:pt x="545" y="52"/>
                    <a:pt x="545" y="63"/>
                  </a:cubicBezTo>
                  <a:cubicBezTo>
                    <a:pt x="545" y="69"/>
                    <a:pt x="549" y="75"/>
                    <a:pt x="554" y="79"/>
                  </a:cubicBezTo>
                  <a:cubicBezTo>
                    <a:pt x="560" y="83"/>
                    <a:pt x="570" y="84"/>
                    <a:pt x="573" y="76"/>
                  </a:cubicBezTo>
                  <a:cubicBezTo>
                    <a:pt x="574" y="73"/>
                    <a:pt x="572" y="69"/>
                    <a:pt x="569" y="67"/>
                  </a:cubicBezTo>
                  <a:cubicBezTo>
                    <a:pt x="566" y="66"/>
                    <a:pt x="563" y="67"/>
                    <a:pt x="561" y="69"/>
                  </a:cubicBezTo>
                  <a:cubicBezTo>
                    <a:pt x="561" y="70"/>
                    <a:pt x="559" y="69"/>
                    <a:pt x="559" y="69"/>
                  </a:cubicBezTo>
                  <a:cubicBezTo>
                    <a:pt x="552" y="62"/>
                    <a:pt x="566" y="45"/>
                    <a:pt x="586" y="62"/>
                  </a:cubicBezTo>
                  <a:cubicBezTo>
                    <a:pt x="598" y="71"/>
                    <a:pt x="606" y="83"/>
                    <a:pt x="609" y="98"/>
                  </a:cubicBezTo>
                  <a:cubicBezTo>
                    <a:pt x="610" y="99"/>
                    <a:pt x="607" y="98"/>
                    <a:pt x="607" y="96"/>
                  </a:cubicBezTo>
                  <a:cubicBezTo>
                    <a:pt x="603" y="87"/>
                    <a:pt x="591" y="87"/>
                    <a:pt x="586" y="94"/>
                  </a:cubicBezTo>
                  <a:close/>
                  <a:moveTo>
                    <a:pt x="611" y="73"/>
                  </a:moveTo>
                  <a:cubicBezTo>
                    <a:pt x="606" y="62"/>
                    <a:pt x="601" y="51"/>
                    <a:pt x="600" y="39"/>
                  </a:cubicBezTo>
                  <a:cubicBezTo>
                    <a:pt x="600" y="22"/>
                    <a:pt x="611" y="6"/>
                    <a:pt x="628" y="2"/>
                  </a:cubicBezTo>
                  <a:cubicBezTo>
                    <a:pt x="645" y="6"/>
                    <a:pt x="656" y="22"/>
                    <a:pt x="655" y="39"/>
                  </a:cubicBezTo>
                  <a:cubicBezTo>
                    <a:pt x="654" y="51"/>
                    <a:pt x="649" y="62"/>
                    <a:pt x="645" y="73"/>
                  </a:cubicBezTo>
                  <a:cubicBezTo>
                    <a:pt x="638" y="88"/>
                    <a:pt x="629" y="103"/>
                    <a:pt x="628" y="121"/>
                  </a:cubicBezTo>
                  <a:cubicBezTo>
                    <a:pt x="626" y="103"/>
                    <a:pt x="618" y="88"/>
                    <a:pt x="611" y="73"/>
                  </a:cubicBezTo>
                  <a:close/>
                  <a:moveTo>
                    <a:pt x="518" y="91"/>
                  </a:moveTo>
                  <a:cubicBezTo>
                    <a:pt x="526" y="87"/>
                    <a:pt x="536" y="87"/>
                    <a:pt x="544" y="93"/>
                  </a:cubicBezTo>
                  <a:cubicBezTo>
                    <a:pt x="548" y="96"/>
                    <a:pt x="551" y="99"/>
                    <a:pt x="553" y="103"/>
                  </a:cubicBezTo>
                  <a:cubicBezTo>
                    <a:pt x="555" y="109"/>
                    <a:pt x="556" y="115"/>
                    <a:pt x="557" y="121"/>
                  </a:cubicBezTo>
                  <a:cubicBezTo>
                    <a:pt x="557" y="121"/>
                    <a:pt x="557" y="121"/>
                    <a:pt x="557" y="121"/>
                  </a:cubicBezTo>
                  <a:cubicBezTo>
                    <a:pt x="558" y="117"/>
                    <a:pt x="559" y="114"/>
                    <a:pt x="560" y="112"/>
                  </a:cubicBezTo>
                  <a:cubicBezTo>
                    <a:pt x="561" y="108"/>
                    <a:pt x="563" y="105"/>
                    <a:pt x="565" y="103"/>
                  </a:cubicBezTo>
                  <a:cubicBezTo>
                    <a:pt x="571" y="98"/>
                    <a:pt x="579" y="101"/>
                    <a:pt x="581" y="107"/>
                  </a:cubicBezTo>
                  <a:cubicBezTo>
                    <a:pt x="581" y="110"/>
                    <a:pt x="580" y="113"/>
                    <a:pt x="579" y="116"/>
                  </a:cubicBezTo>
                  <a:cubicBezTo>
                    <a:pt x="577" y="118"/>
                    <a:pt x="575" y="121"/>
                    <a:pt x="573" y="123"/>
                  </a:cubicBezTo>
                  <a:cubicBezTo>
                    <a:pt x="571" y="126"/>
                    <a:pt x="568" y="128"/>
                    <a:pt x="566" y="131"/>
                  </a:cubicBezTo>
                  <a:cubicBezTo>
                    <a:pt x="564" y="135"/>
                    <a:pt x="563" y="140"/>
                    <a:pt x="562" y="145"/>
                  </a:cubicBezTo>
                  <a:cubicBezTo>
                    <a:pt x="563" y="145"/>
                    <a:pt x="563" y="145"/>
                    <a:pt x="563" y="145"/>
                  </a:cubicBezTo>
                  <a:cubicBezTo>
                    <a:pt x="564" y="143"/>
                    <a:pt x="566" y="141"/>
                    <a:pt x="568" y="139"/>
                  </a:cubicBezTo>
                  <a:cubicBezTo>
                    <a:pt x="570" y="137"/>
                    <a:pt x="572" y="135"/>
                    <a:pt x="575" y="134"/>
                  </a:cubicBezTo>
                  <a:cubicBezTo>
                    <a:pt x="577" y="133"/>
                    <a:pt x="580" y="132"/>
                    <a:pt x="582" y="134"/>
                  </a:cubicBezTo>
                  <a:cubicBezTo>
                    <a:pt x="585" y="136"/>
                    <a:pt x="586" y="140"/>
                    <a:pt x="585" y="143"/>
                  </a:cubicBezTo>
                  <a:cubicBezTo>
                    <a:pt x="585" y="147"/>
                    <a:pt x="581" y="149"/>
                    <a:pt x="579" y="151"/>
                  </a:cubicBezTo>
                  <a:cubicBezTo>
                    <a:pt x="576" y="154"/>
                    <a:pt x="572" y="156"/>
                    <a:pt x="570" y="159"/>
                  </a:cubicBezTo>
                  <a:cubicBezTo>
                    <a:pt x="565" y="168"/>
                    <a:pt x="572" y="178"/>
                    <a:pt x="579" y="184"/>
                  </a:cubicBezTo>
                  <a:cubicBezTo>
                    <a:pt x="579" y="183"/>
                    <a:pt x="579" y="183"/>
                    <a:pt x="579" y="183"/>
                  </a:cubicBezTo>
                  <a:cubicBezTo>
                    <a:pt x="578" y="177"/>
                    <a:pt x="577" y="168"/>
                    <a:pt x="582" y="163"/>
                  </a:cubicBezTo>
                  <a:cubicBezTo>
                    <a:pt x="590" y="153"/>
                    <a:pt x="604" y="158"/>
                    <a:pt x="604" y="175"/>
                  </a:cubicBezTo>
                  <a:cubicBezTo>
                    <a:pt x="604" y="179"/>
                    <a:pt x="603" y="183"/>
                    <a:pt x="604" y="187"/>
                  </a:cubicBezTo>
                  <a:cubicBezTo>
                    <a:pt x="604" y="190"/>
                    <a:pt x="605" y="192"/>
                    <a:pt x="606" y="194"/>
                  </a:cubicBezTo>
                  <a:cubicBezTo>
                    <a:pt x="608" y="196"/>
                    <a:pt x="609" y="198"/>
                    <a:pt x="611" y="199"/>
                  </a:cubicBezTo>
                  <a:cubicBezTo>
                    <a:pt x="603" y="199"/>
                    <a:pt x="595" y="199"/>
                    <a:pt x="588" y="196"/>
                  </a:cubicBezTo>
                  <a:cubicBezTo>
                    <a:pt x="580" y="193"/>
                    <a:pt x="574" y="188"/>
                    <a:pt x="569" y="181"/>
                  </a:cubicBezTo>
                  <a:cubicBezTo>
                    <a:pt x="559" y="167"/>
                    <a:pt x="562" y="148"/>
                    <a:pt x="557" y="131"/>
                  </a:cubicBezTo>
                  <a:cubicBezTo>
                    <a:pt x="555" y="122"/>
                    <a:pt x="550" y="113"/>
                    <a:pt x="543" y="106"/>
                  </a:cubicBezTo>
                  <a:cubicBezTo>
                    <a:pt x="536" y="99"/>
                    <a:pt x="528" y="93"/>
                    <a:pt x="518" y="91"/>
                  </a:cubicBezTo>
                  <a:close/>
                  <a:moveTo>
                    <a:pt x="737" y="91"/>
                  </a:moveTo>
                  <a:cubicBezTo>
                    <a:pt x="729" y="87"/>
                    <a:pt x="719" y="87"/>
                    <a:pt x="711" y="93"/>
                  </a:cubicBezTo>
                  <a:cubicBezTo>
                    <a:pt x="708" y="96"/>
                    <a:pt x="705" y="99"/>
                    <a:pt x="703" y="103"/>
                  </a:cubicBezTo>
                  <a:cubicBezTo>
                    <a:pt x="700" y="109"/>
                    <a:pt x="699" y="115"/>
                    <a:pt x="699" y="121"/>
                  </a:cubicBezTo>
                  <a:cubicBezTo>
                    <a:pt x="698" y="121"/>
                    <a:pt x="698" y="121"/>
                    <a:pt x="698" y="121"/>
                  </a:cubicBezTo>
                  <a:cubicBezTo>
                    <a:pt x="698" y="117"/>
                    <a:pt x="697" y="114"/>
                    <a:pt x="695" y="112"/>
                  </a:cubicBezTo>
                  <a:cubicBezTo>
                    <a:pt x="694" y="108"/>
                    <a:pt x="692" y="105"/>
                    <a:pt x="690" y="103"/>
                  </a:cubicBezTo>
                  <a:cubicBezTo>
                    <a:pt x="685" y="98"/>
                    <a:pt x="676" y="101"/>
                    <a:pt x="675" y="107"/>
                  </a:cubicBezTo>
                  <a:cubicBezTo>
                    <a:pt x="674" y="110"/>
                    <a:pt x="675" y="113"/>
                    <a:pt x="676" y="116"/>
                  </a:cubicBezTo>
                  <a:cubicBezTo>
                    <a:pt x="678" y="118"/>
                    <a:pt x="680" y="121"/>
                    <a:pt x="683" y="123"/>
                  </a:cubicBezTo>
                  <a:cubicBezTo>
                    <a:pt x="685" y="126"/>
                    <a:pt x="687" y="128"/>
                    <a:pt x="689" y="131"/>
                  </a:cubicBezTo>
                  <a:cubicBezTo>
                    <a:pt x="692" y="135"/>
                    <a:pt x="693" y="140"/>
                    <a:pt x="693" y="145"/>
                  </a:cubicBezTo>
                  <a:cubicBezTo>
                    <a:pt x="693" y="145"/>
                    <a:pt x="693" y="145"/>
                    <a:pt x="693" y="145"/>
                  </a:cubicBezTo>
                  <a:cubicBezTo>
                    <a:pt x="692" y="143"/>
                    <a:pt x="690" y="141"/>
                    <a:pt x="688" y="139"/>
                  </a:cubicBezTo>
                  <a:cubicBezTo>
                    <a:pt x="686" y="137"/>
                    <a:pt x="683" y="135"/>
                    <a:pt x="680" y="134"/>
                  </a:cubicBezTo>
                  <a:cubicBezTo>
                    <a:pt x="678" y="133"/>
                    <a:pt x="675" y="132"/>
                    <a:pt x="673" y="134"/>
                  </a:cubicBezTo>
                  <a:cubicBezTo>
                    <a:pt x="670" y="136"/>
                    <a:pt x="670" y="140"/>
                    <a:pt x="670" y="143"/>
                  </a:cubicBezTo>
                  <a:cubicBezTo>
                    <a:pt x="671" y="147"/>
                    <a:pt x="674" y="149"/>
                    <a:pt x="677" y="151"/>
                  </a:cubicBezTo>
                  <a:cubicBezTo>
                    <a:pt x="680" y="154"/>
                    <a:pt x="683" y="156"/>
                    <a:pt x="685" y="159"/>
                  </a:cubicBezTo>
                  <a:cubicBezTo>
                    <a:pt x="690" y="168"/>
                    <a:pt x="683" y="178"/>
                    <a:pt x="676" y="184"/>
                  </a:cubicBezTo>
                  <a:cubicBezTo>
                    <a:pt x="676" y="183"/>
                    <a:pt x="676" y="183"/>
                    <a:pt x="676" y="183"/>
                  </a:cubicBezTo>
                  <a:cubicBezTo>
                    <a:pt x="678" y="177"/>
                    <a:pt x="678" y="168"/>
                    <a:pt x="674" y="163"/>
                  </a:cubicBezTo>
                  <a:cubicBezTo>
                    <a:pt x="665" y="153"/>
                    <a:pt x="652" y="158"/>
                    <a:pt x="651" y="175"/>
                  </a:cubicBezTo>
                  <a:cubicBezTo>
                    <a:pt x="651" y="179"/>
                    <a:pt x="652" y="183"/>
                    <a:pt x="651" y="187"/>
                  </a:cubicBezTo>
                  <a:cubicBezTo>
                    <a:pt x="651" y="190"/>
                    <a:pt x="650" y="192"/>
                    <a:pt x="649" y="194"/>
                  </a:cubicBezTo>
                  <a:cubicBezTo>
                    <a:pt x="648" y="196"/>
                    <a:pt x="646" y="198"/>
                    <a:pt x="644" y="199"/>
                  </a:cubicBezTo>
                  <a:cubicBezTo>
                    <a:pt x="652" y="199"/>
                    <a:pt x="660" y="199"/>
                    <a:pt x="668" y="196"/>
                  </a:cubicBezTo>
                  <a:cubicBezTo>
                    <a:pt x="675" y="193"/>
                    <a:pt x="682" y="188"/>
                    <a:pt x="686" y="181"/>
                  </a:cubicBezTo>
                  <a:cubicBezTo>
                    <a:pt x="697" y="167"/>
                    <a:pt x="694" y="148"/>
                    <a:pt x="698" y="131"/>
                  </a:cubicBezTo>
                  <a:cubicBezTo>
                    <a:pt x="701" y="122"/>
                    <a:pt x="706" y="113"/>
                    <a:pt x="712" y="106"/>
                  </a:cubicBezTo>
                  <a:cubicBezTo>
                    <a:pt x="719" y="99"/>
                    <a:pt x="728" y="93"/>
                    <a:pt x="737" y="91"/>
                  </a:cubicBezTo>
                  <a:close/>
                </a:path>
              </a:pathLst>
            </a:custGeom>
            <a:solidFill>
              <a:schemeClr val="tx1">
                <a:alpha val="8117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2" name="Freeform 27"/>
            <p:cNvSpPr/>
            <p:nvPr/>
          </p:nvSpPr>
          <p:spPr bwMode="auto">
            <a:xfrm flipH="1">
              <a:off x="7146756" y="967119"/>
              <a:ext cx="743535" cy="300546"/>
            </a:xfrm>
            <a:custGeom>
              <a:avLst/>
              <a:gdLst>
                <a:gd name="T0" fmla="*/ 2147483646 w 399"/>
                <a:gd name="T1" fmla="*/ 2147483646 h 159"/>
                <a:gd name="T2" fmla="*/ 2147483646 w 399"/>
                <a:gd name="T3" fmla="*/ 2147483646 h 159"/>
                <a:gd name="T4" fmla="*/ 2147483646 w 399"/>
                <a:gd name="T5" fmla="*/ 2147483646 h 159"/>
                <a:gd name="T6" fmla="*/ 2147483646 w 399"/>
                <a:gd name="T7" fmla="*/ 2147483646 h 159"/>
                <a:gd name="T8" fmla="*/ 2147483646 w 399"/>
                <a:gd name="T9" fmla="*/ 2147483646 h 159"/>
                <a:gd name="T10" fmla="*/ 2147483646 w 399"/>
                <a:gd name="T11" fmla="*/ 2147483646 h 159"/>
                <a:gd name="T12" fmla="*/ 2147483646 w 399"/>
                <a:gd name="T13" fmla="*/ 2147483646 h 159"/>
                <a:gd name="T14" fmla="*/ 2147483646 w 399"/>
                <a:gd name="T15" fmla="*/ 2147483646 h 159"/>
                <a:gd name="T16" fmla="*/ 2147483646 w 399"/>
                <a:gd name="T17" fmla="*/ 2147483646 h 159"/>
                <a:gd name="T18" fmla="*/ 2147483646 w 399"/>
                <a:gd name="T19" fmla="*/ 2147483646 h 159"/>
                <a:gd name="T20" fmla="*/ 2147483646 w 399"/>
                <a:gd name="T21" fmla="*/ 2147483646 h 159"/>
                <a:gd name="T22" fmla="*/ 2147483646 w 399"/>
                <a:gd name="T23" fmla="*/ 2147483646 h 159"/>
                <a:gd name="T24" fmla="*/ 2147483646 w 399"/>
                <a:gd name="T25" fmla="*/ 2147483646 h 159"/>
                <a:gd name="T26" fmla="*/ 2147483646 w 399"/>
                <a:gd name="T27" fmla="*/ 2147483646 h 159"/>
                <a:gd name="T28" fmla="*/ 2147483646 w 399"/>
                <a:gd name="T29" fmla="*/ 2147483646 h 159"/>
                <a:gd name="T30" fmla="*/ 2147483646 w 399"/>
                <a:gd name="T31" fmla="*/ 2147483646 h 159"/>
                <a:gd name="T32" fmla="*/ 2147483646 w 399"/>
                <a:gd name="T33" fmla="*/ 2147483646 h 159"/>
                <a:gd name="T34" fmla="*/ 2147483646 w 399"/>
                <a:gd name="T35" fmla="*/ 2147483646 h 159"/>
                <a:gd name="T36" fmla="*/ 2147483646 w 399"/>
                <a:gd name="T37" fmla="*/ 2147483646 h 159"/>
                <a:gd name="T38" fmla="*/ 2147483646 w 399"/>
                <a:gd name="T39" fmla="*/ 2147483646 h 159"/>
                <a:gd name="T40" fmla="*/ 2147483646 w 399"/>
                <a:gd name="T41" fmla="*/ 2147483646 h 159"/>
                <a:gd name="T42" fmla="*/ 2147483646 w 399"/>
                <a:gd name="T43" fmla="*/ 2147483646 h 159"/>
                <a:gd name="T44" fmla="*/ 2147483646 w 399"/>
                <a:gd name="T45" fmla="*/ 2147483646 h 159"/>
                <a:gd name="T46" fmla="*/ 2147483646 w 399"/>
                <a:gd name="T47" fmla="*/ 2147483646 h 159"/>
                <a:gd name="T48" fmla="*/ 2147483646 w 399"/>
                <a:gd name="T49" fmla="*/ 2147483646 h 159"/>
                <a:gd name="T50" fmla="*/ 2147483646 w 399"/>
                <a:gd name="T51" fmla="*/ 2147483646 h 159"/>
                <a:gd name="T52" fmla="*/ 2147483646 w 399"/>
                <a:gd name="T53" fmla="*/ 2147483646 h 159"/>
                <a:gd name="T54" fmla="*/ 2147483646 w 399"/>
                <a:gd name="T55" fmla="*/ 2147483646 h 159"/>
                <a:gd name="T56" fmla="*/ 2147483646 w 399"/>
                <a:gd name="T57" fmla="*/ 2147483646 h 159"/>
                <a:gd name="T58" fmla="*/ 2147483646 w 399"/>
                <a:gd name="T59" fmla="*/ 2147483646 h 159"/>
                <a:gd name="T60" fmla="*/ 2147483646 w 399"/>
                <a:gd name="T61" fmla="*/ 2147483646 h 159"/>
                <a:gd name="T62" fmla="*/ 2147483646 w 399"/>
                <a:gd name="T63" fmla="*/ 2147483646 h 159"/>
                <a:gd name="T64" fmla="*/ 2147483646 w 399"/>
                <a:gd name="T65" fmla="*/ 2147483646 h 159"/>
                <a:gd name="T66" fmla="*/ 2147483646 w 399"/>
                <a:gd name="T67" fmla="*/ 2147483646 h 159"/>
                <a:gd name="T68" fmla="*/ 2147483646 w 399"/>
                <a:gd name="T69" fmla="*/ 2147483646 h 159"/>
                <a:gd name="T70" fmla="*/ 2147483646 w 399"/>
                <a:gd name="T71" fmla="*/ 2147483646 h 15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9" h="159">
                  <a:moveTo>
                    <a:pt x="366" y="100"/>
                  </a:moveTo>
                  <a:cubicBezTo>
                    <a:pt x="371" y="101"/>
                    <a:pt x="374" y="109"/>
                    <a:pt x="371" y="115"/>
                  </a:cubicBezTo>
                  <a:cubicBezTo>
                    <a:pt x="366" y="122"/>
                    <a:pt x="356" y="123"/>
                    <a:pt x="350" y="118"/>
                  </a:cubicBezTo>
                  <a:cubicBezTo>
                    <a:pt x="337" y="109"/>
                    <a:pt x="343" y="89"/>
                    <a:pt x="361" y="88"/>
                  </a:cubicBezTo>
                  <a:cubicBezTo>
                    <a:pt x="382" y="87"/>
                    <a:pt x="399" y="110"/>
                    <a:pt x="383" y="131"/>
                  </a:cubicBezTo>
                  <a:cubicBezTo>
                    <a:pt x="368" y="152"/>
                    <a:pt x="337" y="152"/>
                    <a:pt x="313" y="148"/>
                  </a:cubicBezTo>
                  <a:cubicBezTo>
                    <a:pt x="296" y="144"/>
                    <a:pt x="277" y="138"/>
                    <a:pt x="261" y="129"/>
                  </a:cubicBezTo>
                  <a:cubicBezTo>
                    <a:pt x="260" y="128"/>
                    <a:pt x="260" y="128"/>
                    <a:pt x="260" y="128"/>
                  </a:cubicBezTo>
                  <a:cubicBezTo>
                    <a:pt x="252" y="138"/>
                    <a:pt x="246" y="148"/>
                    <a:pt x="240" y="159"/>
                  </a:cubicBezTo>
                  <a:cubicBezTo>
                    <a:pt x="193" y="134"/>
                    <a:pt x="166" y="28"/>
                    <a:pt x="91" y="11"/>
                  </a:cubicBezTo>
                  <a:cubicBezTo>
                    <a:pt x="61" y="4"/>
                    <a:pt x="20" y="17"/>
                    <a:pt x="11" y="53"/>
                  </a:cubicBezTo>
                  <a:cubicBezTo>
                    <a:pt x="5" y="82"/>
                    <a:pt x="31" y="115"/>
                    <a:pt x="63" y="109"/>
                  </a:cubicBezTo>
                  <a:cubicBezTo>
                    <a:pt x="80" y="106"/>
                    <a:pt x="93" y="86"/>
                    <a:pt x="89" y="68"/>
                  </a:cubicBezTo>
                  <a:cubicBezTo>
                    <a:pt x="86" y="50"/>
                    <a:pt x="65" y="37"/>
                    <a:pt x="48" y="45"/>
                  </a:cubicBezTo>
                  <a:cubicBezTo>
                    <a:pt x="35" y="50"/>
                    <a:pt x="31" y="65"/>
                    <a:pt x="36" y="76"/>
                  </a:cubicBezTo>
                  <a:cubicBezTo>
                    <a:pt x="42" y="88"/>
                    <a:pt x="64" y="91"/>
                    <a:pt x="69" y="78"/>
                  </a:cubicBezTo>
                  <a:cubicBezTo>
                    <a:pt x="73" y="67"/>
                    <a:pt x="63" y="61"/>
                    <a:pt x="59" y="61"/>
                  </a:cubicBezTo>
                  <a:cubicBezTo>
                    <a:pt x="52" y="60"/>
                    <a:pt x="44" y="64"/>
                    <a:pt x="43" y="72"/>
                  </a:cubicBezTo>
                  <a:cubicBezTo>
                    <a:pt x="42" y="61"/>
                    <a:pt x="54" y="56"/>
                    <a:pt x="62" y="58"/>
                  </a:cubicBezTo>
                  <a:cubicBezTo>
                    <a:pt x="69" y="60"/>
                    <a:pt x="76" y="68"/>
                    <a:pt x="72" y="79"/>
                  </a:cubicBezTo>
                  <a:cubicBezTo>
                    <a:pt x="66" y="96"/>
                    <a:pt x="39" y="94"/>
                    <a:pt x="32" y="78"/>
                  </a:cubicBezTo>
                  <a:cubicBezTo>
                    <a:pt x="26" y="65"/>
                    <a:pt x="33" y="48"/>
                    <a:pt x="46" y="42"/>
                  </a:cubicBezTo>
                  <a:cubicBezTo>
                    <a:pt x="67" y="33"/>
                    <a:pt x="89" y="48"/>
                    <a:pt x="93" y="69"/>
                  </a:cubicBezTo>
                  <a:cubicBezTo>
                    <a:pt x="97" y="89"/>
                    <a:pt x="84" y="110"/>
                    <a:pt x="64" y="114"/>
                  </a:cubicBezTo>
                  <a:cubicBezTo>
                    <a:pt x="28" y="121"/>
                    <a:pt x="0" y="85"/>
                    <a:pt x="8" y="52"/>
                  </a:cubicBezTo>
                  <a:cubicBezTo>
                    <a:pt x="18" y="14"/>
                    <a:pt x="60" y="0"/>
                    <a:pt x="94" y="7"/>
                  </a:cubicBezTo>
                  <a:cubicBezTo>
                    <a:pt x="166" y="24"/>
                    <a:pt x="192" y="118"/>
                    <a:pt x="238" y="151"/>
                  </a:cubicBezTo>
                  <a:cubicBezTo>
                    <a:pt x="242" y="143"/>
                    <a:pt x="249" y="134"/>
                    <a:pt x="256" y="126"/>
                  </a:cubicBezTo>
                  <a:cubicBezTo>
                    <a:pt x="234" y="113"/>
                    <a:pt x="213" y="96"/>
                    <a:pt x="207" y="73"/>
                  </a:cubicBezTo>
                  <a:cubicBezTo>
                    <a:pt x="240" y="78"/>
                    <a:pt x="306" y="67"/>
                    <a:pt x="345" y="75"/>
                  </a:cubicBezTo>
                  <a:cubicBezTo>
                    <a:pt x="313" y="74"/>
                    <a:pt x="283" y="103"/>
                    <a:pt x="264" y="124"/>
                  </a:cubicBezTo>
                  <a:cubicBezTo>
                    <a:pt x="280" y="133"/>
                    <a:pt x="297" y="140"/>
                    <a:pt x="314" y="143"/>
                  </a:cubicBezTo>
                  <a:cubicBezTo>
                    <a:pt x="335" y="147"/>
                    <a:pt x="365" y="148"/>
                    <a:pt x="380" y="131"/>
                  </a:cubicBezTo>
                  <a:cubicBezTo>
                    <a:pt x="395" y="113"/>
                    <a:pt x="380" y="92"/>
                    <a:pt x="361" y="93"/>
                  </a:cubicBezTo>
                  <a:cubicBezTo>
                    <a:pt x="348" y="94"/>
                    <a:pt x="344" y="110"/>
                    <a:pt x="352" y="116"/>
                  </a:cubicBezTo>
                  <a:cubicBezTo>
                    <a:pt x="363" y="123"/>
                    <a:pt x="376" y="111"/>
                    <a:pt x="366" y="100"/>
                  </a:cubicBezTo>
                  <a:close/>
                </a:path>
              </a:pathLst>
            </a:custGeom>
            <a:solidFill>
              <a:schemeClr val="tx1">
                <a:alpha val="7686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3" name="Freeform 27"/>
            <p:cNvSpPr/>
            <p:nvPr/>
          </p:nvSpPr>
          <p:spPr bwMode="auto">
            <a:xfrm>
              <a:off x="4257796" y="940520"/>
              <a:ext cx="743535" cy="300546"/>
            </a:xfrm>
            <a:custGeom>
              <a:avLst/>
              <a:gdLst>
                <a:gd name="T0" fmla="*/ 2147483646 w 399"/>
                <a:gd name="T1" fmla="*/ 2147483646 h 159"/>
                <a:gd name="T2" fmla="*/ 2147483646 w 399"/>
                <a:gd name="T3" fmla="*/ 2147483646 h 159"/>
                <a:gd name="T4" fmla="*/ 2147483646 w 399"/>
                <a:gd name="T5" fmla="*/ 2147483646 h 159"/>
                <a:gd name="T6" fmla="*/ 2147483646 w 399"/>
                <a:gd name="T7" fmla="*/ 2147483646 h 159"/>
                <a:gd name="T8" fmla="*/ 2147483646 w 399"/>
                <a:gd name="T9" fmla="*/ 2147483646 h 159"/>
                <a:gd name="T10" fmla="*/ 2147483646 w 399"/>
                <a:gd name="T11" fmla="*/ 2147483646 h 159"/>
                <a:gd name="T12" fmla="*/ 2147483646 w 399"/>
                <a:gd name="T13" fmla="*/ 2147483646 h 159"/>
                <a:gd name="T14" fmla="*/ 2147483646 w 399"/>
                <a:gd name="T15" fmla="*/ 2147483646 h 159"/>
                <a:gd name="T16" fmla="*/ 2147483646 w 399"/>
                <a:gd name="T17" fmla="*/ 2147483646 h 159"/>
                <a:gd name="T18" fmla="*/ 2147483646 w 399"/>
                <a:gd name="T19" fmla="*/ 2147483646 h 159"/>
                <a:gd name="T20" fmla="*/ 2147483646 w 399"/>
                <a:gd name="T21" fmla="*/ 2147483646 h 159"/>
                <a:gd name="T22" fmla="*/ 2147483646 w 399"/>
                <a:gd name="T23" fmla="*/ 2147483646 h 159"/>
                <a:gd name="T24" fmla="*/ 2147483646 w 399"/>
                <a:gd name="T25" fmla="*/ 2147483646 h 159"/>
                <a:gd name="T26" fmla="*/ 2147483646 w 399"/>
                <a:gd name="T27" fmla="*/ 2147483646 h 159"/>
                <a:gd name="T28" fmla="*/ 2147483646 w 399"/>
                <a:gd name="T29" fmla="*/ 2147483646 h 159"/>
                <a:gd name="T30" fmla="*/ 2147483646 w 399"/>
                <a:gd name="T31" fmla="*/ 2147483646 h 159"/>
                <a:gd name="T32" fmla="*/ 2147483646 w 399"/>
                <a:gd name="T33" fmla="*/ 2147483646 h 159"/>
                <a:gd name="T34" fmla="*/ 2147483646 w 399"/>
                <a:gd name="T35" fmla="*/ 2147483646 h 159"/>
                <a:gd name="T36" fmla="*/ 2147483646 w 399"/>
                <a:gd name="T37" fmla="*/ 2147483646 h 159"/>
                <a:gd name="T38" fmla="*/ 2147483646 w 399"/>
                <a:gd name="T39" fmla="*/ 2147483646 h 159"/>
                <a:gd name="T40" fmla="*/ 2147483646 w 399"/>
                <a:gd name="T41" fmla="*/ 2147483646 h 159"/>
                <a:gd name="T42" fmla="*/ 2147483646 w 399"/>
                <a:gd name="T43" fmla="*/ 2147483646 h 159"/>
                <a:gd name="T44" fmla="*/ 2147483646 w 399"/>
                <a:gd name="T45" fmla="*/ 2147483646 h 159"/>
                <a:gd name="T46" fmla="*/ 2147483646 w 399"/>
                <a:gd name="T47" fmla="*/ 2147483646 h 159"/>
                <a:gd name="T48" fmla="*/ 2147483646 w 399"/>
                <a:gd name="T49" fmla="*/ 2147483646 h 159"/>
                <a:gd name="T50" fmla="*/ 2147483646 w 399"/>
                <a:gd name="T51" fmla="*/ 2147483646 h 159"/>
                <a:gd name="T52" fmla="*/ 2147483646 w 399"/>
                <a:gd name="T53" fmla="*/ 2147483646 h 159"/>
                <a:gd name="T54" fmla="*/ 2147483646 w 399"/>
                <a:gd name="T55" fmla="*/ 2147483646 h 159"/>
                <a:gd name="T56" fmla="*/ 2147483646 w 399"/>
                <a:gd name="T57" fmla="*/ 2147483646 h 159"/>
                <a:gd name="T58" fmla="*/ 2147483646 w 399"/>
                <a:gd name="T59" fmla="*/ 2147483646 h 159"/>
                <a:gd name="T60" fmla="*/ 2147483646 w 399"/>
                <a:gd name="T61" fmla="*/ 2147483646 h 159"/>
                <a:gd name="T62" fmla="*/ 2147483646 w 399"/>
                <a:gd name="T63" fmla="*/ 2147483646 h 159"/>
                <a:gd name="T64" fmla="*/ 2147483646 w 399"/>
                <a:gd name="T65" fmla="*/ 2147483646 h 159"/>
                <a:gd name="T66" fmla="*/ 2147483646 w 399"/>
                <a:gd name="T67" fmla="*/ 2147483646 h 159"/>
                <a:gd name="T68" fmla="*/ 2147483646 w 399"/>
                <a:gd name="T69" fmla="*/ 2147483646 h 159"/>
                <a:gd name="T70" fmla="*/ 2147483646 w 399"/>
                <a:gd name="T71" fmla="*/ 2147483646 h 15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9" h="159">
                  <a:moveTo>
                    <a:pt x="366" y="100"/>
                  </a:moveTo>
                  <a:cubicBezTo>
                    <a:pt x="371" y="101"/>
                    <a:pt x="374" y="109"/>
                    <a:pt x="371" y="115"/>
                  </a:cubicBezTo>
                  <a:cubicBezTo>
                    <a:pt x="366" y="122"/>
                    <a:pt x="356" y="123"/>
                    <a:pt x="350" y="118"/>
                  </a:cubicBezTo>
                  <a:cubicBezTo>
                    <a:pt x="337" y="109"/>
                    <a:pt x="343" y="89"/>
                    <a:pt x="361" y="88"/>
                  </a:cubicBezTo>
                  <a:cubicBezTo>
                    <a:pt x="382" y="87"/>
                    <a:pt x="399" y="110"/>
                    <a:pt x="383" y="131"/>
                  </a:cubicBezTo>
                  <a:cubicBezTo>
                    <a:pt x="368" y="152"/>
                    <a:pt x="337" y="152"/>
                    <a:pt x="313" y="148"/>
                  </a:cubicBezTo>
                  <a:cubicBezTo>
                    <a:pt x="296" y="144"/>
                    <a:pt x="277" y="138"/>
                    <a:pt x="261" y="129"/>
                  </a:cubicBezTo>
                  <a:cubicBezTo>
                    <a:pt x="260" y="128"/>
                    <a:pt x="260" y="128"/>
                    <a:pt x="260" y="128"/>
                  </a:cubicBezTo>
                  <a:cubicBezTo>
                    <a:pt x="252" y="138"/>
                    <a:pt x="246" y="148"/>
                    <a:pt x="240" y="159"/>
                  </a:cubicBezTo>
                  <a:cubicBezTo>
                    <a:pt x="193" y="134"/>
                    <a:pt x="166" y="28"/>
                    <a:pt x="91" y="11"/>
                  </a:cubicBezTo>
                  <a:cubicBezTo>
                    <a:pt x="61" y="4"/>
                    <a:pt x="20" y="17"/>
                    <a:pt x="11" y="53"/>
                  </a:cubicBezTo>
                  <a:cubicBezTo>
                    <a:pt x="5" y="82"/>
                    <a:pt x="31" y="115"/>
                    <a:pt x="63" y="109"/>
                  </a:cubicBezTo>
                  <a:cubicBezTo>
                    <a:pt x="80" y="106"/>
                    <a:pt x="93" y="86"/>
                    <a:pt x="89" y="68"/>
                  </a:cubicBezTo>
                  <a:cubicBezTo>
                    <a:pt x="86" y="50"/>
                    <a:pt x="65" y="37"/>
                    <a:pt x="48" y="45"/>
                  </a:cubicBezTo>
                  <a:cubicBezTo>
                    <a:pt x="35" y="50"/>
                    <a:pt x="31" y="65"/>
                    <a:pt x="36" y="76"/>
                  </a:cubicBezTo>
                  <a:cubicBezTo>
                    <a:pt x="42" y="88"/>
                    <a:pt x="64" y="91"/>
                    <a:pt x="69" y="78"/>
                  </a:cubicBezTo>
                  <a:cubicBezTo>
                    <a:pt x="73" y="67"/>
                    <a:pt x="63" y="61"/>
                    <a:pt x="59" y="61"/>
                  </a:cubicBezTo>
                  <a:cubicBezTo>
                    <a:pt x="52" y="60"/>
                    <a:pt x="44" y="64"/>
                    <a:pt x="43" y="72"/>
                  </a:cubicBezTo>
                  <a:cubicBezTo>
                    <a:pt x="42" y="61"/>
                    <a:pt x="54" y="56"/>
                    <a:pt x="62" y="58"/>
                  </a:cubicBezTo>
                  <a:cubicBezTo>
                    <a:pt x="69" y="60"/>
                    <a:pt x="76" y="68"/>
                    <a:pt x="72" y="79"/>
                  </a:cubicBezTo>
                  <a:cubicBezTo>
                    <a:pt x="66" y="96"/>
                    <a:pt x="39" y="94"/>
                    <a:pt x="32" y="78"/>
                  </a:cubicBezTo>
                  <a:cubicBezTo>
                    <a:pt x="26" y="65"/>
                    <a:pt x="33" y="48"/>
                    <a:pt x="46" y="42"/>
                  </a:cubicBezTo>
                  <a:cubicBezTo>
                    <a:pt x="67" y="33"/>
                    <a:pt x="89" y="48"/>
                    <a:pt x="93" y="69"/>
                  </a:cubicBezTo>
                  <a:cubicBezTo>
                    <a:pt x="97" y="89"/>
                    <a:pt x="84" y="110"/>
                    <a:pt x="64" y="114"/>
                  </a:cubicBezTo>
                  <a:cubicBezTo>
                    <a:pt x="28" y="121"/>
                    <a:pt x="0" y="85"/>
                    <a:pt x="8" y="52"/>
                  </a:cubicBezTo>
                  <a:cubicBezTo>
                    <a:pt x="18" y="14"/>
                    <a:pt x="60" y="0"/>
                    <a:pt x="94" y="7"/>
                  </a:cubicBezTo>
                  <a:cubicBezTo>
                    <a:pt x="166" y="24"/>
                    <a:pt x="192" y="118"/>
                    <a:pt x="238" y="151"/>
                  </a:cubicBezTo>
                  <a:cubicBezTo>
                    <a:pt x="242" y="143"/>
                    <a:pt x="249" y="134"/>
                    <a:pt x="256" y="126"/>
                  </a:cubicBezTo>
                  <a:cubicBezTo>
                    <a:pt x="234" y="113"/>
                    <a:pt x="213" y="96"/>
                    <a:pt x="207" y="73"/>
                  </a:cubicBezTo>
                  <a:cubicBezTo>
                    <a:pt x="240" y="78"/>
                    <a:pt x="306" y="67"/>
                    <a:pt x="345" y="75"/>
                  </a:cubicBezTo>
                  <a:cubicBezTo>
                    <a:pt x="313" y="74"/>
                    <a:pt x="283" y="103"/>
                    <a:pt x="264" y="124"/>
                  </a:cubicBezTo>
                  <a:cubicBezTo>
                    <a:pt x="280" y="133"/>
                    <a:pt x="297" y="140"/>
                    <a:pt x="314" y="143"/>
                  </a:cubicBezTo>
                  <a:cubicBezTo>
                    <a:pt x="335" y="147"/>
                    <a:pt x="365" y="148"/>
                    <a:pt x="380" y="131"/>
                  </a:cubicBezTo>
                  <a:cubicBezTo>
                    <a:pt x="395" y="113"/>
                    <a:pt x="380" y="92"/>
                    <a:pt x="361" y="93"/>
                  </a:cubicBezTo>
                  <a:cubicBezTo>
                    <a:pt x="348" y="94"/>
                    <a:pt x="344" y="110"/>
                    <a:pt x="352" y="116"/>
                  </a:cubicBezTo>
                  <a:cubicBezTo>
                    <a:pt x="363" y="123"/>
                    <a:pt x="376" y="111"/>
                    <a:pt x="366" y="100"/>
                  </a:cubicBezTo>
                  <a:close/>
                </a:path>
              </a:pathLst>
            </a:custGeom>
            <a:solidFill>
              <a:schemeClr val="tx1">
                <a:alpha val="7686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184" name="组合 4"/>
            <p:cNvGrpSpPr/>
            <p:nvPr/>
          </p:nvGrpSpPr>
          <p:grpSpPr bwMode="auto">
            <a:xfrm>
              <a:off x="5086298" y="1191992"/>
              <a:ext cx="1975492" cy="49074"/>
              <a:chOff x="5108253" y="1177442"/>
              <a:chExt cx="1975492" cy="49074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5108487" y="1226942"/>
                <a:ext cx="1975024" cy="0"/>
              </a:xfrm>
              <a:prstGeom prst="line">
                <a:avLst/>
              </a:prstGeom>
              <a:ln w="22225" cmpd="sng">
                <a:solidFill>
                  <a:schemeClr val="tx1">
                    <a:lumMod val="75000"/>
                    <a:lumOff val="25000"/>
                    <a:alpha val="83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5108487" y="1177504"/>
                <a:ext cx="1975024" cy="0"/>
              </a:xfrm>
              <a:prstGeom prst="line">
                <a:avLst/>
              </a:prstGeom>
              <a:ln w="28575" cmpd="sng">
                <a:solidFill>
                  <a:schemeClr val="tx1">
                    <a:lumMod val="75000"/>
                    <a:lumOff val="25000"/>
                    <a:alpha val="83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171" name="文本框 7"/>
          <p:cNvSpPr txBox="1">
            <a:spLocks noChangeArrowheads="1"/>
          </p:cNvSpPr>
          <p:nvPr/>
        </p:nvSpPr>
        <p:spPr bwMode="auto">
          <a:xfrm>
            <a:off x="4946650" y="1104900"/>
            <a:ext cx="2298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dirty="0">
                <a:latin typeface="Impact" panose="020B0806030902050204" pitchFamily="34" charset="0"/>
                <a:ea typeface="微软雅黑" panose="020B0503020204020204" pitchFamily="34" charset="-122"/>
              </a:rPr>
              <a:t>CONTENTS</a:t>
            </a:r>
            <a:endParaRPr lang="en-US" altLang="zh-CN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8425" y="96838"/>
            <a:ext cx="11995150" cy="6661150"/>
          </a:xfrm>
          <a:prstGeom prst="rect">
            <a:avLst/>
          </a:prstGeom>
          <a:noFill/>
          <a:ln w="63500" cmpd="thickThin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 flipH="1">
            <a:off x="2470150" y="3286125"/>
            <a:ext cx="7251700" cy="0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4" name="文本框 23"/>
          <p:cNvSpPr txBox="1">
            <a:spLocks noChangeArrowheads="1"/>
          </p:cNvSpPr>
          <p:nvPr/>
        </p:nvSpPr>
        <p:spPr bwMode="auto">
          <a:xfrm>
            <a:off x="3287713" y="2843213"/>
            <a:ext cx="56165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3334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· </a:t>
            </a:r>
            <a:r>
              <a:rPr lang="zh-CN" altLang="en-US" dirty="0">
                <a:solidFill>
                  <a:srgbClr val="3334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背景介绍</a:t>
            </a:r>
            <a:endParaRPr lang="zh-CN" altLang="en-US" dirty="0">
              <a:solidFill>
                <a:srgbClr val="3334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H="1">
            <a:off x="2470150" y="4090988"/>
            <a:ext cx="7251700" cy="0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2470150" y="4895850"/>
            <a:ext cx="7251700" cy="0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9" name="文本框 22"/>
          <p:cNvSpPr txBox="1">
            <a:spLocks noChangeArrowheads="1"/>
          </p:cNvSpPr>
          <p:nvPr/>
        </p:nvSpPr>
        <p:spPr bwMode="auto">
          <a:xfrm>
            <a:off x="3287713" y="3630930"/>
            <a:ext cx="56165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3334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· </a:t>
            </a:r>
            <a:r>
              <a:rPr lang="zh-CN" altLang="en-US">
                <a:solidFill>
                  <a:srgbClr val="3334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调查内容</a:t>
            </a:r>
            <a:endParaRPr lang="zh-CN" altLang="en-US">
              <a:solidFill>
                <a:srgbClr val="3334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80" name="文本框 30"/>
          <p:cNvSpPr txBox="1">
            <a:spLocks noChangeArrowheads="1"/>
          </p:cNvSpPr>
          <p:nvPr/>
        </p:nvSpPr>
        <p:spPr bwMode="auto">
          <a:xfrm>
            <a:off x="3287713" y="4435158"/>
            <a:ext cx="56165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3334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· </a:t>
            </a:r>
            <a:r>
              <a:rPr lang="zh-CN" altLang="en-US">
                <a:solidFill>
                  <a:srgbClr val="33343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详细方案</a:t>
            </a:r>
            <a:endParaRPr lang="en-US" altLang="zh-CN">
              <a:solidFill>
                <a:srgbClr val="3334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34"/>
          <p:cNvSpPr txBox="1">
            <a:spLocks noChangeArrowheads="1"/>
          </p:cNvSpPr>
          <p:nvPr/>
        </p:nvSpPr>
        <p:spPr bwMode="auto">
          <a:xfrm>
            <a:off x="4986338" y="2549525"/>
            <a:ext cx="21748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6600">
                <a:solidFill>
                  <a:srgbClr val="F9FAF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600">
              <a:solidFill>
                <a:srgbClr val="F9FAF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5" name="标题 1"/>
          <p:cNvSpPr>
            <a:spLocks noGrp="1"/>
          </p:cNvSpPr>
          <p:nvPr>
            <p:ph type="title"/>
          </p:nvPr>
        </p:nvSpPr>
        <p:spPr>
          <a:xfrm>
            <a:off x="4037013" y="3665538"/>
            <a:ext cx="4117975" cy="725487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zh-CN" altLang="en-US" dirty="0" smtClean="0">
                <a:solidFill>
                  <a:srgbClr val="FAF9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背景介绍</a:t>
            </a:r>
            <a:endParaRPr lang="zh-CN" altLang="en-US" dirty="0" smtClean="0">
              <a:solidFill>
                <a:srgbClr val="FAF9F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>
                <a:sym typeface="+mn-ea"/>
              </a:rPr>
              <a:t>车陂路</a:t>
            </a:r>
            <a:r>
              <a:rPr lang="zh-CN" altLang="en-US" dirty="0">
                <a:sym typeface="+mn-ea"/>
              </a:rPr>
              <a:t>交叉口特征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6769735" y="1691005"/>
            <a:ext cx="5196840" cy="435165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1800" dirty="0"/>
              <a:t>中山大道与车陂路的交叉口双向六车道，</a:t>
            </a:r>
            <a:r>
              <a:rPr lang="zh-CN" altLang="en-US" sz="1800" dirty="0">
                <a:sym typeface="+mn-ea"/>
              </a:rPr>
              <a:t>设有交通岛，</a:t>
            </a:r>
            <a:r>
              <a:rPr lang="en-US" altLang="zh-CN" sz="1800" dirty="0"/>
              <a:t>为信号交叉口。</a:t>
            </a:r>
            <a:endParaRPr lang="en-US" altLang="zh-CN" sz="1800" dirty="0"/>
          </a:p>
          <a:p>
            <a:pPr marL="0" indent="0">
              <a:buNone/>
            </a:pPr>
            <a:r>
              <a:rPr lang="en-US" altLang="zh-CN" sz="1800" dirty="0"/>
              <a:t>周边有居民区以及商业场所，早晚高峰时交通情况较为复杂，行人流量较多，组成情况与流向也较为复杂，因此车辆与行人之间会存在冲突关系，车辆在行人过街时也存在激进行为。</a:t>
            </a:r>
            <a:endParaRPr lang="en-US" altLang="zh-CN" sz="1800" dirty="0"/>
          </a:p>
        </p:txBody>
      </p:sp>
      <p:pic>
        <p:nvPicPr>
          <p:cNvPr id="2" name="图片 1" descr="C:\Documents and Settings\Administrator\Application Data\Tencent\Users\838370494\QQ\WinTemp\RichOle\M4V329}P4T0~03]JEWFDW2J.jpg"/>
          <p:cNvPicPr/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578485" y="1690370"/>
            <a:ext cx="6028055" cy="426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5480" y="247650"/>
            <a:ext cx="10515600" cy="1325563"/>
          </a:xfrm>
        </p:spPr>
        <p:txBody>
          <a:bodyPr/>
          <a:p>
            <a:pPr algn="ctr"/>
            <a:r>
              <a:rPr lang="zh-CN" altLang="en-US">
                <a:sym typeface="+mn-ea"/>
              </a:rPr>
              <a:t>交叉口行人心理</a:t>
            </a:r>
            <a:r>
              <a:rPr lang="zh-CN" altLang="en-US">
                <a:sym typeface="+mn-ea"/>
              </a:rPr>
              <a:t>特征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5480" y="1289685"/>
            <a:ext cx="10515600" cy="4351338"/>
          </a:xfrm>
        </p:spPr>
        <p:txBody>
          <a:bodyPr/>
          <a:p>
            <a:pPr marL="0" indent="0">
              <a:buNone/>
            </a:pPr>
            <a:r>
              <a:rPr lang="zh-CN" altLang="en-US" sz="1800"/>
              <a:t>（1）从众心理</a:t>
            </a:r>
            <a:endParaRPr lang="zh-CN" altLang="en-US" sz="1800"/>
          </a:p>
          <a:p>
            <a:pPr marL="0" indent="0">
              <a:buNone/>
            </a:pPr>
            <a:r>
              <a:rPr lang="zh-CN" altLang="en-US" sz="1800"/>
              <a:t>        行人看到别人不走人行横道或不遵守红绿灯规则，自己也会受到影响，采取同样的行为。如果其他行人按照交通规则，自己也会如此。</a:t>
            </a:r>
            <a:endParaRPr lang="zh-CN" altLang="en-US" sz="1800"/>
          </a:p>
          <a:p>
            <a:pPr marL="0" indent="0">
              <a:buNone/>
            </a:pPr>
            <a:r>
              <a:rPr lang="zh-CN" altLang="en-US" sz="1800"/>
              <a:t>  （2）侥幸心理</a:t>
            </a:r>
            <a:endParaRPr lang="zh-CN" altLang="en-US" sz="1800"/>
          </a:p>
          <a:p>
            <a:pPr marL="0" indent="0">
              <a:buNone/>
            </a:pPr>
            <a:r>
              <a:rPr lang="zh-CN" altLang="en-US" sz="1800"/>
              <a:t>        行人认为事故发生的概率很小，自己的违章行为不会造成事故，因此在赶时间的情况下，行人会选择违反交通规则通过交叉口。</a:t>
            </a:r>
            <a:endParaRPr lang="zh-CN" altLang="en-US" sz="1800"/>
          </a:p>
          <a:p>
            <a:pPr marL="0" indent="0">
              <a:buNone/>
            </a:pPr>
            <a:r>
              <a:rPr lang="zh-CN" altLang="en-US" sz="1800"/>
              <a:t>（3）疏忽大意</a:t>
            </a:r>
            <a:endParaRPr lang="zh-CN" altLang="en-US" sz="1800"/>
          </a:p>
          <a:p>
            <a:pPr marL="0" indent="0">
              <a:buNone/>
            </a:pPr>
            <a:r>
              <a:rPr lang="zh-CN" altLang="en-US" sz="1800"/>
              <a:t>        行人在穿越交叉口时注意力不集中，因玩手机、听音乐、打电话、看风景等，导致没看交通信号灯。</a:t>
            </a:r>
            <a:endParaRPr lang="zh-CN" altLang="en-US" sz="1800"/>
          </a:p>
          <a:p>
            <a:pPr marL="0" indent="0">
              <a:buNone/>
            </a:pPr>
            <a:endParaRPr lang="zh-CN" altLang="en-US" sz="1800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34"/>
          <p:cNvSpPr txBox="1">
            <a:spLocks noChangeArrowheads="1"/>
          </p:cNvSpPr>
          <p:nvPr/>
        </p:nvSpPr>
        <p:spPr bwMode="auto">
          <a:xfrm>
            <a:off x="4986338" y="2549525"/>
            <a:ext cx="2174875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6600">
                <a:solidFill>
                  <a:srgbClr val="F9FAF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600">
              <a:solidFill>
                <a:srgbClr val="F9FAF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5" name="标题 1"/>
          <p:cNvSpPr>
            <a:spLocks noGrp="1"/>
          </p:cNvSpPr>
          <p:nvPr>
            <p:ph type="title"/>
          </p:nvPr>
        </p:nvSpPr>
        <p:spPr>
          <a:xfrm>
            <a:off x="4037013" y="3665538"/>
            <a:ext cx="4117975" cy="725487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zh-CN" altLang="en-US" dirty="0" smtClean="0">
                <a:solidFill>
                  <a:srgbClr val="FAF9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调查内容</a:t>
            </a:r>
            <a:endParaRPr lang="zh-CN" altLang="en-US" dirty="0" smtClean="0">
              <a:solidFill>
                <a:srgbClr val="FAF9F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zh-CN" altLang="en-US"/>
              <a:t>调查内容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 sz="2000"/>
              <a:t>对该路口的行人交通及相关内容，我们拟进行以下几个方面的调查：</a:t>
            </a:r>
            <a:endParaRPr lang="zh-CN" altLang="en-US" sz="2000"/>
          </a:p>
          <a:p>
            <a:pPr marL="0" indent="0">
              <a:buNone/>
            </a:pPr>
            <a:r>
              <a:rPr lang="zh-CN" altLang="en-US" sz="2000"/>
              <a:t>（1）分流向调查交叉口的行人流量，记录不同类型的行人数量及违规比例。根据得到的数据：</a:t>
            </a:r>
            <a:endParaRPr lang="zh-CN" altLang="en-US" sz="2000"/>
          </a:p>
          <a:p>
            <a:pPr marL="0" indent="0">
              <a:buNone/>
            </a:pPr>
            <a:r>
              <a:rPr lang="zh-CN" altLang="en-US" sz="2000"/>
              <a:t>①　通过比较不同行人流量下的违规率，分析“中国式过马路”的存在和成因。</a:t>
            </a:r>
            <a:endParaRPr lang="zh-CN" altLang="en-US" sz="2000"/>
          </a:p>
          <a:p>
            <a:pPr marL="0" indent="0">
              <a:buNone/>
            </a:pPr>
            <a:r>
              <a:rPr lang="zh-CN" altLang="en-US" sz="2000"/>
              <a:t>②　通过仿真和实际情况的对比，分析行人流量较大时对流冲突对通行效率的影响，并提出优化方案。</a:t>
            </a:r>
            <a:endParaRPr lang="zh-CN" altLang="en-US" sz="2000"/>
          </a:p>
          <a:p>
            <a:pPr marL="0" indent="0">
              <a:buNone/>
            </a:pPr>
            <a:r>
              <a:rPr lang="zh-CN" altLang="en-US" sz="2000"/>
              <a:t>③　通过违规率的比较，分析有协管和无协管条件下行人违规变化。</a:t>
            </a:r>
            <a:endParaRPr lang="zh-CN" altLang="en-US" sz="2000"/>
          </a:p>
          <a:p>
            <a:pPr marL="0" indent="0">
              <a:buNone/>
            </a:pPr>
            <a:r>
              <a:rPr lang="zh-CN" altLang="en-US" sz="2000"/>
              <a:t>（2）调查右转专用道车辆和过街行人冲突时车辆的礼让情况，统计不同时段车辆的激进行为。</a:t>
            </a:r>
            <a:endParaRPr lang="zh-CN" altLang="en-US" sz="2000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34"/>
          <p:cNvSpPr txBox="1">
            <a:spLocks noChangeArrowheads="1"/>
          </p:cNvSpPr>
          <p:nvPr/>
        </p:nvSpPr>
        <p:spPr bwMode="auto">
          <a:xfrm>
            <a:off x="4986338" y="2549525"/>
            <a:ext cx="2174875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6600">
                <a:solidFill>
                  <a:srgbClr val="F9FAF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600">
              <a:solidFill>
                <a:srgbClr val="F9FAF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5" name="标题 1"/>
          <p:cNvSpPr>
            <a:spLocks noGrp="1"/>
          </p:cNvSpPr>
          <p:nvPr>
            <p:ph type="title"/>
          </p:nvPr>
        </p:nvSpPr>
        <p:spPr>
          <a:xfrm>
            <a:off x="4037013" y="3665538"/>
            <a:ext cx="4117975" cy="725487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zh-CN" altLang="en-US" dirty="0" smtClean="0">
                <a:solidFill>
                  <a:srgbClr val="FAF9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详细方案</a:t>
            </a:r>
            <a:endParaRPr lang="zh-CN" altLang="en-US" dirty="0" smtClean="0">
              <a:solidFill>
                <a:srgbClr val="FAF9F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837555" y="4605655"/>
            <a:ext cx="518985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图中标记的4个地方各安排一名成员（1—官智宏、2—林立煌、3—胡菀容、4—黄琳）进行调查，调查内容为行人流量及违规行为统计（用计数器分类统计），然后将不同时段的数据分类计入表格进行分析。</a:t>
            </a:r>
            <a:endParaRPr lang="en-US" altLang="zh-CN"/>
          </a:p>
          <a:p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5837555" y="654050"/>
            <a:ext cx="34410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2.</a:t>
            </a:r>
            <a:r>
              <a:rPr lang="zh-CN" altLang="en-US"/>
              <a:t>人员分配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39090" y="654050"/>
            <a:ext cx="5498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</a:t>
            </a:r>
            <a:r>
              <a:rPr lang="zh-CN" altLang="en-US"/>
              <a:t>调查时间</a:t>
            </a:r>
            <a:endParaRPr lang="zh-CN" altLang="en-US"/>
          </a:p>
        </p:txBody>
      </p:sp>
      <p:pic>
        <p:nvPicPr>
          <p:cNvPr id="7" name="图片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37555" y="1412875"/>
            <a:ext cx="3101340" cy="29362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直接连接符 7"/>
          <p:cNvCxnSpPr/>
          <p:nvPr/>
        </p:nvCxnSpPr>
        <p:spPr>
          <a:xfrm flipH="1">
            <a:off x="5699125" y="144780"/>
            <a:ext cx="6350" cy="6668135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0" name="文本框 99"/>
          <p:cNvSpPr txBox="1"/>
          <p:nvPr/>
        </p:nvSpPr>
        <p:spPr>
          <a:xfrm>
            <a:off x="548640" y="2868930"/>
            <a:ext cx="5080000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266700"/>
            <a:r>
              <a:rPr sz="2000" b="0">
                <a:ea typeface="宋体" panose="02010600030101010101" pitchFamily="2" charset="-122"/>
              </a:rPr>
              <a:t>分别选取工作日早高峰时段1h（8:00-9:00），晚高峰时段1h（17:30-18:30）。在每个选中的小时里选取每15min的前5min进行记录。</a:t>
            </a:r>
            <a:endParaRPr sz="2000" b="0"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微信图片_201811200838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285" y="1473200"/>
            <a:ext cx="7810500" cy="3911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593455" y="1060450"/>
            <a:ext cx="3050540" cy="5262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记录时，成员A在第一个信号灯相位时，只记录离开该安全岛向对向行走的行人数目（详细数据包括不同类型行人的数目及违反交通规则的行人数目），其他成员同理，即可分别获得同一周期时不同方向的人流量。由于调查人数有限，对行人种类的分类仅限于男性和女性。</a:t>
            </a:r>
            <a:endParaRPr lang="zh-CN" altLang="en-US" sz="2400"/>
          </a:p>
        </p:txBody>
      </p:sp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微信图片_201811200839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310" y="1390650"/>
            <a:ext cx="7683500" cy="4076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442325" y="857250"/>
            <a:ext cx="3328035" cy="56311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/>
              <a:t>衡量车辆激进程度的指标为经过右转车道时对行人的避让情况，分为以下4个等级：（1）不管有没有行人，经过路口时均减速；（2）在发现有行人后（不论行人多少）立刻减速；（3）在发现行人较少（1-3个）时不减速，企图令行人让自己通行；（4）不减速。</a:t>
            </a:r>
            <a:endParaRPr lang="zh-CN" altLang="en-US" sz="2400"/>
          </a:p>
          <a:p>
            <a:r>
              <a:rPr lang="zh-CN" altLang="en-US" sz="2400"/>
              <a:t>测量时，衡量右转车辆的激进程度属于上述哪一类，并记录到表格中。</a:t>
            </a:r>
            <a:endParaRPr lang="zh-CN" altLang="en-US" sz="2400"/>
          </a:p>
        </p:txBody>
      </p: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zh-CN" altLang="en-US"/>
              <a:t>调查注意事项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/>
              <a:t>（1）小组成员之间及时、准确沟通，确保记录的是同一周期。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（2）注意记录当天天气情况及对行人、车辆行为的影响。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（3）观察时视野应开阔，注意不走人行横道、离人行横道较远的行人，也应算入相应方向的行人数目中。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（4）应穿着荧光背心、戴口罩，注意安全。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标题 1"/>
          <p:cNvSpPr>
            <a:spLocks noGrp="1"/>
          </p:cNvSpPr>
          <p:nvPr>
            <p:ph type="ctrTitle"/>
          </p:nvPr>
        </p:nvSpPr>
        <p:spPr>
          <a:xfrm>
            <a:off x="3300413" y="2493963"/>
            <a:ext cx="5591175" cy="1565275"/>
          </a:xfrm>
        </p:spPr>
        <p:txBody>
          <a:bodyPr/>
          <a:lstStyle/>
          <a:p>
            <a:r>
              <a:rPr lang="zh-CN" altLang="en-US" smtClean="0"/>
              <a:t>谢谢观看</a:t>
            </a:r>
            <a:endParaRPr lang="zh-CN" altLang="en-US" smtClean="0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TEMPLATE_CATEGORY" val="basetag"/>
  <p:tag name="KSO_WM_TEMPLATE_INDEX" val="20163667"/>
</p:tagLst>
</file>

<file path=ppt/tags/tag2.xml><?xml version="1.0" encoding="utf-8"?>
<p:tagLst xmlns:p="http://schemas.openxmlformats.org/presentationml/2006/main">
  <p:tag name="KSO_WM_TAG_VERSION" val="1.0"/>
  <p:tag name="KSO_WM_TEMPLATE_CATEGORY" val="basetag"/>
  <p:tag name="KSO_WM_TEMPLATE_INDEX" val="20163667"/>
</p:tagLst>
</file>

<file path=ppt/tags/tag3.xml><?xml version="1.0" encoding="utf-8"?>
<p:tagLst xmlns:p="http://schemas.openxmlformats.org/presentationml/2006/main">
  <p:tag name="KSO_WM_TEMPLATE_CATEGORY" val="basetag"/>
  <p:tag name="KSO_WM_TEMPLATE_INDEX" val="20163667"/>
  <p:tag name="KSO_WM_TAG_VERSION" val="1.0"/>
  <p:tag name="KSO_WM_TEMPLATE_THUMBS_INDEX" val="1、4、6、7、9、10、11、15、17、18、20、21、22、23、24、34、35"/>
  <p:tag name="KSO_WM_BEAUTIFY_FLAG" val="#wm#"/>
</p:tagLst>
</file>

<file path=ppt/tags/tag4.xml><?xml version="1.0" encoding="utf-8"?>
<p:tagLst xmlns:p="http://schemas.openxmlformats.org/presentationml/2006/main">
  <p:tag name="KSO_WM_TEMPLATE_CATEGORY" val="basetag"/>
  <p:tag name="KSO_WM_TEMPLATE_INDEX" val="20163667"/>
  <p:tag name="KSO_WM_TAG_VERSION" val="1.0"/>
  <p:tag name="KSO_WM_SLIDE_ID" val="basetag20163667_1"/>
  <p:tag name="KSO_WM_SLIDE_INDEX" val="1"/>
  <p:tag name="KSO_WM_SLIDE_ITEM_CNT" val="0"/>
  <p:tag name="KSO_WM_SLIDE_TYPE" val="title"/>
  <p:tag name="KSO_WM_TEMPLATE_THUMBS_INDEX" val="1、4、6、7、9、10、11、15、17、18、20、21、22、23、24、34、35"/>
  <p:tag name="KSO_WM_BEAUTIFY_FLAG" val="#wm#"/>
</p:tagLst>
</file>

<file path=ppt/tags/tag5.xml><?xml version="1.0" encoding="utf-8"?>
<p:tagLst xmlns:p="http://schemas.openxmlformats.org/presentationml/2006/main">
  <p:tag name="KSO_WM_TEMPLATE_CATEGORY" val="basetag"/>
  <p:tag name="KSO_WM_TEMPLATE_INDEX" val="20163667"/>
  <p:tag name="KSO_WM_TAG_VERSION" val="1.0"/>
  <p:tag name="KSO_WM_SLIDE_ID" val="basetag20163667_6"/>
  <p:tag name="KSO_WM_SLIDE_INDEX" val="6"/>
  <p:tag name="KSO_WM_SLIDE_ITEM_CNT" val="0"/>
  <p:tag name="KSO_WM_SLIDE_TYPE" val="contents"/>
  <p:tag name="KSO_WM_BEAUTIFY_FLAG" val="#wm#"/>
</p:tagLst>
</file>

<file path=ppt/tags/tag6.xml><?xml version="1.0" encoding="utf-8"?>
<p:tagLst xmlns:p="http://schemas.openxmlformats.org/presentationml/2006/main">
  <p:tag name="KSO_WM_TEMPLATE_CATEGORY" val="basetag"/>
  <p:tag name="KSO_WM_TEMPLATE_INDEX" val="20163667"/>
  <p:tag name="KSO_WM_TAG_VERSION" val="1.0"/>
  <p:tag name="KSO_WM_SLIDE_ID" val="basetag20163667_7"/>
  <p:tag name="KSO_WM_SLIDE_INDEX" val="7"/>
  <p:tag name="KSO_WM_SLIDE_ITEM_CNT" val="0"/>
  <p:tag name="KSO_WM_SLIDE_TYPE" val="sectionTitle"/>
  <p:tag name="KSO_WM_BEAUTIFY_FLAG" val="#wm#"/>
</p:tagLst>
</file>

<file path=ppt/tags/tag7.xml><?xml version="1.0" encoding="utf-8"?>
<p:tagLst xmlns:p="http://schemas.openxmlformats.org/presentationml/2006/main">
  <p:tag name="KSO_WM_TEMPLATE_CATEGORY" val="basetag"/>
  <p:tag name="KSO_WM_TEMPLATE_INDEX" val="20163667"/>
  <p:tag name="KSO_WM_TAG_VERSION" val="1.0"/>
  <p:tag name="KSO_WM_SLIDE_ID" val="basetag20163667_2"/>
  <p:tag name="KSO_WM_SLIDE_INDEX" val="2"/>
  <p:tag name="KSO_WM_SLIDE_ITEM_CNT" val="0"/>
  <p:tag name="KSO_WM_SLIDE_TYPE" val="text"/>
  <p:tag name="KSO_WM_BEAUTIFY_FLAG" val="#wm#"/>
</p:tagLst>
</file>

<file path=ppt/tags/tag8.xml><?xml version="1.0" encoding="utf-8"?>
<p:tagLst xmlns:p="http://schemas.openxmlformats.org/presentationml/2006/main">
  <p:tag name="KSO_WM_BEAUTIFY_FLAG" val="#wm#"/>
  <p:tag name="KSO_WM_TEMPLATE_CATEGORY" val="basetag"/>
  <p:tag name="KSO_WM_TEMPLATE_INDEX" val="20163667"/>
</p:tagLst>
</file>

<file path=ppt/tags/tag9.xml><?xml version="1.0" encoding="utf-8"?>
<p:tagLst xmlns:p="http://schemas.openxmlformats.org/presentationml/2006/main">
  <p:tag name="KSO_WM_TEMPLATE_CATEGORY" val="basetag"/>
  <p:tag name="KSO_WM_TEMPLATE_INDEX" val="20163667"/>
  <p:tag name="KSO_WM_TAG_VERSION" val="1.0"/>
  <p:tag name="KSO_WM_SLIDE_ID" val="basetag20163667_7"/>
  <p:tag name="KSO_WM_SLIDE_INDEX" val="7"/>
  <p:tag name="KSO_WM_SLIDE_ITEM_CNT" val="0"/>
  <p:tag name="KSO_WM_SLIDE_TYPE" val="sectionTitle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TEMPLATE_CATEGORY" val="basetag"/>
  <p:tag name="KSO_WM_TEMPLATE_INDEX" val="20163667"/>
</p:tagLst>
</file>

<file path=ppt/tags/tag11.xml><?xml version="1.0" encoding="utf-8"?>
<p:tagLst xmlns:p="http://schemas.openxmlformats.org/presentationml/2006/main">
  <p:tag name="KSO_WM_TEMPLATE_CATEGORY" val="basetag"/>
  <p:tag name="KSO_WM_TEMPLATE_INDEX" val="20163667"/>
  <p:tag name="KSO_WM_TAG_VERSION" val="1.0"/>
  <p:tag name="KSO_WM_SLIDE_ID" val="basetag20163667_7"/>
  <p:tag name="KSO_WM_SLIDE_INDEX" val="7"/>
  <p:tag name="KSO_WM_SLIDE_ITEM_CNT" val="0"/>
  <p:tag name="KSO_WM_SLIDE_TYPE" val="sectionTitle"/>
  <p:tag name="KSO_WM_BEAUTIFY_FLAG" val="#wm#"/>
</p:tagLst>
</file>

<file path=ppt/tags/tag12.xml><?xml version="1.0" encoding="utf-8"?>
<p:tagLst xmlns:p="http://schemas.openxmlformats.org/presentationml/2006/main">
  <p:tag name="KSO_WM_BEAUTIFY_FLAG" val="#wm#"/>
  <p:tag name="KSO_WM_TEMPLATE_CATEGORY" val="basetag"/>
  <p:tag name="KSO_WM_TEMPLATE_INDEX" val="20163667"/>
</p:tagLst>
</file>

<file path=ppt/tags/tag13.xml><?xml version="1.0" encoding="utf-8"?>
<p:tagLst xmlns:p="http://schemas.openxmlformats.org/presentationml/2006/main">
  <p:tag name="KSO_WM_BEAUTIFY_FLAG" val="#wm#"/>
  <p:tag name="KSO_WM_TEMPLATE_CATEGORY" val="basetag"/>
  <p:tag name="KSO_WM_TEMPLATE_INDEX" val="20163667"/>
</p:tagLst>
</file>

<file path=ppt/tags/tag14.xml><?xml version="1.0" encoding="utf-8"?>
<p:tagLst xmlns:p="http://schemas.openxmlformats.org/presentationml/2006/main">
  <p:tag name="KSO_WM_BEAUTIFY_FLAG" val="#wm#"/>
  <p:tag name="KSO_WM_TEMPLATE_CATEGORY" val="basetag"/>
  <p:tag name="KSO_WM_TEMPLATE_INDEX" val="20163667"/>
</p:tagLst>
</file>

<file path=ppt/tags/tag15.xml><?xml version="1.0" encoding="utf-8"?>
<p:tagLst xmlns:p="http://schemas.openxmlformats.org/presentationml/2006/main">
  <p:tag name="KSO_WM_BEAUTIFY_FLAG" val="#wm#"/>
  <p:tag name="KSO_WM_TEMPLATE_CATEGORY" val="basetag"/>
  <p:tag name="KSO_WM_TEMPLATE_INDEX" val="20163667"/>
</p:tagLst>
</file>

<file path=ppt/tags/tag16.xml><?xml version="1.0" encoding="utf-8"?>
<p:tagLst xmlns:p="http://schemas.openxmlformats.org/presentationml/2006/main">
  <p:tag name="KSO_WM_TEMPLATE_CATEGORY" val="basetag"/>
  <p:tag name="KSO_WM_TEMPLATE_INDEX" val="20163667"/>
  <p:tag name="KSO_WM_TAG_VERSION" val="1.0"/>
  <p:tag name="KSO_WM_SLIDE_ID" val="basetag20163667_35"/>
  <p:tag name="KSO_WM_SLIDE_INDEX" val="35"/>
  <p:tag name="KSO_WM_SLIDE_ITEM_CNT" val="0"/>
  <p:tag name="KSO_WM_SLIDE_TYPE" val="endPage"/>
  <p:tag name="KSO_WM_BEAUTIFY_FLAG" val="#wm#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1211</Words>
  <Application>WPS 演示</Application>
  <PresentationFormat>宽屏</PresentationFormat>
  <Paragraphs>71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7" baseType="lpstr">
      <vt:lpstr>Arial</vt:lpstr>
      <vt:lpstr>宋体</vt:lpstr>
      <vt:lpstr>Wingdings</vt:lpstr>
      <vt:lpstr>黑体</vt:lpstr>
      <vt:lpstr>Calibri Light</vt:lpstr>
      <vt:lpstr>Calibri</vt:lpstr>
      <vt:lpstr>Impact</vt:lpstr>
      <vt:lpstr>张海山锐线体简</vt:lpstr>
      <vt:lpstr>微软雅黑</vt:lpstr>
      <vt:lpstr>Adobe Devanagari</vt:lpstr>
      <vt:lpstr>Arial Unicode MS</vt:lpstr>
      <vt:lpstr>Segoe Print</vt:lpstr>
      <vt:lpstr>Times New Roman</vt:lpstr>
      <vt:lpstr>1_Office 主题</vt:lpstr>
      <vt:lpstr>PowerPoint 演示文稿</vt:lpstr>
      <vt:lpstr>PowerPoint 演示文稿</vt:lpstr>
      <vt:lpstr>YOUR TITLE</vt:lpstr>
      <vt:lpstr>在这里输入你的标题</vt:lpstr>
      <vt:lpstr>PowerPoint 演示文稿</vt:lpstr>
      <vt:lpstr>背景介绍</vt:lpstr>
      <vt:lpstr>PowerPoint 演示文稿</vt:lpstr>
      <vt:lpstr>调查内容</vt:lpstr>
      <vt:lpstr>PowerPoint 演示文稿</vt:lpstr>
      <vt:lpstr>PowerPoint 演示文稿</vt:lpstr>
      <vt:lpstr>PowerPoint 演示文稿</vt:lpstr>
      <vt:lpstr>PowerPoint 演示文稿</vt:lpstr>
      <vt:lpstr>谢谢观看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Stephen</cp:lastModifiedBy>
  <cp:revision>6</cp:revision>
  <dcterms:created xsi:type="dcterms:W3CDTF">2017-10-30T02:48:00Z</dcterms:created>
  <dcterms:modified xsi:type="dcterms:W3CDTF">2018-11-20T01:15:24Z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2052-11.1.0.7881</vt:lpwstr>
  </property>
</Properties>
</file>