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notesSlides/notesSlide2.xml" ContentType="application/vnd.openxmlformats-officedocument.presentationml.notesSlide+xml"/>
  <Override PartName="/ppt/theme/themeOverride6.xml" ContentType="application/vnd.openxmlformats-officedocument.themeOverride+xml"/>
  <Override PartName="/ppt/notesSlides/notesSlide3.xml" ContentType="application/vnd.openxmlformats-officedocument.presentationml.notesSlide+xml"/>
  <Override PartName="/ppt/theme/themeOverride7.xml" ContentType="application/vnd.openxmlformats-officedocument.themeOverride+xml"/>
  <Override PartName="/ppt/tags/tag1.xml" ContentType="application/vnd.openxmlformats-officedocument.presentationml.tags+xml"/>
  <Override PartName="/ppt/theme/themeOverride8.xml" ContentType="application/vnd.openxmlformats-officedocument.themeOverride+xml"/>
  <Override PartName="/ppt/tags/tag2.xml" ContentType="application/vnd.openxmlformats-officedocument.presentationml.tags+xml"/>
  <Override PartName="/ppt/theme/themeOverride9.xml" ContentType="application/vnd.openxmlformats-officedocument.themeOverride+xml"/>
  <Override PartName="/ppt/tags/tag3.xml" ContentType="application/vnd.openxmlformats-officedocument.presentationml.tags+xml"/>
  <Override PartName="/ppt/theme/themeOverride10.xml" ContentType="application/vnd.openxmlformats-officedocument.themeOverride+xml"/>
  <Override PartName="/ppt/notesSlides/notesSlide4.xml" ContentType="application/vnd.openxmlformats-officedocument.presentationml.notesSl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notesSlides/notesSlide5.xml" ContentType="application/vnd.openxmlformats-officedocument.presentationml.notesSlide+xml"/>
  <Override PartName="/ppt/theme/themeOverride16.xml" ContentType="application/vnd.openxmlformats-officedocument.themeOverride+xml"/>
  <Override PartName="/ppt/theme/themeOverride17.xml" ContentType="application/vnd.openxmlformats-officedocument.themeOverride+xml"/>
  <Override PartName="/ppt/notesSlides/notesSlide6.xml" ContentType="application/vnd.openxmlformats-officedocument.presentationml.notesSlide+xml"/>
  <Override PartName="/ppt/theme/themeOverride18.xml" ContentType="application/vnd.openxmlformats-officedocument.themeOverride+xml"/>
  <Override PartName="/ppt/theme/themeOverride19.xml" ContentType="application/vnd.openxmlformats-officedocument.themeOverr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handoutMasterIdLst>
    <p:handoutMasterId r:id="rId23"/>
  </p:handoutMasterIdLst>
  <p:sldIdLst>
    <p:sldId id="356" r:id="rId2"/>
    <p:sldId id="371" r:id="rId3"/>
    <p:sldId id="372" r:id="rId4"/>
    <p:sldId id="369" r:id="rId5"/>
    <p:sldId id="368" r:id="rId6"/>
    <p:sldId id="321" r:id="rId7"/>
    <p:sldId id="374" r:id="rId8"/>
    <p:sldId id="378" r:id="rId9"/>
    <p:sldId id="375" r:id="rId10"/>
    <p:sldId id="320" r:id="rId11"/>
    <p:sldId id="349" r:id="rId12"/>
    <p:sldId id="353" r:id="rId13"/>
    <p:sldId id="376" r:id="rId14"/>
    <p:sldId id="365" r:id="rId15"/>
    <p:sldId id="319" r:id="rId16"/>
    <p:sldId id="357" r:id="rId17"/>
    <p:sldId id="380" r:id="rId18"/>
    <p:sldId id="377" r:id="rId19"/>
    <p:sldId id="362" r:id="rId20"/>
    <p:sldId id="318" r:id="rId21"/>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915">
          <p15:clr>
            <a:srgbClr val="A4A3A4"/>
          </p15:clr>
        </p15:guide>
      </p15:sldGuideLst>
    </p:ext>
    <p:ext uri="{2D200454-40CA-4A62-9FC3-DE9A4176ACB9}">
      <p15:notesGuideLst xmlns:p15="http://schemas.microsoft.com/office/powerpoint/2012/main">
        <p15:guide id="1" orient="horz" pos="2880">
          <p15:clr>
            <a:srgbClr val="A4A3A4"/>
          </p15:clr>
        </p15:guide>
        <p15:guide id="2" pos="218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F31"/>
    <a:srgbClr val="FFAD2D"/>
    <a:srgbClr val="333333"/>
    <a:srgbClr val="7F7F7F"/>
    <a:srgbClr val="5F5C5C"/>
    <a:srgbClr val="888382"/>
    <a:srgbClr val="4F4E4E"/>
    <a:srgbClr val="663F2E"/>
    <a:srgbClr val="768EA9"/>
    <a:srgbClr val="508C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35" autoAdjust="0"/>
    <p:restoredTop sz="94660" autoAdjust="0"/>
  </p:normalViewPr>
  <p:slideViewPr>
    <p:cSldViewPr>
      <p:cViewPr varScale="1">
        <p:scale>
          <a:sx n="110" d="100"/>
          <a:sy n="110" d="100"/>
        </p:scale>
        <p:origin x="754" y="144"/>
      </p:cViewPr>
      <p:guideLst>
        <p:guide orient="horz" pos="1620"/>
        <p:guide pos="291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880"/>
        <p:guide pos="218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t>2018/11/20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t>2018/11/20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10</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2018/11/20</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2018/11/20</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2018/11/20</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2018/11/20</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2018/11/20</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2018/11/20</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2018/11/20</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2018/11/20</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2018/11/20</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2018/11/20</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3000" b="-3000"/>
          </a:stretch>
        </a:blipFill>
        <a:effectLst/>
      </p:bgPr>
    </p:bg>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3.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hemeOverride" Target="../theme/themeOverride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hemeOverride" Target="../theme/themeOverride6.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xml"/><Relationship Id="rId1" Type="http://schemas.openxmlformats.org/officeDocument/2006/relationships/themeOverride" Target="../theme/themeOverride7.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xml"/><Relationship Id="rId1" Type="http://schemas.openxmlformats.org/officeDocument/2006/relationships/themeOverride" Target="../theme/themeOverride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xml"/><Relationship Id="rId1" Type="http://schemas.openxmlformats.org/officeDocument/2006/relationships/themeOverride" Target="../theme/themeOverride9.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hemeOverride" Target="../theme/themeOverride10.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9.xml"/><Relationship Id="rId1" Type="http://schemas.openxmlformats.org/officeDocument/2006/relationships/themeOverride" Target="../theme/themeOverride12.xml"/><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9.xml"/><Relationship Id="rId1" Type="http://schemas.openxmlformats.org/officeDocument/2006/relationships/themeOverride" Target="../theme/themeOverride13.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hemeOverride" Target="../theme/themeOverride15.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9.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17.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hemeOverride" Target="../theme/themeOverride19.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6"/>
          <p:cNvSpPr/>
          <p:nvPr/>
        </p:nvSpPr>
        <p:spPr bwMode="auto">
          <a:xfrm>
            <a:off x="5613400" y="3152030"/>
            <a:ext cx="3571909" cy="1991470"/>
          </a:xfrm>
          <a:custGeom>
            <a:avLst/>
            <a:gdLst>
              <a:gd name="T0" fmla="*/ 198 w 1234"/>
              <a:gd name="T1" fmla="*/ 688 h 688"/>
              <a:gd name="T2" fmla="*/ 1234 w 1234"/>
              <a:gd name="T3" fmla="*/ 688 h 688"/>
              <a:gd name="T4" fmla="*/ 1234 w 1234"/>
              <a:gd name="T5" fmla="*/ 0 h 688"/>
              <a:gd name="T6" fmla="*/ 0 w 1234"/>
              <a:gd name="T7" fmla="*/ 513 h 688"/>
              <a:gd name="T8" fmla="*/ 198 w 1234"/>
              <a:gd name="T9" fmla="*/ 688 h 688"/>
            </a:gdLst>
            <a:ahLst/>
            <a:cxnLst>
              <a:cxn ang="0">
                <a:pos x="T0" y="T1"/>
              </a:cxn>
              <a:cxn ang="0">
                <a:pos x="T2" y="T3"/>
              </a:cxn>
              <a:cxn ang="0">
                <a:pos x="T4" y="T5"/>
              </a:cxn>
              <a:cxn ang="0">
                <a:pos x="T6" y="T7"/>
              </a:cxn>
              <a:cxn ang="0">
                <a:pos x="T8" y="T9"/>
              </a:cxn>
            </a:cxnLst>
            <a:rect l="0" t="0" r="r" b="b"/>
            <a:pathLst>
              <a:path w="1234" h="688">
                <a:moveTo>
                  <a:pt x="198" y="688"/>
                </a:moveTo>
                <a:lnTo>
                  <a:pt x="1234" y="688"/>
                </a:lnTo>
                <a:lnTo>
                  <a:pt x="1234" y="0"/>
                </a:lnTo>
                <a:lnTo>
                  <a:pt x="0" y="513"/>
                </a:lnTo>
                <a:lnTo>
                  <a:pt x="198" y="688"/>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8" name="Freeform 6"/>
          <p:cNvSpPr/>
          <p:nvPr/>
        </p:nvSpPr>
        <p:spPr bwMode="auto">
          <a:xfrm>
            <a:off x="7226334" y="4051300"/>
            <a:ext cx="1958975" cy="1092200"/>
          </a:xfrm>
          <a:custGeom>
            <a:avLst/>
            <a:gdLst>
              <a:gd name="T0" fmla="*/ 198 w 1234"/>
              <a:gd name="T1" fmla="*/ 688 h 688"/>
              <a:gd name="T2" fmla="*/ 1234 w 1234"/>
              <a:gd name="T3" fmla="*/ 688 h 688"/>
              <a:gd name="T4" fmla="*/ 1234 w 1234"/>
              <a:gd name="T5" fmla="*/ 0 h 688"/>
              <a:gd name="T6" fmla="*/ 0 w 1234"/>
              <a:gd name="T7" fmla="*/ 513 h 688"/>
              <a:gd name="T8" fmla="*/ 198 w 1234"/>
              <a:gd name="T9" fmla="*/ 688 h 688"/>
            </a:gdLst>
            <a:ahLst/>
            <a:cxnLst>
              <a:cxn ang="0">
                <a:pos x="T0" y="T1"/>
              </a:cxn>
              <a:cxn ang="0">
                <a:pos x="T2" y="T3"/>
              </a:cxn>
              <a:cxn ang="0">
                <a:pos x="T4" y="T5"/>
              </a:cxn>
              <a:cxn ang="0">
                <a:pos x="T6" y="T7"/>
              </a:cxn>
              <a:cxn ang="0">
                <a:pos x="T8" y="T9"/>
              </a:cxn>
            </a:cxnLst>
            <a:rect l="0" t="0" r="r" b="b"/>
            <a:pathLst>
              <a:path w="1234" h="688">
                <a:moveTo>
                  <a:pt x="198" y="688"/>
                </a:moveTo>
                <a:lnTo>
                  <a:pt x="1234" y="688"/>
                </a:lnTo>
                <a:lnTo>
                  <a:pt x="1234" y="0"/>
                </a:lnTo>
                <a:lnTo>
                  <a:pt x="0" y="513"/>
                </a:lnTo>
                <a:lnTo>
                  <a:pt x="198" y="688"/>
                </a:lnTo>
                <a:close/>
              </a:path>
            </a:pathLst>
          </a:custGeom>
          <a:solidFill>
            <a:schemeClr val="accent1">
              <a:lumMod val="75000"/>
            </a:schemeClr>
          </a:solidFill>
          <a:ln>
            <a:noFill/>
          </a:ln>
          <a:effectLst>
            <a:outerShdw blurRad="50800" dist="38100" dir="10800000" algn="r" rotWithShape="0">
              <a:prstClr val="black">
                <a:alpha val="40000"/>
              </a:prstClr>
            </a:outerShdw>
          </a:effectLst>
        </p:spPr>
        <p:txBody>
          <a:bodyPr vert="horz" wrap="square" lIns="91440" tIns="45720" rIns="91440" bIns="45720" numCol="1" anchor="t" anchorCtr="0" compatLnSpc="1"/>
          <a:lstStyle/>
          <a:p>
            <a:endParaRPr lang="zh-CN" altLang="en-US" sz="2000"/>
          </a:p>
        </p:txBody>
      </p:sp>
      <p:grpSp>
        <p:nvGrpSpPr>
          <p:cNvPr id="31" name="组合 30"/>
          <p:cNvGrpSpPr/>
          <p:nvPr/>
        </p:nvGrpSpPr>
        <p:grpSpPr>
          <a:xfrm>
            <a:off x="-44570" y="-69388"/>
            <a:ext cx="7080370" cy="5212889"/>
            <a:chOff x="-44570" y="7938"/>
            <a:chExt cx="7080370" cy="5135563"/>
          </a:xfrm>
        </p:grpSpPr>
        <p:sp>
          <p:nvSpPr>
            <p:cNvPr id="35" name="任意多边形: 形状 34"/>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28"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0" name="组合 29"/>
          <p:cNvGrpSpPr/>
          <p:nvPr/>
        </p:nvGrpSpPr>
        <p:grpSpPr>
          <a:xfrm>
            <a:off x="13657" y="-92546"/>
            <a:ext cx="2519547" cy="1048276"/>
            <a:chOff x="-666867" y="10706"/>
            <a:chExt cx="3412084" cy="1419623"/>
          </a:xfrm>
          <a:solidFill>
            <a:schemeClr val="accent1">
              <a:lumMod val="75000"/>
            </a:schemeClr>
          </a:solidFill>
        </p:grpSpPr>
        <p:sp>
          <p:nvSpPr>
            <p:cNvPr id="17" name="等腰三角形 16"/>
            <p:cNvSpPr/>
            <p:nvPr/>
          </p:nvSpPr>
          <p:spPr>
            <a:xfrm flipV="1">
              <a:off x="-666867" y="10707"/>
              <a:ext cx="3412084" cy="1419622"/>
            </a:xfrm>
            <a:prstGeom prst="triangle">
              <a:avLst>
                <a:gd name="adj" fmla="val 26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V="1">
              <a:off x="-400766" y="10706"/>
              <a:ext cx="2376264" cy="988661"/>
            </a:xfrm>
            <a:prstGeom prst="triangle">
              <a:avLst>
                <a:gd name="adj" fmla="val 26879"/>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180476" y="2236974"/>
            <a:ext cx="4463532" cy="1107996"/>
          </a:xfrm>
          <a:prstGeom prst="rect">
            <a:avLst/>
          </a:prstGeom>
          <a:noFill/>
        </p:spPr>
        <p:txBody>
          <a:bodyPr wrap="square" rtlCol="0">
            <a:spAutoFit/>
          </a:bodyPr>
          <a:lstStyle/>
          <a:p>
            <a:pPr algn="ctr"/>
            <a:r>
              <a:rPr kumimoji="1" lang="zh-CN" altLang="en-US" sz="3300" b="1" dirty="0">
                <a:solidFill>
                  <a:schemeClr val="accent1">
                    <a:lumMod val="75000"/>
                  </a:schemeClr>
                </a:solidFill>
                <a:latin typeface="微软雅黑" panose="020B0503020204020204" pitchFamily="34" charset="-122"/>
                <a:ea typeface="微软雅黑" panose="020B0503020204020204" pitchFamily="34" charset="-122"/>
              </a:rPr>
              <a:t>关于排队长度及其相关问题的调查</a:t>
            </a:r>
          </a:p>
        </p:txBody>
      </p:sp>
      <p:sp>
        <p:nvSpPr>
          <p:cNvPr id="12" name="TextBox 45"/>
          <p:cNvSpPr txBox="1"/>
          <p:nvPr/>
        </p:nvSpPr>
        <p:spPr>
          <a:xfrm>
            <a:off x="2460702" y="3660107"/>
            <a:ext cx="3911498" cy="1431923"/>
          </a:xfrm>
          <a:prstGeom prst="rect">
            <a:avLst/>
          </a:prstGeom>
        </p:spPr>
        <p:txBody>
          <a:bodyPr vert="horz" wrap="square" lIns="360000" tIns="0" rIns="0" bIns="0" anchor="ctr" anchorCtr="0">
            <a:normAutofit/>
          </a:bodyPr>
          <a:lstStyle/>
          <a:p>
            <a:r>
              <a:rPr lang="zh-CN" altLang="en-US" b="1" dirty="0">
                <a:solidFill>
                  <a:schemeClr val="bg1"/>
                </a:solidFill>
              </a:rPr>
              <a:t>小组成员：</a:t>
            </a:r>
            <a:endParaRPr lang="en-US" altLang="zh-CN" b="1" dirty="0">
              <a:solidFill>
                <a:schemeClr val="bg1"/>
              </a:solidFill>
            </a:endParaRPr>
          </a:p>
          <a:p>
            <a:r>
              <a:rPr lang="zh-CN" altLang="zh-CN" b="1" dirty="0">
                <a:solidFill>
                  <a:schemeClr val="bg1"/>
                </a:solidFill>
              </a:rPr>
              <a:t>吴敏毅（</a:t>
            </a:r>
            <a:r>
              <a:rPr lang="zh-CN" altLang="en-US" b="1" dirty="0">
                <a:solidFill>
                  <a:schemeClr val="bg1"/>
                </a:solidFill>
              </a:rPr>
              <a:t>组长</a:t>
            </a:r>
            <a:r>
              <a:rPr lang="zh-CN" altLang="zh-CN" b="1" dirty="0">
                <a:solidFill>
                  <a:schemeClr val="bg1"/>
                </a:solidFill>
              </a:rPr>
              <a:t>）</a:t>
            </a:r>
            <a:r>
              <a:rPr lang="zh-CN" altLang="en-US" b="1" dirty="0">
                <a:solidFill>
                  <a:schemeClr val="bg1"/>
                </a:solidFill>
              </a:rPr>
              <a:t>、</a:t>
            </a:r>
            <a:r>
              <a:rPr lang="zh-CN" altLang="zh-CN" b="1" dirty="0">
                <a:solidFill>
                  <a:schemeClr val="bg1"/>
                </a:solidFill>
              </a:rPr>
              <a:t>马雯菲</a:t>
            </a:r>
            <a:r>
              <a:rPr lang="zh-CN" altLang="en-US" b="1" dirty="0">
                <a:solidFill>
                  <a:schemeClr val="bg1"/>
                </a:solidFill>
              </a:rPr>
              <a:t>、</a:t>
            </a:r>
            <a:r>
              <a:rPr lang="zh-CN" altLang="zh-CN" b="1" dirty="0">
                <a:solidFill>
                  <a:schemeClr val="bg1"/>
                </a:solidFill>
              </a:rPr>
              <a:t>马新皓</a:t>
            </a:r>
            <a:r>
              <a:rPr lang="zh-CN" altLang="en-US" b="1" dirty="0">
                <a:solidFill>
                  <a:schemeClr val="bg1"/>
                </a:solidFill>
              </a:rPr>
              <a:t>、</a:t>
            </a:r>
            <a:r>
              <a:rPr lang="zh-CN" altLang="zh-CN" b="1" dirty="0">
                <a:solidFill>
                  <a:schemeClr val="bg1"/>
                </a:solidFill>
              </a:rPr>
              <a:t>乔文瑛</a:t>
            </a:r>
            <a:r>
              <a:rPr lang="zh-CN" altLang="en-US" b="1" dirty="0">
                <a:solidFill>
                  <a:schemeClr val="bg1"/>
                </a:solidFill>
              </a:rPr>
              <a:t>、</a:t>
            </a:r>
            <a:r>
              <a:rPr lang="zh-CN" altLang="zh-CN" b="1" dirty="0">
                <a:solidFill>
                  <a:schemeClr val="bg1"/>
                </a:solidFill>
              </a:rPr>
              <a:t>唐江渝</a:t>
            </a:r>
            <a:r>
              <a:rPr lang="zh-CN" altLang="en-US" b="1" dirty="0">
                <a:solidFill>
                  <a:schemeClr val="bg1"/>
                </a:solidFill>
              </a:rPr>
              <a:t>、</a:t>
            </a:r>
            <a:r>
              <a:rPr lang="zh-CN" altLang="zh-CN" b="1" dirty="0">
                <a:solidFill>
                  <a:schemeClr val="bg1"/>
                </a:solidFill>
              </a:rPr>
              <a:t>王庶人</a:t>
            </a:r>
            <a:endParaRPr lang="en-US" altLang="zh-CN"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randombar(horizontal)">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000"/>
                                        <p:tgtEl>
                                          <p:spTgt spid="24"/>
                                        </p:tgtEl>
                                      </p:cBhvr>
                                    </p:animEffect>
                                    <p:anim calcmode="lin" valueType="num">
                                      <p:cBhvr>
                                        <p:cTn id="31" dur="1000" fill="hold"/>
                                        <p:tgtEl>
                                          <p:spTgt spid="24"/>
                                        </p:tgtEl>
                                        <p:attrNameLst>
                                          <p:attrName>ppt_x</p:attrName>
                                        </p:attrNameLst>
                                      </p:cBhvr>
                                      <p:tavLst>
                                        <p:tav tm="0">
                                          <p:val>
                                            <p:strVal val="#ppt_x"/>
                                          </p:val>
                                        </p:tav>
                                        <p:tav tm="100000">
                                          <p:val>
                                            <p:strVal val="#ppt_x"/>
                                          </p:val>
                                        </p:tav>
                                      </p:tavLst>
                                    </p:anim>
                                    <p:anim calcmode="lin" valueType="num">
                                      <p:cBhvr>
                                        <p:cTn id="3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5" grpId="0" animBg="1"/>
      <p:bldP spid="8" grpId="0" animBg="1"/>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p:nvPr/>
        </p:nvSpPr>
        <p:spPr bwMode="auto">
          <a:xfrm>
            <a:off x="5613400" y="3152030"/>
            <a:ext cx="3571909" cy="1991470"/>
          </a:xfrm>
          <a:custGeom>
            <a:avLst/>
            <a:gdLst>
              <a:gd name="T0" fmla="*/ 198 w 1234"/>
              <a:gd name="T1" fmla="*/ 688 h 688"/>
              <a:gd name="T2" fmla="*/ 1234 w 1234"/>
              <a:gd name="T3" fmla="*/ 688 h 688"/>
              <a:gd name="T4" fmla="*/ 1234 w 1234"/>
              <a:gd name="T5" fmla="*/ 0 h 688"/>
              <a:gd name="T6" fmla="*/ 0 w 1234"/>
              <a:gd name="T7" fmla="*/ 513 h 688"/>
              <a:gd name="T8" fmla="*/ 198 w 1234"/>
              <a:gd name="T9" fmla="*/ 688 h 688"/>
            </a:gdLst>
            <a:ahLst/>
            <a:cxnLst>
              <a:cxn ang="0">
                <a:pos x="T0" y="T1"/>
              </a:cxn>
              <a:cxn ang="0">
                <a:pos x="T2" y="T3"/>
              </a:cxn>
              <a:cxn ang="0">
                <a:pos x="T4" y="T5"/>
              </a:cxn>
              <a:cxn ang="0">
                <a:pos x="T6" y="T7"/>
              </a:cxn>
              <a:cxn ang="0">
                <a:pos x="T8" y="T9"/>
              </a:cxn>
            </a:cxnLst>
            <a:rect l="0" t="0" r="r" b="b"/>
            <a:pathLst>
              <a:path w="1234" h="688">
                <a:moveTo>
                  <a:pt x="198" y="688"/>
                </a:moveTo>
                <a:lnTo>
                  <a:pt x="1234" y="688"/>
                </a:lnTo>
                <a:lnTo>
                  <a:pt x="1234" y="0"/>
                </a:lnTo>
                <a:lnTo>
                  <a:pt x="0" y="513"/>
                </a:lnTo>
                <a:lnTo>
                  <a:pt x="198" y="688"/>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38" name="Freeform 6"/>
          <p:cNvSpPr/>
          <p:nvPr/>
        </p:nvSpPr>
        <p:spPr bwMode="auto">
          <a:xfrm>
            <a:off x="7226334" y="4051300"/>
            <a:ext cx="1958975" cy="1092200"/>
          </a:xfrm>
          <a:custGeom>
            <a:avLst/>
            <a:gdLst>
              <a:gd name="T0" fmla="*/ 198 w 1234"/>
              <a:gd name="T1" fmla="*/ 688 h 688"/>
              <a:gd name="T2" fmla="*/ 1234 w 1234"/>
              <a:gd name="T3" fmla="*/ 688 h 688"/>
              <a:gd name="T4" fmla="*/ 1234 w 1234"/>
              <a:gd name="T5" fmla="*/ 0 h 688"/>
              <a:gd name="T6" fmla="*/ 0 w 1234"/>
              <a:gd name="T7" fmla="*/ 513 h 688"/>
              <a:gd name="T8" fmla="*/ 198 w 1234"/>
              <a:gd name="T9" fmla="*/ 688 h 688"/>
            </a:gdLst>
            <a:ahLst/>
            <a:cxnLst>
              <a:cxn ang="0">
                <a:pos x="T0" y="T1"/>
              </a:cxn>
              <a:cxn ang="0">
                <a:pos x="T2" y="T3"/>
              </a:cxn>
              <a:cxn ang="0">
                <a:pos x="T4" y="T5"/>
              </a:cxn>
              <a:cxn ang="0">
                <a:pos x="T6" y="T7"/>
              </a:cxn>
              <a:cxn ang="0">
                <a:pos x="T8" y="T9"/>
              </a:cxn>
            </a:cxnLst>
            <a:rect l="0" t="0" r="r" b="b"/>
            <a:pathLst>
              <a:path w="1234" h="688">
                <a:moveTo>
                  <a:pt x="198" y="688"/>
                </a:moveTo>
                <a:lnTo>
                  <a:pt x="1234" y="688"/>
                </a:lnTo>
                <a:lnTo>
                  <a:pt x="1234" y="0"/>
                </a:lnTo>
                <a:lnTo>
                  <a:pt x="0" y="513"/>
                </a:lnTo>
                <a:lnTo>
                  <a:pt x="198" y="688"/>
                </a:lnTo>
                <a:close/>
              </a:path>
            </a:pathLst>
          </a:custGeom>
          <a:solidFill>
            <a:schemeClr val="accent1">
              <a:lumMod val="75000"/>
            </a:schemeClr>
          </a:solidFill>
          <a:ln>
            <a:noFill/>
          </a:ln>
          <a:effectLst>
            <a:outerShdw blurRad="50800" dist="38100" dir="10800000" algn="r" rotWithShape="0">
              <a:prstClr val="black">
                <a:alpha val="40000"/>
              </a:prstClr>
            </a:outerShdw>
          </a:effectLst>
        </p:spPr>
        <p:txBody>
          <a:bodyPr vert="horz" wrap="square" lIns="91440" tIns="45720" rIns="91440" bIns="45720" numCol="1" anchor="t" anchorCtr="0" compatLnSpc="1"/>
          <a:lstStyle/>
          <a:p>
            <a:endParaRPr lang="zh-CN" altLang="en-US" sz="2000"/>
          </a:p>
        </p:txBody>
      </p:sp>
      <p:grpSp>
        <p:nvGrpSpPr>
          <p:cNvPr id="39" name="组合 38"/>
          <p:cNvGrpSpPr/>
          <p:nvPr/>
        </p:nvGrpSpPr>
        <p:grpSpPr>
          <a:xfrm>
            <a:off x="-44570" y="-69388"/>
            <a:ext cx="7080370" cy="5212889"/>
            <a:chOff x="-44570" y="7938"/>
            <a:chExt cx="7080370" cy="5135563"/>
          </a:xfrm>
        </p:grpSpPr>
        <p:sp>
          <p:nvSpPr>
            <p:cNvPr id="40" name="任意多边形: 形状 39"/>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41"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13657" y="-92546"/>
            <a:ext cx="2519547" cy="1048276"/>
            <a:chOff x="-666867" y="10706"/>
            <a:chExt cx="3412084" cy="1419623"/>
          </a:xfrm>
          <a:solidFill>
            <a:schemeClr val="accent1">
              <a:lumMod val="75000"/>
            </a:schemeClr>
          </a:solidFill>
        </p:grpSpPr>
        <p:sp>
          <p:nvSpPr>
            <p:cNvPr id="43" name="等腰三角形 42"/>
            <p:cNvSpPr/>
            <p:nvPr/>
          </p:nvSpPr>
          <p:spPr>
            <a:xfrm flipV="1">
              <a:off x="-666867" y="10707"/>
              <a:ext cx="3412084" cy="1419622"/>
            </a:xfrm>
            <a:prstGeom prst="triangle">
              <a:avLst>
                <a:gd name="adj" fmla="val 26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flipV="1">
              <a:off x="-400766" y="10706"/>
              <a:ext cx="2376264" cy="988661"/>
            </a:xfrm>
            <a:prstGeom prst="triangle">
              <a:avLst>
                <a:gd name="adj" fmla="val 26879"/>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6"/>
          <p:cNvSpPr txBox="1"/>
          <p:nvPr/>
        </p:nvSpPr>
        <p:spPr>
          <a:xfrm>
            <a:off x="6168906" y="351963"/>
            <a:ext cx="285174" cy="530915"/>
          </a:xfrm>
          <a:prstGeom prst="rect">
            <a:avLst/>
          </a:prstGeom>
          <a:noFill/>
        </p:spPr>
        <p:txBody>
          <a:bodyPr wrap="none" anchor="ctr">
            <a:normAutofit fontScale="85000" lnSpcReduction="20000"/>
          </a:bodyPr>
          <a:lstStyle/>
          <a:p>
            <a:pPr algn="ctr"/>
            <a:r>
              <a:rPr lang="en-US" altLang="zh-CN" sz="4000" dirty="0">
                <a:solidFill>
                  <a:srgbClr val="333333"/>
                </a:solidFill>
                <a:latin typeface="Impact" panose="020B0806030902050204" pitchFamily="34" charset="0"/>
              </a:rPr>
              <a:t>1</a:t>
            </a:r>
          </a:p>
        </p:txBody>
      </p:sp>
      <p:sp>
        <p:nvSpPr>
          <p:cNvPr id="9" name="TextBox 7"/>
          <p:cNvSpPr txBox="1"/>
          <p:nvPr/>
        </p:nvSpPr>
        <p:spPr>
          <a:xfrm>
            <a:off x="6145461" y="951258"/>
            <a:ext cx="332063" cy="530915"/>
          </a:xfrm>
          <a:prstGeom prst="rect">
            <a:avLst/>
          </a:prstGeom>
          <a:noFill/>
        </p:spPr>
        <p:txBody>
          <a:bodyPr wrap="none" anchor="ctr">
            <a:normAutofit fontScale="85000" lnSpcReduction="20000"/>
          </a:bodyPr>
          <a:lstStyle/>
          <a:p>
            <a:pPr algn="ctr"/>
            <a:r>
              <a:rPr lang="en-US" altLang="zh-CN" sz="4000" dirty="0">
                <a:solidFill>
                  <a:schemeClr val="accent2">
                    <a:lumMod val="100000"/>
                  </a:schemeClr>
                </a:solidFill>
                <a:latin typeface="Impact" panose="020B0806030902050204" pitchFamily="34" charset="0"/>
              </a:rPr>
              <a:t>2</a:t>
            </a:r>
          </a:p>
        </p:txBody>
      </p:sp>
      <p:sp>
        <p:nvSpPr>
          <p:cNvPr id="10" name="TextBox 8"/>
          <p:cNvSpPr txBox="1"/>
          <p:nvPr/>
        </p:nvSpPr>
        <p:spPr>
          <a:xfrm>
            <a:off x="6145461" y="1610497"/>
            <a:ext cx="342882" cy="530915"/>
          </a:xfrm>
          <a:prstGeom prst="rect">
            <a:avLst/>
          </a:prstGeom>
          <a:noFill/>
        </p:spPr>
        <p:txBody>
          <a:bodyPr wrap="none" anchor="ctr">
            <a:normAutofit fontScale="85000" lnSpcReduction="20000"/>
          </a:bodyPr>
          <a:lstStyle/>
          <a:p>
            <a:pPr algn="ctr"/>
            <a:r>
              <a:rPr lang="en-US" altLang="zh-CN" sz="4000" dirty="0">
                <a:solidFill>
                  <a:srgbClr val="333333"/>
                </a:solidFill>
                <a:latin typeface="Impact" panose="020B0806030902050204" pitchFamily="34" charset="0"/>
              </a:rPr>
              <a:t>3</a:t>
            </a:r>
          </a:p>
        </p:txBody>
      </p:sp>
      <p:sp>
        <p:nvSpPr>
          <p:cNvPr id="11" name="TextBox 9"/>
          <p:cNvSpPr txBox="1"/>
          <p:nvPr/>
        </p:nvSpPr>
        <p:spPr>
          <a:xfrm>
            <a:off x="6165464" y="2289320"/>
            <a:ext cx="330860" cy="530915"/>
          </a:xfrm>
          <a:prstGeom prst="rect">
            <a:avLst/>
          </a:prstGeom>
          <a:noFill/>
        </p:spPr>
        <p:txBody>
          <a:bodyPr wrap="none" anchor="ctr">
            <a:normAutofit fontScale="85000" lnSpcReduction="20000"/>
          </a:bodyPr>
          <a:lstStyle/>
          <a:p>
            <a:pPr algn="ctr"/>
            <a:r>
              <a:rPr lang="en-US" altLang="zh-CN" sz="4000" dirty="0">
                <a:solidFill>
                  <a:schemeClr val="accent4">
                    <a:lumMod val="100000"/>
                  </a:schemeClr>
                </a:solidFill>
                <a:latin typeface="Impact" panose="020B0806030902050204" pitchFamily="34" charset="0"/>
              </a:rPr>
              <a:t>4</a:t>
            </a:r>
          </a:p>
        </p:txBody>
      </p:sp>
      <p:sp>
        <p:nvSpPr>
          <p:cNvPr id="22" name="TextBox 11"/>
          <p:cNvSpPr txBox="1"/>
          <p:nvPr/>
        </p:nvSpPr>
        <p:spPr>
          <a:xfrm>
            <a:off x="6350391" y="498301"/>
            <a:ext cx="2971931" cy="182148"/>
          </a:xfrm>
          <a:prstGeom prst="rect">
            <a:avLst/>
          </a:prstGeom>
          <a:noFill/>
        </p:spPr>
        <p:txBody>
          <a:bodyPr wrap="none" lIns="360000" tIns="0" rIns="0" bIns="0" anchor="b" anchorCtr="0">
            <a:normAutofit fontScale="85000" lnSpcReduction="20000"/>
          </a:bodyPr>
          <a:lstStyle/>
          <a:p>
            <a:r>
              <a:rPr lang="zh-CN" altLang="en-US" sz="1600" b="1" dirty="0">
                <a:solidFill>
                  <a:srgbClr val="333333"/>
                </a:solidFill>
              </a:rPr>
              <a:t>  调查方案简介</a:t>
            </a:r>
          </a:p>
        </p:txBody>
      </p:sp>
      <p:sp>
        <p:nvSpPr>
          <p:cNvPr id="20" name="TextBox 14"/>
          <p:cNvSpPr txBox="1"/>
          <p:nvPr/>
        </p:nvSpPr>
        <p:spPr>
          <a:xfrm>
            <a:off x="6360190" y="906035"/>
            <a:ext cx="3249361" cy="358486"/>
          </a:xfrm>
          <a:prstGeom prst="rect">
            <a:avLst/>
          </a:prstGeom>
          <a:noFill/>
        </p:spPr>
        <p:txBody>
          <a:bodyPr wrap="none" lIns="360000" tIns="0" rIns="0" bIns="0" anchor="b" anchorCtr="0">
            <a:normAutofit fontScale="85000" lnSpcReduction="20000"/>
          </a:bodyPr>
          <a:lstStyle/>
          <a:p>
            <a:endParaRPr lang="zh-CN" altLang="en-US" sz="1600" b="1" dirty="0">
              <a:solidFill>
                <a:schemeClr val="accent2">
                  <a:lumMod val="100000"/>
                </a:schemeClr>
              </a:solidFill>
            </a:endParaRPr>
          </a:p>
          <a:p>
            <a:r>
              <a:rPr lang="zh-CN" altLang="en-US" sz="1600" b="1" dirty="0">
                <a:solidFill>
                  <a:schemeClr val="accent2">
                    <a:lumMod val="100000"/>
                  </a:schemeClr>
                </a:solidFill>
              </a:rPr>
              <a:t>   踩点</a:t>
            </a:r>
          </a:p>
        </p:txBody>
      </p:sp>
      <p:sp>
        <p:nvSpPr>
          <p:cNvPr id="18" name="TextBox 17"/>
          <p:cNvSpPr txBox="1"/>
          <p:nvPr/>
        </p:nvSpPr>
        <p:spPr>
          <a:xfrm>
            <a:off x="6454080" y="1755797"/>
            <a:ext cx="2971931" cy="182148"/>
          </a:xfrm>
          <a:prstGeom prst="rect">
            <a:avLst/>
          </a:prstGeom>
          <a:noFill/>
        </p:spPr>
        <p:txBody>
          <a:bodyPr wrap="none" lIns="360000" tIns="0" rIns="0" bIns="0" anchor="b" anchorCtr="0">
            <a:normAutofit fontScale="85000" lnSpcReduction="20000"/>
          </a:bodyPr>
          <a:lstStyle/>
          <a:p>
            <a:r>
              <a:rPr lang="zh-CN" altLang="en-US" sz="1600" b="1" dirty="0">
                <a:solidFill>
                  <a:srgbClr val="333333"/>
                </a:solidFill>
              </a:rPr>
              <a:t>调查方式及人员分工</a:t>
            </a:r>
          </a:p>
        </p:txBody>
      </p:sp>
      <p:sp>
        <p:nvSpPr>
          <p:cNvPr id="16" name="TextBox 20"/>
          <p:cNvSpPr txBox="1"/>
          <p:nvPr/>
        </p:nvSpPr>
        <p:spPr>
          <a:xfrm>
            <a:off x="6454080" y="2463703"/>
            <a:ext cx="2971931" cy="182148"/>
          </a:xfrm>
          <a:prstGeom prst="rect">
            <a:avLst/>
          </a:prstGeom>
          <a:noFill/>
        </p:spPr>
        <p:txBody>
          <a:bodyPr wrap="none" lIns="360000" tIns="0" rIns="0" bIns="0" anchor="b" anchorCtr="0">
            <a:normAutofit fontScale="85000" lnSpcReduction="20000"/>
          </a:bodyPr>
          <a:lstStyle/>
          <a:p>
            <a:r>
              <a:rPr lang="zh-CN" altLang="en-US" sz="1600" b="1" dirty="0">
                <a:solidFill>
                  <a:schemeClr val="accent4">
                    <a:lumMod val="100000"/>
                  </a:schemeClr>
                </a:solidFill>
              </a:rPr>
              <a:t>原理设计</a:t>
            </a:r>
          </a:p>
        </p:txBody>
      </p:sp>
      <p:grpSp>
        <p:nvGrpSpPr>
          <p:cNvPr id="2" name="组合 1"/>
          <p:cNvGrpSpPr/>
          <p:nvPr/>
        </p:nvGrpSpPr>
        <p:grpSpPr>
          <a:xfrm>
            <a:off x="1699620" y="1344430"/>
            <a:ext cx="1957402" cy="2839606"/>
            <a:chOff x="1762747" y="1273816"/>
            <a:chExt cx="1957402" cy="2839606"/>
          </a:xfrm>
        </p:grpSpPr>
        <p:sp>
          <p:nvSpPr>
            <p:cNvPr id="24" name="Line 29"/>
            <p:cNvSpPr>
              <a:spLocks noChangeShapeType="1"/>
            </p:cNvSpPr>
            <p:nvPr/>
          </p:nvSpPr>
          <p:spPr bwMode="auto">
            <a:xfrm>
              <a:off x="1945719" y="1273816"/>
              <a:ext cx="1714500" cy="0"/>
            </a:xfrm>
            <a:prstGeom prst="line">
              <a:avLst/>
            </a:prstGeom>
            <a:noFill/>
            <a:ln w="6350"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buFont typeface="Arial" panose="020B0604020202020204" pitchFamily="34" charset="0"/>
                <a:buNone/>
                <a:defRPr/>
              </a:pPr>
              <a:endParaRPr lang="zh-CN" altLang="en-US" sz="2700"/>
            </a:p>
          </p:txBody>
        </p:sp>
        <p:sp>
          <p:nvSpPr>
            <p:cNvPr id="25" name="Text Box 30"/>
            <p:cNvSpPr txBox="1">
              <a:spLocks noChangeArrowheads="1"/>
            </p:cNvSpPr>
            <p:nvPr/>
          </p:nvSpPr>
          <p:spPr bwMode="auto">
            <a:xfrm>
              <a:off x="1820142" y="1347190"/>
              <a:ext cx="190000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buFont typeface="Arial" panose="020B0604020202020204" pitchFamily="34" charset="0"/>
                <a:buNone/>
                <a:defRPr/>
              </a:pPr>
              <a:r>
                <a:rPr lang="zh-CN" altLang="zh-CN" sz="3000" b="1">
                  <a:solidFill>
                    <a:schemeClr val="bg1"/>
                  </a:solidFill>
                </a:rPr>
                <a:t>CONTENTS</a:t>
              </a:r>
              <a:endParaRPr lang="zh-CN" altLang="en-US" sz="3000" b="1" dirty="0">
                <a:solidFill>
                  <a:schemeClr val="bg1"/>
                </a:solidFill>
              </a:endParaRPr>
            </a:p>
          </p:txBody>
        </p:sp>
        <p:sp>
          <p:nvSpPr>
            <p:cNvPr id="27" name="Line 32"/>
            <p:cNvSpPr>
              <a:spLocks noChangeShapeType="1"/>
            </p:cNvSpPr>
            <p:nvPr/>
          </p:nvSpPr>
          <p:spPr bwMode="auto">
            <a:xfrm>
              <a:off x="1945719" y="1951238"/>
              <a:ext cx="1714500" cy="0"/>
            </a:xfrm>
            <a:prstGeom prst="line">
              <a:avLst/>
            </a:prstGeom>
            <a:noFill/>
            <a:ln w="6350"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buFont typeface="Arial" panose="020B0604020202020204" pitchFamily="34" charset="0"/>
                <a:buNone/>
                <a:defRPr/>
              </a:pPr>
              <a:endParaRPr lang="zh-CN" altLang="en-US" sz="2700"/>
            </a:p>
          </p:txBody>
        </p:sp>
        <p:sp>
          <p:nvSpPr>
            <p:cNvPr id="28" name="文本框 27"/>
            <p:cNvSpPr txBox="1"/>
            <p:nvPr/>
          </p:nvSpPr>
          <p:spPr>
            <a:xfrm>
              <a:off x="1762747" y="2359096"/>
              <a:ext cx="1512024" cy="1754326"/>
            </a:xfrm>
            <a:prstGeom prst="rect">
              <a:avLst/>
            </a:prstGeom>
            <a:noFill/>
          </p:spPr>
          <p:txBody>
            <a:bodyPr wrap="square" rtlCol="0">
              <a:spAutoFit/>
            </a:bodyPr>
            <a:lstStyle/>
            <a:p>
              <a:r>
                <a:rPr kumimoji="1" lang="zh-CN" altLang="en-US" sz="5400" b="1" dirty="0">
                  <a:solidFill>
                    <a:schemeClr val="accent1">
                      <a:lumMod val="75000"/>
                    </a:schemeClr>
                  </a:solidFill>
                  <a:latin typeface="微软雅黑" panose="020B0503020204020204" pitchFamily="34" charset="-122"/>
                  <a:ea typeface="微软雅黑" panose="020B0503020204020204" pitchFamily="34" charset="-122"/>
                </a:rPr>
                <a:t>目录</a:t>
              </a:r>
            </a:p>
          </p:txBody>
        </p:sp>
      </p:grpSp>
      <p:sp>
        <p:nvSpPr>
          <p:cNvPr id="3" name="文本框 2"/>
          <p:cNvSpPr txBox="1"/>
          <p:nvPr/>
        </p:nvSpPr>
        <p:spPr>
          <a:xfrm>
            <a:off x="6085079" y="2971477"/>
            <a:ext cx="530624" cy="510909"/>
          </a:xfrm>
          <a:prstGeom prst="rect">
            <a:avLst/>
          </a:prstGeom>
          <a:noFill/>
        </p:spPr>
        <p:txBody>
          <a:bodyPr wrap="square" rtlCol="0">
            <a:spAutoFit/>
          </a:bodyPr>
          <a:lstStyle/>
          <a:p>
            <a:pPr algn="ctr">
              <a:lnSpc>
                <a:spcPct val="80000"/>
              </a:lnSpc>
            </a:pPr>
            <a:r>
              <a:rPr lang="en-US" altLang="zh-CN" sz="3400" dirty="0">
                <a:solidFill>
                  <a:schemeClr val="accent4">
                    <a:lumMod val="100000"/>
                  </a:schemeClr>
                </a:solidFill>
                <a:latin typeface="Impact" panose="020B0806030902050204" pitchFamily="34" charset="0"/>
              </a:rPr>
              <a:t>5</a:t>
            </a:r>
            <a:endParaRPr lang="zh-CN" altLang="en-US" sz="3400" dirty="0">
              <a:solidFill>
                <a:schemeClr val="accent4">
                  <a:lumMod val="100000"/>
                </a:schemeClr>
              </a:solidFill>
              <a:latin typeface="Impact" panose="020B0806030902050204" pitchFamily="34" charset="0"/>
            </a:endParaRPr>
          </a:p>
        </p:txBody>
      </p:sp>
      <p:sp>
        <p:nvSpPr>
          <p:cNvPr id="4" name="文本框 3"/>
          <p:cNvSpPr txBox="1"/>
          <p:nvPr/>
        </p:nvSpPr>
        <p:spPr>
          <a:xfrm>
            <a:off x="6611939" y="3008270"/>
            <a:ext cx="1766485" cy="307777"/>
          </a:xfrm>
          <a:prstGeom prst="rect">
            <a:avLst/>
          </a:prstGeom>
          <a:noFill/>
        </p:spPr>
        <p:txBody>
          <a:bodyPr wrap="square" rtlCol="0">
            <a:spAutoFit/>
          </a:bodyPr>
          <a:lstStyle/>
          <a:p>
            <a:r>
              <a:rPr lang="zh-CN" altLang="en-US" sz="1400" b="1" dirty="0">
                <a:solidFill>
                  <a:schemeClr val="accent4">
                    <a:lumMod val="100000"/>
                  </a:schemeClr>
                </a:solidFill>
              </a:rPr>
              <a:t>   后期工作</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up)">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right)">
                                      <p:cBhvr>
                                        <p:cTn id="17" dur="500"/>
                                        <p:tgtEl>
                                          <p:spTgt spid="38"/>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right)">
                                      <p:cBhvr>
                                        <p:cTn id="20" dur="500"/>
                                        <p:tgtEl>
                                          <p:spTgt spid="37"/>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randombar(horizontal)">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ppt_x"/>
                                          </p:val>
                                        </p:tav>
                                        <p:tav tm="100000">
                                          <p:val>
                                            <p:strVal val="#ppt_x"/>
                                          </p:val>
                                        </p:tav>
                                      </p:tavLst>
                                    </p:anim>
                                    <p:anim calcmode="lin" valueType="num">
                                      <p:cBhvr additive="base">
                                        <p:cTn id="43" dur="500" fill="hold"/>
                                        <p:tgtEl>
                                          <p:spTgt spid="1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ppt_x"/>
                                          </p:val>
                                        </p:tav>
                                        <p:tav tm="100000">
                                          <p:val>
                                            <p:strVal val="#ppt_x"/>
                                          </p:val>
                                        </p:tav>
                                      </p:tavLst>
                                    </p:anim>
                                    <p:anim calcmode="lin" valueType="num">
                                      <p:cBhvr additive="base">
                                        <p:cTn id="4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fill="hold"/>
                                        <p:tgtEl>
                                          <p:spTgt spid="22"/>
                                        </p:tgtEl>
                                        <p:attrNameLst>
                                          <p:attrName>ppt_x</p:attrName>
                                        </p:attrNameLst>
                                      </p:cBhvr>
                                      <p:tavLst>
                                        <p:tav tm="0">
                                          <p:val>
                                            <p:strVal val="#ppt_x"/>
                                          </p:val>
                                        </p:tav>
                                        <p:tav tm="100000">
                                          <p:val>
                                            <p:strVal val="#ppt_x"/>
                                          </p:val>
                                        </p:tav>
                                      </p:tavLst>
                                    </p:anim>
                                    <p:anim calcmode="lin" valueType="num">
                                      <p:cBhvr additive="base">
                                        <p:cTn id="53" dur="500" fill="hold"/>
                                        <p:tgtEl>
                                          <p:spTgt spid="22"/>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fill="hold"/>
                                        <p:tgtEl>
                                          <p:spTgt spid="20"/>
                                        </p:tgtEl>
                                        <p:attrNameLst>
                                          <p:attrName>ppt_x</p:attrName>
                                        </p:attrNameLst>
                                      </p:cBhvr>
                                      <p:tavLst>
                                        <p:tav tm="0">
                                          <p:val>
                                            <p:strVal val="#ppt_x"/>
                                          </p:val>
                                        </p:tav>
                                        <p:tav tm="100000">
                                          <p:val>
                                            <p:strVal val="#ppt_x"/>
                                          </p:val>
                                        </p:tav>
                                      </p:tavLst>
                                    </p:anim>
                                    <p:anim calcmode="lin" valueType="num">
                                      <p:cBhvr additive="base">
                                        <p:cTn id="57" dur="500" fill="hold"/>
                                        <p:tgtEl>
                                          <p:spTgt spid="20"/>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additive="base">
                                        <p:cTn id="60" dur="500" fill="hold"/>
                                        <p:tgtEl>
                                          <p:spTgt spid="18"/>
                                        </p:tgtEl>
                                        <p:attrNameLst>
                                          <p:attrName>ppt_x</p:attrName>
                                        </p:attrNameLst>
                                      </p:cBhvr>
                                      <p:tavLst>
                                        <p:tav tm="0">
                                          <p:val>
                                            <p:strVal val="#ppt_x"/>
                                          </p:val>
                                        </p:tav>
                                        <p:tav tm="100000">
                                          <p:val>
                                            <p:strVal val="#ppt_x"/>
                                          </p:val>
                                        </p:tav>
                                      </p:tavLst>
                                    </p:anim>
                                    <p:anim calcmode="lin" valueType="num">
                                      <p:cBhvr additive="base">
                                        <p:cTn id="61" dur="500" fill="hold"/>
                                        <p:tgtEl>
                                          <p:spTgt spid="18"/>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fill="hold"/>
                                        <p:tgtEl>
                                          <p:spTgt spid="16"/>
                                        </p:tgtEl>
                                        <p:attrNameLst>
                                          <p:attrName>ppt_x</p:attrName>
                                        </p:attrNameLst>
                                      </p:cBhvr>
                                      <p:tavLst>
                                        <p:tav tm="0">
                                          <p:val>
                                            <p:strVal val="#ppt_x"/>
                                          </p:val>
                                        </p:tav>
                                        <p:tav tm="100000">
                                          <p:val>
                                            <p:strVal val="#ppt_x"/>
                                          </p:val>
                                        </p:tav>
                                      </p:tavLst>
                                    </p:anim>
                                    <p:anim calcmode="lin" valueType="num">
                                      <p:cBhvr additive="base">
                                        <p:cTn id="65" dur="500" fill="hold"/>
                                        <p:tgtEl>
                                          <p:spTgt spid="16"/>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ppt_x"/>
                                          </p:val>
                                        </p:tav>
                                        <p:tav tm="100000">
                                          <p:val>
                                            <p:strVal val="#ppt_x"/>
                                          </p:val>
                                        </p:tav>
                                      </p:tavLst>
                                    </p:anim>
                                    <p:anim calcmode="lin" valueType="num">
                                      <p:cBhvr additive="base">
                                        <p:cTn id="6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8" grpId="0"/>
      <p:bldP spid="9" grpId="0"/>
      <p:bldP spid="10" grpId="0"/>
      <p:bldP spid="11" grpId="0"/>
      <p:bldP spid="22" grpId="0"/>
      <p:bldP spid="20" grpId="0"/>
      <p:bldP spid="18" grpId="0"/>
      <p:bldP spid="16" grpId="0"/>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3">
              <a:extLst>
                <a:ext uri="{28A0092B-C50C-407E-A947-70E740481C1C}">
                  <a14:useLocalDpi xmlns:a14="http://schemas.microsoft.com/office/drawing/2010/main" val="0"/>
                </a:ext>
              </a:extLst>
            </a:blip>
            <a:srcRect/>
            <a:stretch>
              <a:fillRect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4570" y="-69388"/>
            <a:ext cx="7080370" cy="5212889"/>
            <a:chOff x="-44570" y="7938"/>
            <a:chExt cx="7080370" cy="5135563"/>
          </a:xfrm>
        </p:grpSpPr>
        <p:sp>
          <p:nvSpPr>
            <p:cNvPr id="9" name="任意多边形: 形状 8"/>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10"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2113744" y="1419622"/>
            <a:ext cx="1162112" cy="1107996"/>
          </a:xfrm>
          <a:prstGeom prst="rect">
            <a:avLst/>
          </a:prstGeom>
        </p:spPr>
        <p:txBody>
          <a:bodyPr wrap="square">
            <a:spAutoFit/>
          </a:bodyPr>
          <a:lstStyle/>
          <a:p>
            <a:pPr fontAlgn="auto">
              <a:spcBef>
                <a:spcPts val="0"/>
              </a:spcBef>
              <a:spcAft>
                <a:spcPts val="0"/>
              </a:spcAft>
              <a:defRPr/>
            </a:pPr>
            <a:r>
              <a:rPr lang="en-US" altLang="zh-CN" sz="6600" b="1" spc="300" dirty="0">
                <a:solidFill>
                  <a:schemeClr val="bg1"/>
                </a:solidFill>
                <a:latin typeface="+mj-lt"/>
                <a:cs typeface="+mn-ea"/>
                <a:sym typeface="+mn-lt"/>
              </a:rPr>
              <a:t>01</a:t>
            </a:r>
            <a:endParaRPr lang="zh-CN" altLang="en-US" sz="6600" b="1" spc="300" dirty="0">
              <a:solidFill>
                <a:schemeClr val="bg1"/>
              </a:solidFill>
              <a:latin typeface="+mj-lt"/>
              <a:cs typeface="+mn-ea"/>
              <a:sym typeface="+mn-lt"/>
            </a:endParaRPr>
          </a:p>
        </p:txBody>
      </p:sp>
      <p:sp>
        <p:nvSpPr>
          <p:cNvPr id="6" name="TextBox 7"/>
          <p:cNvSpPr>
            <a:spLocks noChangeArrowheads="1"/>
          </p:cNvSpPr>
          <p:nvPr/>
        </p:nvSpPr>
        <p:spPr bwMode="auto">
          <a:xfrm>
            <a:off x="395707" y="2554898"/>
            <a:ext cx="4392488"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dirty="0">
                <a:solidFill>
                  <a:srgbClr val="FFAD2D"/>
                </a:solidFill>
                <a:latin typeface="微软雅黑" panose="020B0503020204020204" pitchFamily="34" charset="-122"/>
                <a:ea typeface="微软雅黑" panose="020B0503020204020204" pitchFamily="34" charset="-122"/>
                <a:cs typeface="+mn-ea"/>
                <a:sym typeface="+mn-lt"/>
              </a:rPr>
              <a:t>调查方案简介</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par>
                          <p:cTn id="17" fill="hold">
                            <p:stCondLst>
                              <p:cond delay="10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by="(-#ppt_w*2)" calcmode="lin" valueType="num">
                                      <p:cBhvr rctx="PPT">
                                        <p:cTn id="20" dur="500" autoRev="1" fill="hold">
                                          <p:stCondLst>
                                            <p:cond delay="0"/>
                                          </p:stCondLst>
                                        </p:cTn>
                                        <p:tgtEl>
                                          <p:spTgt spid="6"/>
                                        </p:tgtEl>
                                        <p:attrNameLst>
                                          <p:attrName>ppt_w</p:attrName>
                                        </p:attrNameLst>
                                      </p:cBhvr>
                                    </p:anim>
                                    <p:anim by="(#ppt_w*0.50)" calcmode="lin" valueType="num">
                                      <p:cBhvr>
                                        <p:cTn id="21" dur="500" decel="50000" autoRev="1" fill="hold">
                                          <p:stCondLst>
                                            <p:cond delay="0"/>
                                          </p:stCondLst>
                                        </p:cTn>
                                        <p:tgtEl>
                                          <p:spTgt spid="6"/>
                                        </p:tgtEl>
                                        <p:attrNameLst>
                                          <p:attrName>ppt_x</p:attrName>
                                        </p:attrNameLst>
                                      </p:cBhvr>
                                    </p:anim>
                                    <p:anim from="(-#ppt_h/2)" to="(#ppt_y)" calcmode="lin" valueType="num">
                                      <p:cBhvr>
                                        <p:cTn id="22" dur="1000" fill="hold">
                                          <p:stCondLst>
                                            <p:cond delay="0"/>
                                          </p:stCondLst>
                                        </p:cTn>
                                        <p:tgtEl>
                                          <p:spTgt spid="6"/>
                                        </p:tgtEl>
                                        <p:attrNameLst>
                                          <p:attrName>ppt_y</p:attrName>
                                        </p:attrNameLst>
                                      </p:cBhvr>
                                    </p:anim>
                                    <p:animRot by="21600000">
                                      <p:cBhvr>
                                        <p:cTn id="23" dur="1000" fill="hold">
                                          <p:stCondLst>
                                            <p:cond delay="0"/>
                                          </p:stCondLst>
                                        </p:cTn>
                                        <p:tgtEl>
                                          <p:spTgt spid="6"/>
                                        </p:tgtEl>
                                        <p:attrNameLst>
                                          <p:attrName>r</p:attrName>
                                        </p:attrNameLst>
                                      </p:cBhvr>
                                    </p:animRot>
                                  </p:childTnLst>
                                </p:cTn>
                              </p:par>
                            </p:childTnLst>
                          </p:cTn>
                        </p:par>
                        <p:par>
                          <p:cTn id="24" fill="hold">
                            <p:stCondLst>
                              <p:cond delay="2500"/>
                            </p:stCondLst>
                            <p:childTnLst>
                              <p:par>
                                <p:cTn id="25" presetID="36" presetClass="emph" presetSubtype="0" fill="hold" grpId="1" nodeType="afterEffect">
                                  <p:stCondLst>
                                    <p:cond delay="0"/>
                                  </p:stCondLst>
                                  <p:iterate type="lt">
                                    <p:tmPct val="10000"/>
                                  </p:iterate>
                                  <p:childTnLst>
                                    <p:animScale>
                                      <p:cBhvr>
                                        <p:cTn id="26" dur="250" autoRev="1" fill="hold">
                                          <p:stCondLst>
                                            <p:cond delay="0"/>
                                          </p:stCondLst>
                                        </p:cTn>
                                        <p:tgtEl>
                                          <p:spTgt spid="6"/>
                                        </p:tgtEl>
                                      </p:cBhvr>
                                      <p:to x="80000" y="100000"/>
                                    </p:animScale>
                                    <p:anim by="(#ppt_w*0.10)" calcmode="lin" valueType="num">
                                      <p:cBhvr>
                                        <p:cTn id="27" dur="250" autoRev="1" fill="hold">
                                          <p:stCondLst>
                                            <p:cond delay="0"/>
                                          </p:stCondLst>
                                        </p:cTn>
                                        <p:tgtEl>
                                          <p:spTgt spid="6"/>
                                        </p:tgtEl>
                                        <p:attrNameLst>
                                          <p:attrName>ppt_x</p:attrName>
                                        </p:attrNameLst>
                                      </p:cBhvr>
                                    </p:anim>
                                    <p:anim by="(-#ppt_w*0.10)" calcmode="lin" valueType="num">
                                      <p:cBhvr>
                                        <p:cTn id="28" dur="250" autoRev="1" fill="hold">
                                          <p:stCondLst>
                                            <p:cond delay="0"/>
                                          </p:stCondLst>
                                        </p:cTn>
                                        <p:tgtEl>
                                          <p:spTgt spid="6"/>
                                        </p:tgtEl>
                                        <p:attrNameLst>
                                          <p:attrName>ppt_y</p:attrName>
                                        </p:attrNameLst>
                                      </p:cBhvr>
                                    </p:anim>
                                    <p:animRot by="-480000">
                                      <p:cBhvr>
                                        <p:cTn id="29" dur="250" autoRev="1"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6" grpId="0"/>
      <p:bldP spid="6"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2983624" y="513541"/>
            <a:ext cx="3096712" cy="2989704"/>
            <a:chOff x="4031525" y="1829045"/>
            <a:chExt cx="4128949" cy="3986272"/>
          </a:xfrm>
        </p:grpSpPr>
        <p:sp>
          <p:nvSpPr>
            <p:cNvPr id="17" name="Circle: Hollow 1"/>
            <p:cNvSpPr/>
            <p:nvPr/>
          </p:nvSpPr>
          <p:spPr>
            <a:xfrm>
              <a:off x="4349194" y="2115618"/>
              <a:ext cx="3493613" cy="3493613"/>
            </a:xfrm>
            <a:prstGeom prst="donut">
              <a:avLst>
                <a:gd name="adj" fmla="val 2714"/>
              </a:avLst>
            </a:prstGeom>
            <a:solidFill>
              <a:schemeClr val="bg1">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Oval 3"/>
            <p:cNvSpPr/>
            <p:nvPr/>
          </p:nvSpPr>
          <p:spPr>
            <a:xfrm rot="18900000">
              <a:off x="4031527" y="1829045"/>
              <a:ext cx="1768367" cy="1768367"/>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Oval 6"/>
            <p:cNvSpPr/>
            <p:nvPr/>
          </p:nvSpPr>
          <p:spPr>
            <a:xfrm rot="18900000">
              <a:off x="6392107" y="1829045"/>
              <a:ext cx="1768367" cy="1768367"/>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20" name="Oval 9"/>
            <p:cNvSpPr/>
            <p:nvPr/>
          </p:nvSpPr>
          <p:spPr>
            <a:xfrm rot="18900000">
              <a:off x="4031525" y="4046950"/>
              <a:ext cx="1768367" cy="1768367"/>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Oval 12"/>
            <p:cNvSpPr/>
            <p:nvPr/>
          </p:nvSpPr>
          <p:spPr>
            <a:xfrm rot="18900000">
              <a:off x="6392107" y="4046950"/>
              <a:ext cx="1768367" cy="1768367"/>
            </a:xfrm>
            <a:prstGeom prst="ellipse">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26"/>
            <p:cNvSpPr/>
            <p:nvPr/>
          </p:nvSpPr>
          <p:spPr bwMode="auto">
            <a:xfrm>
              <a:off x="6983157" y="2354362"/>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p:spPr>
          <p:txBody>
            <a:bodyPr anchor="ctr"/>
            <a:lstStyle/>
            <a:p>
              <a:pPr algn="ctr"/>
              <a:endParaRPr/>
            </a:p>
          </p:txBody>
        </p:sp>
        <p:sp>
          <p:nvSpPr>
            <p:cNvPr id="23" name="Freeform: Shape 27"/>
            <p:cNvSpPr/>
            <p:nvPr/>
          </p:nvSpPr>
          <p:spPr bwMode="auto">
            <a:xfrm>
              <a:off x="6959689" y="4604289"/>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a:p>
          </p:txBody>
        </p:sp>
        <p:sp>
          <p:nvSpPr>
            <p:cNvPr id="24" name="Freeform: Shape 28"/>
            <p:cNvSpPr/>
            <p:nvPr/>
          </p:nvSpPr>
          <p:spPr bwMode="auto">
            <a:xfrm>
              <a:off x="4607307" y="2367970"/>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p>
          </p:txBody>
        </p:sp>
        <p:sp>
          <p:nvSpPr>
            <p:cNvPr id="25" name="Freeform: Shape 29"/>
            <p:cNvSpPr/>
            <p:nvPr/>
          </p:nvSpPr>
          <p:spPr bwMode="auto">
            <a:xfrm>
              <a:off x="4599107" y="4643186"/>
              <a:ext cx="633204" cy="600120"/>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a:p>
          </p:txBody>
        </p:sp>
      </p:grpSp>
      <p:grpSp>
        <p:nvGrpSpPr>
          <p:cNvPr id="5" name="Group 21"/>
          <p:cNvGrpSpPr/>
          <p:nvPr/>
        </p:nvGrpSpPr>
        <p:grpSpPr>
          <a:xfrm>
            <a:off x="546716" y="1055942"/>
            <a:ext cx="3093353" cy="1184488"/>
            <a:chOff x="8053643" y="1704546"/>
            <a:chExt cx="3088822" cy="1579318"/>
          </a:xfrm>
        </p:grpSpPr>
        <p:sp>
          <p:nvSpPr>
            <p:cNvPr id="15" name="TextBox 22"/>
            <p:cNvSpPr txBox="1"/>
            <p:nvPr/>
          </p:nvSpPr>
          <p:spPr>
            <a:xfrm>
              <a:off x="8943772" y="1704546"/>
              <a:ext cx="2198693" cy="388225"/>
            </a:xfrm>
            <a:prstGeom prst="rect">
              <a:avLst/>
            </a:prstGeom>
            <a:noFill/>
          </p:spPr>
          <p:txBody>
            <a:bodyPr wrap="none" lIns="0" tIns="0" rIns="360000" bIns="0" anchor="b" anchorCtr="0">
              <a:normAutofit/>
            </a:bodyPr>
            <a:lstStyle/>
            <a:p>
              <a:pPr algn="ctr"/>
              <a:r>
                <a:rPr lang="zh-CN" altLang="en-US" b="1" dirty="0">
                  <a:solidFill>
                    <a:schemeClr val="accent1">
                      <a:lumMod val="100000"/>
                    </a:schemeClr>
                  </a:solidFill>
                </a:rPr>
                <a:t>调查地点</a:t>
              </a:r>
            </a:p>
          </p:txBody>
        </p:sp>
        <p:sp>
          <p:nvSpPr>
            <p:cNvPr id="16" name="TextBox 23"/>
            <p:cNvSpPr txBox="1"/>
            <p:nvPr/>
          </p:nvSpPr>
          <p:spPr>
            <a:xfrm>
              <a:off x="8053643" y="2665098"/>
              <a:ext cx="2876100" cy="618766"/>
            </a:xfrm>
            <a:prstGeom prst="rect">
              <a:avLst/>
            </a:prstGeom>
          </p:spPr>
          <p:txBody>
            <a:bodyPr vert="horz" wrap="square" lIns="0" tIns="0" rIns="360000" bIns="0" anchor="ctr">
              <a:normAutofit/>
            </a:bodyPr>
            <a:lstStyle/>
            <a:p>
              <a:r>
                <a:rPr lang="zh-CN" altLang="zh-CN" b="1" dirty="0"/>
                <a:t>中山大道</a:t>
              </a:r>
              <a:r>
                <a:rPr lang="en-US" altLang="zh-CN" b="1" dirty="0"/>
                <a:t>-</a:t>
              </a:r>
              <a:r>
                <a:rPr lang="zh-CN" altLang="zh-CN" b="1" dirty="0"/>
                <a:t>车陂路交叉口</a:t>
              </a:r>
            </a:p>
          </p:txBody>
        </p:sp>
      </p:grpSp>
      <p:grpSp>
        <p:nvGrpSpPr>
          <p:cNvPr id="6" name="Group 24"/>
          <p:cNvGrpSpPr/>
          <p:nvPr/>
        </p:nvGrpSpPr>
        <p:grpSpPr>
          <a:xfrm>
            <a:off x="5693543" y="753814"/>
            <a:ext cx="3486970" cy="1763428"/>
            <a:chOff x="735164" y="2570843"/>
            <a:chExt cx="3008373" cy="1219107"/>
          </a:xfrm>
        </p:grpSpPr>
        <p:sp>
          <p:nvSpPr>
            <p:cNvPr id="13" name="TextBox 25"/>
            <p:cNvSpPr txBox="1"/>
            <p:nvPr/>
          </p:nvSpPr>
          <p:spPr>
            <a:xfrm>
              <a:off x="735164" y="2570843"/>
              <a:ext cx="2198693" cy="388226"/>
            </a:xfrm>
            <a:prstGeom prst="rect">
              <a:avLst/>
            </a:prstGeom>
            <a:noFill/>
          </p:spPr>
          <p:txBody>
            <a:bodyPr wrap="none" lIns="360000" tIns="0" rIns="0" bIns="0" anchor="b" anchorCtr="0">
              <a:normAutofit/>
            </a:bodyPr>
            <a:lstStyle/>
            <a:p>
              <a:r>
                <a:rPr lang="zh-CN" altLang="en-US" sz="1600" b="1" dirty="0">
                  <a:solidFill>
                    <a:srgbClr val="FFC000"/>
                  </a:solidFill>
                </a:rPr>
                <a:t>调查目的</a:t>
              </a:r>
              <a:endParaRPr lang="en-US" altLang="zh-CN" sz="1600" b="1" dirty="0">
                <a:solidFill>
                  <a:srgbClr val="FFC000"/>
                </a:solidFill>
              </a:endParaRPr>
            </a:p>
            <a:p>
              <a:endParaRPr lang="zh-CN" altLang="en-US" sz="1600" b="1" dirty="0">
                <a:solidFill>
                  <a:srgbClr val="FFC000"/>
                </a:solidFill>
              </a:endParaRPr>
            </a:p>
          </p:txBody>
        </p:sp>
        <p:sp>
          <p:nvSpPr>
            <p:cNvPr id="14" name="TextBox 39"/>
            <p:cNvSpPr txBox="1"/>
            <p:nvPr/>
          </p:nvSpPr>
          <p:spPr>
            <a:xfrm>
              <a:off x="980069" y="2891771"/>
              <a:ext cx="2763468" cy="898179"/>
            </a:xfrm>
            <a:prstGeom prst="rect">
              <a:avLst/>
            </a:prstGeom>
          </p:spPr>
          <p:txBody>
            <a:bodyPr vert="horz" wrap="square" lIns="360000" tIns="0" rIns="0" bIns="0" anchor="ctr" anchorCtr="0">
              <a:normAutofit fontScale="85000" lnSpcReduction="20000"/>
            </a:bodyPr>
            <a:lstStyle/>
            <a:p>
              <a:pPr>
                <a:lnSpc>
                  <a:spcPct val="120000"/>
                </a:lnSpc>
              </a:pPr>
              <a:r>
                <a:rPr lang="en-US" altLang="zh-CN" sz="1600" b="1" dirty="0"/>
                <a:t>1. </a:t>
              </a:r>
              <a:r>
                <a:rPr lang="zh-CN" altLang="en-US" sz="1600" b="1" dirty="0"/>
                <a:t>对比交叉口各方向各车道排队长度的情况，考究该交叉口的信号配时是否合理。</a:t>
              </a:r>
            </a:p>
            <a:p>
              <a:pPr>
                <a:lnSpc>
                  <a:spcPct val="120000"/>
                </a:lnSpc>
              </a:pPr>
              <a:r>
                <a:rPr lang="en-US" altLang="zh-CN" sz="1600" b="1" dirty="0"/>
                <a:t>2.</a:t>
              </a:r>
              <a:r>
                <a:rPr lang="zh-CN" altLang="en-US" sz="1600" b="1" dirty="0"/>
                <a:t>分析排队车队队尾出租车</a:t>
              </a:r>
              <a:r>
                <a:rPr lang="zh-CN" altLang="en-US" sz="1500" b="1" dirty="0"/>
                <a:t>和</a:t>
              </a:r>
              <a:r>
                <a:rPr lang="zh-CN" altLang="zh-CN" sz="1500" b="1" dirty="0"/>
                <a:t>出租车在排队车流中的占比</a:t>
              </a:r>
              <a:r>
                <a:rPr lang="zh-CN" altLang="en-US" sz="1600" b="1" dirty="0"/>
                <a:t>与最大排队长度的关系。</a:t>
              </a:r>
            </a:p>
          </p:txBody>
        </p:sp>
      </p:grpSp>
      <p:grpSp>
        <p:nvGrpSpPr>
          <p:cNvPr id="7" name="Group 40"/>
          <p:cNvGrpSpPr/>
          <p:nvPr/>
        </p:nvGrpSpPr>
        <p:grpSpPr>
          <a:xfrm>
            <a:off x="44772" y="2949039"/>
            <a:ext cx="4137025" cy="2050372"/>
            <a:chOff x="7773914" y="2009592"/>
            <a:chExt cx="3074875" cy="1581881"/>
          </a:xfrm>
        </p:grpSpPr>
        <p:sp>
          <p:nvSpPr>
            <p:cNvPr id="11" name="TextBox 41"/>
            <p:cNvSpPr txBox="1"/>
            <p:nvPr/>
          </p:nvSpPr>
          <p:spPr>
            <a:xfrm>
              <a:off x="9030236" y="2009592"/>
              <a:ext cx="1300347" cy="349043"/>
            </a:xfrm>
            <a:prstGeom prst="rect">
              <a:avLst/>
            </a:prstGeom>
            <a:noFill/>
          </p:spPr>
          <p:txBody>
            <a:bodyPr wrap="none" lIns="0" tIns="0" rIns="360000" bIns="0" anchor="b" anchorCtr="0">
              <a:normAutofit/>
            </a:bodyPr>
            <a:lstStyle/>
            <a:p>
              <a:pPr algn="ctr"/>
              <a:r>
                <a:rPr lang="zh-CN" altLang="en-US" b="1" dirty="0">
                  <a:solidFill>
                    <a:schemeClr val="accent3">
                      <a:lumMod val="100000"/>
                    </a:schemeClr>
                  </a:solidFill>
                </a:rPr>
                <a:t>调查内容</a:t>
              </a:r>
            </a:p>
          </p:txBody>
        </p:sp>
        <p:sp>
          <p:nvSpPr>
            <p:cNvPr id="12" name="TextBox 42"/>
            <p:cNvSpPr txBox="1"/>
            <p:nvPr/>
          </p:nvSpPr>
          <p:spPr>
            <a:xfrm>
              <a:off x="7773914" y="2493098"/>
              <a:ext cx="3074875" cy="1098375"/>
            </a:xfrm>
            <a:prstGeom prst="rect">
              <a:avLst/>
            </a:prstGeom>
          </p:spPr>
          <p:txBody>
            <a:bodyPr vert="horz" wrap="square" lIns="0" tIns="0" rIns="360000" bIns="0" anchor="ctr">
              <a:normAutofit/>
            </a:bodyPr>
            <a:lstStyle/>
            <a:p>
              <a:pPr algn="ctr"/>
              <a:r>
                <a:rPr lang="zh-CN" altLang="en-US" sz="1600" b="1" dirty="0"/>
                <a:t>1、信号配时</a:t>
              </a:r>
            </a:p>
            <a:p>
              <a:pPr algn="ctr"/>
              <a:r>
                <a:rPr lang="zh-CN" altLang="en-US" sz="1600" b="1" dirty="0"/>
                <a:t>2、各车道最大排队长度</a:t>
              </a:r>
            </a:p>
            <a:p>
              <a:pPr algn="ctr"/>
              <a:r>
                <a:rPr lang="zh-CN" altLang="en-US" sz="1600" b="1" dirty="0"/>
                <a:t>3、各排队车队中出租车的占比</a:t>
              </a:r>
            </a:p>
            <a:p>
              <a:pPr algn="ctr"/>
              <a:r>
                <a:rPr lang="zh-CN" altLang="en-US" sz="1600" b="1" dirty="0"/>
                <a:t>4、出租车在排队队尾中的频率</a:t>
              </a:r>
              <a:r>
                <a:rPr lang="zh-CN" altLang="en-US" b="1" dirty="0"/>
                <a:t>       </a:t>
              </a:r>
              <a:endParaRPr lang="zh-CN" altLang="zh-CN" b="1" dirty="0"/>
            </a:p>
          </p:txBody>
        </p:sp>
      </p:grpSp>
      <p:grpSp>
        <p:nvGrpSpPr>
          <p:cNvPr id="8" name="Group 43"/>
          <p:cNvGrpSpPr/>
          <p:nvPr/>
        </p:nvGrpSpPr>
        <p:grpSpPr>
          <a:xfrm>
            <a:off x="5772702" y="2717579"/>
            <a:ext cx="2080390" cy="860010"/>
            <a:chOff x="551191" y="2409634"/>
            <a:chExt cx="2159966" cy="971567"/>
          </a:xfrm>
        </p:grpSpPr>
        <p:sp>
          <p:nvSpPr>
            <p:cNvPr id="9" name="TextBox 44"/>
            <p:cNvSpPr txBox="1"/>
            <p:nvPr/>
          </p:nvSpPr>
          <p:spPr>
            <a:xfrm>
              <a:off x="551191" y="2409634"/>
              <a:ext cx="2022730" cy="388225"/>
            </a:xfrm>
            <a:prstGeom prst="rect">
              <a:avLst/>
            </a:prstGeom>
            <a:noFill/>
          </p:spPr>
          <p:txBody>
            <a:bodyPr wrap="none" lIns="360000" tIns="0" rIns="0" bIns="0" anchor="b" anchorCtr="0">
              <a:normAutofit/>
            </a:bodyPr>
            <a:lstStyle/>
            <a:p>
              <a:r>
                <a:rPr lang="zh-CN" altLang="en-US" sz="1600" b="1" dirty="0">
                  <a:solidFill>
                    <a:srgbClr val="FFC000"/>
                  </a:solidFill>
                </a:rPr>
                <a:t>调查人员</a:t>
              </a:r>
            </a:p>
          </p:txBody>
        </p:sp>
        <p:sp>
          <p:nvSpPr>
            <p:cNvPr id="10" name="TextBox 45"/>
            <p:cNvSpPr txBox="1"/>
            <p:nvPr/>
          </p:nvSpPr>
          <p:spPr>
            <a:xfrm>
              <a:off x="1018545" y="2548057"/>
              <a:ext cx="1692612" cy="833144"/>
            </a:xfrm>
            <a:prstGeom prst="rect">
              <a:avLst/>
            </a:prstGeom>
          </p:spPr>
          <p:txBody>
            <a:bodyPr vert="horz" wrap="square" lIns="360000" tIns="0" rIns="0" bIns="0" anchor="ctr" anchorCtr="0">
              <a:normAutofit fontScale="92500" lnSpcReduction="10000"/>
            </a:bodyPr>
            <a:lstStyle/>
            <a:p>
              <a:endParaRPr lang="en-US" altLang="zh-CN" b="1" dirty="0"/>
            </a:p>
            <a:p>
              <a:endParaRPr lang="en-US" altLang="zh-CN" b="1" dirty="0"/>
            </a:p>
            <a:p>
              <a:r>
                <a:rPr lang="zh-CN" altLang="en-US" b="1" dirty="0"/>
                <a:t>全组成员</a:t>
              </a:r>
              <a:endParaRPr lang="en-US" altLang="zh-CN" dirty="0"/>
            </a:p>
          </p:txBody>
        </p:sp>
      </p:grpSp>
      <p:sp>
        <p:nvSpPr>
          <p:cNvPr id="26"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微软雅黑" panose="020B0503020204020204" pitchFamily="34" charset="-122"/>
                <a:ea typeface="微软雅黑" panose="020B0503020204020204" pitchFamily="34" charset="-122"/>
              </a:rPr>
              <a:t>调查方案简介</a:t>
            </a:r>
            <a:endParaRPr lang="en-GB"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7784" y="267525"/>
            <a:ext cx="4303110" cy="3057026"/>
          </a:xfrm>
          <a:prstGeom prst="rect">
            <a:avLst/>
          </a:prstGeom>
          <a:noFill/>
          <a:ln>
            <a:noFill/>
          </a:ln>
        </p:spPr>
      </p:pic>
      <p:grpSp>
        <p:nvGrpSpPr>
          <p:cNvPr id="5" name="Group 10"/>
          <p:cNvGrpSpPr/>
          <p:nvPr/>
        </p:nvGrpSpPr>
        <p:grpSpPr>
          <a:xfrm>
            <a:off x="1059719" y="1644658"/>
            <a:ext cx="2108233" cy="2628515"/>
            <a:chOff x="763805" y="1583131"/>
            <a:chExt cx="2318591" cy="2890803"/>
          </a:xfrm>
          <a:solidFill>
            <a:schemeClr val="accent1"/>
          </a:solidFill>
        </p:grpSpPr>
        <p:sp>
          <p:nvSpPr>
            <p:cNvPr id="44" name="Rectangle 11"/>
            <p:cNvSpPr/>
            <p:nvPr/>
          </p:nvSpPr>
          <p:spPr>
            <a:xfrm rot="19738725" flipV="1">
              <a:off x="2188157" y="1976141"/>
              <a:ext cx="894239" cy="545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5" name="Group 12"/>
            <p:cNvGrpSpPr/>
            <p:nvPr/>
          </p:nvGrpSpPr>
          <p:grpSpPr>
            <a:xfrm>
              <a:off x="763805" y="1583131"/>
              <a:ext cx="1541131" cy="2890803"/>
              <a:chOff x="1482726" y="1941513"/>
              <a:chExt cx="1290638" cy="2420937"/>
            </a:xfrm>
            <a:grpFill/>
          </p:grpSpPr>
          <p:sp>
            <p:nvSpPr>
              <p:cNvPr id="46" name="Freeform: Shape 13"/>
              <p:cNvSpPr/>
              <p:nvPr/>
            </p:nvSpPr>
            <p:spPr bwMode="auto">
              <a:xfrm>
                <a:off x="1482726" y="2428875"/>
                <a:ext cx="1290638" cy="1933575"/>
              </a:xfrm>
              <a:custGeom>
                <a:avLst/>
                <a:gdLst/>
                <a:ahLst/>
                <a:cxnLst>
                  <a:cxn ang="0">
                    <a:pos x="490" y="13"/>
                  </a:cxn>
                  <a:cxn ang="0">
                    <a:pos x="442" y="12"/>
                  </a:cxn>
                  <a:cxn ang="0">
                    <a:pos x="269" y="31"/>
                  </a:cxn>
                  <a:cxn ang="0">
                    <a:pos x="224" y="11"/>
                  </a:cxn>
                  <a:cxn ang="0">
                    <a:pos x="224" y="11"/>
                  </a:cxn>
                  <a:cxn ang="0">
                    <a:pos x="200" y="36"/>
                  </a:cxn>
                  <a:cxn ang="0">
                    <a:pos x="176" y="11"/>
                  </a:cxn>
                  <a:cxn ang="0">
                    <a:pos x="135" y="30"/>
                  </a:cxn>
                  <a:cxn ang="0">
                    <a:pos x="15" y="333"/>
                  </a:cxn>
                  <a:cxn ang="0">
                    <a:pos x="53" y="368"/>
                  </a:cxn>
                  <a:cxn ang="0">
                    <a:pos x="56" y="368"/>
                  </a:cxn>
                  <a:cxn ang="0">
                    <a:pos x="91" y="327"/>
                  </a:cxn>
                  <a:cxn ang="0">
                    <a:pos x="99" y="192"/>
                  </a:cxn>
                  <a:cxn ang="0">
                    <a:pos x="99" y="315"/>
                  </a:cxn>
                  <a:cxn ang="0">
                    <a:pos x="100" y="352"/>
                  </a:cxn>
                  <a:cxn ang="0">
                    <a:pos x="80" y="713"/>
                  </a:cxn>
                  <a:cxn ang="0">
                    <a:pos x="122" y="762"/>
                  </a:cxn>
                  <a:cxn ang="0">
                    <a:pos x="126" y="762"/>
                  </a:cxn>
                  <a:cxn ang="0">
                    <a:pos x="171" y="720"/>
                  </a:cxn>
                  <a:cxn ang="0">
                    <a:pos x="193" y="402"/>
                  </a:cxn>
                  <a:cxn ang="0">
                    <a:pos x="200" y="402"/>
                  </a:cxn>
                  <a:cxn ang="0">
                    <a:pos x="208" y="402"/>
                  </a:cxn>
                  <a:cxn ang="0">
                    <a:pos x="238" y="721"/>
                  </a:cxn>
                  <a:cxn ang="0">
                    <a:pos x="283" y="762"/>
                  </a:cxn>
                  <a:cxn ang="0">
                    <a:pos x="287" y="762"/>
                  </a:cxn>
                  <a:cxn ang="0">
                    <a:pos x="328" y="713"/>
                  </a:cxn>
                  <a:cxn ang="0">
                    <a:pos x="303" y="350"/>
                  </a:cxn>
                  <a:cxn ang="0">
                    <a:pos x="301" y="315"/>
                  </a:cxn>
                  <a:cxn ang="0">
                    <a:pos x="301" y="133"/>
                  </a:cxn>
                  <a:cxn ang="0">
                    <a:pos x="342" y="138"/>
                  </a:cxn>
                  <a:cxn ang="0">
                    <a:pos x="488" y="73"/>
                  </a:cxn>
                  <a:cxn ang="0">
                    <a:pos x="500" y="26"/>
                  </a:cxn>
                </a:cxnLst>
                <a:rect l="0" t="0" r="r" b="b"/>
                <a:pathLst>
                  <a:path w="507" h="762">
                    <a:moveTo>
                      <a:pt x="490" y="13"/>
                    </a:moveTo>
                    <a:cubicBezTo>
                      <a:pt x="477" y="1"/>
                      <a:pt x="456" y="0"/>
                      <a:pt x="442" y="12"/>
                    </a:cubicBezTo>
                    <a:cubicBezTo>
                      <a:pt x="369" y="67"/>
                      <a:pt x="343" y="79"/>
                      <a:pt x="269" y="31"/>
                    </a:cubicBezTo>
                    <a:cubicBezTo>
                      <a:pt x="263" y="27"/>
                      <a:pt x="237" y="14"/>
                      <a:pt x="224" y="11"/>
                    </a:cubicBezTo>
                    <a:cubicBezTo>
                      <a:pt x="224" y="11"/>
                      <a:pt x="224" y="11"/>
                      <a:pt x="224" y="11"/>
                    </a:cubicBezTo>
                    <a:cubicBezTo>
                      <a:pt x="200" y="36"/>
                      <a:pt x="200" y="36"/>
                      <a:pt x="200" y="36"/>
                    </a:cubicBezTo>
                    <a:cubicBezTo>
                      <a:pt x="176" y="11"/>
                      <a:pt x="176" y="11"/>
                      <a:pt x="176" y="11"/>
                    </a:cubicBezTo>
                    <a:cubicBezTo>
                      <a:pt x="164" y="14"/>
                      <a:pt x="137" y="28"/>
                      <a:pt x="135" y="30"/>
                    </a:cubicBezTo>
                    <a:cubicBezTo>
                      <a:pt x="64" y="73"/>
                      <a:pt x="0" y="140"/>
                      <a:pt x="15" y="333"/>
                    </a:cubicBezTo>
                    <a:cubicBezTo>
                      <a:pt x="17" y="353"/>
                      <a:pt x="33" y="368"/>
                      <a:pt x="53" y="368"/>
                    </a:cubicBezTo>
                    <a:cubicBezTo>
                      <a:pt x="54" y="368"/>
                      <a:pt x="55" y="368"/>
                      <a:pt x="56" y="368"/>
                    </a:cubicBezTo>
                    <a:cubicBezTo>
                      <a:pt x="77" y="367"/>
                      <a:pt x="93" y="348"/>
                      <a:pt x="91" y="327"/>
                    </a:cubicBezTo>
                    <a:cubicBezTo>
                      <a:pt x="87" y="267"/>
                      <a:pt x="90" y="224"/>
                      <a:pt x="99" y="192"/>
                    </a:cubicBezTo>
                    <a:cubicBezTo>
                      <a:pt x="99" y="315"/>
                      <a:pt x="99" y="315"/>
                      <a:pt x="99" y="315"/>
                    </a:cubicBezTo>
                    <a:cubicBezTo>
                      <a:pt x="99" y="328"/>
                      <a:pt x="99" y="319"/>
                      <a:pt x="100" y="352"/>
                    </a:cubicBezTo>
                    <a:cubicBezTo>
                      <a:pt x="80" y="713"/>
                      <a:pt x="80" y="713"/>
                      <a:pt x="80" y="713"/>
                    </a:cubicBezTo>
                    <a:cubicBezTo>
                      <a:pt x="79" y="738"/>
                      <a:pt x="97" y="760"/>
                      <a:pt x="122" y="762"/>
                    </a:cubicBezTo>
                    <a:cubicBezTo>
                      <a:pt x="123" y="762"/>
                      <a:pt x="125" y="762"/>
                      <a:pt x="126" y="762"/>
                    </a:cubicBezTo>
                    <a:cubicBezTo>
                      <a:pt x="149" y="762"/>
                      <a:pt x="169" y="744"/>
                      <a:pt x="171" y="720"/>
                    </a:cubicBezTo>
                    <a:cubicBezTo>
                      <a:pt x="193" y="402"/>
                      <a:pt x="193" y="402"/>
                      <a:pt x="193" y="402"/>
                    </a:cubicBezTo>
                    <a:cubicBezTo>
                      <a:pt x="195" y="402"/>
                      <a:pt x="199" y="402"/>
                      <a:pt x="200" y="402"/>
                    </a:cubicBezTo>
                    <a:cubicBezTo>
                      <a:pt x="204" y="402"/>
                      <a:pt x="205" y="402"/>
                      <a:pt x="208" y="402"/>
                    </a:cubicBezTo>
                    <a:cubicBezTo>
                      <a:pt x="238" y="721"/>
                      <a:pt x="238" y="721"/>
                      <a:pt x="238" y="721"/>
                    </a:cubicBezTo>
                    <a:cubicBezTo>
                      <a:pt x="240" y="744"/>
                      <a:pt x="259" y="762"/>
                      <a:pt x="283" y="762"/>
                    </a:cubicBezTo>
                    <a:cubicBezTo>
                      <a:pt x="284" y="762"/>
                      <a:pt x="285" y="762"/>
                      <a:pt x="287" y="762"/>
                    </a:cubicBezTo>
                    <a:cubicBezTo>
                      <a:pt x="312" y="760"/>
                      <a:pt x="330" y="738"/>
                      <a:pt x="328" y="713"/>
                    </a:cubicBezTo>
                    <a:cubicBezTo>
                      <a:pt x="328" y="713"/>
                      <a:pt x="303" y="351"/>
                      <a:pt x="303" y="350"/>
                    </a:cubicBezTo>
                    <a:cubicBezTo>
                      <a:pt x="301" y="315"/>
                      <a:pt x="301" y="325"/>
                      <a:pt x="301" y="315"/>
                    </a:cubicBezTo>
                    <a:cubicBezTo>
                      <a:pt x="301" y="133"/>
                      <a:pt x="301" y="133"/>
                      <a:pt x="301" y="133"/>
                    </a:cubicBezTo>
                    <a:cubicBezTo>
                      <a:pt x="315" y="136"/>
                      <a:pt x="329" y="138"/>
                      <a:pt x="342" y="138"/>
                    </a:cubicBezTo>
                    <a:cubicBezTo>
                      <a:pt x="395" y="138"/>
                      <a:pt x="441" y="108"/>
                      <a:pt x="488" y="73"/>
                    </a:cubicBezTo>
                    <a:cubicBezTo>
                      <a:pt x="503" y="62"/>
                      <a:pt x="507" y="42"/>
                      <a:pt x="500" y="26"/>
                    </a:cubicBezTo>
                  </a:path>
                </a:pathLst>
              </a:custGeom>
              <a:grpFill/>
              <a:ln w="9525">
                <a:noFill/>
                <a:round/>
              </a:ln>
            </p:spPr>
            <p:txBody>
              <a:bodyPr anchor="ctr"/>
              <a:lstStyle/>
              <a:p>
                <a:pPr algn="ctr"/>
                <a:endParaRPr/>
              </a:p>
            </p:txBody>
          </p:sp>
          <p:sp>
            <p:nvSpPr>
              <p:cNvPr id="47" name="Freeform: Shape 14"/>
              <p:cNvSpPr/>
              <p:nvPr/>
            </p:nvSpPr>
            <p:spPr bwMode="auto">
              <a:xfrm>
                <a:off x="1931988" y="2530475"/>
                <a:ext cx="122238" cy="484188"/>
              </a:xfrm>
              <a:custGeom>
                <a:avLst/>
                <a:gdLst/>
                <a:ahLst/>
                <a:cxnLst>
                  <a:cxn ang="0">
                    <a:pos x="40" y="305"/>
                  </a:cxn>
                  <a:cxn ang="0">
                    <a:pos x="38" y="305"/>
                  </a:cxn>
                  <a:cxn ang="0">
                    <a:pos x="0" y="254"/>
                  </a:cxn>
                  <a:cxn ang="0">
                    <a:pos x="38" y="0"/>
                  </a:cxn>
                  <a:cxn ang="0">
                    <a:pos x="40" y="0"/>
                  </a:cxn>
                  <a:cxn ang="0">
                    <a:pos x="77" y="254"/>
                  </a:cxn>
                  <a:cxn ang="0">
                    <a:pos x="40" y="305"/>
                  </a:cxn>
                </a:cxnLst>
                <a:rect l="0" t="0" r="r" b="b"/>
                <a:pathLst>
                  <a:path w="77" h="305">
                    <a:moveTo>
                      <a:pt x="40" y="305"/>
                    </a:moveTo>
                    <a:lnTo>
                      <a:pt x="38" y="305"/>
                    </a:lnTo>
                    <a:lnTo>
                      <a:pt x="0" y="254"/>
                    </a:lnTo>
                    <a:lnTo>
                      <a:pt x="38" y="0"/>
                    </a:lnTo>
                    <a:lnTo>
                      <a:pt x="40" y="0"/>
                    </a:lnTo>
                    <a:lnTo>
                      <a:pt x="77" y="254"/>
                    </a:lnTo>
                    <a:lnTo>
                      <a:pt x="40" y="305"/>
                    </a:lnTo>
                    <a:close/>
                  </a:path>
                </a:pathLst>
              </a:custGeom>
              <a:grpFill/>
              <a:ln w="9525">
                <a:noFill/>
                <a:round/>
              </a:ln>
            </p:spPr>
            <p:txBody>
              <a:bodyPr anchor="ctr"/>
              <a:lstStyle/>
              <a:p>
                <a:pPr algn="ctr"/>
                <a:endParaRPr/>
              </a:p>
            </p:txBody>
          </p:sp>
          <p:sp>
            <p:nvSpPr>
              <p:cNvPr id="48" name="Freeform: Shape 15"/>
              <p:cNvSpPr/>
              <p:nvPr/>
            </p:nvSpPr>
            <p:spPr bwMode="auto">
              <a:xfrm>
                <a:off x="1743076" y="1941513"/>
                <a:ext cx="501650" cy="501650"/>
              </a:xfrm>
              <a:custGeom>
                <a:avLst/>
                <a:gdLst/>
                <a:ahLst/>
                <a:cxnLst>
                  <a:cxn ang="0">
                    <a:pos x="197" y="99"/>
                  </a:cxn>
                  <a:cxn ang="0">
                    <a:pos x="98" y="198"/>
                  </a:cxn>
                  <a:cxn ang="0">
                    <a:pos x="0" y="99"/>
                  </a:cxn>
                  <a:cxn ang="0">
                    <a:pos x="98" y="0"/>
                  </a:cxn>
                  <a:cxn ang="0">
                    <a:pos x="197" y="99"/>
                  </a:cxn>
                  <a:cxn ang="0">
                    <a:pos x="197" y="99"/>
                  </a:cxn>
                  <a:cxn ang="0">
                    <a:pos x="197" y="99"/>
                  </a:cxn>
                </a:cxnLst>
                <a:rect l="0" t="0" r="r" b="b"/>
                <a:pathLst>
                  <a:path w="197" h="198">
                    <a:moveTo>
                      <a:pt x="197" y="99"/>
                    </a:moveTo>
                    <a:cubicBezTo>
                      <a:pt x="197" y="153"/>
                      <a:pt x="153" y="198"/>
                      <a:pt x="98" y="198"/>
                    </a:cubicBezTo>
                    <a:cubicBezTo>
                      <a:pt x="44" y="198"/>
                      <a:pt x="0" y="153"/>
                      <a:pt x="0" y="99"/>
                    </a:cubicBezTo>
                    <a:cubicBezTo>
                      <a:pt x="0" y="44"/>
                      <a:pt x="44" y="0"/>
                      <a:pt x="98" y="0"/>
                    </a:cubicBezTo>
                    <a:cubicBezTo>
                      <a:pt x="153" y="0"/>
                      <a:pt x="197" y="44"/>
                      <a:pt x="197" y="99"/>
                    </a:cubicBezTo>
                    <a:close/>
                    <a:moveTo>
                      <a:pt x="197" y="99"/>
                    </a:moveTo>
                    <a:cubicBezTo>
                      <a:pt x="197" y="99"/>
                      <a:pt x="197" y="99"/>
                      <a:pt x="197" y="99"/>
                    </a:cubicBezTo>
                  </a:path>
                </a:pathLst>
              </a:custGeom>
              <a:grpFill/>
              <a:ln w="9525">
                <a:noFill/>
                <a:round/>
              </a:ln>
            </p:spPr>
            <p:txBody>
              <a:bodyPr anchor="ctr"/>
              <a:lstStyle/>
              <a:p>
                <a:pPr algn="ctr"/>
                <a:endParaRPr/>
              </a:p>
            </p:txBody>
          </p:sp>
        </p:grpSp>
      </p:grpSp>
      <p:sp>
        <p:nvSpPr>
          <p:cNvPr id="56"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微软雅黑" panose="020B0503020204020204" pitchFamily="34" charset="-122"/>
                <a:ea typeface="微软雅黑" panose="020B0503020204020204" pitchFamily="34" charset="-122"/>
              </a:rPr>
              <a:t>调查地点模型图</a:t>
            </a:r>
            <a:endParaRPr lang="en-GB"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58" name="图片 57"/>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92500" y="2086475"/>
            <a:ext cx="4303109" cy="3057025"/>
          </a:xfrm>
          <a:prstGeom prst="rect">
            <a:avLst/>
          </a:prstGeom>
          <a:noFill/>
          <a:ln>
            <a:noFill/>
          </a:ln>
        </p:spPr>
      </p:pic>
      <p:pic>
        <p:nvPicPr>
          <p:cNvPr id="59" name="图片 58"/>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24278" y="0"/>
            <a:ext cx="4671331" cy="352737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wipe(left)">
                                      <p:cBhvr>
                                        <p:cTn id="18" dur="500"/>
                                        <p:tgtEl>
                                          <p:spTgt spid="58"/>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barn(inVertical)">
                                      <p:cBhvr>
                                        <p:cTn id="2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4">
              <a:extLst>
                <a:ext uri="{28A0092B-C50C-407E-A947-70E740481C1C}">
                  <a14:useLocalDpi xmlns:a14="http://schemas.microsoft.com/office/drawing/2010/main" val="0"/>
                </a:ext>
              </a:extLst>
            </a:blip>
            <a:srcRect/>
            <a:stretch>
              <a:fillRect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4570" y="-69388"/>
            <a:ext cx="7080370" cy="5212889"/>
            <a:chOff x="-44570" y="7938"/>
            <a:chExt cx="7080370" cy="5135563"/>
          </a:xfrm>
        </p:grpSpPr>
        <p:sp>
          <p:nvSpPr>
            <p:cNvPr id="8" name="任意多边形: 形状 7"/>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9"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矩形 34"/>
          <p:cNvSpPr/>
          <p:nvPr/>
        </p:nvSpPr>
        <p:spPr>
          <a:xfrm>
            <a:off x="2113744" y="1419622"/>
            <a:ext cx="2674451" cy="1323439"/>
          </a:xfrm>
          <a:prstGeom prst="rect">
            <a:avLst/>
          </a:prstGeom>
        </p:spPr>
        <p:txBody>
          <a:bodyPr wrap="square">
            <a:spAutoFit/>
          </a:bodyPr>
          <a:lstStyle/>
          <a:p>
            <a:pPr fontAlgn="auto">
              <a:spcBef>
                <a:spcPts val="0"/>
              </a:spcBef>
              <a:spcAft>
                <a:spcPts val="0"/>
              </a:spcAft>
              <a:defRPr/>
            </a:pPr>
            <a:r>
              <a:rPr lang="en-US" altLang="zh-CN" sz="8000" b="1" spc="300" dirty="0">
                <a:solidFill>
                  <a:schemeClr val="bg1"/>
                </a:solidFill>
                <a:latin typeface="+mj-lt"/>
                <a:cs typeface="+mn-ea"/>
                <a:sym typeface="+mn-lt"/>
              </a:rPr>
              <a:t>02</a:t>
            </a:r>
            <a:endParaRPr lang="zh-CN" altLang="en-US" sz="8000" b="1" spc="300" dirty="0">
              <a:solidFill>
                <a:schemeClr val="bg1"/>
              </a:solidFill>
              <a:latin typeface="+mj-lt"/>
              <a:cs typeface="+mn-ea"/>
              <a:sym typeface="+mn-lt"/>
            </a:endParaRPr>
          </a:p>
        </p:txBody>
      </p:sp>
      <p:sp>
        <p:nvSpPr>
          <p:cNvPr id="36" name="TextBox 7"/>
          <p:cNvSpPr>
            <a:spLocks noChangeArrowheads="1"/>
          </p:cNvSpPr>
          <p:nvPr/>
        </p:nvSpPr>
        <p:spPr bwMode="auto">
          <a:xfrm>
            <a:off x="395707" y="2554898"/>
            <a:ext cx="4392488" cy="1354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dirty="0">
                <a:solidFill>
                  <a:srgbClr val="FFAD2D"/>
                </a:solidFill>
                <a:latin typeface="微软雅黑" panose="020B0503020204020204" pitchFamily="34" charset="-122"/>
                <a:ea typeface="微软雅黑" panose="020B0503020204020204" pitchFamily="34" charset="-122"/>
                <a:cs typeface="+mn-ea"/>
                <a:sym typeface="+mn-lt"/>
              </a:rPr>
              <a:t>踩点发现问题</a:t>
            </a:r>
            <a:endParaRPr lang="en-US" altLang="zh-CN" sz="4400" dirty="0">
              <a:solidFill>
                <a:srgbClr val="FFAD2D"/>
              </a:solidFill>
              <a:latin typeface="微软雅黑" panose="020B0503020204020204" pitchFamily="34" charset="-122"/>
              <a:ea typeface="微软雅黑" panose="020B0503020204020204" pitchFamily="34" charset="-122"/>
              <a:cs typeface="+mn-ea"/>
              <a:sym typeface="+mn-lt"/>
            </a:endParaRPr>
          </a:p>
          <a:p>
            <a:pPr algn="ctr">
              <a:defRPr/>
            </a:pPr>
            <a:r>
              <a:rPr lang="en-US" altLang="zh-CN" sz="4400" dirty="0">
                <a:solidFill>
                  <a:srgbClr val="FFAD2D"/>
                </a:solidFill>
                <a:latin typeface="微软雅黑" panose="020B0503020204020204" pitchFamily="34" charset="-122"/>
                <a:ea typeface="微软雅黑" panose="020B0503020204020204" pitchFamily="34" charset="-122"/>
                <a:cs typeface="+mn-ea"/>
                <a:sym typeface="+mn-lt"/>
              </a:rPr>
              <a:t>&amp;</a:t>
            </a:r>
            <a:r>
              <a:rPr lang="zh-CN" altLang="en-US" sz="4400" dirty="0">
                <a:solidFill>
                  <a:srgbClr val="FFAD2D"/>
                </a:solidFill>
                <a:latin typeface="微软雅黑" panose="020B0503020204020204" pitchFamily="34" charset="-122"/>
                <a:ea typeface="微软雅黑" panose="020B0503020204020204" pitchFamily="34" charset="-122"/>
                <a:cs typeface="+mn-ea"/>
                <a:sym typeface="+mn-lt"/>
              </a:rPr>
              <a:t>解决办法</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randombar(horizontal)">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6">
                                            <p:txEl>
                                              <p:pRg st="0" end="0"/>
                                            </p:txEl>
                                          </p:spTgt>
                                        </p:tgtEl>
                                        <p:attrNameLst>
                                          <p:attrName>style.visibility</p:attrName>
                                        </p:attrNameLst>
                                      </p:cBhvr>
                                      <p:to>
                                        <p:strVal val="visible"/>
                                      </p:to>
                                    </p:set>
                                    <p:anim calcmode="lin" valueType="num">
                                      <p:cBhvr additive="base">
                                        <p:cTn id="21"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6">
                                            <p:txEl>
                                              <p:pRg st="0" end="0"/>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6">
                                            <p:txEl>
                                              <p:pRg st="1" end="1"/>
                                            </p:txEl>
                                          </p:spTgt>
                                        </p:tgtEl>
                                        <p:attrNameLst>
                                          <p:attrName>style.visibility</p:attrName>
                                        </p:attrNameLst>
                                      </p:cBhvr>
                                      <p:to>
                                        <p:strVal val="visible"/>
                                      </p:to>
                                    </p:set>
                                    <p:anim calcmode="lin" valueType="num">
                                      <p:cBhvr additive="base">
                                        <p:cTn id="25" dur="500" fill="hold"/>
                                        <p:tgtEl>
                                          <p:spTgt spid="36">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22775" y="915566"/>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i$liḋe-TextBox 13"/>
          <p:cNvSpPr txBox="1"/>
          <p:nvPr/>
        </p:nvSpPr>
        <p:spPr>
          <a:xfrm>
            <a:off x="394447" y="123478"/>
            <a:ext cx="8319976" cy="593560"/>
          </a:xfrm>
          <a:prstGeom prst="rect">
            <a:avLst/>
          </a:prstGeom>
          <a:noFill/>
        </p:spPr>
        <p:txBody>
          <a:bodyPr wrap="square" rtlCol="0">
            <a:spAutoFit/>
          </a:bodyPr>
          <a:lstStyle/>
          <a:p>
            <a:pPr>
              <a:lnSpc>
                <a:spcPct val="150000"/>
              </a:lnSpc>
            </a:pPr>
            <a:r>
              <a:rPr lang="zh-CN" altLang="en-US" sz="2400" b="1" dirty="0">
                <a:latin typeface="华文宋体" panose="02010600040101010101" pitchFamily="2" charset="-122"/>
                <a:ea typeface="华文宋体" panose="02010600040101010101" pitchFamily="2" charset="-122"/>
                <a:cs typeface="Times New Roman" panose="02020603050405020304" pitchFamily="18" charset="0"/>
              </a:rPr>
              <a:t>交通信号灯配时相位：（</a:t>
            </a:r>
            <a:r>
              <a:rPr lang="zh-CN" altLang="zh-CN" dirty="0"/>
              <a:t>相位时间待调研时再行采集</a:t>
            </a:r>
            <a:r>
              <a:rPr lang="zh-CN" altLang="en-US" sz="2400" b="1" dirty="0">
                <a:latin typeface="华文宋体" panose="02010600040101010101" pitchFamily="2" charset="-122"/>
                <a:ea typeface="华文宋体" panose="02010600040101010101" pitchFamily="2" charset="-122"/>
                <a:cs typeface="Times New Roman" panose="02020603050405020304" pitchFamily="18" charset="0"/>
              </a:rPr>
              <a:t>）</a:t>
            </a:r>
            <a:endParaRPr lang="en-US" altLang="zh-CN" sz="2400" b="1" dirty="0">
              <a:latin typeface="华文宋体" panose="02010600040101010101" pitchFamily="2" charset="-122"/>
              <a:ea typeface="华文宋体" panose="02010600040101010101" pitchFamily="2" charset="-122"/>
            </a:endParaRPr>
          </a:p>
        </p:txBody>
      </p:sp>
      <p:pic>
        <p:nvPicPr>
          <p:cNvPr id="7" name="图片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275606"/>
            <a:ext cx="4248472" cy="3096339"/>
          </a:xfrm>
          <a:prstGeom prst="rect">
            <a:avLst/>
          </a:prstGeom>
          <a:noFill/>
          <a:ln>
            <a:noFill/>
          </a:ln>
        </p:spPr>
      </p:pic>
      <p:pic>
        <p:nvPicPr>
          <p:cNvPr id="8" name="图片 7"/>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0" y="1275605"/>
            <a:ext cx="4392488" cy="3096333"/>
          </a:xfrm>
          <a:prstGeom prst="rect">
            <a:avLst/>
          </a:prstGeom>
          <a:noFill/>
          <a:ln>
            <a:noFill/>
          </a:ln>
        </p:spPr>
      </p:pic>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75929" y="1347614"/>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i$liḋe-TextBox 13"/>
          <p:cNvSpPr txBox="1"/>
          <p:nvPr/>
        </p:nvSpPr>
        <p:spPr>
          <a:xfrm>
            <a:off x="274534" y="-38439"/>
            <a:ext cx="8672896" cy="1350050"/>
          </a:xfrm>
          <a:prstGeom prst="rect">
            <a:avLst/>
          </a:prstGeom>
          <a:noFill/>
        </p:spPr>
        <p:txBody>
          <a:bodyPr wrap="square" rtlCol="0">
            <a:spAutoFit/>
          </a:bodyPr>
          <a:lstStyle/>
          <a:p>
            <a:pPr>
              <a:lnSpc>
                <a:spcPct val="150000"/>
              </a:lnSpc>
            </a:pPr>
            <a:r>
              <a:rPr lang="zh-CN" altLang="en-US" sz="1400" b="1" dirty="0">
                <a:latin typeface="华文宋体" panose="02010600040101010101" pitchFamily="2" charset="-122"/>
                <a:ea typeface="华文宋体" panose="02010600040101010101" pitchFamily="2" charset="-122"/>
                <a:cs typeface="Times New Roman" panose="02020603050405020304" pitchFamily="18" charset="0"/>
              </a:rPr>
              <a:t>踩点发现问题及解决方案：</a:t>
            </a:r>
            <a:endParaRPr lang="en-US" altLang="zh-CN" sz="1400" b="1" dirty="0">
              <a:latin typeface="华文宋体" panose="02010600040101010101" pitchFamily="2" charset="-122"/>
              <a:ea typeface="华文宋体" panose="02010600040101010101" pitchFamily="2" charset="-122"/>
              <a:cs typeface="Times New Roman" panose="02020603050405020304" pitchFamily="18" charset="0"/>
            </a:endParaRPr>
          </a:p>
          <a:p>
            <a:pPr>
              <a:lnSpc>
                <a:spcPct val="150000"/>
              </a:lnSpc>
            </a:pPr>
            <a:r>
              <a:rPr lang="zh-CN" altLang="en-US" sz="1400" b="1" dirty="0">
                <a:latin typeface="华文宋体" panose="02010600040101010101" pitchFamily="2" charset="-122"/>
                <a:ea typeface="华文宋体" panose="02010600040101010101" pitchFamily="2" charset="-122"/>
                <a:cs typeface="Times New Roman" panose="02020603050405020304" pitchFamily="18" charset="0"/>
              </a:rPr>
              <a:t>（</a:t>
            </a:r>
            <a:r>
              <a:rPr lang="en-US" altLang="zh-CN" sz="1400" b="1" dirty="0">
                <a:latin typeface="华文宋体" panose="02010600040101010101" pitchFamily="2" charset="-122"/>
                <a:ea typeface="华文宋体" panose="02010600040101010101" pitchFamily="2" charset="-122"/>
                <a:cs typeface="Times New Roman" panose="02020603050405020304" pitchFamily="18" charset="0"/>
              </a:rPr>
              <a:t>1</a:t>
            </a:r>
            <a:r>
              <a:rPr lang="zh-CN" altLang="en-US" sz="1400" b="1" dirty="0">
                <a:latin typeface="华文宋体" panose="02010600040101010101" pitchFamily="2" charset="-122"/>
                <a:ea typeface="华文宋体" panose="02010600040101010101" pitchFamily="2" charset="-122"/>
                <a:cs typeface="Times New Roman" panose="02020603050405020304" pitchFamily="18" charset="0"/>
              </a:rPr>
              <a:t>）</a:t>
            </a:r>
            <a:r>
              <a:rPr lang="zh-CN" altLang="zh-CN" sz="1400" b="1" dirty="0">
                <a:latin typeface="华文宋体" panose="02010600040101010101" pitchFamily="2" charset="-122"/>
                <a:ea typeface="华文宋体" panose="02010600040101010101" pitchFamily="2" charset="-122"/>
                <a:cs typeface="Times New Roman" panose="02020603050405020304" pitchFamily="18" charset="0"/>
              </a:rPr>
              <a:t>障碍物（树木、天桥）遮挡</a:t>
            </a:r>
            <a:r>
              <a:rPr lang="zh-CN" altLang="zh-CN" sz="1400" b="1" dirty="0"/>
              <a:t>以及车陂路时没有清晰的</a:t>
            </a:r>
            <a:r>
              <a:rPr lang="zh-CN" altLang="en-US" sz="1400" b="1" dirty="0"/>
              <a:t>观测</a:t>
            </a:r>
            <a:r>
              <a:rPr lang="zh-CN" altLang="zh-CN" sz="1400" b="1" dirty="0"/>
              <a:t>视野</a:t>
            </a:r>
            <a:r>
              <a:rPr lang="zh-CN" altLang="en-US" sz="1400" b="1" dirty="0"/>
              <a:t>且</a:t>
            </a:r>
            <a:r>
              <a:rPr lang="zh-CN" altLang="zh-CN" sz="1400" b="1" dirty="0"/>
              <a:t>健身房天台的视野有限，排队车辆较多时无法直接观测</a:t>
            </a:r>
            <a:r>
              <a:rPr lang="zh-CN" altLang="zh-CN" sz="1400" b="1" dirty="0">
                <a:latin typeface="华文宋体" panose="02010600040101010101" pitchFamily="2" charset="-122"/>
                <a:ea typeface="华文宋体" panose="02010600040101010101" pitchFamily="2" charset="-122"/>
                <a:cs typeface="Times New Roman" panose="02020603050405020304" pitchFamily="18" charset="0"/>
              </a:rPr>
              <a:t>。我组成员计划在</a:t>
            </a:r>
            <a:r>
              <a:rPr lang="zh-CN" altLang="en-US" sz="1400" b="1" dirty="0">
                <a:latin typeface="华文宋体" panose="02010600040101010101" pitchFamily="2" charset="-122"/>
                <a:ea typeface="华文宋体" panose="02010600040101010101" pitchFamily="2" charset="-122"/>
                <a:cs typeface="Times New Roman" panose="02020603050405020304" pitchFamily="18" charset="0"/>
              </a:rPr>
              <a:t>车陂路</a:t>
            </a:r>
            <a:r>
              <a:rPr lang="zh-CN" altLang="zh-CN" sz="1400" b="1" dirty="0">
                <a:latin typeface="华文宋体" panose="02010600040101010101" pitchFamily="2" charset="-122"/>
                <a:ea typeface="华文宋体" panose="02010600040101010101" pitchFamily="2" charset="-122"/>
                <a:cs typeface="Times New Roman" panose="02020603050405020304" pitchFamily="18" charset="0"/>
              </a:rPr>
              <a:t>各车道均安排一位同学</a:t>
            </a:r>
            <a:r>
              <a:rPr lang="zh-CN" altLang="en-US" sz="1400" b="1" dirty="0">
                <a:latin typeface="华文宋体" panose="02010600040101010101" pitchFamily="2" charset="-122"/>
                <a:ea typeface="华文宋体" panose="02010600040101010101" pitchFamily="2" charset="-122"/>
                <a:cs typeface="Times New Roman" panose="02020603050405020304" pitchFamily="18" charset="0"/>
              </a:rPr>
              <a:t>进行机动</a:t>
            </a:r>
            <a:r>
              <a:rPr lang="zh-CN" altLang="zh-CN" sz="1400" b="1" dirty="0">
                <a:latin typeface="华文宋体" panose="02010600040101010101" pitchFamily="2" charset="-122"/>
                <a:ea typeface="华文宋体" panose="02010600040101010101" pitchFamily="2" charset="-122"/>
                <a:cs typeface="Times New Roman" panose="02020603050405020304" pitchFamily="18" charset="0"/>
              </a:rPr>
              <a:t>，</a:t>
            </a:r>
            <a:r>
              <a:rPr lang="zh-CN" altLang="zh-CN" sz="1400" b="1" dirty="0"/>
              <a:t>对排队车队末尾</a:t>
            </a:r>
            <a:r>
              <a:rPr lang="zh-CN" altLang="zh-CN" sz="1400" b="1" dirty="0">
                <a:latin typeface="华文宋体" panose="02010600040101010101" pitchFamily="2" charset="-122"/>
                <a:ea typeface="华文宋体" panose="02010600040101010101" pitchFamily="2" charset="-122"/>
                <a:cs typeface="Times New Roman" panose="02020603050405020304" pitchFamily="18" charset="0"/>
              </a:rPr>
              <a:t>进行拍照，通过</a:t>
            </a:r>
            <a:r>
              <a:rPr lang="zh-CN" altLang="zh-CN" sz="1400" b="1" dirty="0"/>
              <a:t>末尾车辆的形态</a:t>
            </a:r>
            <a:r>
              <a:rPr lang="zh-CN" altLang="zh-CN" sz="1400" b="1" dirty="0">
                <a:latin typeface="华文宋体" panose="02010600040101010101" pitchFamily="2" charset="-122"/>
                <a:ea typeface="华文宋体" panose="02010600040101010101" pitchFamily="2" charset="-122"/>
                <a:cs typeface="Times New Roman" panose="02020603050405020304" pitchFamily="18" charset="0"/>
              </a:rPr>
              <a:t>和拍摄影像</a:t>
            </a:r>
            <a:r>
              <a:rPr lang="zh-CN" altLang="en-US" sz="1400" b="1" dirty="0">
                <a:latin typeface="华文宋体" panose="02010600040101010101" pitchFamily="2" charset="-122"/>
                <a:ea typeface="华文宋体" panose="02010600040101010101" pitchFamily="2" charset="-122"/>
                <a:cs typeface="Times New Roman" panose="02020603050405020304" pitchFamily="18" charset="0"/>
              </a:rPr>
              <a:t>进行计数统计</a:t>
            </a:r>
            <a:r>
              <a:rPr lang="zh-CN" altLang="zh-CN" sz="1400" b="1" dirty="0">
                <a:latin typeface="华文宋体" panose="02010600040101010101" pitchFamily="2" charset="-122"/>
                <a:ea typeface="华文宋体" panose="02010600040101010101" pitchFamily="2" charset="-122"/>
                <a:cs typeface="Times New Roman" panose="02020603050405020304" pitchFamily="18" charset="0"/>
              </a:rPr>
              <a:t>，得到整体排队长度。</a:t>
            </a:r>
            <a:endParaRPr lang="en-US" altLang="zh-CN" sz="1400" b="1" dirty="0">
              <a:latin typeface="华文宋体" panose="02010600040101010101" pitchFamily="2" charset="-122"/>
              <a:ea typeface="华文宋体" panose="02010600040101010101" pitchFamily="2" charset="-122"/>
              <a:cs typeface="Times New Roman" panose="02020603050405020304" pitchFamily="18" charset="0"/>
            </a:endParaRPr>
          </a:p>
        </p:txBody>
      </p:sp>
      <p:pic>
        <p:nvPicPr>
          <p:cNvPr id="10" name="图片 9"/>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419622"/>
            <a:ext cx="4099560" cy="2052955"/>
          </a:xfrm>
          <a:prstGeom prst="rect">
            <a:avLst/>
          </a:prstGeom>
          <a:noFill/>
          <a:ln>
            <a:noFill/>
          </a:ln>
        </p:spPr>
      </p:pic>
      <p:pic>
        <p:nvPicPr>
          <p:cNvPr id="11" name="图片 10"/>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2003" y="1419622"/>
            <a:ext cx="4122420" cy="2064385"/>
          </a:xfrm>
          <a:prstGeom prst="rect">
            <a:avLst/>
          </a:prstGeom>
          <a:noFill/>
          <a:ln>
            <a:noFill/>
          </a:ln>
        </p:spPr>
      </p:pic>
      <p:pic>
        <p:nvPicPr>
          <p:cNvPr id="12" name="图片 1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6689" y="2078355"/>
            <a:ext cx="4084320" cy="3065145"/>
          </a:xfrm>
          <a:prstGeom prst="rect">
            <a:avLst/>
          </a:prstGeom>
          <a:noFill/>
          <a:ln>
            <a:noFill/>
          </a:ln>
        </p:spPr>
      </p:pic>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75929" y="1059582"/>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i$liḋe-TextBox 13"/>
          <p:cNvSpPr txBox="1"/>
          <p:nvPr/>
        </p:nvSpPr>
        <p:spPr>
          <a:xfrm>
            <a:off x="378861" y="61384"/>
            <a:ext cx="8319976" cy="1031051"/>
          </a:xfrm>
          <a:prstGeom prst="rect">
            <a:avLst/>
          </a:prstGeom>
          <a:noFill/>
        </p:spPr>
        <p:txBody>
          <a:bodyPr wrap="square" rtlCol="0">
            <a:spAutoFit/>
          </a:bodyPr>
          <a:lstStyle/>
          <a:p>
            <a:pPr>
              <a:lnSpc>
                <a:spcPct val="150000"/>
              </a:lnSpc>
            </a:pPr>
            <a:r>
              <a:rPr lang="zh-CN" altLang="en-US" sz="1400" b="1" dirty="0">
                <a:latin typeface="华文宋体" panose="02010600040101010101" pitchFamily="2" charset="-122"/>
                <a:ea typeface="华文宋体" panose="02010600040101010101" pitchFamily="2" charset="-122"/>
                <a:cs typeface="Times New Roman" panose="02020603050405020304" pitchFamily="18" charset="0"/>
              </a:rPr>
              <a:t>踩点发现问题及解决方案：</a:t>
            </a:r>
            <a:endParaRPr lang="en-US" altLang="zh-CN" sz="1400" b="1" dirty="0">
              <a:latin typeface="华文宋体" panose="02010600040101010101" pitchFamily="2" charset="-122"/>
              <a:ea typeface="华文宋体" panose="02010600040101010101" pitchFamily="2" charset="-122"/>
              <a:cs typeface="Times New Roman" panose="02020603050405020304" pitchFamily="18" charset="0"/>
            </a:endParaRPr>
          </a:p>
          <a:p>
            <a:pPr>
              <a:lnSpc>
                <a:spcPct val="150000"/>
              </a:lnSpc>
            </a:pPr>
            <a:r>
              <a:rPr lang="zh-CN" altLang="en-US" sz="1400" b="1" dirty="0">
                <a:latin typeface="华文宋体" panose="02010600040101010101" pitchFamily="2" charset="-122"/>
                <a:ea typeface="华文宋体" panose="02010600040101010101" pitchFamily="2" charset="-122"/>
                <a:cs typeface="Times New Roman" panose="02020603050405020304" pitchFamily="18" charset="0"/>
              </a:rPr>
              <a:t>（</a:t>
            </a:r>
            <a:r>
              <a:rPr lang="en-US" altLang="zh-CN" sz="1400" b="1" dirty="0">
                <a:latin typeface="华文宋体" panose="02010600040101010101" pitchFamily="2" charset="-122"/>
                <a:ea typeface="华文宋体" panose="02010600040101010101" pitchFamily="2" charset="-122"/>
                <a:cs typeface="Times New Roman" panose="02020603050405020304" pitchFamily="18" charset="0"/>
              </a:rPr>
              <a:t>2</a:t>
            </a:r>
            <a:r>
              <a:rPr lang="zh-CN" altLang="en-US" sz="1400" b="1" dirty="0">
                <a:latin typeface="华文宋体" panose="02010600040101010101" pitchFamily="2" charset="-122"/>
                <a:ea typeface="华文宋体" panose="02010600040101010101" pitchFamily="2" charset="-122"/>
                <a:cs typeface="Times New Roman" panose="02020603050405020304" pitchFamily="18" charset="0"/>
              </a:rPr>
              <a:t>）</a:t>
            </a:r>
            <a:r>
              <a:rPr lang="en-US" altLang="zh-CN" sz="1400" b="1" dirty="0">
                <a:latin typeface="华文宋体" panose="02010600040101010101" pitchFamily="2" charset="-122"/>
                <a:ea typeface="华文宋体" panose="02010600040101010101" pitchFamily="2" charset="-122"/>
                <a:cs typeface="Times New Roman" panose="02020603050405020304" pitchFamily="18" charset="0"/>
              </a:rPr>
              <a:t>BRT</a:t>
            </a:r>
            <a:r>
              <a:rPr lang="zh-CN" altLang="en-US" sz="1400" b="1" dirty="0">
                <a:latin typeface="华文宋体" panose="02010600040101010101" pitchFamily="2" charset="-122"/>
                <a:ea typeface="华文宋体" panose="02010600040101010101" pitchFamily="2" charset="-122"/>
                <a:cs typeface="Times New Roman" panose="02020603050405020304" pitchFamily="18" charset="0"/>
              </a:rPr>
              <a:t>车站遮挡，导致在摄像过程中，只能拍摄一部分车道，且存在两车道变三车道的路况，故我组决定只对单方向总排队长度进行研究。</a:t>
            </a:r>
            <a:endParaRPr lang="en-US" altLang="zh-CN" sz="1400" b="1" dirty="0">
              <a:latin typeface="华文宋体" panose="02010600040101010101" pitchFamily="2" charset="-122"/>
              <a:ea typeface="华文宋体" panose="02010600040101010101" pitchFamily="2" charset="-122"/>
            </a:endParaRPr>
          </a:p>
        </p:txBody>
      </p:sp>
      <p:pic>
        <p:nvPicPr>
          <p:cNvPr id="7" name="图片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929" y="1275606"/>
            <a:ext cx="3962400" cy="3096341"/>
          </a:xfrm>
          <a:prstGeom prst="rect">
            <a:avLst/>
          </a:prstGeom>
          <a:noFill/>
          <a:ln>
            <a:noFill/>
          </a:ln>
        </p:spPr>
      </p:pic>
      <p:pic>
        <p:nvPicPr>
          <p:cNvPr id="9" name="图片 8"/>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8024" y="1283326"/>
            <a:ext cx="4040505" cy="3088620"/>
          </a:xfrm>
          <a:prstGeom prst="rect">
            <a:avLst/>
          </a:prstGeom>
          <a:noFill/>
          <a:ln>
            <a:noFill/>
          </a:ln>
        </p:spPr>
      </p:pic>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4">
              <a:extLst>
                <a:ext uri="{28A0092B-C50C-407E-A947-70E740481C1C}">
                  <a14:useLocalDpi xmlns:a14="http://schemas.microsoft.com/office/drawing/2010/main" val="0"/>
                </a:ext>
              </a:extLst>
            </a:blip>
            <a:srcRect/>
            <a:stretch>
              <a:fillRect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570" y="-69388"/>
            <a:ext cx="7080370" cy="5212889"/>
            <a:chOff x="-44570" y="7938"/>
            <a:chExt cx="7080370" cy="5135563"/>
          </a:xfrm>
        </p:grpSpPr>
        <p:sp>
          <p:nvSpPr>
            <p:cNvPr id="8" name="任意多边形: 形状 7"/>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9"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矩形 34"/>
          <p:cNvSpPr/>
          <p:nvPr/>
        </p:nvSpPr>
        <p:spPr>
          <a:xfrm>
            <a:off x="1835696" y="1491630"/>
            <a:ext cx="2674451" cy="1323439"/>
          </a:xfrm>
          <a:prstGeom prst="rect">
            <a:avLst/>
          </a:prstGeom>
        </p:spPr>
        <p:txBody>
          <a:bodyPr wrap="square">
            <a:spAutoFit/>
          </a:bodyPr>
          <a:lstStyle/>
          <a:p>
            <a:pPr fontAlgn="auto">
              <a:spcBef>
                <a:spcPts val="0"/>
              </a:spcBef>
              <a:spcAft>
                <a:spcPts val="0"/>
              </a:spcAft>
              <a:defRPr/>
            </a:pPr>
            <a:r>
              <a:rPr lang="en-US" altLang="zh-CN" sz="8000" b="1" spc="300" dirty="0">
                <a:solidFill>
                  <a:schemeClr val="bg1"/>
                </a:solidFill>
                <a:latin typeface="+mj-lt"/>
                <a:cs typeface="+mn-ea"/>
                <a:sym typeface="+mn-lt"/>
              </a:rPr>
              <a:t>03</a:t>
            </a:r>
            <a:endParaRPr lang="zh-CN" altLang="en-US" sz="8000" b="1" spc="300" dirty="0">
              <a:solidFill>
                <a:schemeClr val="bg1"/>
              </a:solidFill>
              <a:latin typeface="+mj-lt"/>
              <a:cs typeface="+mn-ea"/>
              <a:sym typeface="+mn-lt"/>
            </a:endParaRPr>
          </a:p>
        </p:txBody>
      </p:sp>
      <p:sp>
        <p:nvSpPr>
          <p:cNvPr id="36" name="TextBox 7"/>
          <p:cNvSpPr>
            <a:spLocks noChangeArrowheads="1"/>
          </p:cNvSpPr>
          <p:nvPr/>
        </p:nvSpPr>
        <p:spPr bwMode="auto">
          <a:xfrm>
            <a:off x="179512" y="2643758"/>
            <a:ext cx="4598357"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dirty="0">
                <a:solidFill>
                  <a:srgbClr val="FFAD2D"/>
                </a:solidFill>
                <a:latin typeface="微软雅黑" panose="020B0503020204020204" pitchFamily="34" charset="-122"/>
                <a:ea typeface="微软雅黑" panose="020B0503020204020204" pitchFamily="34" charset="-122"/>
                <a:cs typeface="+mn-ea"/>
                <a:sym typeface="+mn-lt"/>
              </a:rPr>
              <a:t>调查方式及分工</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randombar(horizontal)">
                                      <p:cBhvr>
                                        <p:cTn id="16" dur="500"/>
                                        <p:tgtEl>
                                          <p:spTgt spid="35"/>
                                        </p:tgtEl>
                                      </p:cBhvr>
                                    </p:animEffect>
                                  </p:childTnLst>
                                </p:cTn>
                              </p:par>
                            </p:childTnLst>
                          </p:cTn>
                        </p:par>
                        <p:par>
                          <p:cTn id="17" fill="hold">
                            <p:stCondLst>
                              <p:cond delay="10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6"/>
                                        </p:tgtEl>
                                        <p:attrNameLst>
                                          <p:attrName>style.visibility</p:attrName>
                                        </p:attrNameLst>
                                      </p:cBhvr>
                                      <p:to>
                                        <p:strVal val="visible"/>
                                      </p:to>
                                    </p:set>
                                    <p:anim by="(-#ppt_w*2)" calcmode="lin" valueType="num">
                                      <p:cBhvr rctx="PPT">
                                        <p:cTn id="20" dur="500" autoRev="1" fill="hold">
                                          <p:stCondLst>
                                            <p:cond delay="0"/>
                                          </p:stCondLst>
                                        </p:cTn>
                                        <p:tgtEl>
                                          <p:spTgt spid="36"/>
                                        </p:tgtEl>
                                        <p:attrNameLst>
                                          <p:attrName>ppt_w</p:attrName>
                                        </p:attrNameLst>
                                      </p:cBhvr>
                                    </p:anim>
                                    <p:anim by="(#ppt_w*0.50)" calcmode="lin" valueType="num">
                                      <p:cBhvr>
                                        <p:cTn id="21" dur="500" decel="50000" autoRev="1" fill="hold">
                                          <p:stCondLst>
                                            <p:cond delay="0"/>
                                          </p:stCondLst>
                                        </p:cTn>
                                        <p:tgtEl>
                                          <p:spTgt spid="36"/>
                                        </p:tgtEl>
                                        <p:attrNameLst>
                                          <p:attrName>ppt_x</p:attrName>
                                        </p:attrNameLst>
                                      </p:cBhvr>
                                    </p:anim>
                                    <p:anim from="(-#ppt_h/2)" to="(#ppt_y)" calcmode="lin" valueType="num">
                                      <p:cBhvr>
                                        <p:cTn id="22" dur="1000" fill="hold">
                                          <p:stCondLst>
                                            <p:cond delay="0"/>
                                          </p:stCondLst>
                                        </p:cTn>
                                        <p:tgtEl>
                                          <p:spTgt spid="36"/>
                                        </p:tgtEl>
                                        <p:attrNameLst>
                                          <p:attrName>ppt_y</p:attrName>
                                        </p:attrNameLst>
                                      </p:cBhvr>
                                    </p:anim>
                                    <p:animRot by="21600000">
                                      <p:cBhvr>
                                        <p:cTn id="23" dur="1000" fill="hold">
                                          <p:stCondLst>
                                            <p:cond delay="0"/>
                                          </p:stCondLst>
                                        </p:cTn>
                                        <p:tgtEl>
                                          <p:spTgt spid="36"/>
                                        </p:tgtEl>
                                        <p:attrNameLst>
                                          <p:attrName>r</p:attrName>
                                        </p:attrNameLst>
                                      </p:cBhvr>
                                    </p:animRot>
                                  </p:childTnLst>
                                </p:cTn>
                              </p:par>
                            </p:childTnLst>
                          </p:cTn>
                        </p:par>
                        <p:par>
                          <p:cTn id="24" fill="hold">
                            <p:stCondLst>
                              <p:cond delay="2599"/>
                            </p:stCondLst>
                            <p:childTnLst>
                              <p:par>
                                <p:cTn id="25" presetID="36" presetClass="emph" presetSubtype="0" fill="hold" grpId="1" nodeType="afterEffect">
                                  <p:stCondLst>
                                    <p:cond delay="0"/>
                                  </p:stCondLst>
                                  <p:iterate type="lt">
                                    <p:tmPct val="10000"/>
                                  </p:iterate>
                                  <p:childTnLst>
                                    <p:animScale>
                                      <p:cBhvr>
                                        <p:cTn id="26" dur="250" autoRev="1" fill="hold">
                                          <p:stCondLst>
                                            <p:cond delay="0"/>
                                          </p:stCondLst>
                                        </p:cTn>
                                        <p:tgtEl>
                                          <p:spTgt spid="36"/>
                                        </p:tgtEl>
                                      </p:cBhvr>
                                      <p:to x="80000" y="100000"/>
                                    </p:animScale>
                                    <p:anim by="(#ppt_w*0.10)" calcmode="lin" valueType="num">
                                      <p:cBhvr>
                                        <p:cTn id="27" dur="250" autoRev="1" fill="hold">
                                          <p:stCondLst>
                                            <p:cond delay="0"/>
                                          </p:stCondLst>
                                        </p:cTn>
                                        <p:tgtEl>
                                          <p:spTgt spid="36"/>
                                        </p:tgtEl>
                                        <p:attrNameLst>
                                          <p:attrName>ppt_x</p:attrName>
                                        </p:attrNameLst>
                                      </p:cBhvr>
                                    </p:anim>
                                    <p:anim by="(-#ppt_w*0.10)" calcmode="lin" valueType="num">
                                      <p:cBhvr>
                                        <p:cTn id="28" dur="250" autoRev="1" fill="hold">
                                          <p:stCondLst>
                                            <p:cond delay="0"/>
                                          </p:stCondLst>
                                        </p:cTn>
                                        <p:tgtEl>
                                          <p:spTgt spid="36"/>
                                        </p:tgtEl>
                                        <p:attrNameLst>
                                          <p:attrName>ppt_y</p:attrName>
                                        </p:attrNameLst>
                                      </p:cBhvr>
                                    </p:anim>
                                    <p:animRot by="-480000">
                                      <p:cBhvr>
                                        <p:cTn id="29" dur="250" autoRev="1" fill="hold">
                                          <p:stCondLst>
                                            <p:cond delay="0"/>
                                          </p:stCondLst>
                                        </p:cTn>
                                        <p:tgtEl>
                                          <p:spTgt spid="36"/>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6">
                                            <p:txEl>
                                              <p:pRg st="0" end="0"/>
                                            </p:txEl>
                                          </p:spTgt>
                                        </p:tgtEl>
                                        <p:attrNameLst>
                                          <p:attrName>style.visibility</p:attrName>
                                        </p:attrNameLst>
                                      </p:cBhvr>
                                      <p:to>
                                        <p:strVal val="visible"/>
                                      </p:to>
                                    </p:set>
                                    <p:anim calcmode="lin" valueType="num">
                                      <p:cBhvr additive="base">
                                        <p:cTn id="34"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5" grpId="0"/>
      <p:bldP spid="36" grpId="0"/>
      <p:bldP spid="36"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533632" y="2406242"/>
            <a:ext cx="1150937" cy="641349"/>
            <a:chOff x="533632" y="2406242"/>
            <a:chExt cx="1150937" cy="641349"/>
          </a:xfrm>
        </p:grpSpPr>
        <p:sp>
          <p:nvSpPr>
            <p:cNvPr id="4" name="Freeform: Shape 3"/>
            <p:cNvSpPr/>
            <p:nvPr/>
          </p:nvSpPr>
          <p:spPr bwMode="auto">
            <a:xfrm>
              <a:off x="533632" y="2406242"/>
              <a:ext cx="1150937" cy="641349"/>
            </a:xfrm>
            <a:custGeom>
              <a:avLst/>
              <a:gdLst>
                <a:gd name="T0" fmla="*/ 0 w 725"/>
                <a:gd name="T1" fmla="*/ 0 h 404"/>
                <a:gd name="T2" fmla="*/ 0 w 725"/>
                <a:gd name="T3" fmla="*/ 404 h 404"/>
                <a:gd name="T4" fmla="*/ 725 w 725"/>
                <a:gd name="T5" fmla="*/ 404 h 404"/>
                <a:gd name="T6" fmla="*/ 324 w 725"/>
                <a:gd name="T7" fmla="*/ 0 h 404"/>
                <a:gd name="T8" fmla="*/ 0 w 725"/>
                <a:gd name="T9" fmla="*/ 0 h 404"/>
              </a:gdLst>
              <a:ahLst/>
              <a:cxnLst>
                <a:cxn ang="0">
                  <a:pos x="T0" y="T1"/>
                </a:cxn>
                <a:cxn ang="0">
                  <a:pos x="T2" y="T3"/>
                </a:cxn>
                <a:cxn ang="0">
                  <a:pos x="T4" y="T5"/>
                </a:cxn>
                <a:cxn ang="0">
                  <a:pos x="T6" y="T7"/>
                </a:cxn>
                <a:cxn ang="0">
                  <a:pos x="T8" y="T9"/>
                </a:cxn>
              </a:cxnLst>
              <a:rect l="0" t="0" r="r" b="b"/>
              <a:pathLst>
                <a:path w="725" h="404">
                  <a:moveTo>
                    <a:pt x="0" y="0"/>
                  </a:moveTo>
                  <a:lnTo>
                    <a:pt x="0" y="404"/>
                  </a:lnTo>
                  <a:lnTo>
                    <a:pt x="725" y="404"/>
                  </a:lnTo>
                  <a:lnTo>
                    <a:pt x="324" y="0"/>
                  </a:lnTo>
                  <a:lnTo>
                    <a:pt x="0" y="0"/>
                  </a:lnTo>
                  <a:close/>
                </a:path>
              </a:pathLst>
            </a:custGeom>
            <a:solidFill>
              <a:srgbClr val="7F7F7F"/>
            </a:solidFill>
            <a:ln>
              <a:noFill/>
            </a:ln>
            <a:effectLst/>
          </p:spPr>
          <p:txBody>
            <a:bodyPr anchor="ctr"/>
            <a:lstStyle/>
            <a:p>
              <a:pPr algn="ctr"/>
              <a:endParaRPr/>
            </a:p>
          </p:txBody>
        </p:sp>
        <p:sp>
          <p:nvSpPr>
            <p:cNvPr id="5" name="Freeform: Shape 4"/>
            <p:cNvSpPr/>
            <p:nvPr/>
          </p:nvSpPr>
          <p:spPr bwMode="auto">
            <a:xfrm>
              <a:off x="734449" y="2569754"/>
              <a:ext cx="342652" cy="340075"/>
            </a:xfrm>
            <a:custGeom>
              <a:avLst/>
              <a:gdLst/>
              <a:ahLst/>
              <a:cxnLst>
                <a:cxn ang="0">
                  <a:pos x="33" y="1"/>
                </a:cxn>
                <a:cxn ang="0">
                  <a:pos x="22" y="1"/>
                </a:cxn>
                <a:cxn ang="0">
                  <a:pos x="0" y="28"/>
                </a:cxn>
                <a:cxn ang="0">
                  <a:pos x="22" y="55"/>
                </a:cxn>
                <a:cxn ang="0">
                  <a:pos x="33" y="55"/>
                </a:cxn>
                <a:cxn ang="0">
                  <a:pos x="56" y="28"/>
                </a:cxn>
                <a:cxn ang="0">
                  <a:pos x="20" y="7"/>
                </a:cxn>
                <a:cxn ang="0">
                  <a:pos x="10" y="14"/>
                </a:cxn>
                <a:cxn ang="0">
                  <a:pos x="7" y="19"/>
                </a:cxn>
                <a:cxn ang="0">
                  <a:pos x="11" y="25"/>
                </a:cxn>
                <a:cxn ang="0">
                  <a:pos x="7" y="19"/>
                </a:cxn>
                <a:cxn ang="0">
                  <a:pos x="5" y="30"/>
                </a:cxn>
                <a:cxn ang="0">
                  <a:pos x="12" y="36"/>
                </a:cxn>
                <a:cxn ang="0">
                  <a:pos x="9" y="41"/>
                </a:cxn>
                <a:cxn ang="0">
                  <a:pos x="20" y="49"/>
                </a:cxn>
                <a:cxn ang="0">
                  <a:pos x="25" y="46"/>
                </a:cxn>
                <a:cxn ang="0">
                  <a:pos x="25" y="41"/>
                </a:cxn>
                <a:cxn ang="0">
                  <a:pos x="25" y="36"/>
                </a:cxn>
                <a:cxn ang="0">
                  <a:pos x="16" y="30"/>
                </a:cxn>
                <a:cxn ang="0">
                  <a:pos x="25" y="36"/>
                </a:cxn>
                <a:cxn ang="0">
                  <a:pos x="16" y="25"/>
                </a:cxn>
                <a:cxn ang="0">
                  <a:pos x="25" y="19"/>
                </a:cxn>
                <a:cxn ang="0">
                  <a:pos x="25" y="14"/>
                </a:cxn>
                <a:cxn ang="0">
                  <a:pos x="25" y="10"/>
                </a:cxn>
                <a:cxn ang="0">
                  <a:pos x="48" y="19"/>
                </a:cxn>
                <a:cxn ang="0">
                  <a:pos x="45" y="25"/>
                </a:cxn>
                <a:cxn ang="0">
                  <a:pos x="48" y="19"/>
                </a:cxn>
                <a:cxn ang="0">
                  <a:pos x="41" y="14"/>
                </a:cxn>
                <a:cxn ang="0">
                  <a:pos x="45" y="14"/>
                </a:cxn>
                <a:cxn ang="0">
                  <a:pos x="34" y="14"/>
                </a:cxn>
                <a:cxn ang="0">
                  <a:pos x="30" y="10"/>
                </a:cxn>
                <a:cxn ang="0">
                  <a:pos x="38" y="19"/>
                </a:cxn>
                <a:cxn ang="0">
                  <a:pos x="30" y="25"/>
                </a:cxn>
                <a:cxn ang="0">
                  <a:pos x="30" y="30"/>
                </a:cxn>
                <a:cxn ang="0">
                  <a:pos x="38" y="36"/>
                </a:cxn>
                <a:cxn ang="0">
                  <a:pos x="30" y="30"/>
                </a:cxn>
                <a:cxn ang="0">
                  <a:pos x="30" y="41"/>
                </a:cxn>
                <a:cxn ang="0">
                  <a:pos x="30" y="46"/>
                </a:cxn>
                <a:cxn ang="0">
                  <a:pos x="41" y="41"/>
                </a:cxn>
                <a:cxn ang="0">
                  <a:pos x="35" y="49"/>
                </a:cxn>
                <a:cxn ang="0">
                  <a:pos x="45" y="30"/>
                </a:cxn>
                <a:cxn ang="0">
                  <a:pos x="49" y="36"/>
                </a:cxn>
              </a:cxnLst>
              <a:rect l="0" t="0" r="r" b="b"/>
              <a:pathLst>
                <a:path w="56" h="56">
                  <a:moveTo>
                    <a:pt x="46" y="7"/>
                  </a:moveTo>
                  <a:cubicBezTo>
                    <a:pt x="42" y="4"/>
                    <a:pt x="38" y="1"/>
                    <a:pt x="33" y="1"/>
                  </a:cubicBezTo>
                  <a:cubicBezTo>
                    <a:pt x="31" y="0"/>
                    <a:pt x="30" y="0"/>
                    <a:pt x="28" y="0"/>
                  </a:cubicBezTo>
                  <a:cubicBezTo>
                    <a:pt x="26" y="0"/>
                    <a:pt x="24" y="0"/>
                    <a:pt x="22" y="1"/>
                  </a:cubicBezTo>
                  <a:cubicBezTo>
                    <a:pt x="17" y="1"/>
                    <a:pt x="13" y="4"/>
                    <a:pt x="10" y="7"/>
                  </a:cubicBezTo>
                  <a:cubicBezTo>
                    <a:pt x="3" y="12"/>
                    <a:pt x="0" y="19"/>
                    <a:pt x="0" y="28"/>
                  </a:cubicBezTo>
                  <a:cubicBezTo>
                    <a:pt x="0" y="37"/>
                    <a:pt x="3" y="44"/>
                    <a:pt x="10" y="49"/>
                  </a:cubicBezTo>
                  <a:cubicBezTo>
                    <a:pt x="13" y="52"/>
                    <a:pt x="17" y="55"/>
                    <a:pt x="22" y="55"/>
                  </a:cubicBezTo>
                  <a:cubicBezTo>
                    <a:pt x="24" y="56"/>
                    <a:pt x="26" y="56"/>
                    <a:pt x="28" y="56"/>
                  </a:cubicBezTo>
                  <a:cubicBezTo>
                    <a:pt x="30" y="56"/>
                    <a:pt x="31" y="56"/>
                    <a:pt x="33" y="55"/>
                  </a:cubicBezTo>
                  <a:cubicBezTo>
                    <a:pt x="38" y="55"/>
                    <a:pt x="42" y="52"/>
                    <a:pt x="46" y="49"/>
                  </a:cubicBezTo>
                  <a:cubicBezTo>
                    <a:pt x="52" y="44"/>
                    <a:pt x="56" y="37"/>
                    <a:pt x="56" y="28"/>
                  </a:cubicBezTo>
                  <a:cubicBezTo>
                    <a:pt x="56" y="19"/>
                    <a:pt x="52" y="12"/>
                    <a:pt x="46" y="7"/>
                  </a:cubicBezTo>
                  <a:close/>
                  <a:moveTo>
                    <a:pt x="20" y="7"/>
                  </a:moveTo>
                  <a:cubicBezTo>
                    <a:pt x="18" y="9"/>
                    <a:pt x="16" y="11"/>
                    <a:pt x="14" y="14"/>
                  </a:cubicBezTo>
                  <a:cubicBezTo>
                    <a:pt x="10" y="14"/>
                    <a:pt x="10" y="14"/>
                    <a:pt x="10" y="14"/>
                  </a:cubicBezTo>
                  <a:cubicBezTo>
                    <a:pt x="13" y="11"/>
                    <a:pt x="16" y="8"/>
                    <a:pt x="20" y="7"/>
                  </a:cubicBezTo>
                  <a:close/>
                  <a:moveTo>
                    <a:pt x="7" y="19"/>
                  </a:moveTo>
                  <a:cubicBezTo>
                    <a:pt x="12" y="19"/>
                    <a:pt x="12" y="19"/>
                    <a:pt x="12" y="19"/>
                  </a:cubicBezTo>
                  <a:cubicBezTo>
                    <a:pt x="11" y="21"/>
                    <a:pt x="11" y="23"/>
                    <a:pt x="11" y="25"/>
                  </a:cubicBezTo>
                  <a:cubicBezTo>
                    <a:pt x="5" y="25"/>
                    <a:pt x="5" y="25"/>
                    <a:pt x="5" y="25"/>
                  </a:cubicBezTo>
                  <a:cubicBezTo>
                    <a:pt x="6" y="23"/>
                    <a:pt x="6" y="21"/>
                    <a:pt x="7" y="19"/>
                  </a:cubicBezTo>
                  <a:close/>
                  <a:moveTo>
                    <a:pt x="6" y="36"/>
                  </a:moveTo>
                  <a:cubicBezTo>
                    <a:pt x="6" y="34"/>
                    <a:pt x="5" y="32"/>
                    <a:pt x="5" y="30"/>
                  </a:cubicBezTo>
                  <a:cubicBezTo>
                    <a:pt x="11" y="30"/>
                    <a:pt x="11" y="30"/>
                    <a:pt x="11" y="30"/>
                  </a:cubicBezTo>
                  <a:cubicBezTo>
                    <a:pt x="11" y="32"/>
                    <a:pt x="11" y="34"/>
                    <a:pt x="12" y="36"/>
                  </a:cubicBezTo>
                  <a:lnTo>
                    <a:pt x="6" y="36"/>
                  </a:lnTo>
                  <a:close/>
                  <a:moveTo>
                    <a:pt x="9" y="41"/>
                  </a:moveTo>
                  <a:cubicBezTo>
                    <a:pt x="14" y="41"/>
                    <a:pt x="14" y="41"/>
                    <a:pt x="14" y="41"/>
                  </a:cubicBezTo>
                  <a:cubicBezTo>
                    <a:pt x="16" y="44"/>
                    <a:pt x="18" y="47"/>
                    <a:pt x="20" y="49"/>
                  </a:cubicBezTo>
                  <a:cubicBezTo>
                    <a:pt x="16" y="48"/>
                    <a:pt x="12" y="45"/>
                    <a:pt x="9" y="41"/>
                  </a:cubicBezTo>
                  <a:close/>
                  <a:moveTo>
                    <a:pt x="25" y="46"/>
                  </a:moveTo>
                  <a:cubicBezTo>
                    <a:pt x="23" y="45"/>
                    <a:pt x="22" y="43"/>
                    <a:pt x="20" y="41"/>
                  </a:cubicBezTo>
                  <a:cubicBezTo>
                    <a:pt x="25" y="41"/>
                    <a:pt x="25" y="41"/>
                    <a:pt x="25" y="41"/>
                  </a:cubicBezTo>
                  <a:lnTo>
                    <a:pt x="25" y="46"/>
                  </a:lnTo>
                  <a:close/>
                  <a:moveTo>
                    <a:pt x="25" y="36"/>
                  </a:moveTo>
                  <a:cubicBezTo>
                    <a:pt x="17" y="36"/>
                    <a:pt x="17" y="36"/>
                    <a:pt x="17" y="36"/>
                  </a:cubicBezTo>
                  <a:cubicBezTo>
                    <a:pt x="17" y="34"/>
                    <a:pt x="16" y="32"/>
                    <a:pt x="16" y="30"/>
                  </a:cubicBezTo>
                  <a:cubicBezTo>
                    <a:pt x="25" y="30"/>
                    <a:pt x="25" y="30"/>
                    <a:pt x="25" y="30"/>
                  </a:cubicBezTo>
                  <a:lnTo>
                    <a:pt x="25" y="36"/>
                  </a:lnTo>
                  <a:close/>
                  <a:moveTo>
                    <a:pt x="25" y="25"/>
                  </a:moveTo>
                  <a:cubicBezTo>
                    <a:pt x="16" y="25"/>
                    <a:pt x="16" y="25"/>
                    <a:pt x="16" y="25"/>
                  </a:cubicBezTo>
                  <a:cubicBezTo>
                    <a:pt x="17" y="23"/>
                    <a:pt x="17" y="21"/>
                    <a:pt x="18" y="19"/>
                  </a:cubicBezTo>
                  <a:cubicBezTo>
                    <a:pt x="25" y="19"/>
                    <a:pt x="25" y="19"/>
                    <a:pt x="25" y="19"/>
                  </a:cubicBezTo>
                  <a:lnTo>
                    <a:pt x="25" y="25"/>
                  </a:lnTo>
                  <a:close/>
                  <a:moveTo>
                    <a:pt x="25" y="14"/>
                  </a:moveTo>
                  <a:cubicBezTo>
                    <a:pt x="21" y="14"/>
                    <a:pt x="21" y="14"/>
                    <a:pt x="21" y="14"/>
                  </a:cubicBezTo>
                  <a:cubicBezTo>
                    <a:pt x="22" y="12"/>
                    <a:pt x="23" y="11"/>
                    <a:pt x="25" y="10"/>
                  </a:cubicBezTo>
                  <a:lnTo>
                    <a:pt x="25" y="14"/>
                  </a:lnTo>
                  <a:close/>
                  <a:moveTo>
                    <a:pt x="48" y="19"/>
                  </a:moveTo>
                  <a:cubicBezTo>
                    <a:pt x="49" y="21"/>
                    <a:pt x="50" y="23"/>
                    <a:pt x="50" y="25"/>
                  </a:cubicBezTo>
                  <a:cubicBezTo>
                    <a:pt x="45" y="25"/>
                    <a:pt x="45" y="25"/>
                    <a:pt x="45" y="25"/>
                  </a:cubicBezTo>
                  <a:cubicBezTo>
                    <a:pt x="44" y="23"/>
                    <a:pt x="44" y="21"/>
                    <a:pt x="43" y="19"/>
                  </a:cubicBezTo>
                  <a:lnTo>
                    <a:pt x="48" y="19"/>
                  </a:lnTo>
                  <a:close/>
                  <a:moveTo>
                    <a:pt x="45" y="14"/>
                  </a:moveTo>
                  <a:cubicBezTo>
                    <a:pt x="41" y="14"/>
                    <a:pt x="41" y="14"/>
                    <a:pt x="41" y="14"/>
                  </a:cubicBezTo>
                  <a:cubicBezTo>
                    <a:pt x="39" y="11"/>
                    <a:pt x="37" y="9"/>
                    <a:pt x="35" y="7"/>
                  </a:cubicBezTo>
                  <a:cubicBezTo>
                    <a:pt x="39" y="8"/>
                    <a:pt x="42" y="11"/>
                    <a:pt x="45" y="14"/>
                  </a:cubicBezTo>
                  <a:close/>
                  <a:moveTo>
                    <a:pt x="30" y="10"/>
                  </a:moveTo>
                  <a:cubicBezTo>
                    <a:pt x="32" y="11"/>
                    <a:pt x="33" y="12"/>
                    <a:pt x="34" y="14"/>
                  </a:cubicBezTo>
                  <a:cubicBezTo>
                    <a:pt x="30" y="14"/>
                    <a:pt x="30" y="14"/>
                    <a:pt x="30" y="14"/>
                  </a:cubicBezTo>
                  <a:lnTo>
                    <a:pt x="30" y="10"/>
                  </a:lnTo>
                  <a:close/>
                  <a:moveTo>
                    <a:pt x="30" y="19"/>
                  </a:moveTo>
                  <a:cubicBezTo>
                    <a:pt x="38" y="19"/>
                    <a:pt x="38" y="19"/>
                    <a:pt x="38" y="19"/>
                  </a:cubicBezTo>
                  <a:cubicBezTo>
                    <a:pt x="38" y="21"/>
                    <a:pt x="39" y="23"/>
                    <a:pt x="39" y="25"/>
                  </a:cubicBezTo>
                  <a:cubicBezTo>
                    <a:pt x="30" y="25"/>
                    <a:pt x="30" y="25"/>
                    <a:pt x="30" y="25"/>
                  </a:cubicBezTo>
                  <a:lnTo>
                    <a:pt x="30" y="19"/>
                  </a:lnTo>
                  <a:close/>
                  <a:moveTo>
                    <a:pt x="30" y="30"/>
                  </a:moveTo>
                  <a:cubicBezTo>
                    <a:pt x="39" y="30"/>
                    <a:pt x="39" y="30"/>
                    <a:pt x="39" y="30"/>
                  </a:cubicBezTo>
                  <a:cubicBezTo>
                    <a:pt x="39" y="32"/>
                    <a:pt x="39" y="34"/>
                    <a:pt x="38" y="36"/>
                  </a:cubicBezTo>
                  <a:cubicBezTo>
                    <a:pt x="30" y="36"/>
                    <a:pt x="30" y="36"/>
                    <a:pt x="30" y="36"/>
                  </a:cubicBezTo>
                  <a:lnTo>
                    <a:pt x="30" y="30"/>
                  </a:lnTo>
                  <a:close/>
                  <a:moveTo>
                    <a:pt x="30" y="46"/>
                  </a:moveTo>
                  <a:cubicBezTo>
                    <a:pt x="30" y="41"/>
                    <a:pt x="30" y="41"/>
                    <a:pt x="30" y="41"/>
                  </a:cubicBezTo>
                  <a:cubicBezTo>
                    <a:pt x="35" y="41"/>
                    <a:pt x="35" y="41"/>
                    <a:pt x="35" y="41"/>
                  </a:cubicBezTo>
                  <a:cubicBezTo>
                    <a:pt x="34" y="43"/>
                    <a:pt x="32" y="45"/>
                    <a:pt x="30" y="46"/>
                  </a:cubicBezTo>
                  <a:close/>
                  <a:moveTo>
                    <a:pt x="35" y="49"/>
                  </a:moveTo>
                  <a:cubicBezTo>
                    <a:pt x="38" y="47"/>
                    <a:pt x="40" y="44"/>
                    <a:pt x="41" y="41"/>
                  </a:cubicBezTo>
                  <a:cubicBezTo>
                    <a:pt x="46" y="41"/>
                    <a:pt x="46" y="41"/>
                    <a:pt x="46" y="41"/>
                  </a:cubicBezTo>
                  <a:cubicBezTo>
                    <a:pt x="43" y="45"/>
                    <a:pt x="39" y="48"/>
                    <a:pt x="35" y="49"/>
                  </a:cubicBezTo>
                  <a:close/>
                  <a:moveTo>
                    <a:pt x="44" y="36"/>
                  </a:moveTo>
                  <a:cubicBezTo>
                    <a:pt x="44" y="34"/>
                    <a:pt x="44" y="32"/>
                    <a:pt x="45" y="30"/>
                  </a:cubicBezTo>
                  <a:cubicBezTo>
                    <a:pt x="50" y="30"/>
                    <a:pt x="50" y="30"/>
                    <a:pt x="50" y="30"/>
                  </a:cubicBezTo>
                  <a:cubicBezTo>
                    <a:pt x="50" y="32"/>
                    <a:pt x="49" y="34"/>
                    <a:pt x="49" y="36"/>
                  </a:cubicBezTo>
                  <a:lnTo>
                    <a:pt x="44" y="36"/>
                  </a:lnTo>
                  <a:close/>
                </a:path>
              </a:pathLst>
            </a:custGeom>
            <a:solidFill>
              <a:srgbClr val="FFFFFF"/>
            </a:solidFill>
            <a:ln w="9525">
              <a:noFill/>
              <a:round/>
            </a:ln>
            <a:effectLst/>
          </p:spPr>
          <p:txBody>
            <a:bodyPr anchor="ctr"/>
            <a:lstStyle/>
            <a:p>
              <a:pPr algn="ctr"/>
              <a:endParaRPr/>
            </a:p>
          </p:txBody>
        </p:sp>
      </p:grpSp>
      <p:sp>
        <p:nvSpPr>
          <p:cNvPr id="8" name="Freeform: Shape 8"/>
          <p:cNvSpPr/>
          <p:nvPr/>
        </p:nvSpPr>
        <p:spPr bwMode="auto">
          <a:xfrm>
            <a:off x="3837301" y="2406241"/>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chemeClr val="accent3"/>
          </a:solidFill>
          <a:ln>
            <a:noFill/>
          </a:ln>
          <a:effectLst/>
        </p:spPr>
        <p:txBody>
          <a:bodyPr anchor="ctr"/>
          <a:lstStyle/>
          <a:p>
            <a:pPr algn="ctr"/>
            <a:endParaRPr/>
          </a:p>
        </p:txBody>
      </p:sp>
      <p:sp>
        <p:nvSpPr>
          <p:cNvPr id="9" name="TextBox 9"/>
          <p:cNvSpPr txBox="1"/>
          <p:nvPr/>
        </p:nvSpPr>
        <p:spPr>
          <a:xfrm>
            <a:off x="4232439" y="2261530"/>
            <a:ext cx="479939" cy="438581"/>
          </a:xfrm>
          <a:prstGeom prst="rect">
            <a:avLst/>
          </a:prstGeom>
          <a:noFill/>
          <a:effectLst/>
        </p:spPr>
        <p:txBody>
          <a:bodyPr wrap="none">
            <a:normAutofit fontScale="85000" lnSpcReduction="20000"/>
          </a:bodyPr>
          <a:lstStyle/>
          <a:p>
            <a:r>
              <a:rPr lang="ru-RU" sz="3200" dirty="0">
                <a:solidFill>
                  <a:schemeClr val="accent3"/>
                </a:solidFill>
              </a:rPr>
              <a:t>0</a:t>
            </a:r>
            <a:r>
              <a:rPr lang="en-US" altLang="zh-CN" sz="3200" dirty="0">
                <a:solidFill>
                  <a:schemeClr val="accent3"/>
                </a:solidFill>
              </a:rPr>
              <a:t>2</a:t>
            </a:r>
            <a:endParaRPr lang="ru-RU" sz="3200" dirty="0">
              <a:solidFill>
                <a:schemeClr val="accent3"/>
              </a:solidFill>
            </a:endParaRPr>
          </a:p>
        </p:txBody>
      </p:sp>
      <p:cxnSp>
        <p:nvCxnSpPr>
          <p:cNvPr id="13" name="Straight Connector 10"/>
          <p:cNvCxnSpPr/>
          <p:nvPr/>
        </p:nvCxnSpPr>
        <p:spPr>
          <a:xfrm flipV="1">
            <a:off x="4454616" y="1788663"/>
            <a:ext cx="0" cy="422023"/>
          </a:xfrm>
          <a:prstGeom prst="line">
            <a:avLst/>
          </a:prstGeom>
          <a:ln w="0">
            <a:solidFill>
              <a:schemeClr val="accent3"/>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15" name="Freeform: Shape 14"/>
          <p:cNvSpPr/>
          <p:nvPr/>
        </p:nvSpPr>
        <p:spPr bwMode="auto">
          <a:xfrm>
            <a:off x="1691599" y="2406241"/>
            <a:ext cx="1274763" cy="641349"/>
          </a:xfrm>
          <a:custGeom>
            <a:avLst/>
            <a:gdLst>
              <a:gd name="T0" fmla="*/ 141 w 803"/>
              <a:gd name="T1" fmla="*/ 404 h 404"/>
              <a:gd name="T2" fmla="*/ 402 w 803"/>
              <a:gd name="T3" fmla="*/ 141 h 404"/>
              <a:gd name="T4" fmla="*/ 663 w 803"/>
              <a:gd name="T5" fmla="*/ 404 h 404"/>
              <a:gd name="T6" fmla="*/ 803 w 803"/>
              <a:gd name="T7" fmla="*/ 404 h 404"/>
              <a:gd name="T8" fmla="*/ 402 w 803"/>
              <a:gd name="T9" fmla="*/ 0 h 404"/>
              <a:gd name="T10" fmla="*/ 0 w 803"/>
              <a:gd name="T11" fmla="*/ 404 h 404"/>
              <a:gd name="T12" fmla="*/ 141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1" y="404"/>
                </a:moveTo>
                <a:lnTo>
                  <a:pt x="402" y="141"/>
                </a:lnTo>
                <a:lnTo>
                  <a:pt x="663" y="404"/>
                </a:lnTo>
                <a:lnTo>
                  <a:pt x="803" y="404"/>
                </a:lnTo>
                <a:lnTo>
                  <a:pt x="402" y="0"/>
                </a:lnTo>
                <a:lnTo>
                  <a:pt x="0" y="404"/>
                </a:lnTo>
                <a:lnTo>
                  <a:pt x="141" y="404"/>
                </a:lnTo>
                <a:close/>
              </a:path>
            </a:pathLst>
          </a:custGeom>
          <a:solidFill>
            <a:schemeClr val="accent2"/>
          </a:solidFill>
          <a:ln>
            <a:noFill/>
          </a:ln>
          <a:effectLst/>
        </p:spPr>
        <p:txBody>
          <a:bodyPr anchor="ctr"/>
          <a:lstStyle/>
          <a:p>
            <a:pPr algn="ctr"/>
            <a:endParaRPr/>
          </a:p>
        </p:txBody>
      </p:sp>
      <p:sp>
        <p:nvSpPr>
          <p:cNvPr id="16" name="TextBox 15"/>
          <p:cNvSpPr txBox="1"/>
          <p:nvPr/>
        </p:nvSpPr>
        <p:spPr>
          <a:xfrm>
            <a:off x="2075501" y="2735961"/>
            <a:ext cx="479939" cy="438581"/>
          </a:xfrm>
          <a:prstGeom prst="rect">
            <a:avLst/>
          </a:prstGeom>
          <a:noFill/>
          <a:effectLst/>
        </p:spPr>
        <p:txBody>
          <a:bodyPr wrap="none">
            <a:normAutofit fontScale="85000" lnSpcReduction="20000"/>
          </a:bodyPr>
          <a:lstStyle/>
          <a:p>
            <a:r>
              <a:rPr lang="ru-RU" sz="3200" dirty="0">
                <a:solidFill>
                  <a:schemeClr val="accent2"/>
                </a:solidFill>
              </a:rPr>
              <a:t>0</a:t>
            </a:r>
            <a:r>
              <a:rPr lang="en-US" altLang="zh-CN" sz="3200" dirty="0">
                <a:solidFill>
                  <a:schemeClr val="accent2"/>
                </a:solidFill>
              </a:rPr>
              <a:t>1</a:t>
            </a:r>
            <a:endParaRPr lang="ru-RU" sz="3200" dirty="0">
              <a:solidFill>
                <a:schemeClr val="accent2"/>
              </a:solidFill>
            </a:endParaRPr>
          </a:p>
        </p:txBody>
      </p:sp>
      <p:sp>
        <p:nvSpPr>
          <p:cNvPr id="17" name="Freeform: Shape 17"/>
          <p:cNvSpPr/>
          <p:nvPr/>
        </p:nvSpPr>
        <p:spPr bwMode="auto">
          <a:xfrm>
            <a:off x="5920698" y="2415286"/>
            <a:ext cx="1274763" cy="641349"/>
          </a:xfrm>
          <a:custGeom>
            <a:avLst/>
            <a:gdLst>
              <a:gd name="T0" fmla="*/ 140 w 803"/>
              <a:gd name="T1" fmla="*/ 404 h 404"/>
              <a:gd name="T2" fmla="*/ 402 w 803"/>
              <a:gd name="T3" fmla="*/ 141 h 404"/>
              <a:gd name="T4" fmla="*/ 662 w 803"/>
              <a:gd name="T5" fmla="*/ 404 h 404"/>
              <a:gd name="T6" fmla="*/ 803 w 803"/>
              <a:gd name="T7" fmla="*/ 404 h 404"/>
              <a:gd name="T8" fmla="*/ 402 w 803"/>
              <a:gd name="T9" fmla="*/ 0 h 404"/>
              <a:gd name="T10" fmla="*/ 0 w 803"/>
              <a:gd name="T11" fmla="*/ 404 h 404"/>
              <a:gd name="T12" fmla="*/ 140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0" y="404"/>
                </a:moveTo>
                <a:lnTo>
                  <a:pt x="402" y="141"/>
                </a:lnTo>
                <a:lnTo>
                  <a:pt x="662" y="404"/>
                </a:lnTo>
                <a:lnTo>
                  <a:pt x="803" y="404"/>
                </a:lnTo>
                <a:lnTo>
                  <a:pt x="402" y="0"/>
                </a:lnTo>
                <a:lnTo>
                  <a:pt x="0" y="404"/>
                </a:lnTo>
                <a:lnTo>
                  <a:pt x="140" y="404"/>
                </a:lnTo>
                <a:close/>
              </a:path>
            </a:pathLst>
          </a:custGeom>
          <a:solidFill>
            <a:schemeClr val="accent4"/>
          </a:solidFill>
          <a:ln>
            <a:noFill/>
          </a:ln>
          <a:effectLst/>
        </p:spPr>
        <p:txBody>
          <a:bodyPr anchor="ctr"/>
          <a:lstStyle/>
          <a:p>
            <a:pPr algn="ctr"/>
            <a:endParaRPr/>
          </a:p>
        </p:txBody>
      </p:sp>
      <p:sp>
        <p:nvSpPr>
          <p:cNvPr id="18" name="TextBox 18"/>
          <p:cNvSpPr txBox="1"/>
          <p:nvPr/>
        </p:nvSpPr>
        <p:spPr>
          <a:xfrm>
            <a:off x="6318109" y="2735960"/>
            <a:ext cx="479939" cy="438581"/>
          </a:xfrm>
          <a:prstGeom prst="rect">
            <a:avLst/>
          </a:prstGeom>
          <a:noFill/>
          <a:effectLst/>
        </p:spPr>
        <p:txBody>
          <a:bodyPr wrap="none">
            <a:normAutofit fontScale="85000" lnSpcReduction="20000"/>
          </a:bodyPr>
          <a:lstStyle/>
          <a:p>
            <a:r>
              <a:rPr lang="ru-RU" sz="3200" dirty="0">
                <a:solidFill>
                  <a:schemeClr val="accent4"/>
                </a:solidFill>
              </a:rPr>
              <a:t>0</a:t>
            </a:r>
            <a:r>
              <a:rPr lang="en-US" altLang="zh-CN" sz="3200" dirty="0">
                <a:solidFill>
                  <a:schemeClr val="accent4"/>
                </a:solidFill>
              </a:rPr>
              <a:t>3</a:t>
            </a:r>
            <a:endParaRPr lang="ru-RU" sz="3200" dirty="0">
              <a:solidFill>
                <a:schemeClr val="accent4"/>
              </a:solidFill>
            </a:endParaRPr>
          </a:p>
        </p:txBody>
      </p:sp>
      <p:cxnSp>
        <p:nvCxnSpPr>
          <p:cNvPr id="19" name="Straight Connector 16"/>
          <p:cNvCxnSpPr/>
          <p:nvPr/>
        </p:nvCxnSpPr>
        <p:spPr>
          <a:xfrm flipV="1">
            <a:off x="2328980" y="3174542"/>
            <a:ext cx="0" cy="407863"/>
          </a:xfrm>
          <a:prstGeom prst="line">
            <a:avLst/>
          </a:prstGeom>
          <a:ln w="0">
            <a:solidFill>
              <a:schemeClr val="accent2"/>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6558078" y="3174542"/>
            <a:ext cx="0" cy="407863"/>
          </a:xfrm>
          <a:prstGeom prst="line">
            <a:avLst/>
          </a:prstGeom>
          <a:ln w="0">
            <a:solidFill>
              <a:schemeClr val="accent4"/>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21" name="Freeform: Shape 20"/>
          <p:cNvSpPr/>
          <p:nvPr/>
        </p:nvSpPr>
        <p:spPr bwMode="auto">
          <a:xfrm>
            <a:off x="7264797" y="2406242"/>
            <a:ext cx="1339851" cy="641349"/>
          </a:xfrm>
          <a:custGeom>
            <a:avLst/>
            <a:gdLst>
              <a:gd name="T0" fmla="*/ 643 w 844"/>
              <a:gd name="T1" fmla="*/ 0 h 404"/>
              <a:gd name="T2" fmla="*/ 517 w 844"/>
              <a:gd name="T3" fmla="*/ 0 h 404"/>
              <a:gd name="T4" fmla="*/ 402 w 844"/>
              <a:gd name="T5" fmla="*/ 0 h 404"/>
              <a:gd name="T6" fmla="*/ 402 w 844"/>
              <a:gd name="T7" fmla="*/ 0 h 404"/>
              <a:gd name="T8" fmla="*/ 402 w 844"/>
              <a:gd name="T9" fmla="*/ 0 h 404"/>
              <a:gd name="T10" fmla="*/ 0 w 844"/>
              <a:gd name="T11" fmla="*/ 404 h 404"/>
              <a:gd name="T12" fmla="*/ 402 w 844"/>
              <a:gd name="T13" fmla="*/ 404 h 404"/>
              <a:gd name="T14" fmla="*/ 517 w 844"/>
              <a:gd name="T15" fmla="*/ 404 h 404"/>
              <a:gd name="T16" fmla="*/ 643 w 844"/>
              <a:gd name="T17" fmla="*/ 404 h 404"/>
              <a:gd name="T18" fmla="*/ 844 w 844"/>
              <a:gd name="T19" fmla="*/ 202 h 404"/>
              <a:gd name="T20" fmla="*/ 844 w 844"/>
              <a:gd name="T21" fmla="*/ 202 h 404"/>
              <a:gd name="T22" fmla="*/ 844 w 844"/>
              <a:gd name="T23" fmla="*/ 202 h 404"/>
              <a:gd name="T24" fmla="*/ 643 w 844"/>
              <a:gd name="T25"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4" h="404">
                <a:moveTo>
                  <a:pt x="643" y="0"/>
                </a:moveTo>
                <a:lnTo>
                  <a:pt x="517" y="0"/>
                </a:lnTo>
                <a:lnTo>
                  <a:pt x="402" y="0"/>
                </a:lnTo>
                <a:lnTo>
                  <a:pt x="402" y="0"/>
                </a:lnTo>
                <a:lnTo>
                  <a:pt x="402" y="0"/>
                </a:lnTo>
                <a:lnTo>
                  <a:pt x="0" y="404"/>
                </a:lnTo>
                <a:lnTo>
                  <a:pt x="402" y="404"/>
                </a:lnTo>
                <a:lnTo>
                  <a:pt x="517" y="404"/>
                </a:lnTo>
                <a:lnTo>
                  <a:pt x="643" y="404"/>
                </a:lnTo>
                <a:lnTo>
                  <a:pt x="844" y="202"/>
                </a:lnTo>
                <a:lnTo>
                  <a:pt x="844" y="202"/>
                </a:lnTo>
                <a:lnTo>
                  <a:pt x="844" y="202"/>
                </a:lnTo>
                <a:lnTo>
                  <a:pt x="643" y="0"/>
                </a:lnTo>
                <a:close/>
              </a:path>
            </a:pathLst>
          </a:custGeom>
          <a:solidFill>
            <a:schemeClr val="accent5">
              <a:lumMod val="40000"/>
              <a:lumOff val="60000"/>
            </a:schemeClr>
          </a:solidFill>
          <a:ln>
            <a:noFill/>
          </a:ln>
          <a:effectLst/>
        </p:spPr>
        <p:txBody>
          <a:bodyPr anchor="ctr"/>
          <a:lstStyle/>
          <a:p>
            <a:pPr algn="ctr"/>
            <a:endParaRPr/>
          </a:p>
        </p:txBody>
      </p:sp>
      <p:sp>
        <p:nvSpPr>
          <p:cNvPr id="36" name="TextBox 30"/>
          <p:cNvSpPr txBox="1"/>
          <p:nvPr/>
        </p:nvSpPr>
        <p:spPr>
          <a:xfrm>
            <a:off x="1077101" y="3582405"/>
            <a:ext cx="2608401" cy="538075"/>
          </a:xfrm>
          <a:prstGeom prst="rect">
            <a:avLst/>
          </a:prstGeom>
        </p:spPr>
        <p:txBody>
          <a:bodyPr vert="horz" wrap="square" lIns="0" tIns="72000" rIns="0" bIns="0" anchor="t" anchorCtr="1">
            <a:normAutofit/>
          </a:bodyPr>
          <a:lstStyle/>
          <a:p>
            <a:pPr>
              <a:lnSpc>
                <a:spcPct val="120000"/>
              </a:lnSpc>
            </a:pPr>
            <a:r>
              <a:rPr lang="zh-CN" altLang="en-US" sz="2000" b="1" dirty="0"/>
              <a:t>实地摄影</a:t>
            </a:r>
            <a:endParaRPr lang="en-US" altLang="zh-CN" sz="1050" b="1" dirty="0">
              <a:solidFill>
                <a:schemeClr val="dk1">
                  <a:lumMod val="100000"/>
                </a:schemeClr>
              </a:solidFill>
            </a:endParaRPr>
          </a:p>
        </p:txBody>
      </p:sp>
      <p:sp>
        <p:nvSpPr>
          <p:cNvPr id="34" name="TextBox 33"/>
          <p:cNvSpPr txBox="1"/>
          <p:nvPr/>
        </p:nvSpPr>
        <p:spPr>
          <a:xfrm>
            <a:off x="5112064" y="3598005"/>
            <a:ext cx="3132343" cy="641349"/>
          </a:xfrm>
          <a:prstGeom prst="rect">
            <a:avLst/>
          </a:prstGeom>
        </p:spPr>
        <p:txBody>
          <a:bodyPr vert="horz" wrap="square" lIns="0" tIns="72000" rIns="0" bIns="0" anchor="t" anchorCtr="1">
            <a:noAutofit/>
          </a:bodyPr>
          <a:lstStyle/>
          <a:p>
            <a:r>
              <a:rPr lang="zh-CN" altLang="en-US" sz="2000" b="1" dirty="0"/>
              <a:t>应用所学知识对处理结果进行数学分析、可视化处理</a:t>
            </a:r>
            <a:endParaRPr lang="zh-CN" altLang="zh-CN" sz="2000" b="1" dirty="0"/>
          </a:p>
        </p:txBody>
      </p:sp>
      <p:sp>
        <p:nvSpPr>
          <p:cNvPr id="30" name="TextBox 39"/>
          <p:cNvSpPr txBox="1"/>
          <p:nvPr/>
        </p:nvSpPr>
        <p:spPr>
          <a:xfrm>
            <a:off x="2966362" y="1238248"/>
            <a:ext cx="2954336" cy="538075"/>
          </a:xfrm>
          <a:prstGeom prst="rect">
            <a:avLst/>
          </a:prstGeom>
        </p:spPr>
        <p:txBody>
          <a:bodyPr vert="horz" wrap="square" lIns="0" tIns="72000" rIns="0" bIns="0" anchor="t" anchorCtr="1">
            <a:noAutofit/>
          </a:bodyPr>
          <a:lstStyle/>
          <a:p>
            <a:r>
              <a:rPr lang="zh-CN" altLang="en-US" sz="2000" b="1" dirty="0"/>
              <a:t>后期对图像进行数据统计</a:t>
            </a:r>
            <a:endParaRPr lang="zh-CN" altLang="zh-CN" sz="2000" b="1" dirty="0"/>
          </a:p>
        </p:txBody>
      </p:sp>
      <p:sp>
        <p:nvSpPr>
          <p:cNvPr id="38"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b="1" dirty="0">
                <a:solidFill>
                  <a:schemeClr val="bg1">
                    <a:lumMod val="50000"/>
                  </a:schemeClr>
                </a:solidFill>
                <a:latin typeface="微软雅黑" panose="020B0503020204020204" pitchFamily="34" charset="-122"/>
                <a:ea typeface="微软雅黑" panose="020B0503020204020204" pitchFamily="34" charset="-122"/>
              </a:rPr>
              <a:t>调查手段</a:t>
            </a:r>
            <a:endParaRPr lang="en-GB"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16" presetClass="entr" presetSubtype="42"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outHorizontal)">
                                      <p:cBhvr>
                                        <p:cTn id="27" dur="500"/>
                                        <p:tgtEl>
                                          <p:spTgt spid="13"/>
                                        </p:tgtEl>
                                      </p:cBhvr>
                                    </p:animEffect>
                                  </p:childTnLst>
                                </p:cTn>
                              </p:par>
                              <p:par>
                                <p:cTn id="28" presetID="16" presetClass="entr" presetSubtype="42"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outHorizontal)">
                                      <p:cBhvr>
                                        <p:cTn id="30" dur="500"/>
                                        <p:tgtEl>
                                          <p:spTgt spid="9"/>
                                        </p:tgtEl>
                                      </p:cBhvr>
                                    </p:animEffect>
                                  </p:childTnLst>
                                </p:cTn>
                              </p:par>
                              <p:par>
                                <p:cTn id="31" presetID="16" presetClass="entr" presetSubtype="42"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outHorizontal)">
                                      <p:cBhvr>
                                        <p:cTn id="33" dur="500"/>
                                        <p:tgtEl>
                                          <p:spTgt spid="16"/>
                                        </p:tgtEl>
                                      </p:cBhvr>
                                    </p:animEffect>
                                  </p:childTnLst>
                                </p:cTn>
                              </p:par>
                              <p:par>
                                <p:cTn id="34" presetID="16" presetClass="entr" presetSubtype="42"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arn(outHorizontal)">
                                      <p:cBhvr>
                                        <p:cTn id="36" dur="500"/>
                                        <p:tgtEl>
                                          <p:spTgt spid="18"/>
                                        </p:tgtEl>
                                      </p:cBhvr>
                                    </p:animEffect>
                                  </p:childTnLst>
                                </p:cTn>
                              </p:par>
                              <p:par>
                                <p:cTn id="37" presetID="16" presetClass="entr" presetSubtype="42"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Horizontal)">
                                      <p:cBhvr>
                                        <p:cTn id="39" dur="500"/>
                                        <p:tgtEl>
                                          <p:spTgt spid="19"/>
                                        </p:tgtEl>
                                      </p:cBhvr>
                                    </p:animEffect>
                                  </p:childTnLst>
                                </p:cTn>
                              </p:par>
                              <p:par>
                                <p:cTn id="40" presetID="16" presetClass="entr" presetSubtype="42"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outHorizont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6">
                                            <p:txEl>
                                              <p:pRg st="0" end="0"/>
                                            </p:txEl>
                                          </p:spTgt>
                                        </p:tgtEl>
                                        <p:attrNameLst>
                                          <p:attrName>style.visibility</p:attrName>
                                        </p:attrNameLst>
                                      </p:cBhvr>
                                      <p:to>
                                        <p:strVal val="visible"/>
                                      </p:to>
                                    </p:set>
                                    <p:animEffect transition="in" filter="fade">
                                      <p:cBhvr>
                                        <p:cTn id="47" dur="1000"/>
                                        <p:tgtEl>
                                          <p:spTgt spid="36">
                                            <p:txEl>
                                              <p:pRg st="0" end="0"/>
                                            </p:txEl>
                                          </p:spTgt>
                                        </p:tgtEl>
                                      </p:cBhvr>
                                    </p:animEffect>
                                    <p:anim calcmode="lin" valueType="num">
                                      <p:cBhvr>
                                        <p:cTn id="48" dur="10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3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0">
                                            <p:txEl>
                                              <p:pRg st="0" end="0"/>
                                            </p:txEl>
                                          </p:spTgt>
                                        </p:tgtEl>
                                        <p:attrNameLst>
                                          <p:attrName>style.visibility</p:attrName>
                                        </p:attrNameLst>
                                      </p:cBhvr>
                                      <p:to>
                                        <p:strVal val="visible"/>
                                      </p:to>
                                    </p:set>
                                    <p:animEffect transition="in" filter="fade">
                                      <p:cBhvr>
                                        <p:cTn id="54" dur="1000"/>
                                        <p:tgtEl>
                                          <p:spTgt spid="30">
                                            <p:txEl>
                                              <p:pRg st="0" end="0"/>
                                            </p:txEl>
                                          </p:spTgt>
                                        </p:tgtEl>
                                      </p:cBhvr>
                                    </p:animEffect>
                                    <p:anim calcmode="lin" valueType="num">
                                      <p:cBhvr>
                                        <p:cTn id="55" dur="10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56" dur="10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34">
                                            <p:txEl>
                                              <p:pRg st="0" end="0"/>
                                            </p:txEl>
                                          </p:spTgt>
                                        </p:tgtEl>
                                        <p:attrNameLst>
                                          <p:attrName>style.visibility</p:attrName>
                                        </p:attrNameLst>
                                      </p:cBhvr>
                                      <p:to>
                                        <p:strVal val="visible"/>
                                      </p:to>
                                    </p:set>
                                    <p:animEffect transition="in" filter="fade">
                                      <p:cBhvr>
                                        <p:cTn id="61" dur="1000"/>
                                        <p:tgtEl>
                                          <p:spTgt spid="34">
                                            <p:txEl>
                                              <p:pRg st="0" end="0"/>
                                            </p:txEl>
                                          </p:spTgt>
                                        </p:tgtEl>
                                      </p:cBhvr>
                                    </p:animEffect>
                                    <p:anim calcmode="lin" valueType="num">
                                      <p:cBhvr>
                                        <p:cTn id="62" dur="10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63" dur="10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5" grpId="0" animBg="1"/>
      <p:bldP spid="16" grpId="0"/>
      <p:bldP spid="17" grpId="0" animBg="1"/>
      <p:bldP spid="18" grpId="0"/>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24"/>
          <p:cNvSpPr/>
          <p:nvPr/>
        </p:nvSpPr>
        <p:spPr bwMode="auto">
          <a:xfrm flipH="1">
            <a:off x="467544" y="778119"/>
            <a:ext cx="145189" cy="145192"/>
          </a:xfrm>
          <a:prstGeom prst="ellipse">
            <a:avLst/>
          </a:prstGeom>
          <a:solidFill>
            <a:srgbClr val="768EA9"/>
          </a:solidFill>
          <a:ln w="9525">
            <a:noFill/>
            <a:round/>
          </a:ln>
        </p:spPr>
        <p:txBody>
          <a:bodyPr anchor="ctr"/>
          <a:lstStyle/>
          <a:p>
            <a:pPr algn="ctr"/>
            <a:endParaRPr/>
          </a:p>
        </p:txBody>
      </p:sp>
      <p:sp>
        <p:nvSpPr>
          <p:cNvPr id="17" name="TextBox 32"/>
          <p:cNvSpPr txBox="1"/>
          <p:nvPr/>
        </p:nvSpPr>
        <p:spPr bwMode="auto">
          <a:xfrm>
            <a:off x="467544" y="628122"/>
            <a:ext cx="3295924" cy="1943628"/>
          </a:xfrm>
          <a:prstGeom prst="rect">
            <a:avLst/>
          </a:prstGeom>
          <a:noFill/>
        </p:spPr>
        <p:txBody>
          <a:bodyPr wrap="square" lIns="360000" tIns="46800" rIns="90000" bIns="46800">
            <a:normAutofit fontScale="85000" lnSpcReduction="10000"/>
          </a:bodyPr>
          <a:lstStyle/>
          <a:p>
            <a:r>
              <a:rPr lang="en-US" altLang="zh-CN" dirty="0"/>
              <a:t> </a:t>
            </a:r>
            <a:r>
              <a:rPr lang="zh-CN" altLang="zh-CN" b="1" dirty="0"/>
              <a:t>于中山大路旁大厦（丽枫公寓）的健身房</a:t>
            </a:r>
            <a:r>
              <a:rPr lang="zh-CN" altLang="en-US" b="1" dirty="0"/>
              <a:t>天</a:t>
            </a:r>
            <a:r>
              <a:rPr lang="zh-CN" altLang="zh-CN" b="1" dirty="0"/>
              <a:t>台上对从车陂路进入交叉口的双向车流进行拍摄，安排两人分别在车陂路的车队末尾进行拍摄，后期处理过程中根据末尾车辆的形态对未能在视频中看到的排队车辆进行</a:t>
            </a:r>
            <a:r>
              <a:rPr lang="zh-CN" altLang="en-US" b="1" dirty="0"/>
              <a:t>计数</a:t>
            </a:r>
            <a:r>
              <a:rPr lang="zh-CN" altLang="zh-CN" b="1" dirty="0"/>
              <a:t>，从而得到较为精确的排队车辆数。</a:t>
            </a:r>
          </a:p>
        </p:txBody>
      </p:sp>
      <p:sp>
        <p:nvSpPr>
          <p:cNvPr id="33"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拍摄地点选取</a:t>
            </a:r>
            <a:endParaRPr lang="en-GB"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34" name="图片 3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8776" y="2463537"/>
            <a:ext cx="4328700" cy="2679963"/>
          </a:xfrm>
          <a:prstGeom prst="rect">
            <a:avLst/>
          </a:prstGeom>
          <a:noFill/>
          <a:ln>
            <a:noFill/>
          </a:ln>
        </p:spPr>
      </p:pic>
      <p:pic>
        <p:nvPicPr>
          <p:cNvPr id="35" name="图片 3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48776" y="200199"/>
            <a:ext cx="4137344" cy="2108867"/>
          </a:xfrm>
          <a:prstGeom prst="rect">
            <a:avLst/>
          </a:prstGeom>
          <a:noFill/>
          <a:ln>
            <a:noFill/>
          </a:ln>
        </p:spPr>
      </p:pic>
      <p:pic>
        <p:nvPicPr>
          <p:cNvPr id="36" name="图片 3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931" y="2920191"/>
            <a:ext cx="3791459" cy="222330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24"/>
          <p:cNvSpPr/>
          <p:nvPr/>
        </p:nvSpPr>
        <p:spPr bwMode="auto">
          <a:xfrm flipH="1">
            <a:off x="611560" y="1203598"/>
            <a:ext cx="145189" cy="145192"/>
          </a:xfrm>
          <a:prstGeom prst="ellipse">
            <a:avLst/>
          </a:prstGeom>
          <a:solidFill>
            <a:srgbClr val="768EA9"/>
          </a:solidFill>
          <a:ln w="9525">
            <a:noFill/>
            <a:round/>
          </a:ln>
        </p:spPr>
        <p:txBody>
          <a:bodyPr anchor="ctr"/>
          <a:lstStyle/>
          <a:p>
            <a:pPr algn="ctr"/>
            <a:endParaRPr/>
          </a:p>
        </p:txBody>
      </p:sp>
      <p:sp>
        <p:nvSpPr>
          <p:cNvPr id="17" name="TextBox 32"/>
          <p:cNvSpPr txBox="1"/>
          <p:nvPr/>
        </p:nvSpPr>
        <p:spPr bwMode="auto">
          <a:xfrm>
            <a:off x="483988" y="1060170"/>
            <a:ext cx="3295924" cy="1943628"/>
          </a:xfrm>
          <a:prstGeom prst="rect">
            <a:avLst/>
          </a:prstGeom>
          <a:noFill/>
        </p:spPr>
        <p:txBody>
          <a:bodyPr wrap="square" lIns="360000" tIns="46800" rIns="90000" bIns="46800">
            <a:noAutofit/>
          </a:bodyPr>
          <a:lstStyle/>
          <a:p>
            <a:pPr>
              <a:lnSpc>
                <a:spcPct val="120000"/>
              </a:lnSpc>
            </a:pPr>
            <a:r>
              <a:rPr lang="zh-CN" altLang="en-US" b="1" dirty="0"/>
              <a:t>分别于中山大道路口天桥对中山大道上双向分别进行拍摄，同时对天桥下的视野盲区车辆进行拍摄。因为小组人数原因和摄影设备数量原因，且发现</a:t>
            </a:r>
            <a:r>
              <a:rPr lang="en-US" altLang="zh-CN" b="1" dirty="0"/>
              <a:t>BRT</a:t>
            </a:r>
            <a:r>
              <a:rPr lang="zh-CN" altLang="en-US" b="1" dirty="0"/>
              <a:t>线基本无排队长度，故仅在中山大道西该方向的</a:t>
            </a:r>
            <a:r>
              <a:rPr lang="en-US" altLang="zh-CN" b="1" dirty="0"/>
              <a:t>BRT</a:t>
            </a:r>
            <a:r>
              <a:rPr lang="zh-CN" altLang="en-US" b="1" dirty="0"/>
              <a:t>车道上的公交不进行数量统计，仅对普通车流进行排队数的计算。</a:t>
            </a:r>
            <a:endParaRPr lang="en-US" altLang="zh-CN" sz="1000" b="1" dirty="0">
              <a:solidFill>
                <a:schemeClr val="tx1">
                  <a:lumMod val="85000"/>
                  <a:lumOff val="15000"/>
                </a:schemeClr>
              </a:solidFill>
            </a:endParaRPr>
          </a:p>
        </p:txBody>
      </p:sp>
      <p:sp>
        <p:nvSpPr>
          <p:cNvPr id="33"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拍摄地点选取</a:t>
            </a:r>
            <a:endParaRPr lang="en-GB"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7" name="图片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9873" y="165123"/>
            <a:ext cx="3960439" cy="2571750"/>
          </a:xfrm>
          <a:prstGeom prst="rect">
            <a:avLst/>
          </a:prstGeom>
          <a:noFill/>
          <a:ln>
            <a:noFill/>
          </a:ln>
        </p:spPr>
      </p:pic>
      <p:pic>
        <p:nvPicPr>
          <p:cNvPr id="8" name="图片 7"/>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952" y="2736873"/>
            <a:ext cx="3960439" cy="23557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76472" y="537507"/>
            <a:ext cx="1715900" cy="2546222"/>
            <a:chOff x="2477041" y="765569"/>
            <a:chExt cx="2287867" cy="3394963"/>
          </a:xfrm>
        </p:grpSpPr>
        <p:grpSp>
          <p:nvGrpSpPr>
            <p:cNvPr id="17" name="组合 16"/>
            <p:cNvGrpSpPr/>
            <p:nvPr/>
          </p:nvGrpSpPr>
          <p:grpSpPr bwMode="auto">
            <a:xfrm flipH="1">
              <a:off x="3118043" y="765569"/>
              <a:ext cx="1646865" cy="3394963"/>
              <a:chOff x="3509" y="406"/>
              <a:chExt cx="1485" cy="3131"/>
            </a:xfrm>
          </p:grpSpPr>
          <p:sp>
            <p:nvSpPr>
              <p:cNvPr id="26" name="任意多边形: 形状 25"/>
              <p:cNvSpPr/>
              <p:nvPr/>
            </p:nvSpPr>
            <p:spPr bwMode="auto">
              <a:xfrm>
                <a:off x="4921" y="1988"/>
                <a:ext cx="24" cy="23"/>
              </a:xfrm>
              <a:custGeom>
                <a:avLst/>
                <a:gdLst>
                  <a:gd name="T0" fmla="*/ 12 w 12"/>
                  <a:gd name="T1" fmla="*/ 7 h 12"/>
                  <a:gd name="T2" fmla="*/ 11 w 12"/>
                  <a:gd name="T3" fmla="*/ 6 h 12"/>
                  <a:gd name="T4" fmla="*/ 11 w 12"/>
                  <a:gd name="T5" fmla="*/ 5 h 12"/>
                  <a:gd name="T6" fmla="*/ 12 w 12"/>
                  <a:gd name="T7" fmla="*/ 5 h 12"/>
                  <a:gd name="T8" fmla="*/ 12 w 12"/>
                  <a:gd name="T9" fmla="*/ 4 h 12"/>
                  <a:gd name="T10" fmla="*/ 12 w 12"/>
                  <a:gd name="T11" fmla="*/ 3 h 12"/>
                  <a:gd name="T12" fmla="*/ 10 w 12"/>
                  <a:gd name="T13" fmla="*/ 2 h 12"/>
                  <a:gd name="T14" fmla="*/ 10 w 12"/>
                  <a:gd name="T15" fmla="*/ 3 h 12"/>
                  <a:gd name="T16" fmla="*/ 9 w 12"/>
                  <a:gd name="T17" fmla="*/ 2 h 12"/>
                  <a:gd name="T18" fmla="*/ 9 w 12"/>
                  <a:gd name="T19" fmla="*/ 1 h 12"/>
                  <a:gd name="T20" fmla="*/ 9 w 12"/>
                  <a:gd name="T21" fmla="*/ 0 h 12"/>
                  <a:gd name="T22" fmla="*/ 8 w 12"/>
                  <a:gd name="T23" fmla="*/ 0 h 12"/>
                  <a:gd name="T24" fmla="*/ 7 w 12"/>
                  <a:gd name="T25" fmla="*/ 0 h 12"/>
                  <a:gd name="T26" fmla="*/ 6 w 12"/>
                  <a:gd name="T27" fmla="*/ 1 h 12"/>
                  <a:gd name="T28" fmla="*/ 5 w 12"/>
                  <a:gd name="T29" fmla="*/ 1 h 12"/>
                  <a:gd name="T30" fmla="*/ 5 w 12"/>
                  <a:gd name="T31" fmla="*/ 0 h 12"/>
                  <a:gd name="T32" fmla="*/ 4 w 12"/>
                  <a:gd name="T33" fmla="*/ 0 h 12"/>
                  <a:gd name="T34" fmla="*/ 3 w 12"/>
                  <a:gd name="T35" fmla="*/ 0 h 12"/>
                  <a:gd name="T36" fmla="*/ 3 w 12"/>
                  <a:gd name="T37" fmla="*/ 1 h 12"/>
                  <a:gd name="T38" fmla="*/ 3 w 12"/>
                  <a:gd name="T39" fmla="*/ 2 h 12"/>
                  <a:gd name="T40" fmla="*/ 2 w 12"/>
                  <a:gd name="T41" fmla="*/ 3 h 12"/>
                  <a:gd name="T42" fmla="*/ 2 w 12"/>
                  <a:gd name="T43" fmla="*/ 3 h 12"/>
                  <a:gd name="T44" fmla="*/ 0 w 12"/>
                  <a:gd name="T45" fmla="*/ 3 h 12"/>
                  <a:gd name="T46" fmla="*/ 0 w 12"/>
                  <a:gd name="T47" fmla="*/ 4 h 12"/>
                  <a:gd name="T48" fmla="*/ 1 w 12"/>
                  <a:gd name="T49" fmla="*/ 5 h 12"/>
                  <a:gd name="T50" fmla="*/ 1 w 12"/>
                  <a:gd name="T51" fmla="*/ 5 h 12"/>
                  <a:gd name="T52" fmla="*/ 1 w 12"/>
                  <a:gd name="T53" fmla="*/ 6 h 12"/>
                  <a:gd name="T54" fmla="*/ 1 w 12"/>
                  <a:gd name="T55" fmla="*/ 7 h 12"/>
                  <a:gd name="T56" fmla="*/ 0 w 12"/>
                  <a:gd name="T57" fmla="*/ 8 h 12"/>
                  <a:gd name="T58" fmla="*/ 1 w 12"/>
                  <a:gd name="T59" fmla="*/ 9 h 12"/>
                  <a:gd name="T60" fmla="*/ 2 w 12"/>
                  <a:gd name="T61" fmla="*/ 9 h 12"/>
                  <a:gd name="T62" fmla="*/ 2 w 12"/>
                  <a:gd name="T63" fmla="*/ 9 h 12"/>
                  <a:gd name="T64" fmla="*/ 3 w 12"/>
                  <a:gd name="T65" fmla="*/ 10 h 12"/>
                  <a:gd name="T66" fmla="*/ 3 w 12"/>
                  <a:gd name="T67" fmla="*/ 10 h 12"/>
                  <a:gd name="T68" fmla="*/ 3 w 12"/>
                  <a:gd name="T69" fmla="*/ 11 h 12"/>
                  <a:gd name="T70" fmla="*/ 4 w 12"/>
                  <a:gd name="T71" fmla="*/ 12 h 12"/>
                  <a:gd name="T72" fmla="*/ 5 w 12"/>
                  <a:gd name="T73" fmla="*/ 11 h 12"/>
                  <a:gd name="T74" fmla="*/ 6 w 12"/>
                  <a:gd name="T75" fmla="*/ 11 h 12"/>
                  <a:gd name="T76" fmla="*/ 7 w 12"/>
                  <a:gd name="T77" fmla="*/ 11 h 12"/>
                  <a:gd name="T78" fmla="*/ 7 w 12"/>
                  <a:gd name="T79" fmla="*/ 11 h 12"/>
                  <a:gd name="T80" fmla="*/ 8 w 12"/>
                  <a:gd name="T81" fmla="*/ 12 h 12"/>
                  <a:gd name="T82" fmla="*/ 9 w 12"/>
                  <a:gd name="T83" fmla="*/ 11 h 12"/>
                  <a:gd name="T84" fmla="*/ 9 w 12"/>
                  <a:gd name="T85" fmla="*/ 10 h 12"/>
                  <a:gd name="T86" fmla="*/ 9 w 12"/>
                  <a:gd name="T87" fmla="*/ 9 h 12"/>
                  <a:gd name="T88" fmla="*/ 10 w 12"/>
                  <a:gd name="T89" fmla="*/ 9 h 12"/>
                  <a:gd name="T90" fmla="*/ 11 w 12"/>
                  <a:gd name="T91" fmla="*/ 9 h 12"/>
                  <a:gd name="T92" fmla="*/ 12 w 12"/>
                  <a:gd name="T93" fmla="*/ 9 h 12"/>
                  <a:gd name="T94" fmla="*/ 12 w 12"/>
                  <a:gd name="T95" fmla="*/ 8 h 12"/>
                  <a:gd name="T96" fmla="*/ 12 w 12"/>
                  <a:gd name="T97" fmla="*/ 7 h 12"/>
                  <a:gd name="T98" fmla="*/ 7 w 12"/>
                  <a:gd name="T99" fmla="*/ 8 h 12"/>
                  <a:gd name="T100" fmla="*/ 4 w 12"/>
                  <a:gd name="T101" fmla="*/ 7 h 12"/>
                  <a:gd name="T102" fmla="*/ 5 w 12"/>
                  <a:gd name="T103" fmla="*/ 4 h 12"/>
                  <a:gd name="T104" fmla="*/ 8 w 12"/>
                  <a:gd name="T105" fmla="*/ 5 h 12"/>
                  <a:gd name="T106" fmla="*/ 7 w 12"/>
                  <a:gd name="T10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 h="12">
                    <a:moveTo>
                      <a:pt x="12" y="7"/>
                    </a:moveTo>
                    <a:cubicBezTo>
                      <a:pt x="11" y="6"/>
                      <a:pt x="11" y="6"/>
                      <a:pt x="11" y="6"/>
                    </a:cubicBezTo>
                    <a:cubicBezTo>
                      <a:pt x="11" y="6"/>
                      <a:pt x="11" y="6"/>
                      <a:pt x="11" y="5"/>
                    </a:cubicBezTo>
                    <a:cubicBezTo>
                      <a:pt x="12" y="5"/>
                      <a:pt x="12" y="5"/>
                      <a:pt x="12" y="5"/>
                    </a:cubicBezTo>
                    <a:cubicBezTo>
                      <a:pt x="12" y="5"/>
                      <a:pt x="12" y="4"/>
                      <a:pt x="12" y="4"/>
                    </a:cubicBezTo>
                    <a:cubicBezTo>
                      <a:pt x="12" y="3"/>
                      <a:pt x="12" y="3"/>
                      <a:pt x="12" y="3"/>
                    </a:cubicBezTo>
                    <a:cubicBezTo>
                      <a:pt x="11" y="2"/>
                      <a:pt x="11" y="2"/>
                      <a:pt x="10" y="2"/>
                    </a:cubicBezTo>
                    <a:cubicBezTo>
                      <a:pt x="10" y="3"/>
                      <a:pt x="10" y="3"/>
                      <a:pt x="10" y="3"/>
                    </a:cubicBezTo>
                    <a:cubicBezTo>
                      <a:pt x="9" y="3"/>
                      <a:pt x="9" y="2"/>
                      <a:pt x="9" y="2"/>
                    </a:cubicBezTo>
                    <a:cubicBezTo>
                      <a:pt x="9" y="1"/>
                      <a:pt x="9" y="1"/>
                      <a:pt x="9" y="1"/>
                    </a:cubicBezTo>
                    <a:cubicBezTo>
                      <a:pt x="9" y="1"/>
                      <a:pt x="9" y="0"/>
                      <a:pt x="9" y="0"/>
                    </a:cubicBezTo>
                    <a:cubicBezTo>
                      <a:pt x="8" y="0"/>
                      <a:pt x="8" y="0"/>
                      <a:pt x="8" y="0"/>
                    </a:cubicBezTo>
                    <a:cubicBezTo>
                      <a:pt x="7" y="0"/>
                      <a:pt x="7" y="0"/>
                      <a:pt x="7" y="0"/>
                    </a:cubicBezTo>
                    <a:cubicBezTo>
                      <a:pt x="6" y="1"/>
                      <a:pt x="6" y="1"/>
                      <a:pt x="6" y="1"/>
                    </a:cubicBezTo>
                    <a:cubicBezTo>
                      <a:pt x="6" y="1"/>
                      <a:pt x="6" y="1"/>
                      <a:pt x="5" y="1"/>
                    </a:cubicBezTo>
                    <a:cubicBezTo>
                      <a:pt x="5" y="0"/>
                      <a:pt x="5" y="0"/>
                      <a:pt x="5" y="0"/>
                    </a:cubicBezTo>
                    <a:cubicBezTo>
                      <a:pt x="5" y="0"/>
                      <a:pt x="4" y="0"/>
                      <a:pt x="4" y="0"/>
                    </a:cubicBezTo>
                    <a:cubicBezTo>
                      <a:pt x="3" y="0"/>
                      <a:pt x="3" y="0"/>
                      <a:pt x="3" y="0"/>
                    </a:cubicBezTo>
                    <a:cubicBezTo>
                      <a:pt x="3" y="1"/>
                      <a:pt x="2" y="1"/>
                      <a:pt x="3" y="1"/>
                    </a:cubicBezTo>
                    <a:cubicBezTo>
                      <a:pt x="3" y="2"/>
                      <a:pt x="3" y="2"/>
                      <a:pt x="3" y="2"/>
                    </a:cubicBezTo>
                    <a:cubicBezTo>
                      <a:pt x="3" y="2"/>
                      <a:pt x="2" y="3"/>
                      <a:pt x="2" y="3"/>
                    </a:cubicBezTo>
                    <a:cubicBezTo>
                      <a:pt x="2" y="3"/>
                      <a:pt x="2" y="3"/>
                      <a:pt x="2" y="3"/>
                    </a:cubicBezTo>
                    <a:cubicBezTo>
                      <a:pt x="1" y="2"/>
                      <a:pt x="1" y="3"/>
                      <a:pt x="0" y="3"/>
                    </a:cubicBezTo>
                    <a:cubicBezTo>
                      <a:pt x="0" y="4"/>
                      <a:pt x="0" y="4"/>
                      <a:pt x="0" y="4"/>
                    </a:cubicBezTo>
                    <a:cubicBezTo>
                      <a:pt x="0" y="4"/>
                      <a:pt x="0" y="5"/>
                      <a:pt x="1" y="5"/>
                    </a:cubicBezTo>
                    <a:cubicBezTo>
                      <a:pt x="1" y="5"/>
                      <a:pt x="1" y="5"/>
                      <a:pt x="1" y="5"/>
                    </a:cubicBezTo>
                    <a:cubicBezTo>
                      <a:pt x="1" y="6"/>
                      <a:pt x="1" y="6"/>
                      <a:pt x="1" y="6"/>
                    </a:cubicBezTo>
                    <a:cubicBezTo>
                      <a:pt x="1" y="7"/>
                      <a:pt x="1" y="7"/>
                      <a:pt x="1" y="7"/>
                    </a:cubicBezTo>
                    <a:cubicBezTo>
                      <a:pt x="0" y="7"/>
                      <a:pt x="0" y="7"/>
                      <a:pt x="0" y="8"/>
                    </a:cubicBezTo>
                    <a:cubicBezTo>
                      <a:pt x="1" y="9"/>
                      <a:pt x="1" y="9"/>
                      <a:pt x="1" y="9"/>
                    </a:cubicBezTo>
                    <a:cubicBezTo>
                      <a:pt x="1" y="9"/>
                      <a:pt x="1" y="9"/>
                      <a:pt x="2" y="9"/>
                    </a:cubicBezTo>
                    <a:cubicBezTo>
                      <a:pt x="2" y="9"/>
                      <a:pt x="2" y="9"/>
                      <a:pt x="2" y="9"/>
                    </a:cubicBezTo>
                    <a:cubicBezTo>
                      <a:pt x="3" y="9"/>
                      <a:pt x="3" y="9"/>
                      <a:pt x="3" y="10"/>
                    </a:cubicBezTo>
                    <a:cubicBezTo>
                      <a:pt x="3" y="10"/>
                      <a:pt x="3" y="10"/>
                      <a:pt x="3" y="10"/>
                    </a:cubicBezTo>
                    <a:cubicBezTo>
                      <a:pt x="3" y="11"/>
                      <a:pt x="3" y="11"/>
                      <a:pt x="3" y="11"/>
                    </a:cubicBezTo>
                    <a:cubicBezTo>
                      <a:pt x="4" y="12"/>
                      <a:pt x="4" y="12"/>
                      <a:pt x="4" y="12"/>
                    </a:cubicBezTo>
                    <a:cubicBezTo>
                      <a:pt x="5" y="12"/>
                      <a:pt x="5" y="12"/>
                      <a:pt x="5" y="11"/>
                    </a:cubicBezTo>
                    <a:cubicBezTo>
                      <a:pt x="6" y="11"/>
                      <a:pt x="6" y="11"/>
                      <a:pt x="6" y="11"/>
                    </a:cubicBezTo>
                    <a:cubicBezTo>
                      <a:pt x="6" y="11"/>
                      <a:pt x="6" y="11"/>
                      <a:pt x="7" y="11"/>
                    </a:cubicBezTo>
                    <a:cubicBezTo>
                      <a:pt x="7" y="11"/>
                      <a:pt x="7" y="11"/>
                      <a:pt x="7" y="11"/>
                    </a:cubicBezTo>
                    <a:cubicBezTo>
                      <a:pt x="7" y="12"/>
                      <a:pt x="8" y="12"/>
                      <a:pt x="8" y="12"/>
                    </a:cubicBezTo>
                    <a:cubicBezTo>
                      <a:pt x="9" y="11"/>
                      <a:pt x="9" y="11"/>
                      <a:pt x="9" y="11"/>
                    </a:cubicBezTo>
                    <a:cubicBezTo>
                      <a:pt x="9" y="11"/>
                      <a:pt x="10" y="11"/>
                      <a:pt x="9" y="10"/>
                    </a:cubicBezTo>
                    <a:cubicBezTo>
                      <a:pt x="9" y="9"/>
                      <a:pt x="9" y="9"/>
                      <a:pt x="9" y="9"/>
                    </a:cubicBezTo>
                    <a:cubicBezTo>
                      <a:pt x="9" y="9"/>
                      <a:pt x="10" y="9"/>
                      <a:pt x="10" y="9"/>
                    </a:cubicBezTo>
                    <a:cubicBezTo>
                      <a:pt x="11" y="9"/>
                      <a:pt x="11" y="9"/>
                      <a:pt x="11" y="9"/>
                    </a:cubicBezTo>
                    <a:cubicBezTo>
                      <a:pt x="11" y="9"/>
                      <a:pt x="12" y="9"/>
                      <a:pt x="12" y="9"/>
                    </a:cubicBezTo>
                    <a:cubicBezTo>
                      <a:pt x="12" y="8"/>
                      <a:pt x="12" y="8"/>
                      <a:pt x="12" y="8"/>
                    </a:cubicBezTo>
                    <a:cubicBezTo>
                      <a:pt x="12" y="7"/>
                      <a:pt x="12" y="7"/>
                      <a:pt x="12" y="7"/>
                    </a:cubicBezTo>
                    <a:close/>
                    <a:moveTo>
                      <a:pt x="7" y="8"/>
                    </a:moveTo>
                    <a:cubicBezTo>
                      <a:pt x="6" y="9"/>
                      <a:pt x="4" y="8"/>
                      <a:pt x="4" y="7"/>
                    </a:cubicBezTo>
                    <a:cubicBezTo>
                      <a:pt x="3" y="6"/>
                      <a:pt x="4" y="4"/>
                      <a:pt x="5" y="4"/>
                    </a:cubicBezTo>
                    <a:cubicBezTo>
                      <a:pt x="6" y="3"/>
                      <a:pt x="8" y="4"/>
                      <a:pt x="8" y="5"/>
                    </a:cubicBezTo>
                    <a:cubicBezTo>
                      <a:pt x="9" y="6"/>
                      <a:pt x="8" y="8"/>
                      <a:pt x="7" y="8"/>
                    </a:cubicBezTo>
                    <a:close/>
                  </a:path>
                </a:pathLst>
              </a:custGeom>
              <a:solidFill>
                <a:srgbClr val="39363A"/>
              </a:solidFill>
              <a:ln>
                <a:noFill/>
              </a:ln>
            </p:spPr>
            <p:txBody>
              <a:bodyPr anchor="ctr"/>
              <a:lstStyle/>
              <a:p>
                <a:pPr algn="ctr"/>
                <a:endParaRPr/>
              </a:p>
            </p:txBody>
          </p:sp>
          <p:sp>
            <p:nvSpPr>
              <p:cNvPr id="27" name="任意多边形: 形状 26"/>
              <p:cNvSpPr/>
              <p:nvPr/>
            </p:nvSpPr>
            <p:spPr bwMode="auto">
              <a:xfrm>
                <a:off x="4951" y="1847"/>
                <a:ext cx="23" cy="24"/>
              </a:xfrm>
              <a:custGeom>
                <a:avLst/>
                <a:gdLst>
                  <a:gd name="T0" fmla="*/ 12 w 12"/>
                  <a:gd name="T1" fmla="*/ 6 h 12"/>
                  <a:gd name="T2" fmla="*/ 11 w 12"/>
                  <a:gd name="T3" fmla="*/ 6 h 12"/>
                  <a:gd name="T4" fmla="*/ 11 w 12"/>
                  <a:gd name="T5" fmla="*/ 5 h 12"/>
                  <a:gd name="T6" fmla="*/ 12 w 12"/>
                  <a:gd name="T7" fmla="*/ 5 h 12"/>
                  <a:gd name="T8" fmla="*/ 12 w 12"/>
                  <a:gd name="T9" fmla="*/ 4 h 12"/>
                  <a:gd name="T10" fmla="*/ 12 w 12"/>
                  <a:gd name="T11" fmla="*/ 3 h 12"/>
                  <a:gd name="T12" fmla="*/ 10 w 12"/>
                  <a:gd name="T13" fmla="*/ 2 h 12"/>
                  <a:gd name="T14" fmla="*/ 10 w 12"/>
                  <a:gd name="T15" fmla="*/ 3 h 12"/>
                  <a:gd name="T16" fmla="*/ 9 w 12"/>
                  <a:gd name="T17" fmla="*/ 2 h 12"/>
                  <a:gd name="T18" fmla="*/ 9 w 12"/>
                  <a:gd name="T19" fmla="*/ 1 h 12"/>
                  <a:gd name="T20" fmla="*/ 9 w 12"/>
                  <a:gd name="T21" fmla="*/ 0 h 12"/>
                  <a:gd name="T22" fmla="*/ 8 w 12"/>
                  <a:gd name="T23" fmla="*/ 0 h 12"/>
                  <a:gd name="T24" fmla="*/ 7 w 12"/>
                  <a:gd name="T25" fmla="*/ 0 h 12"/>
                  <a:gd name="T26" fmla="*/ 6 w 12"/>
                  <a:gd name="T27" fmla="*/ 1 h 12"/>
                  <a:gd name="T28" fmla="*/ 6 w 12"/>
                  <a:gd name="T29" fmla="*/ 1 h 12"/>
                  <a:gd name="T30" fmla="*/ 5 w 12"/>
                  <a:gd name="T31" fmla="*/ 0 h 12"/>
                  <a:gd name="T32" fmla="*/ 4 w 12"/>
                  <a:gd name="T33" fmla="*/ 0 h 12"/>
                  <a:gd name="T34" fmla="*/ 3 w 12"/>
                  <a:gd name="T35" fmla="*/ 0 h 12"/>
                  <a:gd name="T36" fmla="*/ 3 w 12"/>
                  <a:gd name="T37" fmla="*/ 1 h 12"/>
                  <a:gd name="T38" fmla="*/ 3 w 12"/>
                  <a:gd name="T39" fmla="*/ 2 h 12"/>
                  <a:gd name="T40" fmla="*/ 2 w 12"/>
                  <a:gd name="T41" fmla="*/ 3 h 12"/>
                  <a:gd name="T42" fmla="*/ 2 w 12"/>
                  <a:gd name="T43" fmla="*/ 3 h 12"/>
                  <a:gd name="T44" fmla="*/ 0 w 12"/>
                  <a:gd name="T45" fmla="*/ 3 h 12"/>
                  <a:gd name="T46" fmla="*/ 0 w 12"/>
                  <a:gd name="T47" fmla="*/ 4 h 12"/>
                  <a:gd name="T48" fmla="*/ 1 w 12"/>
                  <a:gd name="T49" fmla="*/ 5 h 12"/>
                  <a:gd name="T50" fmla="*/ 1 w 12"/>
                  <a:gd name="T51" fmla="*/ 5 h 12"/>
                  <a:gd name="T52" fmla="*/ 1 w 12"/>
                  <a:gd name="T53" fmla="*/ 6 h 12"/>
                  <a:gd name="T54" fmla="*/ 1 w 12"/>
                  <a:gd name="T55" fmla="*/ 7 h 12"/>
                  <a:gd name="T56" fmla="*/ 0 w 12"/>
                  <a:gd name="T57" fmla="*/ 8 h 12"/>
                  <a:gd name="T58" fmla="*/ 1 w 12"/>
                  <a:gd name="T59" fmla="*/ 9 h 12"/>
                  <a:gd name="T60" fmla="*/ 2 w 12"/>
                  <a:gd name="T61" fmla="*/ 9 h 12"/>
                  <a:gd name="T62" fmla="*/ 2 w 12"/>
                  <a:gd name="T63" fmla="*/ 9 h 12"/>
                  <a:gd name="T64" fmla="*/ 3 w 12"/>
                  <a:gd name="T65" fmla="*/ 10 h 12"/>
                  <a:gd name="T66" fmla="*/ 3 w 12"/>
                  <a:gd name="T67" fmla="*/ 10 h 12"/>
                  <a:gd name="T68" fmla="*/ 3 w 12"/>
                  <a:gd name="T69" fmla="*/ 11 h 12"/>
                  <a:gd name="T70" fmla="*/ 4 w 12"/>
                  <a:gd name="T71" fmla="*/ 12 h 12"/>
                  <a:gd name="T72" fmla="*/ 5 w 12"/>
                  <a:gd name="T73" fmla="*/ 11 h 12"/>
                  <a:gd name="T74" fmla="*/ 6 w 12"/>
                  <a:gd name="T75" fmla="*/ 11 h 12"/>
                  <a:gd name="T76" fmla="*/ 7 w 12"/>
                  <a:gd name="T77" fmla="*/ 11 h 12"/>
                  <a:gd name="T78" fmla="*/ 7 w 12"/>
                  <a:gd name="T79" fmla="*/ 11 h 12"/>
                  <a:gd name="T80" fmla="*/ 8 w 12"/>
                  <a:gd name="T81" fmla="*/ 12 h 12"/>
                  <a:gd name="T82" fmla="*/ 9 w 12"/>
                  <a:gd name="T83" fmla="*/ 11 h 12"/>
                  <a:gd name="T84" fmla="*/ 9 w 12"/>
                  <a:gd name="T85" fmla="*/ 10 h 12"/>
                  <a:gd name="T86" fmla="*/ 9 w 12"/>
                  <a:gd name="T87" fmla="*/ 9 h 12"/>
                  <a:gd name="T88" fmla="*/ 10 w 12"/>
                  <a:gd name="T89" fmla="*/ 9 h 12"/>
                  <a:gd name="T90" fmla="*/ 11 w 12"/>
                  <a:gd name="T91" fmla="*/ 9 h 12"/>
                  <a:gd name="T92" fmla="*/ 12 w 12"/>
                  <a:gd name="T93" fmla="*/ 9 h 12"/>
                  <a:gd name="T94" fmla="*/ 12 w 12"/>
                  <a:gd name="T95" fmla="*/ 8 h 12"/>
                  <a:gd name="T96" fmla="*/ 12 w 12"/>
                  <a:gd name="T97" fmla="*/ 6 h 12"/>
                  <a:gd name="T98" fmla="*/ 7 w 12"/>
                  <a:gd name="T99" fmla="*/ 8 h 12"/>
                  <a:gd name="T100" fmla="*/ 4 w 12"/>
                  <a:gd name="T101" fmla="*/ 7 h 12"/>
                  <a:gd name="T102" fmla="*/ 5 w 12"/>
                  <a:gd name="T103" fmla="*/ 4 h 12"/>
                  <a:gd name="T104" fmla="*/ 8 w 12"/>
                  <a:gd name="T105" fmla="*/ 5 h 12"/>
                  <a:gd name="T106" fmla="*/ 7 w 12"/>
                  <a:gd name="T10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 h="12">
                    <a:moveTo>
                      <a:pt x="12" y="6"/>
                    </a:moveTo>
                    <a:cubicBezTo>
                      <a:pt x="11" y="6"/>
                      <a:pt x="11" y="6"/>
                      <a:pt x="11" y="6"/>
                    </a:cubicBezTo>
                    <a:cubicBezTo>
                      <a:pt x="11" y="6"/>
                      <a:pt x="11" y="6"/>
                      <a:pt x="11" y="5"/>
                    </a:cubicBezTo>
                    <a:cubicBezTo>
                      <a:pt x="12" y="5"/>
                      <a:pt x="12" y="5"/>
                      <a:pt x="12" y="5"/>
                    </a:cubicBezTo>
                    <a:cubicBezTo>
                      <a:pt x="12" y="5"/>
                      <a:pt x="12" y="4"/>
                      <a:pt x="12" y="4"/>
                    </a:cubicBezTo>
                    <a:cubicBezTo>
                      <a:pt x="12" y="3"/>
                      <a:pt x="12" y="3"/>
                      <a:pt x="12" y="3"/>
                    </a:cubicBezTo>
                    <a:cubicBezTo>
                      <a:pt x="11" y="2"/>
                      <a:pt x="11" y="2"/>
                      <a:pt x="10" y="2"/>
                    </a:cubicBezTo>
                    <a:cubicBezTo>
                      <a:pt x="10" y="3"/>
                      <a:pt x="10" y="3"/>
                      <a:pt x="10" y="3"/>
                    </a:cubicBezTo>
                    <a:cubicBezTo>
                      <a:pt x="9" y="3"/>
                      <a:pt x="9" y="2"/>
                      <a:pt x="9" y="2"/>
                    </a:cubicBezTo>
                    <a:cubicBezTo>
                      <a:pt x="9" y="1"/>
                      <a:pt x="9" y="1"/>
                      <a:pt x="9" y="1"/>
                    </a:cubicBezTo>
                    <a:cubicBezTo>
                      <a:pt x="9" y="1"/>
                      <a:pt x="9" y="0"/>
                      <a:pt x="9" y="0"/>
                    </a:cubicBezTo>
                    <a:cubicBezTo>
                      <a:pt x="8" y="0"/>
                      <a:pt x="8" y="0"/>
                      <a:pt x="8" y="0"/>
                    </a:cubicBezTo>
                    <a:cubicBezTo>
                      <a:pt x="7" y="0"/>
                      <a:pt x="7" y="0"/>
                      <a:pt x="7" y="0"/>
                    </a:cubicBezTo>
                    <a:cubicBezTo>
                      <a:pt x="6" y="1"/>
                      <a:pt x="6" y="1"/>
                      <a:pt x="6" y="1"/>
                    </a:cubicBezTo>
                    <a:cubicBezTo>
                      <a:pt x="6" y="1"/>
                      <a:pt x="6" y="1"/>
                      <a:pt x="6" y="1"/>
                    </a:cubicBezTo>
                    <a:cubicBezTo>
                      <a:pt x="5" y="0"/>
                      <a:pt x="5" y="0"/>
                      <a:pt x="5" y="0"/>
                    </a:cubicBezTo>
                    <a:cubicBezTo>
                      <a:pt x="5" y="0"/>
                      <a:pt x="4" y="0"/>
                      <a:pt x="4" y="0"/>
                    </a:cubicBezTo>
                    <a:cubicBezTo>
                      <a:pt x="3" y="0"/>
                      <a:pt x="3" y="0"/>
                      <a:pt x="3" y="0"/>
                    </a:cubicBezTo>
                    <a:cubicBezTo>
                      <a:pt x="3" y="0"/>
                      <a:pt x="2" y="1"/>
                      <a:pt x="3" y="1"/>
                    </a:cubicBezTo>
                    <a:cubicBezTo>
                      <a:pt x="3" y="2"/>
                      <a:pt x="3" y="2"/>
                      <a:pt x="3" y="2"/>
                    </a:cubicBezTo>
                    <a:cubicBezTo>
                      <a:pt x="3" y="2"/>
                      <a:pt x="2" y="3"/>
                      <a:pt x="2" y="3"/>
                    </a:cubicBezTo>
                    <a:cubicBezTo>
                      <a:pt x="2" y="3"/>
                      <a:pt x="2" y="3"/>
                      <a:pt x="2" y="3"/>
                    </a:cubicBezTo>
                    <a:cubicBezTo>
                      <a:pt x="1" y="2"/>
                      <a:pt x="1" y="3"/>
                      <a:pt x="0" y="3"/>
                    </a:cubicBezTo>
                    <a:cubicBezTo>
                      <a:pt x="0" y="4"/>
                      <a:pt x="0" y="4"/>
                      <a:pt x="0" y="4"/>
                    </a:cubicBezTo>
                    <a:cubicBezTo>
                      <a:pt x="0" y="4"/>
                      <a:pt x="0" y="5"/>
                      <a:pt x="1" y="5"/>
                    </a:cubicBezTo>
                    <a:cubicBezTo>
                      <a:pt x="1" y="5"/>
                      <a:pt x="1" y="5"/>
                      <a:pt x="1" y="5"/>
                    </a:cubicBezTo>
                    <a:cubicBezTo>
                      <a:pt x="1" y="6"/>
                      <a:pt x="1" y="6"/>
                      <a:pt x="1" y="6"/>
                    </a:cubicBezTo>
                    <a:cubicBezTo>
                      <a:pt x="1" y="7"/>
                      <a:pt x="1" y="7"/>
                      <a:pt x="1" y="7"/>
                    </a:cubicBezTo>
                    <a:cubicBezTo>
                      <a:pt x="0" y="7"/>
                      <a:pt x="0" y="7"/>
                      <a:pt x="0" y="8"/>
                    </a:cubicBezTo>
                    <a:cubicBezTo>
                      <a:pt x="1" y="9"/>
                      <a:pt x="1" y="9"/>
                      <a:pt x="1" y="9"/>
                    </a:cubicBezTo>
                    <a:cubicBezTo>
                      <a:pt x="1" y="9"/>
                      <a:pt x="1" y="9"/>
                      <a:pt x="2" y="9"/>
                    </a:cubicBezTo>
                    <a:cubicBezTo>
                      <a:pt x="2" y="9"/>
                      <a:pt x="2" y="9"/>
                      <a:pt x="2" y="9"/>
                    </a:cubicBezTo>
                    <a:cubicBezTo>
                      <a:pt x="3" y="9"/>
                      <a:pt x="3" y="9"/>
                      <a:pt x="3" y="10"/>
                    </a:cubicBezTo>
                    <a:cubicBezTo>
                      <a:pt x="3" y="10"/>
                      <a:pt x="3" y="10"/>
                      <a:pt x="3" y="10"/>
                    </a:cubicBezTo>
                    <a:cubicBezTo>
                      <a:pt x="3" y="11"/>
                      <a:pt x="3" y="11"/>
                      <a:pt x="3" y="11"/>
                    </a:cubicBezTo>
                    <a:cubicBezTo>
                      <a:pt x="4" y="12"/>
                      <a:pt x="4" y="12"/>
                      <a:pt x="4" y="12"/>
                    </a:cubicBezTo>
                    <a:cubicBezTo>
                      <a:pt x="5" y="12"/>
                      <a:pt x="5" y="12"/>
                      <a:pt x="5" y="11"/>
                    </a:cubicBezTo>
                    <a:cubicBezTo>
                      <a:pt x="6" y="11"/>
                      <a:pt x="6" y="11"/>
                      <a:pt x="6" y="11"/>
                    </a:cubicBezTo>
                    <a:cubicBezTo>
                      <a:pt x="6" y="11"/>
                      <a:pt x="6" y="11"/>
                      <a:pt x="7" y="11"/>
                    </a:cubicBezTo>
                    <a:cubicBezTo>
                      <a:pt x="7" y="11"/>
                      <a:pt x="7" y="11"/>
                      <a:pt x="7" y="11"/>
                    </a:cubicBezTo>
                    <a:cubicBezTo>
                      <a:pt x="7" y="12"/>
                      <a:pt x="8" y="12"/>
                      <a:pt x="8" y="12"/>
                    </a:cubicBezTo>
                    <a:cubicBezTo>
                      <a:pt x="9" y="11"/>
                      <a:pt x="9" y="11"/>
                      <a:pt x="9" y="11"/>
                    </a:cubicBezTo>
                    <a:cubicBezTo>
                      <a:pt x="9" y="11"/>
                      <a:pt x="10" y="11"/>
                      <a:pt x="9" y="10"/>
                    </a:cubicBezTo>
                    <a:cubicBezTo>
                      <a:pt x="9" y="9"/>
                      <a:pt x="9" y="9"/>
                      <a:pt x="9" y="9"/>
                    </a:cubicBezTo>
                    <a:cubicBezTo>
                      <a:pt x="9" y="9"/>
                      <a:pt x="10" y="9"/>
                      <a:pt x="10" y="9"/>
                    </a:cubicBezTo>
                    <a:cubicBezTo>
                      <a:pt x="11" y="9"/>
                      <a:pt x="11" y="9"/>
                      <a:pt x="11" y="9"/>
                    </a:cubicBezTo>
                    <a:cubicBezTo>
                      <a:pt x="11" y="9"/>
                      <a:pt x="12" y="9"/>
                      <a:pt x="12" y="9"/>
                    </a:cubicBezTo>
                    <a:cubicBezTo>
                      <a:pt x="12" y="8"/>
                      <a:pt x="12" y="8"/>
                      <a:pt x="12" y="8"/>
                    </a:cubicBezTo>
                    <a:cubicBezTo>
                      <a:pt x="12" y="7"/>
                      <a:pt x="12" y="7"/>
                      <a:pt x="12" y="6"/>
                    </a:cubicBezTo>
                    <a:close/>
                    <a:moveTo>
                      <a:pt x="7" y="8"/>
                    </a:moveTo>
                    <a:cubicBezTo>
                      <a:pt x="6" y="9"/>
                      <a:pt x="4" y="8"/>
                      <a:pt x="4" y="7"/>
                    </a:cubicBezTo>
                    <a:cubicBezTo>
                      <a:pt x="3" y="6"/>
                      <a:pt x="4" y="4"/>
                      <a:pt x="5" y="4"/>
                    </a:cubicBezTo>
                    <a:cubicBezTo>
                      <a:pt x="6" y="3"/>
                      <a:pt x="8" y="4"/>
                      <a:pt x="8" y="5"/>
                    </a:cubicBezTo>
                    <a:cubicBezTo>
                      <a:pt x="9" y="6"/>
                      <a:pt x="8" y="7"/>
                      <a:pt x="7" y="8"/>
                    </a:cubicBezTo>
                    <a:close/>
                  </a:path>
                </a:pathLst>
              </a:custGeom>
              <a:solidFill>
                <a:srgbClr val="39363A"/>
              </a:solidFill>
              <a:ln>
                <a:noFill/>
              </a:ln>
            </p:spPr>
            <p:txBody>
              <a:bodyPr anchor="ctr"/>
              <a:lstStyle/>
              <a:p>
                <a:pPr algn="ctr"/>
                <a:endParaRPr/>
              </a:p>
            </p:txBody>
          </p:sp>
          <p:sp>
            <p:nvSpPr>
              <p:cNvPr id="28" name="任意多边形: 形状 27"/>
              <p:cNvSpPr/>
              <p:nvPr/>
            </p:nvSpPr>
            <p:spPr bwMode="auto">
              <a:xfrm>
                <a:off x="4342" y="756"/>
                <a:ext cx="14" cy="22"/>
              </a:xfrm>
              <a:custGeom>
                <a:avLst/>
                <a:gdLst>
                  <a:gd name="T0" fmla="*/ 0 w 7"/>
                  <a:gd name="T1" fmla="*/ 4 h 11"/>
                  <a:gd name="T2" fmla="*/ 1 w 7"/>
                  <a:gd name="T3" fmla="*/ 5 h 11"/>
                  <a:gd name="T4" fmla="*/ 0 w 7"/>
                  <a:gd name="T5" fmla="*/ 7 h 11"/>
                  <a:gd name="T6" fmla="*/ 5 w 7"/>
                  <a:gd name="T7" fmla="*/ 11 h 11"/>
                  <a:gd name="T8" fmla="*/ 7 w 7"/>
                  <a:gd name="T9" fmla="*/ 5 h 11"/>
                  <a:gd name="T10" fmla="*/ 5 w 7"/>
                  <a:gd name="T11" fmla="*/ 0 h 11"/>
                  <a:gd name="T12" fmla="*/ 0 w 7"/>
                  <a:gd name="T13" fmla="*/ 4 h 11"/>
                </a:gdLst>
                <a:ahLst/>
                <a:cxnLst>
                  <a:cxn ang="0">
                    <a:pos x="T0" y="T1"/>
                  </a:cxn>
                  <a:cxn ang="0">
                    <a:pos x="T2" y="T3"/>
                  </a:cxn>
                  <a:cxn ang="0">
                    <a:pos x="T4" y="T5"/>
                  </a:cxn>
                  <a:cxn ang="0">
                    <a:pos x="T6" y="T7"/>
                  </a:cxn>
                  <a:cxn ang="0">
                    <a:pos x="T8" y="T9"/>
                  </a:cxn>
                  <a:cxn ang="0">
                    <a:pos x="T10" y="T11"/>
                  </a:cxn>
                  <a:cxn ang="0">
                    <a:pos x="T12" y="T13"/>
                  </a:cxn>
                </a:cxnLst>
                <a:rect l="0" t="0" r="r" b="b"/>
                <a:pathLst>
                  <a:path w="7" h="11">
                    <a:moveTo>
                      <a:pt x="0" y="4"/>
                    </a:moveTo>
                    <a:cubicBezTo>
                      <a:pt x="0" y="5"/>
                      <a:pt x="1" y="5"/>
                      <a:pt x="1" y="5"/>
                    </a:cubicBezTo>
                    <a:cubicBezTo>
                      <a:pt x="1" y="6"/>
                      <a:pt x="0" y="6"/>
                      <a:pt x="0" y="7"/>
                    </a:cubicBezTo>
                    <a:cubicBezTo>
                      <a:pt x="5" y="11"/>
                      <a:pt x="5" y="11"/>
                      <a:pt x="5" y="11"/>
                    </a:cubicBezTo>
                    <a:cubicBezTo>
                      <a:pt x="6" y="10"/>
                      <a:pt x="7" y="8"/>
                      <a:pt x="7" y="5"/>
                    </a:cubicBezTo>
                    <a:cubicBezTo>
                      <a:pt x="7" y="3"/>
                      <a:pt x="6" y="1"/>
                      <a:pt x="5" y="0"/>
                    </a:cubicBezTo>
                    <a:lnTo>
                      <a:pt x="0" y="4"/>
                    </a:lnTo>
                    <a:close/>
                  </a:path>
                </a:pathLst>
              </a:custGeom>
              <a:solidFill>
                <a:srgbClr val="39363A"/>
              </a:solidFill>
              <a:ln>
                <a:noFill/>
              </a:ln>
            </p:spPr>
            <p:txBody>
              <a:bodyPr anchor="ctr"/>
              <a:lstStyle/>
              <a:p>
                <a:pPr algn="ctr"/>
                <a:endParaRPr/>
              </a:p>
            </p:txBody>
          </p:sp>
          <p:sp>
            <p:nvSpPr>
              <p:cNvPr id="29" name="任意多边形: 形状 28"/>
              <p:cNvSpPr/>
              <p:nvPr/>
            </p:nvSpPr>
            <p:spPr bwMode="auto">
              <a:xfrm>
                <a:off x="4327" y="748"/>
                <a:ext cx="21" cy="14"/>
              </a:xfrm>
              <a:custGeom>
                <a:avLst/>
                <a:gdLst>
                  <a:gd name="T0" fmla="*/ 5 w 11"/>
                  <a:gd name="T1" fmla="*/ 6 h 7"/>
                  <a:gd name="T2" fmla="*/ 7 w 11"/>
                  <a:gd name="T3" fmla="*/ 7 h 7"/>
                  <a:gd name="T4" fmla="*/ 11 w 11"/>
                  <a:gd name="T5" fmla="*/ 2 h 7"/>
                  <a:gd name="T6" fmla="*/ 5 w 11"/>
                  <a:gd name="T7" fmla="*/ 0 h 7"/>
                  <a:gd name="T8" fmla="*/ 0 w 11"/>
                  <a:gd name="T9" fmla="*/ 2 h 7"/>
                  <a:gd name="T10" fmla="*/ 4 w 11"/>
                  <a:gd name="T11" fmla="*/ 7 h 7"/>
                  <a:gd name="T12" fmla="*/ 5 w 11"/>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11" h="7">
                    <a:moveTo>
                      <a:pt x="5" y="6"/>
                    </a:moveTo>
                    <a:cubicBezTo>
                      <a:pt x="6" y="6"/>
                      <a:pt x="6" y="6"/>
                      <a:pt x="7" y="7"/>
                    </a:cubicBezTo>
                    <a:cubicBezTo>
                      <a:pt x="11" y="2"/>
                      <a:pt x="11" y="2"/>
                      <a:pt x="11" y="2"/>
                    </a:cubicBezTo>
                    <a:cubicBezTo>
                      <a:pt x="9" y="1"/>
                      <a:pt x="7" y="0"/>
                      <a:pt x="5" y="0"/>
                    </a:cubicBezTo>
                    <a:cubicBezTo>
                      <a:pt x="3" y="0"/>
                      <a:pt x="1" y="1"/>
                      <a:pt x="0" y="2"/>
                    </a:cubicBezTo>
                    <a:cubicBezTo>
                      <a:pt x="4" y="7"/>
                      <a:pt x="4" y="7"/>
                      <a:pt x="4" y="7"/>
                    </a:cubicBezTo>
                    <a:cubicBezTo>
                      <a:pt x="4" y="6"/>
                      <a:pt x="5" y="6"/>
                      <a:pt x="5" y="6"/>
                    </a:cubicBezTo>
                    <a:close/>
                  </a:path>
                </a:pathLst>
              </a:custGeom>
              <a:solidFill>
                <a:srgbClr val="39363A"/>
              </a:solidFill>
              <a:ln>
                <a:noFill/>
              </a:ln>
            </p:spPr>
            <p:txBody>
              <a:bodyPr anchor="ctr"/>
              <a:lstStyle/>
              <a:p>
                <a:pPr algn="ctr"/>
                <a:endParaRPr/>
              </a:p>
            </p:txBody>
          </p:sp>
          <p:sp>
            <p:nvSpPr>
              <p:cNvPr id="30" name="任意多边形: 形状 29"/>
              <p:cNvSpPr/>
              <p:nvPr/>
            </p:nvSpPr>
            <p:spPr bwMode="auto">
              <a:xfrm>
                <a:off x="4319" y="756"/>
                <a:ext cx="14" cy="22"/>
              </a:xfrm>
              <a:custGeom>
                <a:avLst/>
                <a:gdLst>
                  <a:gd name="T0" fmla="*/ 6 w 7"/>
                  <a:gd name="T1" fmla="*/ 6 h 11"/>
                  <a:gd name="T2" fmla="*/ 7 w 7"/>
                  <a:gd name="T3" fmla="*/ 4 h 11"/>
                  <a:gd name="T4" fmla="*/ 2 w 7"/>
                  <a:gd name="T5" fmla="*/ 0 h 11"/>
                  <a:gd name="T6" fmla="*/ 0 w 7"/>
                  <a:gd name="T7" fmla="*/ 6 h 11"/>
                  <a:gd name="T8" fmla="*/ 2 w 7"/>
                  <a:gd name="T9" fmla="*/ 11 h 11"/>
                  <a:gd name="T10" fmla="*/ 7 w 7"/>
                  <a:gd name="T11" fmla="*/ 7 h 11"/>
                  <a:gd name="T12" fmla="*/ 6 w 7"/>
                  <a:gd name="T13" fmla="*/ 6 h 11"/>
                </a:gdLst>
                <a:ahLst/>
                <a:cxnLst>
                  <a:cxn ang="0">
                    <a:pos x="T0" y="T1"/>
                  </a:cxn>
                  <a:cxn ang="0">
                    <a:pos x="T2" y="T3"/>
                  </a:cxn>
                  <a:cxn ang="0">
                    <a:pos x="T4" y="T5"/>
                  </a:cxn>
                  <a:cxn ang="0">
                    <a:pos x="T6" y="T7"/>
                  </a:cxn>
                  <a:cxn ang="0">
                    <a:pos x="T8" y="T9"/>
                  </a:cxn>
                  <a:cxn ang="0">
                    <a:pos x="T10" y="T11"/>
                  </a:cxn>
                  <a:cxn ang="0">
                    <a:pos x="T12" y="T13"/>
                  </a:cxn>
                </a:cxnLst>
                <a:rect l="0" t="0" r="r" b="b"/>
                <a:pathLst>
                  <a:path w="7" h="11">
                    <a:moveTo>
                      <a:pt x="6" y="6"/>
                    </a:moveTo>
                    <a:cubicBezTo>
                      <a:pt x="6" y="5"/>
                      <a:pt x="6" y="5"/>
                      <a:pt x="7" y="4"/>
                    </a:cubicBezTo>
                    <a:cubicBezTo>
                      <a:pt x="2" y="0"/>
                      <a:pt x="2" y="0"/>
                      <a:pt x="2" y="0"/>
                    </a:cubicBezTo>
                    <a:cubicBezTo>
                      <a:pt x="1" y="2"/>
                      <a:pt x="0" y="3"/>
                      <a:pt x="0" y="6"/>
                    </a:cubicBezTo>
                    <a:cubicBezTo>
                      <a:pt x="0" y="8"/>
                      <a:pt x="1" y="10"/>
                      <a:pt x="2" y="11"/>
                    </a:cubicBezTo>
                    <a:cubicBezTo>
                      <a:pt x="7" y="7"/>
                      <a:pt x="7" y="7"/>
                      <a:pt x="7" y="7"/>
                    </a:cubicBezTo>
                    <a:cubicBezTo>
                      <a:pt x="6" y="6"/>
                      <a:pt x="6" y="6"/>
                      <a:pt x="6" y="6"/>
                    </a:cubicBezTo>
                    <a:close/>
                  </a:path>
                </a:pathLst>
              </a:custGeom>
              <a:solidFill>
                <a:srgbClr val="39363A"/>
              </a:solidFill>
              <a:ln>
                <a:noFill/>
              </a:ln>
            </p:spPr>
            <p:txBody>
              <a:bodyPr anchor="ctr"/>
              <a:lstStyle/>
              <a:p>
                <a:pPr algn="ctr"/>
                <a:endParaRPr/>
              </a:p>
            </p:txBody>
          </p:sp>
          <p:sp>
            <p:nvSpPr>
              <p:cNvPr id="31" name="任意多边形: 形状 30"/>
              <p:cNvSpPr/>
              <p:nvPr/>
            </p:nvSpPr>
            <p:spPr bwMode="auto">
              <a:xfrm>
                <a:off x="4327" y="772"/>
                <a:ext cx="21" cy="13"/>
              </a:xfrm>
              <a:custGeom>
                <a:avLst/>
                <a:gdLst>
                  <a:gd name="T0" fmla="*/ 5 w 11"/>
                  <a:gd name="T1" fmla="*/ 1 h 7"/>
                  <a:gd name="T2" fmla="*/ 4 w 11"/>
                  <a:gd name="T3" fmla="*/ 0 h 7"/>
                  <a:gd name="T4" fmla="*/ 0 w 11"/>
                  <a:gd name="T5" fmla="*/ 5 h 7"/>
                  <a:gd name="T6" fmla="*/ 5 w 11"/>
                  <a:gd name="T7" fmla="*/ 7 h 7"/>
                  <a:gd name="T8" fmla="*/ 11 w 11"/>
                  <a:gd name="T9" fmla="*/ 5 h 7"/>
                  <a:gd name="T10" fmla="*/ 7 w 11"/>
                  <a:gd name="T11" fmla="*/ 0 h 7"/>
                  <a:gd name="T12" fmla="*/ 5 w 11"/>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11" h="7">
                    <a:moveTo>
                      <a:pt x="5" y="1"/>
                    </a:moveTo>
                    <a:cubicBezTo>
                      <a:pt x="5" y="1"/>
                      <a:pt x="5" y="1"/>
                      <a:pt x="4" y="0"/>
                    </a:cubicBezTo>
                    <a:cubicBezTo>
                      <a:pt x="0" y="5"/>
                      <a:pt x="0" y="5"/>
                      <a:pt x="0" y="5"/>
                    </a:cubicBezTo>
                    <a:cubicBezTo>
                      <a:pt x="1" y="6"/>
                      <a:pt x="3" y="7"/>
                      <a:pt x="5" y="7"/>
                    </a:cubicBezTo>
                    <a:cubicBezTo>
                      <a:pt x="8" y="7"/>
                      <a:pt x="10" y="6"/>
                      <a:pt x="11" y="5"/>
                    </a:cubicBezTo>
                    <a:cubicBezTo>
                      <a:pt x="7" y="0"/>
                      <a:pt x="7" y="0"/>
                      <a:pt x="7" y="0"/>
                    </a:cubicBezTo>
                    <a:cubicBezTo>
                      <a:pt x="6" y="1"/>
                      <a:pt x="6" y="1"/>
                      <a:pt x="5" y="1"/>
                    </a:cubicBezTo>
                    <a:close/>
                  </a:path>
                </a:pathLst>
              </a:custGeom>
              <a:solidFill>
                <a:srgbClr val="39363A"/>
              </a:solidFill>
              <a:ln>
                <a:noFill/>
              </a:ln>
            </p:spPr>
            <p:txBody>
              <a:bodyPr anchor="ctr"/>
              <a:lstStyle/>
              <a:p>
                <a:pPr algn="ctr"/>
                <a:endParaRPr/>
              </a:p>
            </p:txBody>
          </p:sp>
          <p:sp>
            <p:nvSpPr>
              <p:cNvPr id="32" name="任意多边形: 形状 31"/>
              <p:cNvSpPr/>
              <p:nvPr/>
            </p:nvSpPr>
            <p:spPr bwMode="auto">
              <a:xfrm>
                <a:off x="4303" y="723"/>
                <a:ext cx="84" cy="94"/>
              </a:xfrm>
              <a:custGeom>
                <a:avLst/>
                <a:gdLst>
                  <a:gd name="T0" fmla="*/ 43 w 43"/>
                  <a:gd name="T1" fmla="*/ 34 h 48"/>
                  <a:gd name="T2" fmla="*/ 43 w 43"/>
                  <a:gd name="T3" fmla="*/ 32 h 48"/>
                  <a:gd name="T4" fmla="*/ 42 w 43"/>
                  <a:gd name="T5" fmla="*/ 8 h 48"/>
                  <a:gd name="T6" fmla="*/ 34 w 43"/>
                  <a:gd name="T7" fmla="*/ 0 h 48"/>
                  <a:gd name="T8" fmla="*/ 8 w 43"/>
                  <a:gd name="T9" fmla="*/ 0 h 48"/>
                  <a:gd name="T10" fmla="*/ 0 w 43"/>
                  <a:gd name="T11" fmla="*/ 9 h 48"/>
                  <a:gd name="T12" fmla="*/ 0 w 43"/>
                  <a:gd name="T13" fmla="*/ 31 h 48"/>
                  <a:gd name="T14" fmla="*/ 0 w 43"/>
                  <a:gd name="T15" fmla="*/ 35 h 48"/>
                  <a:gd name="T16" fmla="*/ 0 w 43"/>
                  <a:gd name="T17" fmla="*/ 46 h 48"/>
                  <a:gd name="T18" fmla="*/ 2 w 43"/>
                  <a:gd name="T19" fmla="*/ 48 h 48"/>
                  <a:gd name="T20" fmla="*/ 9 w 43"/>
                  <a:gd name="T21" fmla="*/ 48 h 48"/>
                  <a:gd name="T22" fmla="*/ 11 w 43"/>
                  <a:gd name="T23" fmla="*/ 46 h 48"/>
                  <a:gd name="T24" fmla="*/ 11 w 43"/>
                  <a:gd name="T25" fmla="*/ 45 h 48"/>
                  <a:gd name="T26" fmla="*/ 32 w 43"/>
                  <a:gd name="T27" fmla="*/ 44 h 48"/>
                  <a:gd name="T28" fmla="*/ 32 w 43"/>
                  <a:gd name="T29" fmla="*/ 46 h 48"/>
                  <a:gd name="T30" fmla="*/ 34 w 43"/>
                  <a:gd name="T31" fmla="*/ 48 h 48"/>
                  <a:gd name="T32" fmla="*/ 41 w 43"/>
                  <a:gd name="T33" fmla="*/ 48 h 48"/>
                  <a:gd name="T34" fmla="*/ 43 w 43"/>
                  <a:gd name="T35" fmla="*/ 46 h 48"/>
                  <a:gd name="T36" fmla="*/ 43 w 43"/>
                  <a:gd name="T37" fmla="*/ 34 h 48"/>
                  <a:gd name="T38" fmla="*/ 17 w 43"/>
                  <a:gd name="T39" fmla="*/ 35 h 48"/>
                  <a:gd name="T40" fmla="*/ 5 w 43"/>
                  <a:gd name="T41" fmla="*/ 23 h 48"/>
                  <a:gd name="T42" fmla="*/ 17 w 43"/>
                  <a:gd name="T43" fmla="*/ 10 h 48"/>
                  <a:gd name="T44" fmla="*/ 30 w 43"/>
                  <a:gd name="T45" fmla="*/ 22 h 48"/>
                  <a:gd name="T46" fmla="*/ 17 w 43"/>
                  <a:gd name="T47" fmla="*/ 35 h 48"/>
                  <a:gd name="T48" fmla="*/ 37 w 43"/>
                  <a:gd name="T49" fmla="*/ 20 h 48"/>
                  <a:gd name="T50" fmla="*/ 37 w 43"/>
                  <a:gd name="T51" fmla="*/ 28 h 48"/>
                  <a:gd name="T52" fmla="*/ 36 w 43"/>
                  <a:gd name="T53" fmla="*/ 29 h 48"/>
                  <a:gd name="T54" fmla="*/ 35 w 43"/>
                  <a:gd name="T55" fmla="*/ 28 h 48"/>
                  <a:gd name="T56" fmla="*/ 35 w 43"/>
                  <a:gd name="T57" fmla="*/ 20 h 48"/>
                  <a:gd name="T58" fmla="*/ 34 w 43"/>
                  <a:gd name="T59" fmla="*/ 18 h 48"/>
                  <a:gd name="T60" fmla="*/ 34 w 43"/>
                  <a:gd name="T61" fmla="*/ 18 h 48"/>
                  <a:gd name="T62" fmla="*/ 36 w 43"/>
                  <a:gd name="T63" fmla="*/ 16 h 48"/>
                  <a:gd name="T64" fmla="*/ 38 w 43"/>
                  <a:gd name="T65" fmla="*/ 18 h 48"/>
                  <a:gd name="T66" fmla="*/ 38 w 43"/>
                  <a:gd name="T67" fmla="*/ 18 h 48"/>
                  <a:gd name="T68" fmla="*/ 37 w 43"/>
                  <a:gd name="T69"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 h="48">
                    <a:moveTo>
                      <a:pt x="43" y="34"/>
                    </a:moveTo>
                    <a:cubicBezTo>
                      <a:pt x="43" y="32"/>
                      <a:pt x="43" y="32"/>
                      <a:pt x="43" y="32"/>
                    </a:cubicBezTo>
                    <a:cubicBezTo>
                      <a:pt x="42" y="8"/>
                      <a:pt x="42" y="8"/>
                      <a:pt x="42" y="8"/>
                    </a:cubicBezTo>
                    <a:cubicBezTo>
                      <a:pt x="42" y="1"/>
                      <a:pt x="39" y="0"/>
                      <a:pt x="34" y="0"/>
                    </a:cubicBezTo>
                    <a:cubicBezTo>
                      <a:pt x="8" y="0"/>
                      <a:pt x="8" y="0"/>
                      <a:pt x="8" y="0"/>
                    </a:cubicBezTo>
                    <a:cubicBezTo>
                      <a:pt x="3" y="0"/>
                      <a:pt x="0" y="2"/>
                      <a:pt x="0" y="9"/>
                    </a:cubicBezTo>
                    <a:cubicBezTo>
                      <a:pt x="0" y="31"/>
                      <a:pt x="0" y="31"/>
                      <a:pt x="0" y="31"/>
                    </a:cubicBezTo>
                    <a:cubicBezTo>
                      <a:pt x="0" y="35"/>
                      <a:pt x="0" y="35"/>
                      <a:pt x="0" y="35"/>
                    </a:cubicBezTo>
                    <a:cubicBezTo>
                      <a:pt x="0" y="46"/>
                      <a:pt x="0" y="46"/>
                      <a:pt x="0" y="46"/>
                    </a:cubicBezTo>
                    <a:cubicBezTo>
                      <a:pt x="0" y="47"/>
                      <a:pt x="1" y="48"/>
                      <a:pt x="2" y="48"/>
                    </a:cubicBezTo>
                    <a:cubicBezTo>
                      <a:pt x="9" y="48"/>
                      <a:pt x="9" y="48"/>
                      <a:pt x="9" y="48"/>
                    </a:cubicBezTo>
                    <a:cubicBezTo>
                      <a:pt x="10" y="48"/>
                      <a:pt x="11" y="47"/>
                      <a:pt x="11" y="46"/>
                    </a:cubicBezTo>
                    <a:cubicBezTo>
                      <a:pt x="11" y="45"/>
                      <a:pt x="11" y="45"/>
                      <a:pt x="11" y="45"/>
                    </a:cubicBezTo>
                    <a:cubicBezTo>
                      <a:pt x="32" y="44"/>
                      <a:pt x="32" y="44"/>
                      <a:pt x="32" y="44"/>
                    </a:cubicBezTo>
                    <a:cubicBezTo>
                      <a:pt x="32" y="46"/>
                      <a:pt x="32" y="46"/>
                      <a:pt x="32" y="46"/>
                    </a:cubicBezTo>
                    <a:cubicBezTo>
                      <a:pt x="32" y="47"/>
                      <a:pt x="33" y="48"/>
                      <a:pt x="34" y="48"/>
                    </a:cubicBezTo>
                    <a:cubicBezTo>
                      <a:pt x="41" y="48"/>
                      <a:pt x="41" y="48"/>
                      <a:pt x="41" y="48"/>
                    </a:cubicBezTo>
                    <a:cubicBezTo>
                      <a:pt x="42" y="48"/>
                      <a:pt x="43" y="47"/>
                      <a:pt x="43" y="46"/>
                    </a:cubicBezTo>
                    <a:lnTo>
                      <a:pt x="43" y="34"/>
                    </a:lnTo>
                    <a:close/>
                    <a:moveTo>
                      <a:pt x="17" y="35"/>
                    </a:moveTo>
                    <a:cubicBezTo>
                      <a:pt x="11" y="35"/>
                      <a:pt x="5" y="30"/>
                      <a:pt x="5" y="23"/>
                    </a:cubicBezTo>
                    <a:cubicBezTo>
                      <a:pt x="5" y="16"/>
                      <a:pt x="10" y="10"/>
                      <a:pt x="17" y="10"/>
                    </a:cubicBezTo>
                    <a:cubicBezTo>
                      <a:pt x="24" y="10"/>
                      <a:pt x="30" y="16"/>
                      <a:pt x="30" y="22"/>
                    </a:cubicBezTo>
                    <a:cubicBezTo>
                      <a:pt x="30" y="29"/>
                      <a:pt x="24" y="35"/>
                      <a:pt x="17" y="35"/>
                    </a:cubicBezTo>
                    <a:close/>
                    <a:moveTo>
                      <a:pt x="37" y="20"/>
                    </a:moveTo>
                    <a:cubicBezTo>
                      <a:pt x="37" y="28"/>
                      <a:pt x="37" y="28"/>
                      <a:pt x="37" y="28"/>
                    </a:cubicBezTo>
                    <a:cubicBezTo>
                      <a:pt x="37" y="29"/>
                      <a:pt x="37" y="29"/>
                      <a:pt x="36" y="29"/>
                    </a:cubicBezTo>
                    <a:cubicBezTo>
                      <a:pt x="35" y="29"/>
                      <a:pt x="35" y="29"/>
                      <a:pt x="35" y="28"/>
                    </a:cubicBezTo>
                    <a:cubicBezTo>
                      <a:pt x="35" y="20"/>
                      <a:pt x="35" y="20"/>
                      <a:pt x="35" y="20"/>
                    </a:cubicBezTo>
                    <a:cubicBezTo>
                      <a:pt x="34" y="20"/>
                      <a:pt x="34" y="19"/>
                      <a:pt x="34" y="18"/>
                    </a:cubicBezTo>
                    <a:cubicBezTo>
                      <a:pt x="34" y="18"/>
                      <a:pt x="34" y="18"/>
                      <a:pt x="34" y="18"/>
                    </a:cubicBezTo>
                    <a:cubicBezTo>
                      <a:pt x="34" y="16"/>
                      <a:pt x="35" y="16"/>
                      <a:pt x="36" y="16"/>
                    </a:cubicBezTo>
                    <a:cubicBezTo>
                      <a:pt x="37" y="15"/>
                      <a:pt x="38" y="16"/>
                      <a:pt x="38" y="18"/>
                    </a:cubicBezTo>
                    <a:cubicBezTo>
                      <a:pt x="38" y="18"/>
                      <a:pt x="38" y="18"/>
                      <a:pt x="38" y="18"/>
                    </a:cubicBezTo>
                    <a:cubicBezTo>
                      <a:pt x="38" y="19"/>
                      <a:pt x="38" y="20"/>
                      <a:pt x="37" y="20"/>
                    </a:cubicBezTo>
                    <a:close/>
                  </a:path>
                </a:pathLst>
              </a:custGeom>
              <a:solidFill>
                <a:srgbClr val="39363A"/>
              </a:solidFill>
              <a:ln>
                <a:noFill/>
              </a:ln>
            </p:spPr>
            <p:txBody>
              <a:bodyPr anchor="ctr"/>
              <a:lstStyle/>
              <a:p>
                <a:pPr algn="ctr"/>
                <a:endParaRPr/>
              </a:p>
            </p:txBody>
          </p:sp>
          <p:sp>
            <p:nvSpPr>
              <p:cNvPr id="33" name="任意多边形: 形状 32"/>
              <p:cNvSpPr/>
              <p:nvPr/>
            </p:nvSpPr>
            <p:spPr bwMode="auto">
              <a:xfrm>
                <a:off x="4937" y="1947"/>
                <a:ext cx="51" cy="43"/>
              </a:xfrm>
              <a:custGeom>
                <a:avLst/>
                <a:gdLst>
                  <a:gd name="T0" fmla="*/ 22 w 26"/>
                  <a:gd name="T1" fmla="*/ 4 h 22"/>
                  <a:gd name="T2" fmla="*/ 22 w 26"/>
                  <a:gd name="T3" fmla="*/ 3 h 22"/>
                  <a:gd name="T4" fmla="*/ 22 w 26"/>
                  <a:gd name="T5" fmla="*/ 3 h 22"/>
                  <a:gd name="T6" fmla="*/ 19 w 26"/>
                  <a:gd name="T7" fmla="*/ 3 h 22"/>
                  <a:gd name="T8" fmla="*/ 19 w 26"/>
                  <a:gd name="T9" fmla="*/ 4 h 22"/>
                  <a:gd name="T10" fmla="*/ 18 w 26"/>
                  <a:gd name="T11" fmla="*/ 4 h 22"/>
                  <a:gd name="T12" fmla="*/ 17 w 26"/>
                  <a:gd name="T13" fmla="*/ 2 h 22"/>
                  <a:gd name="T14" fmla="*/ 14 w 26"/>
                  <a:gd name="T15" fmla="*/ 0 h 22"/>
                  <a:gd name="T16" fmla="*/ 12 w 26"/>
                  <a:gd name="T17" fmla="*/ 0 h 22"/>
                  <a:gd name="T18" fmla="*/ 9 w 26"/>
                  <a:gd name="T19" fmla="*/ 2 h 22"/>
                  <a:gd name="T20" fmla="*/ 9 w 26"/>
                  <a:gd name="T21" fmla="*/ 4 h 22"/>
                  <a:gd name="T22" fmla="*/ 8 w 26"/>
                  <a:gd name="T23" fmla="*/ 4 h 22"/>
                  <a:gd name="T24" fmla="*/ 7 w 26"/>
                  <a:gd name="T25" fmla="*/ 3 h 22"/>
                  <a:gd name="T26" fmla="*/ 5 w 26"/>
                  <a:gd name="T27" fmla="*/ 3 h 22"/>
                  <a:gd name="T28" fmla="*/ 4 w 26"/>
                  <a:gd name="T29" fmla="*/ 4 h 22"/>
                  <a:gd name="T30" fmla="*/ 4 w 26"/>
                  <a:gd name="T31" fmla="*/ 4 h 22"/>
                  <a:gd name="T32" fmla="*/ 0 w 26"/>
                  <a:gd name="T33" fmla="*/ 8 h 22"/>
                  <a:gd name="T34" fmla="*/ 1 w 26"/>
                  <a:gd name="T35" fmla="*/ 17 h 22"/>
                  <a:gd name="T36" fmla="*/ 5 w 26"/>
                  <a:gd name="T37" fmla="*/ 22 h 22"/>
                  <a:gd name="T38" fmla="*/ 22 w 26"/>
                  <a:gd name="T39" fmla="*/ 21 h 22"/>
                  <a:gd name="T40" fmla="*/ 26 w 26"/>
                  <a:gd name="T41" fmla="*/ 17 h 22"/>
                  <a:gd name="T42" fmla="*/ 26 w 26"/>
                  <a:gd name="T43" fmla="*/ 8 h 22"/>
                  <a:gd name="T44" fmla="*/ 22 w 26"/>
                  <a:gd name="T45" fmla="*/ 4 h 22"/>
                  <a:gd name="T46" fmla="*/ 10 w 26"/>
                  <a:gd name="T47" fmla="*/ 2 h 22"/>
                  <a:gd name="T48" fmla="*/ 12 w 26"/>
                  <a:gd name="T49" fmla="*/ 1 h 22"/>
                  <a:gd name="T50" fmla="*/ 14 w 26"/>
                  <a:gd name="T51" fmla="*/ 1 h 22"/>
                  <a:gd name="T52" fmla="*/ 16 w 26"/>
                  <a:gd name="T53" fmla="*/ 2 h 22"/>
                  <a:gd name="T54" fmla="*/ 16 w 26"/>
                  <a:gd name="T55" fmla="*/ 4 h 22"/>
                  <a:gd name="T56" fmla="*/ 10 w 26"/>
                  <a:gd name="T57" fmla="*/ 4 h 22"/>
                  <a:gd name="T58" fmla="*/ 10 w 26"/>
                  <a:gd name="T5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 h="22">
                    <a:moveTo>
                      <a:pt x="22" y="4"/>
                    </a:moveTo>
                    <a:cubicBezTo>
                      <a:pt x="22" y="4"/>
                      <a:pt x="22" y="3"/>
                      <a:pt x="22" y="3"/>
                    </a:cubicBezTo>
                    <a:cubicBezTo>
                      <a:pt x="22" y="3"/>
                      <a:pt x="22" y="3"/>
                      <a:pt x="22" y="3"/>
                    </a:cubicBezTo>
                    <a:cubicBezTo>
                      <a:pt x="19" y="3"/>
                      <a:pt x="19" y="3"/>
                      <a:pt x="19" y="3"/>
                    </a:cubicBezTo>
                    <a:cubicBezTo>
                      <a:pt x="19" y="3"/>
                      <a:pt x="19" y="3"/>
                      <a:pt x="19" y="4"/>
                    </a:cubicBezTo>
                    <a:cubicBezTo>
                      <a:pt x="18" y="4"/>
                      <a:pt x="18" y="4"/>
                      <a:pt x="18" y="4"/>
                    </a:cubicBezTo>
                    <a:cubicBezTo>
                      <a:pt x="17" y="2"/>
                      <a:pt x="17" y="2"/>
                      <a:pt x="17" y="2"/>
                    </a:cubicBezTo>
                    <a:cubicBezTo>
                      <a:pt x="17" y="0"/>
                      <a:pt x="16" y="0"/>
                      <a:pt x="14" y="0"/>
                    </a:cubicBezTo>
                    <a:cubicBezTo>
                      <a:pt x="12" y="0"/>
                      <a:pt x="12" y="0"/>
                      <a:pt x="12" y="0"/>
                    </a:cubicBezTo>
                    <a:cubicBezTo>
                      <a:pt x="10" y="0"/>
                      <a:pt x="9" y="0"/>
                      <a:pt x="9" y="2"/>
                    </a:cubicBezTo>
                    <a:cubicBezTo>
                      <a:pt x="9" y="4"/>
                      <a:pt x="9" y="4"/>
                      <a:pt x="9" y="4"/>
                    </a:cubicBezTo>
                    <a:cubicBezTo>
                      <a:pt x="8" y="4"/>
                      <a:pt x="8" y="4"/>
                      <a:pt x="8" y="4"/>
                    </a:cubicBezTo>
                    <a:cubicBezTo>
                      <a:pt x="8" y="3"/>
                      <a:pt x="7" y="3"/>
                      <a:pt x="7" y="3"/>
                    </a:cubicBezTo>
                    <a:cubicBezTo>
                      <a:pt x="5" y="3"/>
                      <a:pt x="5" y="3"/>
                      <a:pt x="5" y="3"/>
                    </a:cubicBezTo>
                    <a:cubicBezTo>
                      <a:pt x="4" y="3"/>
                      <a:pt x="4" y="4"/>
                      <a:pt x="4" y="4"/>
                    </a:cubicBezTo>
                    <a:cubicBezTo>
                      <a:pt x="4" y="4"/>
                      <a:pt x="4" y="4"/>
                      <a:pt x="4" y="4"/>
                    </a:cubicBezTo>
                    <a:cubicBezTo>
                      <a:pt x="2" y="4"/>
                      <a:pt x="0" y="6"/>
                      <a:pt x="0" y="8"/>
                    </a:cubicBezTo>
                    <a:cubicBezTo>
                      <a:pt x="1" y="17"/>
                      <a:pt x="1" y="17"/>
                      <a:pt x="1" y="17"/>
                    </a:cubicBezTo>
                    <a:cubicBezTo>
                      <a:pt x="1" y="20"/>
                      <a:pt x="3" y="22"/>
                      <a:pt x="5" y="22"/>
                    </a:cubicBezTo>
                    <a:cubicBezTo>
                      <a:pt x="22" y="21"/>
                      <a:pt x="22" y="21"/>
                      <a:pt x="22" y="21"/>
                    </a:cubicBezTo>
                    <a:cubicBezTo>
                      <a:pt x="24" y="21"/>
                      <a:pt x="26" y="19"/>
                      <a:pt x="26" y="17"/>
                    </a:cubicBezTo>
                    <a:cubicBezTo>
                      <a:pt x="26" y="8"/>
                      <a:pt x="26" y="8"/>
                      <a:pt x="26" y="8"/>
                    </a:cubicBezTo>
                    <a:cubicBezTo>
                      <a:pt x="26" y="6"/>
                      <a:pt x="24" y="4"/>
                      <a:pt x="22" y="4"/>
                    </a:cubicBezTo>
                    <a:close/>
                    <a:moveTo>
                      <a:pt x="10" y="2"/>
                    </a:moveTo>
                    <a:cubicBezTo>
                      <a:pt x="10" y="2"/>
                      <a:pt x="10" y="1"/>
                      <a:pt x="12" y="1"/>
                    </a:cubicBezTo>
                    <a:cubicBezTo>
                      <a:pt x="14" y="1"/>
                      <a:pt x="14" y="1"/>
                      <a:pt x="14" y="1"/>
                    </a:cubicBezTo>
                    <a:cubicBezTo>
                      <a:pt x="16" y="1"/>
                      <a:pt x="16" y="2"/>
                      <a:pt x="16" y="2"/>
                    </a:cubicBezTo>
                    <a:cubicBezTo>
                      <a:pt x="16" y="4"/>
                      <a:pt x="16" y="4"/>
                      <a:pt x="16" y="4"/>
                    </a:cubicBezTo>
                    <a:cubicBezTo>
                      <a:pt x="10" y="4"/>
                      <a:pt x="10" y="4"/>
                      <a:pt x="10" y="4"/>
                    </a:cubicBezTo>
                    <a:lnTo>
                      <a:pt x="10" y="2"/>
                    </a:lnTo>
                    <a:close/>
                  </a:path>
                </a:pathLst>
              </a:custGeom>
              <a:solidFill>
                <a:srgbClr val="39363A"/>
              </a:solidFill>
              <a:ln>
                <a:noFill/>
              </a:ln>
            </p:spPr>
            <p:txBody>
              <a:bodyPr anchor="ctr"/>
              <a:lstStyle/>
              <a:p>
                <a:pPr algn="ctr"/>
                <a:endParaRPr/>
              </a:p>
            </p:txBody>
          </p:sp>
          <p:sp>
            <p:nvSpPr>
              <p:cNvPr id="34" name="任意多边形: 形状 33"/>
              <p:cNvSpPr/>
              <p:nvPr/>
            </p:nvSpPr>
            <p:spPr bwMode="auto">
              <a:xfrm>
                <a:off x="4737" y="1106"/>
                <a:ext cx="59" cy="84"/>
              </a:xfrm>
              <a:custGeom>
                <a:avLst/>
                <a:gdLst>
                  <a:gd name="T0" fmla="*/ 29 w 30"/>
                  <a:gd name="T1" fmla="*/ 8 h 43"/>
                  <a:gd name="T2" fmla="*/ 22 w 30"/>
                  <a:gd name="T3" fmla="*/ 0 h 43"/>
                  <a:gd name="T4" fmla="*/ 7 w 30"/>
                  <a:gd name="T5" fmla="*/ 1 h 43"/>
                  <a:gd name="T6" fmla="*/ 0 w 30"/>
                  <a:gd name="T7" fmla="*/ 8 h 43"/>
                  <a:gd name="T8" fmla="*/ 1 w 30"/>
                  <a:gd name="T9" fmla="*/ 36 h 43"/>
                  <a:gd name="T10" fmla="*/ 8 w 30"/>
                  <a:gd name="T11" fmla="*/ 43 h 43"/>
                  <a:gd name="T12" fmla="*/ 23 w 30"/>
                  <a:gd name="T13" fmla="*/ 43 h 43"/>
                  <a:gd name="T14" fmla="*/ 30 w 30"/>
                  <a:gd name="T15" fmla="*/ 35 h 43"/>
                  <a:gd name="T16" fmla="*/ 29 w 30"/>
                  <a:gd name="T17" fmla="*/ 8 h 43"/>
                  <a:gd name="T18" fmla="*/ 17 w 30"/>
                  <a:gd name="T19" fmla="*/ 40 h 43"/>
                  <a:gd name="T20" fmla="*/ 14 w 30"/>
                  <a:gd name="T21" fmla="*/ 40 h 43"/>
                  <a:gd name="T22" fmla="*/ 13 w 30"/>
                  <a:gd name="T23" fmla="*/ 40 h 43"/>
                  <a:gd name="T24" fmla="*/ 13 w 30"/>
                  <a:gd name="T25" fmla="*/ 38 h 43"/>
                  <a:gd name="T26" fmla="*/ 14 w 30"/>
                  <a:gd name="T27" fmla="*/ 37 h 43"/>
                  <a:gd name="T28" fmla="*/ 17 w 30"/>
                  <a:gd name="T29" fmla="*/ 37 h 43"/>
                  <a:gd name="T30" fmla="*/ 18 w 30"/>
                  <a:gd name="T31" fmla="*/ 38 h 43"/>
                  <a:gd name="T32" fmla="*/ 18 w 30"/>
                  <a:gd name="T33" fmla="*/ 40 h 43"/>
                  <a:gd name="T34" fmla="*/ 17 w 30"/>
                  <a:gd name="T35" fmla="*/ 40 h 43"/>
                  <a:gd name="T36" fmla="*/ 22 w 30"/>
                  <a:gd name="T37" fmla="*/ 33 h 43"/>
                  <a:gd name="T38" fmla="*/ 9 w 30"/>
                  <a:gd name="T39" fmla="*/ 34 h 43"/>
                  <a:gd name="T40" fmla="*/ 4 w 30"/>
                  <a:gd name="T41" fmla="*/ 29 h 43"/>
                  <a:gd name="T42" fmla="*/ 4 w 30"/>
                  <a:gd name="T43" fmla="*/ 9 h 43"/>
                  <a:gd name="T44" fmla="*/ 8 w 30"/>
                  <a:gd name="T45" fmla="*/ 4 h 43"/>
                  <a:gd name="T46" fmla="*/ 21 w 30"/>
                  <a:gd name="T47" fmla="*/ 4 h 43"/>
                  <a:gd name="T48" fmla="*/ 26 w 30"/>
                  <a:gd name="T49" fmla="*/ 9 h 43"/>
                  <a:gd name="T50" fmla="*/ 26 w 30"/>
                  <a:gd name="T51" fmla="*/ 29 h 43"/>
                  <a:gd name="T52" fmla="*/ 22 w 30"/>
                  <a:gd name="T5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43">
                    <a:moveTo>
                      <a:pt x="29" y="8"/>
                    </a:moveTo>
                    <a:cubicBezTo>
                      <a:pt x="29" y="4"/>
                      <a:pt x="26" y="0"/>
                      <a:pt x="22" y="0"/>
                    </a:cubicBezTo>
                    <a:cubicBezTo>
                      <a:pt x="7" y="1"/>
                      <a:pt x="7" y="1"/>
                      <a:pt x="7" y="1"/>
                    </a:cubicBezTo>
                    <a:cubicBezTo>
                      <a:pt x="3" y="1"/>
                      <a:pt x="0" y="4"/>
                      <a:pt x="0" y="8"/>
                    </a:cubicBezTo>
                    <a:cubicBezTo>
                      <a:pt x="1" y="36"/>
                      <a:pt x="1" y="36"/>
                      <a:pt x="1" y="36"/>
                    </a:cubicBezTo>
                    <a:cubicBezTo>
                      <a:pt x="1" y="40"/>
                      <a:pt x="4" y="43"/>
                      <a:pt x="8" y="43"/>
                    </a:cubicBezTo>
                    <a:cubicBezTo>
                      <a:pt x="23" y="43"/>
                      <a:pt x="23" y="43"/>
                      <a:pt x="23" y="43"/>
                    </a:cubicBezTo>
                    <a:cubicBezTo>
                      <a:pt x="27" y="43"/>
                      <a:pt x="30" y="39"/>
                      <a:pt x="30" y="35"/>
                    </a:cubicBezTo>
                    <a:lnTo>
                      <a:pt x="29" y="8"/>
                    </a:lnTo>
                    <a:close/>
                    <a:moveTo>
                      <a:pt x="17" y="40"/>
                    </a:moveTo>
                    <a:cubicBezTo>
                      <a:pt x="14" y="40"/>
                      <a:pt x="14" y="40"/>
                      <a:pt x="14" y="40"/>
                    </a:cubicBezTo>
                    <a:cubicBezTo>
                      <a:pt x="13" y="40"/>
                      <a:pt x="13" y="40"/>
                      <a:pt x="13" y="40"/>
                    </a:cubicBezTo>
                    <a:cubicBezTo>
                      <a:pt x="13" y="38"/>
                      <a:pt x="13" y="38"/>
                      <a:pt x="13" y="38"/>
                    </a:cubicBezTo>
                    <a:cubicBezTo>
                      <a:pt x="13" y="37"/>
                      <a:pt x="13" y="37"/>
                      <a:pt x="14" y="37"/>
                    </a:cubicBezTo>
                    <a:cubicBezTo>
                      <a:pt x="17" y="37"/>
                      <a:pt x="17" y="37"/>
                      <a:pt x="17" y="37"/>
                    </a:cubicBezTo>
                    <a:cubicBezTo>
                      <a:pt x="17" y="37"/>
                      <a:pt x="18" y="37"/>
                      <a:pt x="18" y="38"/>
                    </a:cubicBezTo>
                    <a:cubicBezTo>
                      <a:pt x="18" y="40"/>
                      <a:pt x="18" y="40"/>
                      <a:pt x="18" y="40"/>
                    </a:cubicBezTo>
                    <a:cubicBezTo>
                      <a:pt x="18" y="40"/>
                      <a:pt x="17" y="40"/>
                      <a:pt x="17" y="40"/>
                    </a:cubicBezTo>
                    <a:close/>
                    <a:moveTo>
                      <a:pt x="22" y="33"/>
                    </a:moveTo>
                    <a:cubicBezTo>
                      <a:pt x="9" y="34"/>
                      <a:pt x="9" y="34"/>
                      <a:pt x="9" y="34"/>
                    </a:cubicBezTo>
                    <a:cubicBezTo>
                      <a:pt x="6" y="34"/>
                      <a:pt x="4" y="32"/>
                      <a:pt x="4" y="29"/>
                    </a:cubicBezTo>
                    <a:cubicBezTo>
                      <a:pt x="4" y="9"/>
                      <a:pt x="4" y="9"/>
                      <a:pt x="4" y="9"/>
                    </a:cubicBezTo>
                    <a:cubicBezTo>
                      <a:pt x="3" y="7"/>
                      <a:pt x="5" y="5"/>
                      <a:pt x="8" y="4"/>
                    </a:cubicBezTo>
                    <a:cubicBezTo>
                      <a:pt x="21" y="4"/>
                      <a:pt x="21" y="4"/>
                      <a:pt x="21" y="4"/>
                    </a:cubicBezTo>
                    <a:cubicBezTo>
                      <a:pt x="24" y="4"/>
                      <a:pt x="26" y="6"/>
                      <a:pt x="26" y="9"/>
                    </a:cubicBezTo>
                    <a:cubicBezTo>
                      <a:pt x="26" y="29"/>
                      <a:pt x="26" y="29"/>
                      <a:pt x="26" y="29"/>
                    </a:cubicBezTo>
                    <a:cubicBezTo>
                      <a:pt x="26" y="31"/>
                      <a:pt x="24" y="33"/>
                      <a:pt x="22" y="33"/>
                    </a:cubicBezTo>
                    <a:close/>
                  </a:path>
                </a:pathLst>
              </a:custGeom>
              <a:solidFill>
                <a:srgbClr val="39363A"/>
              </a:solidFill>
              <a:ln>
                <a:noFill/>
              </a:ln>
            </p:spPr>
            <p:txBody>
              <a:bodyPr anchor="ctr"/>
              <a:lstStyle/>
              <a:p>
                <a:pPr algn="ctr"/>
                <a:endParaRPr/>
              </a:p>
            </p:txBody>
          </p:sp>
          <p:sp>
            <p:nvSpPr>
              <p:cNvPr id="35" name="任意多边形: 形状 34"/>
              <p:cNvSpPr/>
              <p:nvPr/>
            </p:nvSpPr>
            <p:spPr bwMode="auto">
              <a:xfrm>
                <a:off x="4800" y="1112"/>
                <a:ext cx="8" cy="76"/>
              </a:xfrm>
              <a:custGeom>
                <a:avLst/>
                <a:gdLst>
                  <a:gd name="T0" fmla="*/ 2 w 4"/>
                  <a:gd name="T1" fmla="*/ 0 h 39"/>
                  <a:gd name="T2" fmla="*/ 0 w 4"/>
                  <a:gd name="T3" fmla="*/ 1 h 39"/>
                  <a:gd name="T4" fmla="*/ 1 w 4"/>
                  <a:gd name="T5" fmla="*/ 37 h 39"/>
                  <a:gd name="T6" fmla="*/ 3 w 4"/>
                  <a:gd name="T7" fmla="*/ 39 h 39"/>
                  <a:gd name="T8" fmla="*/ 4 w 4"/>
                  <a:gd name="T9" fmla="*/ 37 h 39"/>
                  <a:gd name="T10" fmla="*/ 4 w 4"/>
                  <a:gd name="T11" fmla="*/ 1 h 39"/>
                  <a:gd name="T12" fmla="*/ 2 w 4"/>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4" h="39">
                    <a:moveTo>
                      <a:pt x="2" y="0"/>
                    </a:moveTo>
                    <a:cubicBezTo>
                      <a:pt x="1" y="0"/>
                      <a:pt x="0" y="0"/>
                      <a:pt x="0" y="1"/>
                    </a:cubicBezTo>
                    <a:cubicBezTo>
                      <a:pt x="1" y="37"/>
                      <a:pt x="1" y="37"/>
                      <a:pt x="1" y="37"/>
                    </a:cubicBezTo>
                    <a:cubicBezTo>
                      <a:pt x="1" y="38"/>
                      <a:pt x="1" y="39"/>
                      <a:pt x="3" y="39"/>
                    </a:cubicBezTo>
                    <a:cubicBezTo>
                      <a:pt x="4" y="39"/>
                      <a:pt x="4" y="38"/>
                      <a:pt x="4" y="37"/>
                    </a:cubicBezTo>
                    <a:cubicBezTo>
                      <a:pt x="4" y="1"/>
                      <a:pt x="4" y="1"/>
                      <a:pt x="4" y="1"/>
                    </a:cubicBezTo>
                    <a:cubicBezTo>
                      <a:pt x="4" y="0"/>
                      <a:pt x="3" y="0"/>
                      <a:pt x="2" y="0"/>
                    </a:cubicBezTo>
                    <a:close/>
                  </a:path>
                </a:pathLst>
              </a:custGeom>
              <a:solidFill>
                <a:srgbClr val="39363A"/>
              </a:solidFill>
              <a:ln>
                <a:noFill/>
              </a:ln>
            </p:spPr>
            <p:txBody>
              <a:bodyPr anchor="ctr"/>
              <a:lstStyle/>
              <a:p>
                <a:pPr algn="ctr"/>
                <a:endParaRPr/>
              </a:p>
            </p:txBody>
          </p:sp>
          <p:sp>
            <p:nvSpPr>
              <p:cNvPr id="36" name="任意多边形: 形状 35"/>
              <p:cNvSpPr/>
              <p:nvPr/>
            </p:nvSpPr>
            <p:spPr bwMode="auto">
              <a:xfrm>
                <a:off x="4808" y="1114"/>
                <a:ext cx="4" cy="27"/>
              </a:xfrm>
              <a:custGeom>
                <a:avLst/>
                <a:gdLst>
                  <a:gd name="T0" fmla="*/ 1 w 2"/>
                  <a:gd name="T1" fmla="*/ 0 h 14"/>
                  <a:gd name="T2" fmla="*/ 0 w 2"/>
                  <a:gd name="T3" fmla="*/ 1 h 14"/>
                  <a:gd name="T4" fmla="*/ 0 w 2"/>
                  <a:gd name="T5" fmla="*/ 13 h 14"/>
                  <a:gd name="T6" fmla="*/ 1 w 2"/>
                  <a:gd name="T7" fmla="*/ 14 h 14"/>
                  <a:gd name="T8" fmla="*/ 2 w 2"/>
                  <a:gd name="T9" fmla="*/ 13 h 14"/>
                  <a:gd name="T10" fmla="*/ 1 w 2"/>
                  <a:gd name="T11" fmla="*/ 1 h 14"/>
                  <a:gd name="T12" fmla="*/ 1 w 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 h="14">
                    <a:moveTo>
                      <a:pt x="1" y="0"/>
                    </a:moveTo>
                    <a:cubicBezTo>
                      <a:pt x="0" y="0"/>
                      <a:pt x="0" y="1"/>
                      <a:pt x="0" y="1"/>
                    </a:cubicBezTo>
                    <a:cubicBezTo>
                      <a:pt x="0" y="13"/>
                      <a:pt x="0" y="13"/>
                      <a:pt x="0" y="13"/>
                    </a:cubicBezTo>
                    <a:cubicBezTo>
                      <a:pt x="0" y="14"/>
                      <a:pt x="1" y="14"/>
                      <a:pt x="1" y="14"/>
                    </a:cubicBezTo>
                    <a:cubicBezTo>
                      <a:pt x="1" y="14"/>
                      <a:pt x="2" y="14"/>
                      <a:pt x="2" y="13"/>
                    </a:cubicBezTo>
                    <a:cubicBezTo>
                      <a:pt x="1" y="1"/>
                      <a:pt x="1" y="1"/>
                      <a:pt x="1" y="1"/>
                    </a:cubicBezTo>
                    <a:cubicBezTo>
                      <a:pt x="1" y="1"/>
                      <a:pt x="1" y="0"/>
                      <a:pt x="1" y="0"/>
                    </a:cubicBezTo>
                    <a:close/>
                  </a:path>
                </a:pathLst>
              </a:custGeom>
              <a:solidFill>
                <a:srgbClr val="39363A"/>
              </a:solidFill>
              <a:ln>
                <a:noFill/>
              </a:ln>
            </p:spPr>
            <p:txBody>
              <a:bodyPr anchor="ctr"/>
              <a:lstStyle/>
              <a:p>
                <a:pPr algn="ctr"/>
                <a:endParaRPr/>
              </a:p>
            </p:txBody>
          </p:sp>
          <p:sp>
            <p:nvSpPr>
              <p:cNvPr id="37" name="任意多边形: 形状 36"/>
              <p:cNvSpPr/>
              <p:nvPr/>
            </p:nvSpPr>
            <p:spPr bwMode="auto">
              <a:xfrm>
                <a:off x="4747" y="1126"/>
                <a:ext cx="37" cy="5"/>
              </a:xfrm>
              <a:custGeom>
                <a:avLst/>
                <a:gdLst>
                  <a:gd name="T0" fmla="*/ 19 w 19"/>
                  <a:gd name="T1" fmla="*/ 1 h 3"/>
                  <a:gd name="T2" fmla="*/ 18 w 19"/>
                  <a:gd name="T3" fmla="*/ 3 h 3"/>
                  <a:gd name="T4" fmla="*/ 2 w 19"/>
                  <a:gd name="T5" fmla="*/ 3 h 3"/>
                  <a:gd name="T6" fmla="*/ 0 w 19"/>
                  <a:gd name="T7" fmla="*/ 2 h 3"/>
                  <a:gd name="T8" fmla="*/ 0 w 19"/>
                  <a:gd name="T9" fmla="*/ 2 h 3"/>
                  <a:gd name="T10" fmla="*/ 2 w 19"/>
                  <a:gd name="T11" fmla="*/ 0 h 3"/>
                  <a:gd name="T12" fmla="*/ 18 w 19"/>
                  <a:gd name="T13" fmla="*/ 0 h 3"/>
                  <a:gd name="T14" fmla="*/ 19 w 19"/>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3">
                    <a:moveTo>
                      <a:pt x="19" y="1"/>
                    </a:moveTo>
                    <a:cubicBezTo>
                      <a:pt x="19" y="2"/>
                      <a:pt x="18" y="3"/>
                      <a:pt x="18" y="3"/>
                    </a:cubicBezTo>
                    <a:cubicBezTo>
                      <a:pt x="2" y="3"/>
                      <a:pt x="2" y="3"/>
                      <a:pt x="2" y="3"/>
                    </a:cubicBezTo>
                    <a:cubicBezTo>
                      <a:pt x="1" y="3"/>
                      <a:pt x="0" y="2"/>
                      <a:pt x="0" y="2"/>
                    </a:cubicBezTo>
                    <a:cubicBezTo>
                      <a:pt x="0" y="2"/>
                      <a:pt x="0" y="2"/>
                      <a:pt x="0" y="2"/>
                    </a:cubicBezTo>
                    <a:cubicBezTo>
                      <a:pt x="0" y="1"/>
                      <a:pt x="1" y="0"/>
                      <a:pt x="2" y="0"/>
                    </a:cubicBezTo>
                    <a:cubicBezTo>
                      <a:pt x="18" y="0"/>
                      <a:pt x="18" y="0"/>
                      <a:pt x="18" y="0"/>
                    </a:cubicBezTo>
                    <a:cubicBezTo>
                      <a:pt x="18" y="0"/>
                      <a:pt x="19" y="1"/>
                      <a:pt x="19" y="1"/>
                    </a:cubicBezTo>
                    <a:close/>
                  </a:path>
                </a:pathLst>
              </a:custGeom>
              <a:solidFill>
                <a:srgbClr val="39363A"/>
              </a:solidFill>
              <a:ln>
                <a:noFill/>
              </a:ln>
            </p:spPr>
            <p:txBody>
              <a:bodyPr anchor="ctr"/>
              <a:lstStyle/>
              <a:p>
                <a:pPr algn="ctr"/>
                <a:endParaRPr/>
              </a:p>
            </p:txBody>
          </p:sp>
          <p:sp>
            <p:nvSpPr>
              <p:cNvPr id="38" name="任意多边形: 形状 37"/>
              <p:cNvSpPr/>
              <p:nvPr/>
            </p:nvSpPr>
            <p:spPr bwMode="auto">
              <a:xfrm>
                <a:off x="4747" y="1135"/>
                <a:ext cx="37" cy="6"/>
              </a:xfrm>
              <a:custGeom>
                <a:avLst/>
                <a:gdLst>
                  <a:gd name="T0" fmla="*/ 19 w 19"/>
                  <a:gd name="T1" fmla="*/ 1 h 3"/>
                  <a:gd name="T2" fmla="*/ 18 w 19"/>
                  <a:gd name="T3" fmla="*/ 2 h 3"/>
                  <a:gd name="T4" fmla="*/ 2 w 19"/>
                  <a:gd name="T5" fmla="*/ 3 h 3"/>
                  <a:gd name="T6" fmla="*/ 0 w 19"/>
                  <a:gd name="T7" fmla="*/ 2 h 3"/>
                  <a:gd name="T8" fmla="*/ 0 w 19"/>
                  <a:gd name="T9" fmla="*/ 2 h 3"/>
                  <a:gd name="T10" fmla="*/ 2 w 19"/>
                  <a:gd name="T11" fmla="*/ 0 h 3"/>
                  <a:gd name="T12" fmla="*/ 18 w 19"/>
                  <a:gd name="T13" fmla="*/ 0 h 3"/>
                  <a:gd name="T14" fmla="*/ 19 w 19"/>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3">
                    <a:moveTo>
                      <a:pt x="19" y="1"/>
                    </a:moveTo>
                    <a:cubicBezTo>
                      <a:pt x="19" y="2"/>
                      <a:pt x="18" y="2"/>
                      <a:pt x="18" y="2"/>
                    </a:cubicBezTo>
                    <a:cubicBezTo>
                      <a:pt x="2" y="3"/>
                      <a:pt x="2" y="3"/>
                      <a:pt x="2" y="3"/>
                    </a:cubicBezTo>
                    <a:cubicBezTo>
                      <a:pt x="1" y="3"/>
                      <a:pt x="0" y="2"/>
                      <a:pt x="0" y="2"/>
                    </a:cubicBezTo>
                    <a:cubicBezTo>
                      <a:pt x="0" y="2"/>
                      <a:pt x="0" y="2"/>
                      <a:pt x="0" y="2"/>
                    </a:cubicBezTo>
                    <a:cubicBezTo>
                      <a:pt x="0" y="1"/>
                      <a:pt x="1" y="0"/>
                      <a:pt x="2" y="0"/>
                    </a:cubicBezTo>
                    <a:cubicBezTo>
                      <a:pt x="18" y="0"/>
                      <a:pt x="18" y="0"/>
                      <a:pt x="18" y="0"/>
                    </a:cubicBezTo>
                    <a:cubicBezTo>
                      <a:pt x="18" y="0"/>
                      <a:pt x="19" y="0"/>
                      <a:pt x="19" y="1"/>
                    </a:cubicBezTo>
                    <a:close/>
                  </a:path>
                </a:pathLst>
              </a:custGeom>
              <a:solidFill>
                <a:srgbClr val="39363A"/>
              </a:solidFill>
              <a:ln>
                <a:noFill/>
              </a:ln>
            </p:spPr>
            <p:txBody>
              <a:bodyPr anchor="ctr"/>
              <a:lstStyle/>
              <a:p>
                <a:pPr algn="ctr"/>
                <a:endParaRPr/>
              </a:p>
            </p:txBody>
          </p:sp>
          <p:sp>
            <p:nvSpPr>
              <p:cNvPr id="39" name="任意多边形: 形状 38"/>
              <p:cNvSpPr/>
              <p:nvPr/>
            </p:nvSpPr>
            <p:spPr bwMode="auto">
              <a:xfrm>
                <a:off x="4747" y="1145"/>
                <a:ext cx="37" cy="6"/>
              </a:xfrm>
              <a:custGeom>
                <a:avLst/>
                <a:gdLst>
                  <a:gd name="T0" fmla="*/ 19 w 19"/>
                  <a:gd name="T1" fmla="*/ 1 h 3"/>
                  <a:gd name="T2" fmla="*/ 18 w 19"/>
                  <a:gd name="T3" fmla="*/ 2 h 3"/>
                  <a:gd name="T4" fmla="*/ 2 w 19"/>
                  <a:gd name="T5" fmla="*/ 3 h 3"/>
                  <a:gd name="T6" fmla="*/ 0 w 19"/>
                  <a:gd name="T7" fmla="*/ 1 h 3"/>
                  <a:gd name="T8" fmla="*/ 0 w 19"/>
                  <a:gd name="T9" fmla="*/ 1 h 3"/>
                  <a:gd name="T10" fmla="*/ 2 w 19"/>
                  <a:gd name="T11" fmla="*/ 0 h 3"/>
                  <a:gd name="T12" fmla="*/ 18 w 19"/>
                  <a:gd name="T13" fmla="*/ 0 h 3"/>
                  <a:gd name="T14" fmla="*/ 19 w 19"/>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3">
                    <a:moveTo>
                      <a:pt x="19" y="1"/>
                    </a:moveTo>
                    <a:cubicBezTo>
                      <a:pt x="19" y="2"/>
                      <a:pt x="19" y="2"/>
                      <a:pt x="18" y="2"/>
                    </a:cubicBezTo>
                    <a:cubicBezTo>
                      <a:pt x="2" y="3"/>
                      <a:pt x="2" y="3"/>
                      <a:pt x="2" y="3"/>
                    </a:cubicBezTo>
                    <a:cubicBezTo>
                      <a:pt x="1" y="3"/>
                      <a:pt x="0" y="2"/>
                      <a:pt x="0" y="1"/>
                    </a:cubicBezTo>
                    <a:cubicBezTo>
                      <a:pt x="0" y="1"/>
                      <a:pt x="0" y="1"/>
                      <a:pt x="0" y="1"/>
                    </a:cubicBezTo>
                    <a:cubicBezTo>
                      <a:pt x="0" y="1"/>
                      <a:pt x="1" y="0"/>
                      <a:pt x="2" y="0"/>
                    </a:cubicBezTo>
                    <a:cubicBezTo>
                      <a:pt x="18" y="0"/>
                      <a:pt x="18" y="0"/>
                      <a:pt x="18" y="0"/>
                    </a:cubicBezTo>
                    <a:cubicBezTo>
                      <a:pt x="19" y="0"/>
                      <a:pt x="19" y="0"/>
                      <a:pt x="19" y="1"/>
                    </a:cubicBezTo>
                    <a:close/>
                  </a:path>
                </a:pathLst>
              </a:custGeom>
              <a:solidFill>
                <a:srgbClr val="39363A"/>
              </a:solidFill>
              <a:ln>
                <a:noFill/>
              </a:ln>
            </p:spPr>
            <p:txBody>
              <a:bodyPr anchor="ctr"/>
              <a:lstStyle/>
              <a:p>
                <a:pPr algn="ctr"/>
                <a:endParaRPr/>
              </a:p>
            </p:txBody>
          </p:sp>
          <p:sp>
            <p:nvSpPr>
              <p:cNvPr id="40" name="任意多边形: 形状 39"/>
              <p:cNvSpPr/>
              <p:nvPr/>
            </p:nvSpPr>
            <p:spPr bwMode="auto">
              <a:xfrm>
                <a:off x="4763" y="1153"/>
                <a:ext cx="21" cy="6"/>
              </a:xfrm>
              <a:custGeom>
                <a:avLst/>
                <a:gdLst>
                  <a:gd name="T0" fmla="*/ 11 w 11"/>
                  <a:gd name="T1" fmla="*/ 2 h 3"/>
                  <a:gd name="T2" fmla="*/ 10 w 11"/>
                  <a:gd name="T3" fmla="*/ 3 h 3"/>
                  <a:gd name="T4" fmla="*/ 2 w 11"/>
                  <a:gd name="T5" fmla="*/ 3 h 3"/>
                  <a:gd name="T6" fmla="*/ 0 w 11"/>
                  <a:gd name="T7" fmla="*/ 2 h 3"/>
                  <a:gd name="T8" fmla="*/ 0 w 11"/>
                  <a:gd name="T9" fmla="*/ 2 h 3"/>
                  <a:gd name="T10" fmla="*/ 1 w 11"/>
                  <a:gd name="T11" fmla="*/ 0 h 3"/>
                  <a:gd name="T12" fmla="*/ 10 w 11"/>
                  <a:gd name="T13" fmla="*/ 0 h 3"/>
                  <a:gd name="T14" fmla="*/ 11 w 11"/>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3">
                    <a:moveTo>
                      <a:pt x="11" y="2"/>
                    </a:moveTo>
                    <a:cubicBezTo>
                      <a:pt x="11" y="2"/>
                      <a:pt x="11" y="3"/>
                      <a:pt x="10" y="3"/>
                    </a:cubicBezTo>
                    <a:cubicBezTo>
                      <a:pt x="2" y="3"/>
                      <a:pt x="2" y="3"/>
                      <a:pt x="2" y="3"/>
                    </a:cubicBezTo>
                    <a:cubicBezTo>
                      <a:pt x="1" y="3"/>
                      <a:pt x="0" y="3"/>
                      <a:pt x="0" y="2"/>
                    </a:cubicBezTo>
                    <a:cubicBezTo>
                      <a:pt x="0" y="2"/>
                      <a:pt x="0" y="2"/>
                      <a:pt x="0" y="2"/>
                    </a:cubicBezTo>
                    <a:cubicBezTo>
                      <a:pt x="0" y="1"/>
                      <a:pt x="1" y="0"/>
                      <a:pt x="1" y="0"/>
                    </a:cubicBezTo>
                    <a:cubicBezTo>
                      <a:pt x="10" y="0"/>
                      <a:pt x="10" y="0"/>
                      <a:pt x="10" y="0"/>
                    </a:cubicBezTo>
                    <a:cubicBezTo>
                      <a:pt x="11" y="0"/>
                      <a:pt x="11" y="1"/>
                      <a:pt x="11" y="2"/>
                    </a:cubicBezTo>
                    <a:close/>
                  </a:path>
                </a:pathLst>
              </a:custGeom>
              <a:solidFill>
                <a:srgbClr val="39363A"/>
              </a:solidFill>
              <a:ln>
                <a:noFill/>
              </a:ln>
            </p:spPr>
            <p:txBody>
              <a:bodyPr anchor="ctr"/>
              <a:lstStyle/>
              <a:p>
                <a:pPr algn="ctr"/>
                <a:endParaRPr/>
              </a:p>
            </p:txBody>
          </p:sp>
          <p:sp>
            <p:nvSpPr>
              <p:cNvPr id="41" name="任意多边形: 形状 40"/>
              <p:cNvSpPr/>
              <p:nvPr/>
            </p:nvSpPr>
            <p:spPr bwMode="auto">
              <a:xfrm>
                <a:off x="4262" y="697"/>
                <a:ext cx="77" cy="10"/>
              </a:xfrm>
              <a:custGeom>
                <a:avLst/>
                <a:gdLst>
                  <a:gd name="T0" fmla="*/ 0 w 39"/>
                  <a:gd name="T1" fmla="*/ 3 h 5"/>
                  <a:gd name="T2" fmla="*/ 2 w 39"/>
                  <a:gd name="T3" fmla="*/ 5 h 5"/>
                  <a:gd name="T4" fmla="*/ 37 w 39"/>
                  <a:gd name="T5" fmla="*/ 4 h 5"/>
                  <a:gd name="T6" fmla="*/ 39 w 39"/>
                  <a:gd name="T7" fmla="*/ 2 h 5"/>
                  <a:gd name="T8" fmla="*/ 37 w 39"/>
                  <a:gd name="T9" fmla="*/ 0 h 5"/>
                  <a:gd name="T10" fmla="*/ 2 w 39"/>
                  <a:gd name="T11" fmla="*/ 1 h 5"/>
                  <a:gd name="T12" fmla="*/ 0 w 39"/>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39" h="5">
                    <a:moveTo>
                      <a:pt x="0" y="3"/>
                    </a:moveTo>
                    <a:cubicBezTo>
                      <a:pt x="0" y="4"/>
                      <a:pt x="1" y="5"/>
                      <a:pt x="2" y="5"/>
                    </a:cubicBezTo>
                    <a:cubicBezTo>
                      <a:pt x="37" y="4"/>
                      <a:pt x="37" y="4"/>
                      <a:pt x="37" y="4"/>
                    </a:cubicBezTo>
                    <a:cubicBezTo>
                      <a:pt x="38" y="4"/>
                      <a:pt x="39" y="3"/>
                      <a:pt x="39" y="2"/>
                    </a:cubicBezTo>
                    <a:cubicBezTo>
                      <a:pt x="39" y="1"/>
                      <a:pt x="38" y="0"/>
                      <a:pt x="37" y="0"/>
                    </a:cubicBezTo>
                    <a:cubicBezTo>
                      <a:pt x="2" y="1"/>
                      <a:pt x="2" y="1"/>
                      <a:pt x="2" y="1"/>
                    </a:cubicBezTo>
                    <a:cubicBezTo>
                      <a:pt x="1" y="1"/>
                      <a:pt x="0" y="2"/>
                      <a:pt x="0" y="3"/>
                    </a:cubicBezTo>
                    <a:close/>
                  </a:path>
                </a:pathLst>
              </a:custGeom>
              <a:solidFill>
                <a:srgbClr val="39363A"/>
              </a:solidFill>
              <a:ln>
                <a:noFill/>
              </a:ln>
            </p:spPr>
            <p:txBody>
              <a:bodyPr anchor="ctr"/>
              <a:lstStyle/>
              <a:p>
                <a:pPr algn="ctr"/>
                <a:endParaRPr/>
              </a:p>
            </p:txBody>
          </p:sp>
          <p:sp>
            <p:nvSpPr>
              <p:cNvPr id="42" name="任意多边形: 形状 41"/>
              <p:cNvSpPr/>
              <p:nvPr/>
            </p:nvSpPr>
            <p:spPr bwMode="auto">
              <a:xfrm>
                <a:off x="4266" y="695"/>
                <a:ext cx="26" cy="4"/>
              </a:xfrm>
              <a:custGeom>
                <a:avLst/>
                <a:gdLst>
                  <a:gd name="T0" fmla="*/ 0 w 13"/>
                  <a:gd name="T1" fmla="*/ 1 h 2"/>
                  <a:gd name="T2" fmla="*/ 0 w 13"/>
                  <a:gd name="T3" fmla="*/ 2 h 2"/>
                  <a:gd name="T4" fmla="*/ 13 w 13"/>
                  <a:gd name="T5" fmla="*/ 1 h 2"/>
                  <a:gd name="T6" fmla="*/ 13 w 13"/>
                  <a:gd name="T7" fmla="*/ 1 h 2"/>
                  <a:gd name="T8" fmla="*/ 13 w 13"/>
                  <a:gd name="T9" fmla="*/ 0 h 2"/>
                  <a:gd name="T10" fmla="*/ 0 w 13"/>
                  <a:gd name="T11" fmla="*/ 0 h 2"/>
                  <a:gd name="T12" fmla="*/ 0 w 1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3" h="2">
                    <a:moveTo>
                      <a:pt x="0" y="1"/>
                    </a:moveTo>
                    <a:cubicBezTo>
                      <a:pt x="0" y="1"/>
                      <a:pt x="0" y="2"/>
                      <a:pt x="0" y="2"/>
                    </a:cubicBezTo>
                    <a:cubicBezTo>
                      <a:pt x="13" y="1"/>
                      <a:pt x="13" y="1"/>
                      <a:pt x="13" y="1"/>
                    </a:cubicBezTo>
                    <a:cubicBezTo>
                      <a:pt x="13" y="1"/>
                      <a:pt x="13" y="1"/>
                      <a:pt x="13" y="1"/>
                    </a:cubicBezTo>
                    <a:cubicBezTo>
                      <a:pt x="13" y="0"/>
                      <a:pt x="13" y="0"/>
                      <a:pt x="13" y="0"/>
                    </a:cubicBezTo>
                    <a:cubicBezTo>
                      <a:pt x="0" y="0"/>
                      <a:pt x="0" y="0"/>
                      <a:pt x="0" y="0"/>
                    </a:cubicBezTo>
                    <a:cubicBezTo>
                      <a:pt x="0" y="0"/>
                      <a:pt x="0" y="1"/>
                      <a:pt x="0" y="1"/>
                    </a:cubicBezTo>
                    <a:close/>
                  </a:path>
                </a:pathLst>
              </a:custGeom>
              <a:solidFill>
                <a:srgbClr val="39363A"/>
              </a:solidFill>
              <a:ln>
                <a:noFill/>
              </a:ln>
            </p:spPr>
            <p:txBody>
              <a:bodyPr anchor="ctr"/>
              <a:lstStyle/>
              <a:p>
                <a:pPr algn="ctr"/>
                <a:endParaRPr/>
              </a:p>
            </p:txBody>
          </p:sp>
          <p:sp>
            <p:nvSpPr>
              <p:cNvPr id="43" name="任意多边形: 形状 42"/>
              <p:cNvSpPr/>
              <p:nvPr/>
            </p:nvSpPr>
            <p:spPr bwMode="auto">
              <a:xfrm>
                <a:off x="4475" y="1611"/>
                <a:ext cx="10" cy="76"/>
              </a:xfrm>
              <a:custGeom>
                <a:avLst/>
                <a:gdLst>
                  <a:gd name="T0" fmla="*/ 2 w 5"/>
                  <a:gd name="T1" fmla="*/ 0 h 39"/>
                  <a:gd name="T2" fmla="*/ 0 w 5"/>
                  <a:gd name="T3" fmla="*/ 2 h 39"/>
                  <a:gd name="T4" fmla="*/ 1 w 5"/>
                  <a:gd name="T5" fmla="*/ 37 h 39"/>
                  <a:gd name="T6" fmla="*/ 3 w 5"/>
                  <a:gd name="T7" fmla="*/ 39 h 39"/>
                  <a:gd name="T8" fmla="*/ 5 w 5"/>
                  <a:gd name="T9" fmla="*/ 37 h 39"/>
                  <a:gd name="T10" fmla="*/ 4 w 5"/>
                  <a:gd name="T11" fmla="*/ 2 h 39"/>
                  <a:gd name="T12" fmla="*/ 2 w 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5" h="39">
                    <a:moveTo>
                      <a:pt x="2" y="0"/>
                    </a:moveTo>
                    <a:cubicBezTo>
                      <a:pt x="1" y="0"/>
                      <a:pt x="0" y="1"/>
                      <a:pt x="0" y="2"/>
                    </a:cubicBezTo>
                    <a:cubicBezTo>
                      <a:pt x="1" y="37"/>
                      <a:pt x="1" y="37"/>
                      <a:pt x="1" y="37"/>
                    </a:cubicBezTo>
                    <a:cubicBezTo>
                      <a:pt x="1" y="38"/>
                      <a:pt x="2" y="39"/>
                      <a:pt x="3" y="39"/>
                    </a:cubicBezTo>
                    <a:cubicBezTo>
                      <a:pt x="4" y="39"/>
                      <a:pt x="5" y="38"/>
                      <a:pt x="5" y="37"/>
                    </a:cubicBezTo>
                    <a:cubicBezTo>
                      <a:pt x="4" y="2"/>
                      <a:pt x="4" y="2"/>
                      <a:pt x="4" y="2"/>
                    </a:cubicBezTo>
                    <a:cubicBezTo>
                      <a:pt x="4" y="1"/>
                      <a:pt x="3" y="0"/>
                      <a:pt x="2" y="0"/>
                    </a:cubicBezTo>
                    <a:close/>
                  </a:path>
                </a:pathLst>
              </a:custGeom>
              <a:solidFill>
                <a:srgbClr val="39363A"/>
              </a:solidFill>
              <a:ln>
                <a:noFill/>
              </a:ln>
            </p:spPr>
            <p:txBody>
              <a:bodyPr anchor="ctr"/>
              <a:lstStyle/>
              <a:p>
                <a:pPr algn="ctr"/>
                <a:endParaRPr/>
              </a:p>
            </p:txBody>
          </p:sp>
          <p:sp>
            <p:nvSpPr>
              <p:cNvPr id="44" name="任意多边形: 形状 43"/>
              <p:cNvSpPr/>
              <p:nvPr/>
            </p:nvSpPr>
            <p:spPr bwMode="auto">
              <a:xfrm>
                <a:off x="4483" y="1614"/>
                <a:ext cx="4" cy="26"/>
              </a:xfrm>
              <a:custGeom>
                <a:avLst/>
                <a:gdLst>
                  <a:gd name="T0" fmla="*/ 1 w 2"/>
                  <a:gd name="T1" fmla="*/ 0 h 13"/>
                  <a:gd name="T2" fmla="*/ 0 w 2"/>
                  <a:gd name="T3" fmla="*/ 0 h 13"/>
                  <a:gd name="T4" fmla="*/ 1 w 2"/>
                  <a:gd name="T5" fmla="*/ 12 h 13"/>
                  <a:gd name="T6" fmla="*/ 1 w 2"/>
                  <a:gd name="T7" fmla="*/ 13 h 13"/>
                  <a:gd name="T8" fmla="*/ 2 w 2"/>
                  <a:gd name="T9" fmla="*/ 12 h 13"/>
                  <a:gd name="T10" fmla="*/ 2 w 2"/>
                  <a:gd name="T11" fmla="*/ 0 h 13"/>
                  <a:gd name="T12" fmla="*/ 1 w 2"/>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 h="13">
                    <a:moveTo>
                      <a:pt x="1" y="0"/>
                    </a:moveTo>
                    <a:cubicBezTo>
                      <a:pt x="1" y="0"/>
                      <a:pt x="0" y="0"/>
                      <a:pt x="0" y="0"/>
                    </a:cubicBezTo>
                    <a:cubicBezTo>
                      <a:pt x="1" y="12"/>
                      <a:pt x="1" y="12"/>
                      <a:pt x="1" y="12"/>
                    </a:cubicBezTo>
                    <a:cubicBezTo>
                      <a:pt x="1" y="13"/>
                      <a:pt x="1" y="13"/>
                      <a:pt x="1" y="13"/>
                    </a:cubicBezTo>
                    <a:cubicBezTo>
                      <a:pt x="2" y="13"/>
                      <a:pt x="2" y="13"/>
                      <a:pt x="2" y="12"/>
                    </a:cubicBezTo>
                    <a:cubicBezTo>
                      <a:pt x="2" y="0"/>
                      <a:pt x="2" y="0"/>
                      <a:pt x="2" y="0"/>
                    </a:cubicBezTo>
                    <a:cubicBezTo>
                      <a:pt x="2" y="0"/>
                      <a:pt x="1" y="0"/>
                      <a:pt x="1" y="0"/>
                    </a:cubicBezTo>
                    <a:close/>
                  </a:path>
                </a:pathLst>
              </a:custGeom>
              <a:solidFill>
                <a:srgbClr val="39363A"/>
              </a:solidFill>
              <a:ln>
                <a:noFill/>
              </a:ln>
            </p:spPr>
            <p:txBody>
              <a:bodyPr anchor="ctr"/>
              <a:lstStyle/>
              <a:p>
                <a:pPr algn="ctr"/>
                <a:endParaRPr/>
              </a:p>
            </p:txBody>
          </p:sp>
          <p:sp>
            <p:nvSpPr>
              <p:cNvPr id="45" name="任意多边形: 形状 44"/>
              <p:cNvSpPr/>
              <p:nvPr/>
            </p:nvSpPr>
            <p:spPr bwMode="auto">
              <a:xfrm>
                <a:off x="4810" y="1618"/>
                <a:ext cx="76" cy="92"/>
              </a:xfrm>
              <a:custGeom>
                <a:avLst/>
                <a:gdLst>
                  <a:gd name="T0" fmla="*/ 25 w 39"/>
                  <a:gd name="T1" fmla="*/ 0 h 47"/>
                  <a:gd name="T2" fmla="*/ 1 w 39"/>
                  <a:gd name="T3" fmla="*/ 13 h 47"/>
                  <a:gd name="T4" fmla="*/ 14 w 39"/>
                  <a:gd name="T5" fmla="*/ 46 h 47"/>
                  <a:gd name="T6" fmla="*/ 39 w 39"/>
                  <a:gd name="T7" fmla="*/ 34 h 47"/>
                  <a:gd name="T8" fmla="*/ 4 w 39"/>
                  <a:gd name="T9" fmla="*/ 12 h 47"/>
                  <a:gd name="T10" fmla="*/ 26 w 39"/>
                  <a:gd name="T11" fmla="*/ 4 h 47"/>
                  <a:gd name="T12" fmla="*/ 32 w 39"/>
                  <a:gd name="T13" fmla="*/ 11 h 47"/>
                  <a:gd name="T14" fmla="*/ 11 w 39"/>
                  <a:gd name="T15" fmla="*/ 19 h 47"/>
                  <a:gd name="T16" fmla="*/ 4 w 39"/>
                  <a:gd name="T17" fmla="*/ 12 h 47"/>
                  <a:gd name="T18" fmla="*/ 6 w 39"/>
                  <a:gd name="T19" fmla="*/ 22 h 47"/>
                  <a:gd name="T20" fmla="*/ 11 w 39"/>
                  <a:gd name="T21" fmla="*/ 23 h 47"/>
                  <a:gd name="T22" fmla="*/ 11 w 39"/>
                  <a:gd name="T23" fmla="*/ 26 h 47"/>
                  <a:gd name="T24" fmla="*/ 6 w 39"/>
                  <a:gd name="T25" fmla="*/ 26 h 47"/>
                  <a:gd name="T26" fmla="*/ 7 w 39"/>
                  <a:gd name="T27" fmla="*/ 30 h 47"/>
                  <a:gd name="T28" fmla="*/ 11 w 39"/>
                  <a:gd name="T29" fmla="*/ 29 h 47"/>
                  <a:gd name="T30" fmla="*/ 13 w 39"/>
                  <a:gd name="T31" fmla="*/ 32 h 47"/>
                  <a:gd name="T32" fmla="*/ 8 w 39"/>
                  <a:gd name="T33" fmla="*/ 34 h 47"/>
                  <a:gd name="T34" fmla="*/ 7 w 39"/>
                  <a:gd name="T35" fmla="*/ 30 h 47"/>
                  <a:gd name="T36" fmla="*/ 9 w 39"/>
                  <a:gd name="T37" fmla="*/ 41 h 47"/>
                  <a:gd name="T38" fmla="*/ 8 w 39"/>
                  <a:gd name="T39" fmla="*/ 38 h 47"/>
                  <a:gd name="T40" fmla="*/ 12 w 39"/>
                  <a:gd name="T41" fmla="*/ 36 h 47"/>
                  <a:gd name="T42" fmla="*/ 14 w 39"/>
                  <a:gd name="T43" fmla="*/ 39 h 47"/>
                  <a:gd name="T44" fmla="*/ 13 w 39"/>
                  <a:gd name="T45" fmla="*/ 22 h 47"/>
                  <a:gd name="T46" fmla="*/ 18 w 39"/>
                  <a:gd name="T47" fmla="*/ 21 h 47"/>
                  <a:gd name="T48" fmla="*/ 19 w 39"/>
                  <a:gd name="T49" fmla="*/ 24 h 47"/>
                  <a:gd name="T50" fmla="*/ 14 w 39"/>
                  <a:gd name="T51" fmla="*/ 26 h 47"/>
                  <a:gd name="T52" fmla="*/ 13 w 39"/>
                  <a:gd name="T53" fmla="*/ 22 h 47"/>
                  <a:gd name="T54" fmla="*/ 15 w 39"/>
                  <a:gd name="T55" fmla="*/ 29 h 47"/>
                  <a:gd name="T56" fmla="*/ 20 w 39"/>
                  <a:gd name="T57" fmla="*/ 29 h 47"/>
                  <a:gd name="T58" fmla="*/ 19 w 39"/>
                  <a:gd name="T59" fmla="*/ 32 h 47"/>
                  <a:gd name="T60" fmla="*/ 14 w 39"/>
                  <a:gd name="T61" fmla="*/ 32 h 47"/>
                  <a:gd name="T62" fmla="*/ 20 w 39"/>
                  <a:gd name="T63" fmla="*/ 40 h 47"/>
                  <a:gd name="T64" fmla="*/ 15 w 39"/>
                  <a:gd name="T65" fmla="*/ 39 h 47"/>
                  <a:gd name="T66" fmla="*/ 16 w 39"/>
                  <a:gd name="T67" fmla="*/ 36 h 47"/>
                  <a:gd name="T68" fmla="*/ 21 w 39"/>
                  <a:gd name="T69" fmla="*/ 36 h 47"/>
                  <a:gd name="T70" fmla="*/ 20 w 39"/>
                  <a:gd name="T71" fmla="*/ 40 h 47"/>
                  <a:gd name="T72" fmla="*/ 21 w 39"/>
                  <a:gd name="T73" fmla="*/ 20 h 47"/>
                  <a:gd name="T74" fmla="*/ 26 w 39"/>
                  <a:gd name="T75" fmla="*/ 21 h 47"/>
                  <a:gd name="T76" fmla="*/ 26 w 39"/>
                  <a:gd name="T77" fmla="*/ 24 h 47"/>
                  <a:gd name="T78" fmla="*/ 21 w 39"/>
                  <a:gd name="T79" fmla="*/ 24 h 47"/>
                  <a:gd name="T80" fmla="*/ 21 w 39"/>
                  <a:gd name="T81" fmla="*/ 29 h 47"/>
                  <a:gd name="T82" fmla="*/ 26 w 39"/>
                  <a:gd name="T83" fmla="*/ 27 h 47"/>
                  <a:gd name="T84" fmla="*/ 27 w 39"/>
                  <a:gd name="T85" fmla="*/ 30 h 47"/>
                  <a:gd name="T86" fmla="*/ 23 w 39"/>
                  <a:gd name="T87" fmla="*/ 32 h 47"/>
                  <a:gd name="T88" fmla="*/ 21 w 39"/>
                  <a:gd name="T89" fmla="*/ 29 h 47"/>
                  <a:gd name="T90" fmla="*/ 23 w 39"/>
                  <a:gd name="T91" fmla="*/ 39 h 47"/>
                  <a:gd name="T92" fmla="*/ 22 w 39"/>
                  <a:gd name="T93" fmla="*/ 36 h 47"/>
                  <a:gd name="T94" fmla="*/ 27 w 39"/>
                  <a:gd name="T95" fmla="*/ 34 h 47"/>
                  <a:gd name="T96" fmla="*/ 28 w 39"/>
                  <a:gd name="T97" fmla="*/ 38 h 47"/>
                  <a:gd name="T98" fmla="*/ 28 w 39"/>
                  <a:gd name="T99" fmla="*/ 20 h 47"/>
                  <a:gd name="T100" fmla="*/ 32 w 39"/>
                  <a:gd name="T101" fmla="*/ 19 h 47"/>
                  <a:gd name="T102" fmla="*/ 34 w 39"/>
                  <a:gd name="T103" fmla="*/ 22 h 47"/>
                  <a:gd name="T104" fmla="*/ 29 w 39"/>
                  <a:gd name="T105" fmla="*/ 24 h 47"/>
                  <a:gd name="T106" fmla="*/ 28 w 39"/>
                  <a:gd name="T107" fmla="*/ 20 h 47"/>
                  <a:gd name="T108" fmla="*/ 29 w 39"/>
                  <a:gd name="T109" fmla="*/ 27 h 47"/>
                  <a:gd name="T110" fmla="*/ 34 w 39"/>
                  <a:gd name="T111" fmla="*/ 27 h 47"/>
                  <a:gd name="T112" fmla="*/ 34 w 39"/>
                  <a:gd name="T113" fmla="*/ 30 h 47"/>
                  <a:gd name="T114" fmla="*/ 29 w 39"/>
                  <a:gd name="T115" fmla="*/ 30 h 47"/>
                  <a:gd name="T116" fmla="*/ 35 w 39"/>
                  <a:gd name="T117" fmla="*/ 38 h 47"/>
                  <a:gd name="T118" fmla="*/ 30 w 39"/>
                  <a:gd name="T119" fmla="*/ 37 h 47"/>
                  <a:gd name="T120" fmla="*/ 30 w 39"/>
                  <a:gd name="T121" fmla="*/ 34 h 47"/>
                  <a:gd name="T122" fmla="*/ 35 w 39"/>
                  <a:gd name="T123" fmla="*/ 34 h 47"/>
                  <a:gd name="T124" fmla="*/ 35 w 39"/>
                  <a:gd name="T125"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 h="47">
                    <a:moveTo>
                      <a:pt x="35" y="8"/>
                    </a:moveTo>
                    <a:cubicBezTo>
                      <a:pt x="35" y="3"/>
                      <a:pt x="30" y="0"/>
                      <a:pt x="25" y="0"/>
                    </a:cubicBezTo>
                    <a:cubicBezTo>
                      <a:pt x="9" y="3"/>
                      <a:pt x="9" y="3"/>
                      <a:pt x="9" y="3"/>
                    </a:cubicBezTo>
                    <a:cubicBezTo>
                      <a:pt x="4" y="3"/>
                      <a:pt x="0" y="8"/>
                      <a:pt x="1" y="13"/>
                    </a:cubicBezTo>
                    <a:cubicBezTo>
                      <a:pt x="4" y="39"/>
                      <a:pt x="4" y="39"/>
                      <a:pt x="4" y="39"/>
                    </a:cubicBezTo>
                    <a:cubicBezTo>
                      <a:pt x="5" y="43"/>
                      <a:pt x="9" y="47"/>
                      <a:pt x="14" y="46"/>
                    </a:cubicBezTo>
                    <a:cubicBezTo>
                      <a:pt x="31" y="44"/>
                      <a:pt x="31" y="44"/>
                      <a:pt x="31" y="44"/>
                    </a:cubicBezTo>
                    <a:cubicBezTo>
                      <a:pt x="36" y="43"/>
                      <a:pt x="39" y="39"/>
                      <a:pt x="39" y="34"/>
                    </a:cubicBezTo>
                    <a:lnTo>
                      <a:pt x="35" y="8"/>
                    </a:lnTo>
                    <a:close/>
                    <a:moveTo>
                      <a:pt x="4" y="12"/>
                    </a:moveTo>
                    <a:cubicBezTo>
                      <a:pt x="4" y="9"/>
                      <a:pt x="6" y="6"/>
                      <a:pt x="9" y="6"/>
                    </a:cubicBezTo>
                    <a:cubicBezTo>
                      <a:pt x="26" y="4"/>
                      <a:pt x="26" y="4"/>
                      <a:pt x="26" y="4"/>
                    </a:cubicBezTo>
                    <a:cubicBezTo>
                      <a:pt x="29" y="3"/>
                      <a:pt x="31" y="5"/>
                      <a:pt x="32" y="8"/>
                    </a:cubicBezTo>
                    <a:cubicBezTo>
                      <a:pt x="32" y="11"/>
                      <a:pt x="32" y="11"/>
                      <a:pt x="32" y="11"/>
                    </a:cubicBezTo>
                    <a:cubicBezTo>
                      <a:pt x="33" y="14"/>
                      <a:pt x="30" y="17"/>
                      <a:pt x="27" y="17"/>
                    </a:cubicBezTo>
                    <a:cubicBezTo>
                      <a:pt x="11" y="19"/>
                      <a:pt x="11" y="19"/>
                      <a:pt x="11" y="19"/>
                    </a:cubicBezTo>
                    <a:cubicBezTo>
                      <a:pt x="8" y="20"/>
                      <a:pt x="5" y="17"/>
                      <a:pt x="5" y="14"/>
                    </a:cubicBezTo>
                    <a:lnTo>
                      <a:pt x="4" y="12"/>
                    </a:lnTo>
                    <a:close/>
                    <a:moveTo>
                      <a:pt x="6" y="23"/>
                    </a:moveTo>
                    <a:cubicBezTo>
                      <a:pt x="6" y="23"/>
                      <a:pt x="6" y="22"/>
                      <a:pt x="6" y="22"/>
                    </a:cubicBezTo>
                    <a:cubicBezTo>
                      <a:pt x="10" y="22"/>
                      <a:pt x="10" y="22"/>
                      <a:pt x="10" y="22"/>
                    </a:cubicBezTo>
                    <a:cubicBezTo>
                      <a:pt x="11" y="22"/>
                      <a:pt x="11" y="22"/>
                      <a:pt x="11" y="23"/>
                    </a:cubicBezTo>
                    <a:cubicBezTo>
                      <a:pt x="12" y="25"/>
                      <a:pt x="12" y="25"/>
                      <a:pt x="12" y="25"/>
                    </a:cubicBezTo>
                    <a:cubicBezTo>
                      <a:pt x="12" y="26"/>
                      <a:pt x="11" y="26"/>
                      <a:pt x="11" y="26"/>
                    </a:cubicBezTo>
                    <a:cubicBezTo>
                      <a:pt x="7" y="27"/>
                      <a:pt x="7" y="27"/>
                      <a:pt x="7" y="27"/>
                    </a:cubicBezTo>
                    <a:cubicBezTo>
                      <a:pt x="7" y="27"/>
                      <a:pt x="6" y="26"/>
                      <a:pt x="6" y="26"/>
                    </a:cubicBezTo>
                    <a:lnTo>
                      <a:pt x="6" y="23"/>
                    </a:lnTo>
                    <a:close/>
                    <a:moveTo>
                      <a:pt x="7" y="30"/>
                    </a:moveTo>
                    <a:cubicBezTo>
                      <a:pt x="7" y="30"/>
                      <a:pt x="7" y="30"/>
                      <a:pt x="7" y="29"/>
                    </a:cubicBezTo>
                    <a:cubicBezTo>
                      <a:pt x="11" y="29"/>
                      <a:pt x="11" y="29"/>
                      <a:pt x="11" y="29"/>
                    </a:cubicBezTo>
                    <a:cubicBezTo>
                      <a:pt x="12" y="29"/>
                      <a:pt x="12" y="29"/>
                      <a:pt x="12" y="30"/>
                    </a:cubicBezTo>
                    <a:cubicBezTo>
                      <a:pt x="13" y="32"/>
                      <a:pt x="13" y="32"/>
                      <a:pt x="13" y="32"/>
                    </a:cubicBezTo>
                    <a:cubicBezTo>
                      <a:pt x="13" y="33"/>
                      <a:pt x="12" y="33"/>
                      <a:pt x="12" y="33"/>
                    </a:cubicBezTo>
                    <a:cubicBezTo>
                      <a:pt x="8" y="34"/>
                      <a:pt x="8" y="34"/>
                      <a:pt x="8" y="34"/>
                    </a:cubicBezTo>
                    <a:cubicBezTo>
                      <a:pt x="7" y="34"/>
                      <a:pt x="7" y="34"/>
                      <a:pt x="7" y="33"/>
                    </a:cubicBezTo>
                    <a:lnTo>
                      <a:pt x="7" y="30"/>
                    </a:lnTo>
                    <a:close/>
                    <a:moveTo>
                      <a:pt x="13" y="40"/>
                    </a:moveTo>
                    <a:cubicBezTo>
                      <a:pt x="9" y="41"/>
                      <a:pt x="9" y="41"/>
                      <a:pt x="9" y="41"/>
                    </a:cubicBezTo>
                    <a:cubicBezTo>
                      <a:pt x="8" y="41"/>
                      <a:pt x="8" y="41"/>
                      <a:pt x="8" y="40"/>
                    </a:cubicBezTo>
                    <a:cubicBezTo>
                      <a:pt x="8" y="38"/>
                      <a:pt x="8" y="38"/>
                      <a:pt x="8" y="38"/>
                    </a:cubicBezTo>
                    <a:cubicBezTo>
                      <a:pt x="7" y="37"/>
                      <a:pt x="8" y="37"/>
                      <a:pt x="8" y="37"/>
                    </a:cubicBezTo>
                    <a:cubicBezTo>
                      <a:pt x="12" y="36"/>
                      <a:pt x="12" y="36"/>
                      <a:pt x="12" y="36"/>
                    </a:cubicBezTo>
                    <a:cubicBezTo>
                      <a:pt x="13" y="36"/>
                      <a:pt x="13" y="36"/>
                      <a:pt x="13" y="37"/>
                    </a:cubicBezTo>
                    <a:cubicBezTo>
                      <a:pt x="14" y="39"/>
                      <a:pt x="14" y="39"/>
                      <a:pt x="14" y="39"/>
                    </a:cubicBezTo>
                    <a:cubicBezTo>
                      <a:pt x="14" y="40"/>
                      <a:pt x="13" y="40"/>
                      <a:pt x="13" y="40"/>
                    </a:cubicBezTo>
                    <a:close/>
                    <a:moveTo>
                      <a:pt x="13" y="22"/>
                    </a:moveTo>
                    <a:cubicBezTo>
                      <a:pt x="13" y="22"/>
                      <a:pt x="13" y="21"/>
                      <a:pt x="14" y="21"/>
                    </a:cubicBezTo>
                    <a:cubicBezTo>
                      <a:pt x="18" y="21"/>
                      <a:pt x="18" y="21"/>
                      <a:pt x="18" y="21"/>
                    </a:cubicBezTo>
                    <a:cubicBezTo>
                      <a:pt x="18" y="21"/>
                      <a:pt x="19" y="21"/>
                      <a:pt x="19" y="22"/>
                    </a:cubicBezTo>
                    <a:cubicBezTo>
                      <a:pt x="19" y="24"/>
                      <a:pt x="19" y="24"/>
                      <a:pt x="19" y="24"/>
                    </a:cubicBezTo>
                    <a:cubicBezTo>
                      <a:pt x="19" y="25"/>
                      <a:pt x="19" y="25"/>
                      <a:pt x="18" y="25"/>
                    </a:cubicBezTo>
                    <a:cubicBezTo>
                      <a:pt x="14" y="26"/>
                      <a:pt x="14" y="26"/>
                      <a:pt x="14" y="26"/>
                    </a:cubicBezTo>
                    <a:cubicBezTo>
                      <a:pt x="14" y="26"/>
                      <a:pt x="13" y="25"/>
                      <a:pt x="13" y="25"/>
                    </a:cubicBezTo>
                    <a:lnTo>
                      <a:pt x="13" y="22"/>
                    </a:lnTo>
                    <a:close/>
                    <a:moveTo>
                      <a:pt x="14" y="30"/>
                    </a:moveTo>
                    <a:cubicBezTo>
                      <a:pt x="14" y="29"/>
                      <a:pt x="14" y="29"/>
                      <a:pt x="15" y="29"/>
                    </a:cubicBezTo>
                    <a:cubicBezTo>
                      <a:pt x="19" y="28"/>
                      <a:pt x="19" y="28"/>
                      <a:pt x="19" y="28"/>
                    </a:cubicBezTo>
                    <a:cubicBezTo>
                      <a:pt x="19" y="28"/>
                      <a:pt x="20" y="28"/>
                      <a:pt x="20" y="29"/>
                    </a:cubicBezTo>
                    <a:cubicBezTo>
                      <a:pt x="20" y="31"/>
                      <a:pt x="20" y="31"/>
                      <a:pt x="20" y="31"/>
                    </a:cubicBezTo>
                    <a:cubicBezTo>
                      <a:pt x="20" y="32"/>
                      <a:pt x="20" y="32"/>
                      <a:pt x="19" y="32"/>
                    </a:cubicBezTo>
                    <a:cubicBezTo>
                      <a:pt x="15" y="33"/>
                      <a:pt x="15" y="33"/>
                      <a:pt x="15" y="33"/>
                    </a:cubicBezTo>
                    <a:cubicBezTo>
                      <a:pt x="15" y="33"/>
                      <a:pt x="14" y="33"/>
                      <a:pt x="14" y="32"/>
                    </a:cubicBezTo>
                    <a:lnTo>
                      <a:pt x="14" y="30"/>
                    </a:lnTo>
                    <a:close/>
                    <a:moveTo>
                      <a:pt x="20" y="40"/>
                    </a:moveTo>
                    <a:cubicBezTo>
                      <a:pt x="16" y="40"/>
                      <a:pt x="16" y="40"/>
                      <a:pt x="16" y="40"/>
                    </a:cubicBezTo>
                    <a:cubicBezTo>
                      <a:pt x="16" y="40"/>
                      <a:pt x="15" y="40"/>
                      <a:pt x="15" y="39"/>
                    </a:cubicBezTo>
                    <a:cubicBezTo>
                      <a:pt x="15" y="37"/>
                      <a:pt x="15" y="37"/>
                      <a:pt x="15" y="37"/>
                    </a:cubicBezTo>
                    <a:cubicBezTo>
                      <a:pt x="15" y="36"/>
                      <a:pt x="15" y="36"/>
                      <a:pt x="16" y="36"/>
                    </a:cubicBezTo>
                    <a:cubicBezTo>
                      <a:pt x="20" y="35"/>
                      <a:pt x="20" y="35"/>
                      <a:pt x="20" y="35"/>
                    </a:cubicBezTo>
                    <a:cubicBezTo>
                      <a:pt x="20" y="35"/>
                      <a:pt x="20" y="35"/>
                      <a:pt x="21" y="36"/>
                    </a:cubicBezTo>
                    <a:cubicBezTo>
                      <a:pt x="21" y="39"/>
                      <a:pt x="21" y="39"/>
                      <a:pt x="21" y="39"/>
                    </a:cubicBezTo>
                    <a:cubicBezTo>
                      <a:pt x="21" y="39"/>
                      <a:pt x="21" y="39"/>
                      <a:pt x="20" y="40"/>
                    </a:cubicBezTo>
                    <a:close/>
                    <a:moveTo>
                      <a:pt x="20" y="21"/>
                    </a:moveTo>
                    <a:cubicBezTo>
                      <a:pt x="20" y="21"/>
                      <a:pt x="21" y="21"/>
                      <a:pt x="21" y="20"/>
                    </a:cubicBezTo>
                    <a:cubicBezTo>
                      <a:pt x="25" y="20"/>
                      <a:pt x="25" y="20"/>
                      <a:pt x="25" y="20"/>
                    </a:cubicBezTo>
                    <a:cubicBezTo>
                      <a:pt x="25" y="20"/>
                      <a:pt x="26" y="20"/>
                      <a:pt x="26" y="21"/>
                    </a:cubicBezTo>
                    <a:cubicBezTo>
                      <a:pt x="26" y="23"/>
                      <a:pt x="26" y="23"/>
                      <a:pt x="26" y="23"/>
                    </a:cubicBezTo>
                    <a:cubicBezTo>
                      <a:pt x="26" y="24"/>
                      <a:pt x="26" y="24"/>
                      <a:pt x="26" y="24"/>
                    </a:cubicBezTo>
                    <a:cubicBezTo>
                      <a:pt x="22" y="25"/>
                      <a:pt x="22" y="25"/>
                      <a:pt x="22" y="25"/>
                    </a:cubicBezTo>
                    <a:cubicBezTo>
                      <a:pt x="21" y="25"/>
                      <a:pt x="21" y="24"/>
                      <a:pt x="21" y="24"/>
                    </a:cubicBezTo>
                    <a:lnTo>
                      <a:pt x="20" y="21"/>
                    </a:lnTo>
                    <a:close/>
                    <a:moveTo>
                      <a:pt x="21" y="29"/>
                    </a:moveTo>
                    <a:cubicBezTo>
                      <a:pt x="21" y="28"/>
                      <a:pt x="22" y="28"/>
                      <a:pt x="22" y="28"/>
                    </a:cubicBezTo>
                    <a:cubicBezTo>
                      <a:pt x="26" y="27"/>
                      <a:pt x="26" y="27"/>
                      <a:pt x="26" y="27"/>
                    </a:cubicBezTo>
                    <a:cubicBezTo>
                      <a:pt x="26" y="27"/>
                      <a:pt x="27" y="27"/>
                      <a:pt x="27" y="28"/>
                    </a:cubicBezTo>
                    <a:cubicBezTo>
                      <a:pt x="27" y="30"/>
                      <a:pt x="27" y="30"/>
                      <a:pt x="27" y="30"/>
                    </a:cubicBezTo>
                    <a:cubicBezTo>
                      <a:pt x="27" y="31"/>
                      <a:pt x="27" y="31"/>
                      <a:pt x="26" y="31"/>
                    </a:cubicBezTo>
                    <a:cubicBezTo>
                      <a:pt x="23" y="32"/>
                      <a:pt x="23" y="32"/>
                      <a:pt x="23" y="32"/>
                    </a:cubicBezTo>
                    <a:cubicBezTo>
                      <a:pt x="22" y="32"/>
                      <a:pt x="22" y="32"/>
                      <a:pt x="22" y="31"/>
                    </a:cubicBezTo>
                    <a:lnTo>
                      <a:pt x="21" y="29"/>
                    </a:lnTo>
                    <a:close/>
                    <a:moveTo>
                      <a:pt x="27" y="39"/>
                    </a:moveTo>
                    <a:cubicBezTo>
                      <a:pt x="23" y="39"/>
                      <a:pt x="23" y="39"/>
                      <a:pt x="23" y="39"/>
                    </a:cubicBezTo>
                    <a:cubicBezTo>
                      <a:pt x="23" y="39"/>
                      <a:pt x="23" y="39"/>
                      <a:pt x="22" y="38"/>
                    </a:cubicBezTo>
                    <a:cubicBezTo>
                      <a:pt x="22" y="36"/>
                      <a:pt x="22" y="36"/>
                      <a:pt x="22" y="36"/>
                    </a:cubicBezTo>
                    <a:cubicBezTo>
                      <a:pt x="22" y="35"/>
                      <a:pt x="22" y="35"/>
                      <a:pt x="23" y="35"/>
                    </a:cubicBezTo>
                    <a:cubicBezTo>
                      <a:pt x="27" y="34"/>
                      <a:pt x="27" y="34"/>
                      <a:pt x="27" y="34"/>
                    </a:cubicBezTo>
                    <a:cubicBezTo>
                      <a:pt x="27" y="34"/>
                      <a:pt x="28" y="35"/>
                      <a:pt x="28" y="35"/>
                    </a:cubicBezTo>
                    <a:cubicBezTo>
                      <a:pt x="28" y="38"/>
                      <a:pt x="28" y="38"/>
                      <a:pt x="28" y="38"/>
                    </a:cubicBezTo>
                    <a:cubicBezTo>
                      <a:pt x="28" y="38"/>
                      <a:pt x="28" y="38"/>
                      <a:pt x="27" y="39"/>
                    </a:cubicBezTo>
                    <a:close/>
                    <a:moveTo>
                      <a:pt x="28" y="20"/>
                    </a:moveTo>
                    <a:cubicBezTo>
                      <a:pt x="28" y="20"/>
                      <a:pt x="28" y="20"/>
                      <a:pt x="28" y="20"/>
                    </a:cubicBezTo>
                    <a:cubicBezTo>
                      <a:pt x="32" y="19"/>
                      <a:pt x="32" y="19"/>
                      <a:pt x="32" y="19"/>
                    </a:cubicBezTo>
                    <a:cubicBezTo>
                      <a:pt x="33" y="19"/>
                      <a:pt x="33" y="19"/>
                      <a:pt x="33" y="20"/>
                    </a:cubicBezTo>
                    <a:cubicBezTo>
                      <a:pt x="34" y="22"/>
                      <a:pt x="34" y="22"/>
                      <a:pt x="34" y="22"/>
                    </a:cubicBezTo>
                    <a:cubicBezTo>
                      <a:pt x="34" y="23"/>
                      <a:pt x="33" y="23"/>
                      <a:pt x="33" y="23"/>
                    </a:cubicBezTo>
                    <a:cubicBezTo>
                      <a:pt x="29" y="24"/>
                      <a:pt x="29" y="24"/>
                      <a:pt x="29" y="24"/>
                    </a:cubicBezTo>
                    <a:cubicBezTo>
                      <a:pt x="28" y="24"/>
                      <a:pt x="28" y="24"/>
                      <a:pt x="28" y="23"/>
                    </a:cubicBezTo>
                    <a:lnTo>
                      <a:pt x="28" y="20"/>
                    </a:lnTo>
                    <a:close/>
                    <a:moveTo>
                      <a:pt x="29" y="28"/>
                    </a:moveTo>
                    <a:cubicBezTo>
                      <a:pt x="28" y="27"/>
                      <a:pt x="29" y="27"/>
                      <a:pt x="29" y="27"/>
                    </a:cubicBezTo>
                    <a:cubicBezTo>
                      <a:pt x="33" y="26"/>
                      <a:pt x="33" y="26"/>
                      <a:pt x="33" y="26"/>
                    </a:cubicBezTo>
                    <a:cubicBezTo>
                      <a:pt x="34" y="26"/>
                      <a:pt x="34" y="26"/>
                      <a:pt x="34" y="27"/>
                    </a:cubicBezTo>
                    <a:cubicBezTo>
                      <a:pt x="35" y="29"/>
                      <a:pt x="35" y="29"/>
                      <a:pt x="35" y="29"/>
                    </a:cubicBezTo>
                    <a:cubicBezTo>
                      <a:pt x="35" y="30"/>
                      <a:pt x="34" y="30"/>
                      <a:pt x="34" y="30"/>
                    </a:cubicBezTo>
                    <a:cubicBezTo>
                      <a:pt x="30" y="31"/>
                      <a:pt x="30" y="31"/>
                      <a:pt x="30" y="31"/>
                    </a:cubicBezTo>
                    <a:cubicBezTo>
                      <a:pt x="29" y="31"/>
                      <a:pt x="29" y="31"/>
                      <a:pt x="29" y="30"/>
                    </a:cubicBezTo>
                    <a:lnTo>
                      <a:pt x="29" y="28"/>
                    </a:lnTo>
                    <a:close/>
                    <a:moveTo>
                      <a:pt x="35" y="38"/>
                    </a:moveTo>
                    <a:cubicBezTo>
                      <a:pt x="31" y="38"/>
                      <a:pt x="31" y="38"/>
                      <a:pt x="31" y="38"/>
                    </a:cubicBezTo>
                    <a:cubicBezTo>
                      <a:pt x="30" y="38"/>
                      <a:pt x="30" y="38"/>
                      <a:pt x="30" y="37"/>
                    </a:cubicBezTo>
                    <a:cubicBezTo>
                      <a:pt x="29" y="35"/>
                      <a:pt x="29" y="35"/>
                      <a:pt x="29" y="35"/>
                    </a:cubicBezTo>
                    <a:cubicBezTo>
                      <a:pt x="29" y="34"/>
                      <a:pt x="30" y="34"/>
                      <a:pt x="30" y="34"/>
                    </a:cubicBezTo>
                    <a:cubicBezTo>
                      <a:pt x="34" y="33"/>
                      <a:pt x="34" y="33"/>
                      <a:pt x="34" y="33"/>
                    </a:cubicBezTo>
                    <a:cubicBezTo>
                      <a:pt x="35" y="33"/>
                      <a:pt x="35" y="34"/>
                      <a:pt x="35" y="34"/>
                    </a:cubicBezTo>
                    <a:cubicBezTo>
                      <a:pt x="35" y="37"/>
                      <a:pt x="35" y="37"/>
                      <a:pt x="35" y="37"/>
                    </a:cubicBezTo>
                    <a:cubicBezTo>
                      <a:pt x="36" y="37"/>
                      <a:pt x="35" y="38"/>
                      <a:pt x="35" y="38"/>
                    </a:cubicBezTo>
                    <a:close/>
                  </a:path>
                </a:pathLst>
              </a:custGeom>
              <a:solidFill>
                <a:srgbClr val="39363A"/>
              </a:solidFill>
              <a:ln>
                <a:noFill/>
              </a:ln>
            </p:spPr>
            <p:txBody>
              <a:bodyPr anchor="ctr"/>
              <a:lstStyle/>
              <a:p>
                <a:pPr algn="ctr"/>
                <a:endParaRPr/>
              </a:p>
            </p:txBody>
          </p:sp>
          <p:sp>
            <p:nvSpPr>
              <p:cNvPr id="46" name="任意多边形: 形状 45"/>
              <p:cNvSpPr/>
              <p:nvPr/>
            </p:nvSpPr>
            <p:spPr bwMode="auto">
              <a:xfrm>
                <a:off x="4822" y="1632"/>
                <a:ext cx="21" cy="22"/>
              </a:xfrm>
              <a:custGeom>
                <a:avLst/>
                <a:gdLst>
                  <a:gd name="T0" fmla="*/ 9 w 11"/>
                  <a:gd name="T1" fmla="*/ 3 h 11"/>
                  <a:gd name="T2" fmla="*/ 7 w 11"/>
                  <a:gd name="T3" fmla="*/ 4 h 11"/>
                  <a:gd name="T4" fmla="*/ 7 w 11"/>
                  <a:gd name="T5" fmla="*/ 1 h 11"/>
                  <a:gd name="T6" fmla="*/ 5 w 11"/>
                  <a:gd name="T7" fmla="*/ 0 h 11"/>
                  <a:gd name="T8" fmla="*/ 4 w 11"/>
                  <a:gd name="T9" fmla="*/ 2 h 11"/>
                  <a:gd name="T10" fmla="*/ 4 w 11"/>
                  <a:gd name="T11" fmla="*/ 4 h 11"/>
                  <a:gd name="T12" fmla="*/ 2 w 11"/>
                  <a:gd name="T13" fmla="*/ 4 h 11"/>
                  <a:gd name="T14" fmla="*/ 1 w 11"/>
                  <a:gd name="T15" fmla="*/ 6 h 11"/>
                  <a:gd name="T16" fmla="*/ 2 w 11"/>
                  <a:gd name="T17" fmla="*/ 7 h 11"/>
                  <a:gd name="T18" fmla="*/ 5 w 11"/>
                  <a:gd name="T19" fmla="*/ 7 h 11"/>
                  <a:gd name="T20" fmla="*/ 5 w 11"/>
                  <a:gd name="T21" fmla="*/ 9 h 11"/>
                  <a:gd name="T22" fmla="*/ 7 w 11"/>
                  <a:gd name="T23" fmla="*/ 11 h 11"/>
                  <a:gd name="T24" fmla="*/ 8 w 11"/>
                  <a:gd name="T25" fmla="*/ 9 h 11"/>
                  <a:gd name="T26" fmla="*/ 8 w 11"/>
                  <a:gd name="T27" fmla="*/ 7 h 11"/>
                  <a:gd name="T28" fmla="*/ 10 w 11"/>
                  <a:gd name="T29" fmla="*/ 6 h 11"/>
                  <a:gd name="T30" fmla="*/ 11 w 11"/>
                  <a:gd name="T31" fmla="*/ 5 h 11"/>
                  <a:gd name="T32" fmla="*/ 9 w 11"/>
                  <a:gd name="T33"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1">
                    <a:moveTo>
                      <a:pt x="9" y="3"/>
                    </a:moveTo>
                    <a:cubicBezTo>
                      <a:pt x="7" y="4"/>
                      <a:pt x="7" y="4"/>
                      <a:pt x="7" y="4"/>
                    </a:cubicBezTo>
                    <a:cubicBezTo>
                      <a:pt x="7" y="1"/>
                      <a:pt x="7" y="1"/>
                      <a:pt x="7" y="1"/>
                    </a:cubicBezTo>
                    <a:cubicBezTo>
                      <a:pt x="7" y="1"/>
                      <a:pt x="6" y="0"/>
                      <a:pt x="5" y="0"/>
                    </a:cubicBezTo>
                    <a:cubicBezTo>
                      <a:pt x="4" y="0"/>
                      <a:pt x="4" y="1"/>
                      <a:pt x="4" y="2"/>
                    </a:cubicBezTo>
                    <a:cubicBezTo>
                      <a:pt x="4" y="4"/>
                      <a:pt x="4" y="4"/>
                      <a:pt x="4" y="4"/>
                    </a:cubicBezTo>
                    <a:cubicBezTo>
                      <a:pt x="2" y="4"/>
                      <a:pt x="2" y="4"/>
                      <a:pt x="2" y="4"/>
                    </a:cubicBezTo>
                    <a:cubicBezTo>
                      <a:pt x="1" y="4"/>
                      <a:pt x="0" y="5"/>
                      <a:pt x="1" y="6"/>
                    </a:cubicBezTo>
                    <a:cubicBezTo>
                      <a:pt x="1" y="7"/>
                      <a:pt x="1" y="7"/>
                      <a:pt x="2" y="7"/>
                    </a:cubicBezTo>
                    <a:cubicBezTo>
                      <a:pt x="5" y="7"/>
                      <a:pt x="5" y="7"/>
                      <a:pt x="5" y="7"/>
                    </a:cubicBezTo>
                    <a:cubicBezTo>
                      <a:pt x="5" y="9"/>
                      <a:pt x="5" y="9"/>
                      <a:pt x="5" y="9"/>
                    </a:cubicBezTo>
                    <a:cubicBezTo>
                      <a:pt x="5" y="10"/>
                      <a:pt x="6" y="11"/>
                      <a:pt x="7" y="11"/>
                    </a:cubicBezTo>
                    <a:cubicBezTo>
                      <a:pt x="7" y="11"/>
                      <a:pt x="8" y="10"/>
                      <a:pt x="8" y="9"/>
                    </a:cubicBezTo>
                    <a:cubicBezTo>
                      <a:pt x="8" y="7"/>
                      <a:pt x="8" y="7"/>
                      <a:pt x="8" y="7"/>
                    </a:cubicBezTo>
                    <a:cubicBezTo>
                      <a:pt x="10" y="6"/>
                      <a:pt x="10" y="6"/>
                      <a:pt x="10" y="6"/>
                    </a:cubicBezTo>
                    <a:cubicBezTo>
                      <a:pt x="11" y="6"/>
                      <a:pt x="11" y="6"/>
                      <a:pt x="11" y="5"/>
                    </a:cubicBezTo>
                    <a:cubicBezTo>
                      <a:pt x="11" y="4"/>
                      <a:pt x="10" y="3"/>
                      <a:pt x="9" y="3"/>
                    </a:cubicBezTo>
                    <a:close/>
                  </a:path>
                </a:pathLst>
              </a:custGeom>
              <a:solidFill>
                <a:srgbClr val="39363A"/>
              </a:solidFill>
              <a:ln>
                <a:noFill/>
              </a:ln>
            </p:spPr>
            <p:txBody>
              <a:bodyPr anchor="ctr"/>
              <a:lstStyle/>
              <a:p>
                <a:pPr algn="ctr"/>
                <a:endParaRPr/>
              </a:p>
            </p:txBody>
          </p:sp>
          <p:sp>
            <p:nvSpPr>
              <p:cNvPr id="47" name="任意多边形: 形状 46"/>
              <p:cNvSpPr/>
              <p:nvPr/>
            </p:nvSpPr>
            <p:spPr bwMode="auto">
              <a:xfrm>
                <a:off x="4847" y="1636"/>
                <a:ext cx="21" cy="8"/>
              </a:xfrm>
              <a:custGeom>
                <a:avLst/>
                <a:gdLst>
                  <a:gd name="T0" fmla="*/ 9 w 11"/>
                  <a:gd name="T1" fmla="*/ 0 h 4"/>
                  <a:gd name="T2" fmla="*/ 1 w 11"/>
                  <a:gd name="T3" fmla="*/ 1 h 4"/>
                  <a:gd name="T4" fmla="*/ 0 w 11"/>
                  <a:gd name="T5" fmla="*/ 2 h 4"/>
                  <a:gd name="T6" fmla="*/ 2 w 11"/>
                  <a:gd name="T7" fmla="*/ 4 h 4"/>
                  <a:gd name="T8" fmla="*/ 9 w 11"/>
                  <a:gd name="T9" fmla="*/ 3 h 4"/>
                  <a:gd name="T10" fmla="*/ 11 w 11"/>
                  <a:gd name="T11" fmla="*/ 1 h 4"/>
                  <a:gd name="T12" fmla="*/ 9 w 11"/>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1" h="4">
                    <a:moveTo>
                      <a:pt x="9" y="0"/>
                    </a:moveTo>
                    <a:cubicBezTo>
                      <a:pt x="1" y="1"/>
                      <a:pt x="1" y="1"/>
                      <a:pt x="1" y="1"/>
                    </a:cubicBezTo>
                    <a:cubicBezTo>
                      <a:pt x="1" y="1"/>
                      <a:pt x="0" y="2"/>
                      <a:pt x="0" y="2"/>
                    </a:cubicBezTo>
                    <a:cubicBezTo>
                      <a:pt x="0" y="3"/>
                      <a:pt x="1" y="4"/>
                      <a:pt x="2" y="4"/>
                    </a:cubicBezTo>
                    <a:cubicBezTo>
                      <a:pt x="9" y="3"/>
                      <a:pt x="9" y="3"/>
                      <a:pt x="9" y="3"/>
                    </a:cubicBezTo>
                    <a:cubicBezTo>
                      <a:pt x="10" y="3"/>
                      <a:pt x="11" y="2"/>
                      <a:pt x="11" y="1"/>
                    </a:cubicBezTo>
                    <a:cubicBezTo>
                      <a:pt x="11" y="0"/>
                      <a:pt x="10" y="0"/>
                      <a:pt x="9" y="0"/>
                    </a:cubicBezTo>
                    <a:close/>
                  </a:path>
                </a:pathLst>
              </a:custGeom>
              <a:solidFill>
                <a:srgbClr val="39363A"/>
              </a:solidFill>
              <a:ln>
                <a:noFill/>
              </a:ln>
            </p:spPr>
            <p:txBody>
              <a:bodyPr anchor="ctr"/>
              <a:lstStyle/>
              <a:p>
                <a:pPr algn="ctr"/>
                <a:endParaRPr/>
              </a:p>
            </p:txBody>
          </p:sp>
          <p:sp>
            <p:nvSpPr>
              <p:cNvPr id="48" name="任意多边形: 形状 47"/>
              <p:cNvSpPr/>
              <p:nvPr/>
            </p:nvSpPr>
            <p:spPr bwMode="auto">
              <a:xfrm>
                <a:off x="4434" y="1270"/>
                <a:ext cx="39" cy="61"/>
              </a:xfrm>
              <a:custGeom>
                <a:avLst/>
                <a:gdLst>
                  <a:gd name="T0" fmla="*/ 15 w 20"/>
                  <a:gd name="T1" fmla="*/ 0 h 31"/>
                  <a:gd name="T2" fmla="*/ 5 w 20"/>
                  <a:gd name="T3" fmla="*/ 0 h 31"/>
                  <a:gd name="T4" fmla="*/ 0 w 20"/>
                  <a:gd name="T5" fmla="*/ 5 h 31"/>
                  <a:gd name="T6" fmla="*/ 0 w 20"/>
                  <a:gd name="T7" fmla="*/ 26 h 31"/>
                  <a:gd name="T8" fmla="*/ 5 w 20"/>
                  <a:gd name="T9" fmla="*/ 31 h 31"/>
                  <a:gd name="T10" fmla="*/ 15 w 20"/>
                  <a:gd name="T11" fmla="*/ 30 h 31"/>
                  <a:gd name="T12" fmla="*/ 20 w 20"/>
                  <a:gd name="T13" fmla="*/ 26 h 31"/>
                  <a:gd name="T14" fmla="*/ 19 w 20"/>
                  <a:gd name="T15" fmla="*/ 5 h 31"/>
                  <a:gd name="T16" fmla="*/ 15 w 20"/>
                  <a:gd name="T17" fmla="*/ 0 h 31"/>
                  <a:gd name="T18" fmla="*/ 18 w 20"/>
                  <a:gd name="T19" fmla="*/ 26 h 31"/>
                  <a:gd name="T20" fmla="*/ 15 w 20"/>
                  <a:gd name="T21" fmla="*/ 28 h 31"/>
                  <a:gd name="T22" fmla="*/ 5 w 20"/>
                  <a:gd name="T23" fmla="*/ 29 h 31"/>
                  <a:gd name="T24" fmla="*/ 3 w 20"/>
                  <a:gd name="T25" fmla="*/ 26 h 31"/>
                  <a:gd name="T26" fmla="*/ 2 w 20"/>
                  <a:gd name="T27" fmla="*/ 5 h 31"/>
                  <a:gd name="T28" fmla="*/ 5 w 20"/>
                  <a:gd name="T29" fmla="*/ 2 h 31"/>
                  <a:gd name="T30" fmla="*/ 15 w 20"/>
                  <a:gd name="T31" fmla="*/ 2 h 31"/>
                  <a:gd name="T32" fmla="*/ 17 w 20"/>
                  <a:gd name="T33" fmla="*/ 5 h 31"/>
                  <a:gd name="T34" fmla="*/ 18 w 20"/>
                  <a:gd name="T35"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31">
                    <a:moveTo>
                      <a:pt x="15" y="0"/>
                    </a:moveTo>
                    <a:cubicBezTo>
                      <a:pt x="5" y="0"/>
                      <a:pt x="5" y="0"/>
                      <a:pt x="5" y="0"/>
                    </a:cubicBezTo>
                    <a:cubicBezTo>
                      <a:pt x="2" y="0"/>
                      <a:pt x="0" y="3"/>
                      <a:pt x="0" y="5"/>
                    </a:cubicBezTo>
                    <a:cubicBezTo>
                      <a:pt x="0" y="26"/>
                      <a:pt x="0" y="26"/>
                      <a:pt x="0" y="26"/>
                    </a:cubicBezTo>
                    <a:cubicBezTo>
                      <a:pt x="1" y="29"/>
                      <a:pt x="3" y="31"/>
                      <a:pt x="5" y="31"/>
                    </a:cubicBezTo>
                    <a:cubicBezTo>
                      <a:pt x="15" y="30"/>
                      <a:pt x="15" y="30"/>
                      <a:pt x="15" y="30"/>
                    </a:cubicBezTo>
                    <a:cubicBezTo>
                      <a:pt x="18" y="30"/>
                      <a:pt x="20" y="28"/>
                      <a:pt x="20" y="26"/>
                    </a:cubicBezTo>
                    <a:cubicBezTo>
                      <a:pt x="19" y="5"/>
                      <a:pt x="19" y="5"/>
                      <a:pt x="19" y="5"/>
                    </a:cubicBezTo>
                    <a:cubicBezTo>
                      <a:pt x="19" y="2"/>
                      <a:pt x="17" y="0"/>
                      <a:pt x="15" y="0"/>
                    </a:cubicBezTo>
                    <a:close/>
                    <a:moveTo>
                      <a:pt x="18" y="26"/>
                    </a:moveTo>
                    <a:cubicBezTo>
                      <a:pt x="18" y="27"/>
                      <a:pt x="17" y="28"/>
                      <a:pt x="15" y="28"/>
                    </a:cubicBezTo>
                    <a:cubicBezTo>
                      <a:pt x="5" y="29"/>
                      <a:pt x="5" y="29"/>
                      <a:pt x="5" y="29"/>
                    </a:cubicBezTo>
                    <a:cubicBezTo>
                      <a:pt x="4" y="29"/>
                      <a:pt x="3" y="28"/>
                      <a:pt x="3" y="26"/>
                    </a:cubicBezTo>
                    <a:cubicBezTo>
                      <a:pt x="2" y="5"/>
                      <a:pt x="2" y="5"/>
                      <a:pt x="2" y="5"/>
                    </a:cubicBezTo>
                    <a:cubicBezTo>
                      <a:pt x="2" y="4"/>
                      <a:pt x="3" y="2"/>
                      <a:pt x="5" y="2"/>
                    </a:cubicBezTo>
                    <a:cubicBezTo>
                      <a:pt x="15" y="2"/>
                      <a:pt x="15" y="2"/>
                      <a:pt x="15" y="2"/>
                    </a:cubicBezTo>
                    <a:cubicBezTo>
                      <a:pt x="16" y="2"/>
                      <a:pt x="17" y="3"/>
                      <a:pt x="17" y="5"/>
                    </a:cubicBezTo>
                    <a:lnTo>
                      <a:pt x="18" y="26"/>
                    </a:lnTo>
                    <a:close/>
                  </a:path>
                </a:pathLst>
              </a:custGeom>
              <a:solidFill>
                <a:srgbClr val="39363A"/>
              </a:solidFill>
              <a:ln>
                <a:noFill/>
              </a:ln>
            </p:spPr>
            <p:txBody>
              <a:bodyPr anchor="ctr"/>
              <a:lstStyle/>
              <a:p>
                <a:pPr algn="ctr"/>
                <a:endParaRPr/>
              </a:p>
            </p:txBody>
          </p:sp>
          <p:sp>
            <p:nvSpPr>
              <p:cNvPr id="49" name="任意多边形: 形状 48"/>
              <p:cNvSpPr/>
              <p:nvPr/>
            </p:nvSpPr>
            <p:spPr bwMode="auto">
              <a:xfrm>
                <a:off x="4450" y="1315"/>
                <a:ext cx="8" cy="8"/>
              </a:xfrm>
              <a:custGeom>
                <a:avLst/>
                <a:gdLst>
                  <a:gd name="T0" fmla="*/ 3 w 4"/>
                  <a:gd name="T1" fmla="*/ 0 h 4"/>
                  <a:gd name="T2" fmla="*/ 1 w 4"/>
                  <a:gd name="T3" fmla="*/ 0 h 4"/>
                  <a:gd name="T4" fmla="*/ 0 w 4"/>
                  <a:gd name="T5" fmla="*/ 1 h 4"/>
                  <a:gd name="T6" fmla="*/ 0 w 4"/>
                  <a:gd name="T7" fmla="*/ 3 h 4"/>
                  <a:gd name="T8" fmla="*/ 1 w 4"/>
                  <a:gd name="T9" fmla="*/ 4 h 4"/>
                  <a:gd name="T10" fmla="*/ 3 w 4"/>
                  <a:gd name="T11" fmla="*/ 4 h 4"/>
                  <a:gd name="T12" fmla="*/ 4 w 4"/>
                  <a:gd name="T13" fmla="*/ 3 h 4"/>
                  <a:gd name="T14" fmla="*/ 4 w 4"/>
                  <a:gd name="T15" fmla="*/ 1 h 4"/>
                  <a:gd name="T16" fmla="*/ 3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3" y="0"/>
                    </a:moveTo>
                    <a:cubicBezTo>
                      <a:pt x="1" y="0"/>
                      <a:pt x="1" y="0"/>
                      <a:pt x="1" y="0"/>
                    </a:cubicBezTo>
                    <a:cubicBezTo>
                      <a:pt x="1" y="0"/>
                      <a:pt x="0" y="1"/>
                      <a:pt x="0" y="1"/>
                    </a:cubicBezTo>
                    <a:cubicBezTo>
                      <a:pt x="0" y="3"/>
                      <a:pt x="0" y="3"/>
                      <a:pt x="0" y="3"/>
                    </a:cubicBezTo>
                    <a:cubicBezTo>
                      <a:pt x="0" y="4"/>
                      <a:pt x="1" y="4"/>
                      <a:pt x="1" y="4"/>
                    </a:cubicBezTo>
                    <a:cubicBezTo>
                      <a:pt x="3" y="4"/>
                      <a:pt x="3" y="4"/>
                      <a:pt x="3" y="4"/>
                    </a:cubicBezTo>
                    <a:cubicBezTo>
                      <a:pt x="4" y="4"/>
                      <a:pt x="4" y="4"/>
                      <a:pt x="4" y="3"/>
                    </a:cubicBezTo>
                    <a:cubicBezTo>
                      <a:pt x="4" y="1"/>
                      <a:pt x="4" y="1"/>
                      <a:pt x="4" y="1"/>
                    </a:cubicBezTo>
                    <a:cubicBezTo>
                      <a:pt x="4" y="1"/>
                      <a:pt x="4" y="0"/>
                      <a:pt x="3" y="0"/>
                    </a:cubicBezTo>
                    <a:close/>
                  </a:path>
                </a:pathLst>
              </a:custGeom>
              <a:solidFill>
                <a:srgbClr val="39363A"/>
              </a:solidFill>
              <a:ln>
                <a:noFill/>
              </a:ln>
            </p:spPr>
            <p:txBody>
              <a:bodyPr anchor="ctr"/>
              <a:lstStyle/>
              <a:p>
                <a:pPr algn="ctr"/>
                <a:endParaRPr/>
              </a:p>
            </p:txBody>
          </p:sp>
          <p:sp>
            <p:nvSpPr>
              <p:cNvPr id="50" name="任意多边形: 形状 49"/>
              <p:cNvSpPr/>
              <p:nvPr/>
            </p:nvSpPr>
            <p:spPr bwMode="auto">
              <a:xfrm>
                <a:off x="4440" y="1278"/>
                <a:ext cx="28" cy="35"/>
              </a:xfrm>
              <a:custGeom>
                <a:avLst/>
                <a:gdLst>
                  <a:gd name="T0" fmla="*/ 12 w 14"/>
                  <a:gd name="T1" fmla="*/ 0 h 18"/>
                  <a:gd name="T2" fmla="*/ 1 w 14"/>
                  <a:gd name="T3" fmla="*/ 0 h 18"/>
                  <a:gd name="T4" fmla="*/ 0 w 14"/>
                  <a:gd name="T5" fmla="*/ 1 h 18"/>
                  <a:gd name="T6" fmla="*/ 1 w 14"/>
                  <a:gd name="T7" fmla="*/ 17 h 18"/>
                  <a:gd name="T8" fmla="*/ 1 w 14"/>
                  <a:gd name="T9" fmla="*/ 18 h 18"/>
                  <a:gd name="T10" fmla="*/ 13 w 14"/>
                  <a:gd name="T11" fmla="*/ 18 h 18"/>
                  <a:gd name="T12" fmla="*/ 14 w 14"/>
                  <a:gd name="T13" fmla="*/ 17 h 18"/>
                  <a:gd name="T14" fmla="*/ 13 w 14"/>
                  <a:gd name="T15" fmla="*/ 1 h 18"/>
                  <a:gd name="T16" fmla="*/ 12 w 1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8">
                    <a:moveTo>
                      <a:pt x="12" y="0"/>
                    </a:moveTo>
                    <a:cubicBezTo>
                      <a:pt x="1" y="0"/>
                      <a:pt x="1" y="0"/>
                      <a:pt x="1" y="0"/>
                    </a:cubicBezTo>
                    <a:cubicBezTo>
                      <a:pt x="1" y="0"/>
                      <a:pt x="0" y="1"/>
                      <a:pt x="0" y="1"/>
                    </a:cubicBezTo>
                    <a:cubicBezTo>
                      <a:pt x="1" y="17"/>
                      <a:pt x="1" y="17"/>
                      <a:pt x="1" y="17"/>
                    </a:cubicBezTo>
                    <a:cubicBezTo>
                      <a:pt x="1" y="18"/>
                      <a:pt x="1" y="18"/>
                      <a:pt x="1" y="18"/>
                    </a:cubicBezTo>
                    <a:cubicBezTo>
                      <a:pt x="13" y="18"/>
                      <a:pt x="13" y="18"/>
                      <a:pt x="13" y="18"/>
                    </a:cubicBezTo>
                    <a:cubicBezTo>
                      <a:pt x="13" y="18"/>
                      <a:pt x="14" y="17"/>
                      <a:pt x="14" y="17"/>
                    </a:cubicBezTo>
                    <a:cubicBezTo>
                      <a:pt x="13" y="1"/>
                      <a:pt x="13" y="1"/>
                      <a:pt x="13" y="1"/>
                    </a:cubicBezTo>
                    <a:cubicBezTo>
                      <a:pt x="13" y="0"/>
                      <a:pt x="13" y="0"/>
                      <a:pt x="12" y="0"/>
                    </a:cubicBezTo>
                    <a:close/>
                  </a:path>
                </a:pathLst>
              </a:custGeom>
              <a:solidFill>
                <a:srgbClr val="39363A"/>
              </a:solidFill>
              <a:ln>
                <a:noFill/>
              </a:ln>
            </p:spPr>
            <p:txBody>
              <a:bodyPr anchor="ctr"/>
              <a:lstStyle/>
              <a:p>
                <a:pPr algn="ctr"/>
                <a:endParaRPr/>
              </a:p>
            </p:txBody>
          </p:sp>
          <p:sp>
            <p:nvSpPr>
              <p:cNvPr id="51" name="任意多边形: 形状 50"/>
              <p:cNvSpPr/>
              <p:nvPr/>
            </p:nvSpPr>
            <p:spPr bwMode="auto">
              <a:xfrm>
                <a:off x="4344" y="918"/>
                <a:ext cx="55" cy="67"/>
              </a:xfrm>
              <a:custGeom>
                <a:avLst/>
                <a:gdLst>
                  <a:gd name="T0" fmla="*/ 24 w 28"/>
                  <a:gd name="T1" fmla="*/ 5 h 34"/>
                  <a:gd name="T2" fmla="*/ 15 w 28"/>
                  <a:gd name="T3" fmla="*/ 1 h 34"/>
                  <a:gd name="T4" fmla="*/ 9 w 28"/>
                  <a:gd name="T5" fmla="*/ 4 h 34"/>
                  <a:gd name="T6" fmla="*/ 1 w 28"/>
                  <a:gd name="T7" fmla="*/ 23 h 34"/>
                  <a:gd name="T8" fmla="*/ 3 w 28"/>
                  <a:gd name="T9" fmla="*/ 29 h 34"/>
                  <a:gd name="T10" fmla="*/ 12 w 28"/>
                  <a:gd name="T11" fmla="*/ 33 h 34"/>
                  <a:gd name="T12" fmla="*/ 19 w 28"/>
                  <a:gd name="T13" fmla="*/ 31 h 34"/>
                  <a:gd name="T14" fmla="*/ 27 w 28"/>
                  <a:gd name="T15" fmla="*/ 11 h 34"/>
                  <a:gd name="T16" fmla="*/ 24 w 28"/>
                  <a:gd name="T17" fmla="*/ 5 h 34"/>
                  <a:gd name="T18" fmla="*/ 17 w 28"/>
                  <a:gd name="T19" fmla="*/ 30 h 34"/>
                  <a:gd name="T20" fmla="*/ 13 w 28"/>
                  <a:gd name="T21" fmla="*/ 31 h 34"/>
                  <a:gd name="T22" fmla="*/ 4 w 28"/>
                  <a:gd name="T23" fmla="*/ 27 h 34"/>
                  <a:gd name="T24" fmla="*/ 3 w 28"/>
                  <a:gd name="T25" fmla="*/ 24 h 34"/>
                  <a:gd name="T26" fmla="*/ 11 w 28"/>
                  <a:gd name="T27" fmla="*/ 5 h 34"/>
                  <a:gd name="T28" fmla="*/ 14 w 28"/>
                  <a:gd name="T29" fmla="*/ 3 h 34"/>
                  <a:gd name="T30" fmla="*/ 24 w 28"/>
                  <a:gd name="T31" fmla="*/ 7 h 34"/>
                  <a:gd name="T32" fmla="*/ 25 w 28"/>
                  <a:gd name="T33" fmla="*/ 11 h 34"/>
                  <a:gd name="T34" fmla="*/ 17 w 28"/>
                  <a:gd name="T35"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34">
                    <a:moveTo>
                      <a:pt x="24" y="5"/>
                    </a:moveTo>
                    <a:cubicBezTo>
                      <a:pt x="15" y="1"/>
                      <a:pt x="15" y="1"/>
                      <a:pt x="15" y="1"/>
                    </a:cubicBezTo>
                    <a:cubicBezTo>
                      <a:pt x="13" y="0"/>
                      <a:pt x="10" y="1"/>
                      <a:pt x="9" y="4"/>
                    </a:cubicBezTo>
                    <a:cubicBezTo>
                      <a:pt x="1" y="23"/>
                      <a:pt x="1" y="23"/>
                      <a:pt x="1" y="23"/>
                    </a:cubicBezTo>
                    <a:cubicBezTo>
                      <a:pt x="0" y="25"/>
                      <a:pt x="1" y="28"/>
                      <a:pt x="3" y="29"/>
                    </a:cubicBezTo>
                    <a:cubicBezTo>
                      <a:pt x="12" y="33"/>
                      <a:pt x="12" y="33"/>
                      <a:pt x="12" y="33"/>
                    </a:cubicBezTo>
                    <a:cubicBezTo>
                      <a:pt x="15" y="34"/>
                      <a:pt x="18" y="33"/>
                      <a:pt x="19" y="31"/>
                    </a:cubicBezTo>
                    <a:cubicBezTo>
                      <a:pt x="27" y="11"/>
                      <a:pt x="27" y="11"/>
                      <a:pt x="27" y="11"/>
                    </a:cubicBezTo>
                    <a:cubicBezTo>
                      <a:pt x="28" y="9"/>
                      <a:pt x="27" y="6"/>
                      <a:pt x="24" y="5"/>
                    </a:cubicBezTo>
                    <a:close/>
                    <a:moveTo>
                      <a:pt x="17" y="30"/>
                    </a:moveTo>
                    <a:cubicBezTo>
                      <a:pt x="16" y="31"/>
                      <a:pt x="15" y="32"/>
                      <a:pt x="13" y="31"/>
                    </a:cubicBezTo>
                    <a:cubicBezTo>
                      <a:pt x="4" y="27"/>
                      <a:pt x="4" y="27"/>
                      <a:pt x="4" y="27"/>
                    </a:cubicBezTo>
                    <a:cubicBezTo>
                      <a:pt x="3" y="27"/>
                      <a:pt x="2" y="25"/>
                      <a:pt x="3" y="24"/>
                    </a:cubicBezTo>
                    <a:cubicBezTo>
                      <a:pt x="11" y="5"/>
                      <a:pt x="11" y="5"/>
                      <a:pt x="11" y="5"/>
                    </a:cubicBezTo>
                    <a:cubicBezTo>
                      <a:pt x="11" y="3"/>
                      <a:pt x="13" y="3"/>
                      <a:pt x="14" y="3"/>
                    </a:cubicBezTo>
                    <a:cubicBezTo>
                      <a:pt x="24" y="7"/>
                      <a:pt x="24" y="7"/>
                      <a:pt x="24" y="7"/>
                    </a:cubicBezTo>
                    <a:cubicBezTo>
                      <a:pt x="25" y="8"/>
                      <a:pt x="26" y="9"/>
                      <a:pt x="25" y="11"/>
                    </a:cubicBezTo>
                    <a:lnTo>
                      <a:pt x="17" y="30"/>
                    </a:lnTo>
                    <a:close/>
                  </a:path>
                </a:pathLst>
              </a:custGeom>
              <a:solidFill>
                <a:srgbClr val="39363A"/>
              </a:solidFill>
              <a:ln>
                <a:noFill/>
              </a:ln>
            </p:spPr>
            <p:txBody>
              <a:bodyPr anchor="ctr"/>
              <a:lstStyle/>
              <a:p>
                <a:pPr algn="ctr"/>
                <a:endParaRPr/>
              </a:p>
            </p:txBody>
          </p:sp>
          <p:sp>
            <p:nvSpPr>
              <p:cNvPr id="52" name="任意多边形: 形状 51"/>
              <p:cNvSpPr/>
              <p:nvPr/>
            </p:nvSpPr>
            <p:spPr bwMode="auto">
              <a:xfrm>
                <a:off x="4360" y="965"/>
                <a:ext cx="8" cy="8"/>
              </a:xfrm>
              <a:custGeom>
                <a:avLst/>
                <a:gdLst>
                  <a:gd name="T0" fmla="*/ 4 w 4"/>
                  <a:gd name="T1" fmla="*/ 1 h 4"/>
                  <a:gd name="T2" fmla="*/ 2 w 4"/>
                  <a:gd name="T3" fmla="*/ 0 h 4"/>
                  <a:gd name="T4" fmla="*/ 1 w 4"/>
                  <a:gd name="T5" fmla="*/ 1 h 4"/>
                  <a:gd name="T6" fmla="*/ 0 w 4"/>
                  <a:gd name="T7" fmla="*/ 2 h 4"/>
                  <a:gd name="T8" fmla="*/ 0 w 4"/>
                  <a:gd name="T9" fmla="*/ 3 h 4"/>
                  <a:gd name="T10" fmla="*/ 2 w 4"/>
                  <a:gd name="T11" fmla="*/ 4 h 4"/>
                  <a:gd name="T12" fmla="*/ 3 w 4"/>
                  <a:gd name="T13" fmla="*/ 4 h 4"/>
                  <a:gd name="T14" fmla="*/ 4 w 4"/>
                  <a:gd name="T15" fmla="*/ 2 h 4"/>
                  <a:gd name="T16" fmla="*/ 4 w 4"/>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4" y="1"/>
                    </a:moveTo>
                    <a:cubicBezTo>
                      <a:pt x="2" y="0"/>
                      <a:pt x="2" y="0"/>
                      <a:pt x="2" y="0"/>
                    </a:cubicBezTo>
                    <a:cubicBezTo>
                      <a:pt x="1" y="0"/>
                      <a:pt x="1" y="0"/>
                      <a:pt x="1" y="1"/>
                    </a:cubicBezTo>
                    <a:cubicBezTo>
                      <a:pt x="0" y="2"/>
                      <a:pt x="0" y="2"/>
                      <a:pt x="0" y="2"/>
                    </a:cubicBezTo>
                    <a:cubicBezTo>
                      <a:pt x="0" y="3"/>
                      <a:pt x="0" y="3"/>
                      <a:pt x="0" y="3"/>
                    </a:cubicBezTo>
                    <a:cubicBezTo>
                      <a:pt x="2" y="4"/>
                      <a:pt x="2" y="4"/>
                      <a:pt x="2" y="4"/>
                    </a:cubicBezTo>
                    <a:cubicBezTo>
                      <a:pt x="3" y="4"/>
                      <a:pt x="3" y="4"/>
                      <a:pt x="3" y="4"/>
                    </a:cubicBezTo>
                    <a:cubicBezTo>
                      <a:pt x="4" y="2"/>
                      <a:pt x="4" y="2"/>
                      <a:pt x="4" y="2"/>
                    </a:cubicBezTo>
                    <a:cubicBezTo>
                      <a:pt x="4" y="2"/>
                      <a:pt x="4" y="1"/>
                      <a:pt x="4" y="1"/>
                    </a:cubicBezTo>
                    <a:close/>
                  </a:path>
                </a:pathLst>
              </a:custGeom>
              <a:solidFill>
                <a:srgbClr val="39363A"/>
              </a:solidFill>
              <a:ln>
                <a:noFill/>
              </a:ln>
            </p:spPr>
            <p:txBody>
              <a:bodyPr anchor="ctr"/>
              <a:lstStyle/>
              <a:p>
                <a:pPr algn="ctr"/>
                <a:endParaRPr/>
              </a:p>
            </p:txBody>
          </p:sp>
          <p:sp>
            <p:nvSpPr>
              <p:cNvPr id="53" name="任意多边形: 形状 52"/>
              <p:cNvSpPr/>
              <p:nvPr/>
            </p:nvSpPr>
            <p:spPr bwMode="auto">
              <a:xfrm>
                <a:off x="4354" y="928"/>
                <a:ext cx="37" cy="41"/>
              </a:xfrm>
              <a:custGeom>
                <a:avLst/>
                <a:gdLst>
                  <a:gd name="T0" fmla="*/ 18 w 19"/>
                  <a:gd name="T1" fmla="*/ 4 h 21"/>
                  <a:gd name="T2" fmla="*/ 8 w 19"/>
                  <a:gd name="T3" fmla="*/ 0 h 21"/>
                  <a:gd name="T4" fmla="*/ 7 w 19"/>
                  <a:gd name="T5" fmla="*/ 0 h 21"/>
                  <a:gd name="T6" fmla="*/ 1 w 19"/>
                  <a:gd name="T7" fmla="*/ 15 h 21"/>
                  <a:gd name="T8" fmla="*/ 1 w 19"/>
                  <a:gd name="T9" fmla="*/ 16 h 21"/>
                  <a:gd name="T10" fmla="*/ 11 w 19"/>
                  <a:gd name="T11" fmla="*/ 20 h 21"/>
                  <a:gd name="T12" fmla="*/ 12 w 19"/>
                  <a:gd name="T13" fmla="*/ 20 h 21"/>
                  <a:gd name="T14" fmla="*/ 19 w 19"/>
                  <a:gd name="T15" fmla="*/ 5 h 21"/>
                  <a:gd name="T16" fmla="*/ 18 w 19"/>
                  <a:gd name="T17"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1">
                    <a:moveTo>
                      <a:pt x="18" y="4"/>
                    </a:moveTo>
                    <a:cubicBezTo>
                      <a:pt x="8" y="0"/>
                      <a:pt x="8" y="0"/>
                      <a:pt x="8" y="0"/>
                    </a:cubicBezTo>
                    <a:cubicBezTo>
                      <a:pt x="7" y="0"/>
                      <a:pt x="7" y="0"/>
                      <a:pt x="7" y="0"/>
                    </a:cubicBezTo>
                    <a:cubicBezTo>
                      <a:pt x="1" y="15"/>
                      <a:pt x="1" y="15"/>
                      <a:pt x="1" y="15"/>
                    </a:cubicBezTo>
                    <a:cubicBezTo>
                      <a:pt x="0" y="15"/>
                      <a:pt x="1" y="16"/>
                      <a:pt x="1" y="16"/>
                    </a:cubicBezTo>
                    <a:cubicBezTo>
                      <a:pt x="11" y="20"/>
                      <a:pt x="11" y="20"/>
                      <a:pt x="11" y="20"/>
                    </a:cubicBezTo>
                    <a:cubicBezTo>
                      <a:pt x="12" y="21"/>
                      <a:pt x="12" y="20"/>
                      <a:pt x="12" y="20"/>
                    </a:cubicBezTo>
                    <a:cubicBezTo>
                      <a:pt x="19" y="5"/>
                      <a:pt x="19" y="5"/>
                      <a:pt x="19" y="5"/>
                    </a:cubicBezTo>
                    <a:cubicBezTo>
                      <a:pt x="19" y="5"/>
                      <a:pt x="19" y="4"/>
                      <a:pt x="18" y="4"/>
                    </a:cubicBezTo>
                    <a:close/>
                  </a:path>
                </a:pathLst>
              </a:custGeom>
              <a:solidFill>
                <a:srgbClr val="39363A"/>
              </a:solidFill>
              <a:ln>
                <a:noFill/>
              </a:ln>
            </p:spPr>
            <p:txBody>
              <a:bodyPr anchor="ctr"/>
              <a:lstStyle/>
              <a:p>
                <a:pPr algn="ctr"/>
                <a:endParaRPr/>
              </a:p>
            </p:txBody>
          </p:sp>
          <p:sp>
            <p:nvSpPr>
              <p:cNvPr id="54" name="任意多边形: 形状 53"/>
              <p:cNvSpPr/>
              <p:nvPr/>
            </p:nvSpPr>
            <p:spPr bwMode="auto">
              <a:xfrm>
                <a:off x="3701" y="2751"/>
                <a:ext cx="94" cy="127"/>
              </a:xfrm>
              <a:custGeom>
                <a:avLst/>
                <a:gdLst>
                  <a:gd name="T0" fmla="*/ 34 w 48"/>
                  <a:gd name="T1" fmla="*/ 20 h 65"/>
                  <a:gd name="T2" fmla="*/ 41 w 48"/>
                  <a:gd name="T3" fmla="*/ 11 h 65"/>
                  <a:gd name="T4" fmla="*/ 32 w 48"/>
                  <a:gd name="T5" fmla="*/ 0 h 65"/>
                  <a:gd name="T6" fmla="*/ 16 w 48"/>
                  <a:gd name="T7" fmla="*/ 0 h 65"/>
                  <a:gd name="T8" fmla="*/ 7 w 48"/>
                  <a:gd name="T9" fmla="*/ 11 h 65"/>
                  <a:gd name="T10" fmla="*/ 14 w 48"/>
                  <a:gd name="T11" fmla="*/ 19 h 65"/>
                  <a:gd name="T12" fmla="*/ 0 w 48"/>
                  <a:gd name="T13" fmla="*/ 42 h 65"/>
                  <a:gd name="T14" fmla="*/ 24 w 48"/>
                  <a:gd name="T15" fmla="*/ 65 h 65"/>
                  <a:gd name="T16" fmla="*/ 48 w 48"/>
                  <a:gd name="T17" fmla="*/ 41 h 65"/>
                  <a:gd name="T18" fmla="*/ 34 w 48"/>
                  <a:gd name="T19" fmla="*/ 20 h 65"/>
                  <a:gd name="T20" fmla="*/ 29 w 48"/>
                  <a:gd name="T21" fmla="*/ 3 h 65"/>
                  <a:gd name="T22" fmla="*/ 34 w 48"/>
                  <a:gd name="T23" fmla="*/ 11 h 65"/>
                  <a:gd name="T24" fmla="*/ 29 w 48"/>
                  <a:gd name="T25" fmla="*/ 11 h 65"/>
                  <a:gd name="T26" fmla="*/ 29 w 48"/>
                  <a:gd name="T27" fmla="*/ 3 h 65"/>
                  <a:gd name="T28" fmla="*/ 12 w 48"/>
                  <a:gd name="T29" fmla="*/ 11 h 65"/>
                  <a:gd name="T30" fmla="*/ 17 w 48"/>
                  <a:gd name="T31" fmla="*/ 10 h 65"/>
                  <a:gd name="T32" fmla="*/ 18 w 48"/>
                  <a:gd name="T33" fmla="*/ 18 h 65"/>
                  <a:gd name="T34" fmla="*/ 12 w 48"/>
                  <a:gd name="T35" fmla="*/ 11 h 65"/>
                  <a:gd name="T36" fmla="*/ 24 w 48"/>
                  <a:gd name="T37" fmla="*/ 59 h 65"/>
                  <a:gd name="T38" fmla="*/ 6 w 48"/>
                  <a:gd name="T39" fmla="*/ 41 h 65"/>
                  <a:gd name="T40" fmla="*/ 23 w 48"/>
                  <a:gd name="T41" fmla="*/ 24 h 65"/>
                  <a:gd name="T42" fmla="*/ 41 w 48"/>
                  <a:gd name="T43" fmla="*/ 41 h 65"/>
                  <a:gd name="T44" fmla="*/ 24 w 48"/>
                  <a:gd name="T4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65">
                    <a:moveTo>
                      <a:pt x="34" y="20"/>
                    </a:moveTo>
                    <a:cubicBezTo>
                      <a:pt x="41" y="11"/>
                      <a:pt x="41" y="11"/>
                      <a:pt x="41" y="11"/>
                    </a:cubicBezTo>
                    <a:cubicBezTo>
                      <a:pt x="32" y="0"/>
                      <a:pt x="32" y="0"/>
                      <a:pt x="32" y="0"/>
                    </a:cubicBezTo>
                    <a:cubicBezTo>
                      <a:pt x="16" y="0"/>
                      <a:pt x="16" y="0"/>
                      <a:pt x="16" y="0"/>
                    </a:cubicBezTo>
                    <a:cubicBezTo>
                      <a:pt x="7" y="11"/>
                      <a:pt x="7" y="11"/>
                      <a:pt x="7" y="11"/>
                    </a:cubicBezTo>
                    <a:cubicBezTo>
                      <a:pt x="14" y="19"/>
                      <a:pt x="14" y="19"/>
                      <a:pt x="14" y="19"/>
                    </a:cubicBezTo>
                    <a:cubicBezTo>
                      <a:pt x="6" y="23"/>
                      <a:pt x="0" y="32"/>
                      <a:pt x="0" y="42"/>
                    </a:cubicBezTo>
                    <a:cubicBezTo>
                      <a:pt x="0" y="55"/>
                      <a:pt x="11" y="65"/>
                      <a:pt x="24" y="65"/>
                    </a:cubicBezTo>
                    <a:cubicBezTo>
                      <a:pt x="37" y="65"/>
                      <a:pt x="48" y="54"/>
                      <a:pt x="48" y="41"/>
                    </a:cubicBezTo>
                    <a:cubicBezTo>
                      <a:pt x="48" y="31"/>
                      <a:pt x="42" y="23"/>
                      <a:pt x="34" y="20"/>
                    </a:cubicBezTo>
                    <a:close/>
                    <a:moveTo>
                      <a:pt x="29" y="3"/>
                    </a:moveTo>
                    <a:cubicBezTo>
                      <a:pt x="34" y="11"/>
                      <a:pt x="34" y="11"/>
                      <a:pt x="34" y="11"/>
                    </a:cubicBezTo>
                    <a:cubicBezTo>
                      <a:pt x="29" y="11"/>
                      <a:pt x="29" y="11"/>
                      <a:pt x="29" y="11"/>
                    </a:cubicBezTo>
                    <a:lnTo>
                      <a:pt x="29" y="3"/>
                    </a:lnTo>
                    <a:close/>
                    <a:moveTo>
                      <a:pt x="12" y="11"/>
                    </a:moveTo>
                    <a:cubicBezTo>
                      <a:pt x="17" y="10"/>
                      <a:pt x="17" y="10"/>
                      <a:pt x="17" y="10"/>
                    </a:cubicBezTo>
                    <a:cubicBezTo>
                      <a:pt x="18" y="18"/>
                      <a:pt x="18" y="18"/>
                      <a:pt x="18" y="18"/>
                    </a:cubicBezTo>
                    <a:lnTo>
                      <a:pt x="12" y="11"/>
                    </a:lnTo>
                    <a:close/>
                    <a:moveTo>
                      <a:pt x="24" y="59"/>
                    </a:moveTo>
                    <a:cubicBezTo>
                      <a:pt x="14" y="59"/>
                      <a:pt x="6" y="51"/>
                      <a:pt x="6" y="41"/>
                    </a:cubicBezTo>
                    <a:cubicBezTo>
                      <a:pt x="6" y="32"/>
                      <a:pt x="14" y="24"/>
                      <a:pt x="23" y="24"/>
                    </a:cubicBezTo>
                    <a:cubicBezTo>
                      <a:pt x="33" y="24"/>
                      <a:pt x="41" y="31"/>
                      <a:pt x="41" y="41"/>
                    </a:cubicBezTo>
                    <a:cubicBezTo>
                      <a:pt x="41" y="51"/>
                      <a:pt x="34" y="59"/>
                      <a:pt x="24" y="59"/>
                    </a:cubicBezTo>
                    <a:close/>
                  </a:path>
                </a:pathLst>
              </a:custGeom>
              <a:solidFill>
                <a:srgbClr val="39363A"/>
              </a:solidFill>
              <a:ln>
                <a:noFill/>
              </a:ln>
            </p:spPr>
            <p:txBody>
              <a:bodyPr anchor="ctr"/>
              <a:lstStyle/>
              <a:p>
                <a:pPr algn="ctr"/>
                <a:endParaRPr/>
              </a:p>
            </p:txBody>
          </p:sp>
          <p:sp>
            <p:nvSpPr>
              <p:cNvPr id="55" name="任意多边形: 形状 54"/>
              <p:cNvSpPr/>
              <p:nvPr/>
            </p:nvSpPr>
            <p:spPr bwMode="auto">
              <a:xfrm>
                <a:off x="4614" y="791"/>
                <a:ext cx="102" cy="215"/>
              </a:xfrm>
              <a:custGeom>
                <a:avLst/>
                <a:gdLst>
                  <a:gd name="T0" fmla="*/ 0 w 52"/>
                  <a:gd name="T1" fmla="*/ 0 h 110"/>
                  <a:gd name="T2" fmla="*/ 2 w 52"/>
                  <a:gd name="T3" fmla="*/ 110 h 110"/>
                  <a:gd name="T4" fmla="*/ 51 w 52"/>
                  <a:gd name="T5" fmla="*/ 54 h 110"/>
                  <a:gd name="T6" fmla="*/ 0 w 52"/>
                  <a:gd name="T7" fmla="*/ 0 h 110"/>
                </a:gdLst>
                <a:ahLst/>
                <a:cxnLst>
                  <a:cxn ang="0">
                    <a:pos x="T0" y="T1"/>
                  </a:cxn>
                  <a:cxn ang="0">
                    <a:pos x="T2" y="T3"/>
                  </a:cxn>
                  <a:cxn ang="0">
                    <a:pos x="T4" y="T5"/>
                  </a:cxn>
                  <a:cxn ang="0">
                    <a:pos x="T6" y="T7"/>
                  </a:cxn>
                </a:cxnLst>
                <a:rect l="0" t="0" r="r" b="b"/>
                <a:pathLst>
                  <a:path w="52" h="110">
                    <a:moveTo>
                      <a:pt x="0" y="0"/>
                    </a:moveTo>
                    <a:cubicBezTo>
                      <a:pt x="2" y="110"/>
                      <a:pt x="2" y="110"/>
                      <a:pt x="2" y="110"/>
                    </a:cubicBezTo>
                    <a:cubicBezTo>
                      <a:pt x="30" y="107"/>
                      <a:pt x="52" y="83"/>
                      <a:pt x="51" y="54"/>
                    </a:cubicBezTo>
                    <a:cubicBezTo>
                      <a:pt x="51" y="25"/>
                      <a:pt x="28" y="2"/>
                      <a:pt x="0" y="0"/>
                    </a:cubicBezTo>
                    <a:close/>
                  </a:path>
                </a:pathLst>
              </a:custGeom>
              <a:solidFill>
                <a:srgbClr val="39363A"/>
              </a:solidFill>
              <a:ln>
                <a:noFill/>
              </a:ln>
            </p:spPr>
            <p:txBody>
              <a:bodyPr anchor="ctr"/>
              <a:lstStyle/>
              <a:p>
                <a:pPr algn="ctr"/>
                <a:endParaRPr/>
              </a:p>
            </p:txBody>
          </p:sp>
          <p:sp>
            <p:nvSpPr>
              <p:cNvPr id="56" name="任意多边形: 形状 55"/>
              <p:cNvSpPr/>
              <p:nvPr/>
            </p:nvSpPr>
            <p:spPr bwMode="auto">
              <a:xfrm>
                <a:off x="4499" y="791"/>
                <a:ext cx="100" cy="106"/>
              </a:xfrm>
              <a:custGeom>
                <a:avLst/>
                <a:gdLst>
                  <a:gd name="T0" fmla="*/ 51 w 51"/>
                  <a:gd name="T1" fmla="*/ 53 h 54"/>
                  <a:gd name="T2" fmla="*/ 49 w 51"/>
                  <a:gd name="T3" fmla="*/ 0 h 54"/>
                  <a:gd name="T4" fmla="*/ 0 w 51"/>
                  <a:gd name="T5" fmla="*/ 54 h 54"/>
                  <a:gd name="T6" fmla="*/ 51 w 51"/>
                  <a:gd name="T7" fmla="*/ 53 h 54"/>
                </a:gdLst>
                <a:ahLst/>
                <a:cxnLst>
                  <a:cxn ang="0">
                    <a:pos x="T0" y="T1"/>
                  </a:cxn>
                  <a:cxn ang="0">
                    <a:pos x="T2" y="T3"/>
                  </a:cxn>
                  <a:cxn ang="0">
                    <a:pos x="T4" y="T5"/>
                  </a:cxn>
                  <a:cxn ang="0">
                    <a:pos x="T6" y="T7"/>
                  </a:cxn>
                </a:cxnLst>
                <a:rect l="0" t="0" r="r" b="b"/>
                <a:pathLst>
                  <a:path w="51" h="54">
                    <a:moveTo>
                      <a:pt x="51" y="53"/>
                    </a:moveTo>
                    <a:cubicBezTo>
                      <a:pt x="49" y="0"/>
                      <a:pt x="49" y="0"/>
                      <a:pt x="49" y="0"/>
                    </a:cubicBezTo>
                    <a:cubicBezTo>
                      <a:pt x="22" y="3"/>
                      <a:pt x="1" y="26"/>
                      <a:pt x="0" y="54"/>
                    </a:cubicBezTo>
                    <a:lnTo>
                      <a:pt x="51" y="53"/>
                    </a:lnTo>
                    <a:close/>
                  </a:path>
                </a:pathLst>
              </a:custGeom>
              <a:solidFill>
                <a:srgbClr val="39363A"/>
              </a:solidFill>
              <a:ln>
                <a:noFill/>
              </a:ln>
            </p:spPr>
            <p:txBody>
              <a:bodyPr anchor="ctr"/>
              <a:lstStyle/>
              <a:p>
                <a:pPr algn="ctr"/>
                <a:endParaRPr/>
              </a:p>
            </p:txBody>
          </p:sp>
          <p:sp>
            <p:nvSpPr>
              <p:cNvPr id="57" name="任意多边形: 形状 56"/>
              <p:cNvSpPr/>
              <p:nvPr/>
            </p:nvSpPr>
            <p:spPr bwMode="auto">
              <a:xfrm>
                <a:off x="4501" y="912"/>
                <a:ext cx="100" cy="94"/>
              </a:xfrm>
              <a:custGeom>
                <a:avLst/>
                <a:gdLst>
                  <a:gd name="T0" fmla="*/ 0 w 51"/>
                  <a:gd name="T1" fmla="*/ 1 h 48"/>
                  <a:gd name="T2" fmla="*/ 51 w 51"/>
                  <a:gd name="T3" fmla="*/ 48 h 48"/>
                  <a:gd name="T4" fmla="*/ 50 w 51"/>
                  <a:gd name="T5" fmla="*/ 0 h 48"/>
                  <a:gd name="T6" fmla="*/ 0 w 51"/>
                  <a:gd name="T7" fmla="*/ 1 h 48"/>
                </a:gdLst>
                <a:ahLst/>
                <a:cxnLst>
                  <a:cxn ang="0">
                    <a:pos x="T0" y="T1"/>
                  </a:cxn>
                  <a:cxn ang="0">
                    <a:pos x="T2" y="T3"/>
                  </a:cxn>
                  <a:cxn ang="0">
                    <a:pos x="T4" y="T5"/>
                  </a:cxn>
                  <a:cxn ang="0">
                    <a:pos x="T6" y="T7"/>
                  </a:cxn>
                </a:cxnLst>
                <a:rect l="0" t="0" r="r" b="b"/>
                <a:pathLst>
                  <a:path w="51" h="48">
                    <a:moveTo>
                      <a:pt x="0" y="1"/>
                    </a:moveTo>
                    <a:cubicBezTo>
                      <a:pt x="4" y="27"/>
                      <a:pt x="25" y="46"/>
                      <a:pt x="51" y="48"/>
                    </a:cubicBezTo>
                    <a:cubicBezTo>
                      <a:pt x="50" y="0"/>
                      <a:pt x="50" y="0"/>
                      <a:pt x="50" y="0"/>
                    </a:cubicBezTo>
                    <a:lnTo>
                      <a:pt x="0" y="1"/>
                    </a:lnTo>
                    <a:close/>
                  </a:path>
                </a:pathLst>
              </a:custGeom>
              <a:solidFill>
                <a:srgbClr val="39363A"/>
              </a:solidFill>
              <a:ln>
                <a:noFill/>
              </a:ln>
            </p:spPr>
            <p:txBody>
              <a:bodyPr anchor="ctr"/>
              <a:lstStyle/>
              <a:p>
                <a:pPr algn="ctr"/>
                <a:endParaRPr/>
              </a:p>
            </p:txBody>
          </p:sp>
          <p:sp>
            <p:nvSpPr>
              <p:cNvPr id="58" name="任意多边形: 形状 57"/>
              <p:cNvSpPr/>
              <p:nvPr/>
            </p:nvSpPr>
            <p:spPr bwMode="auto">
              <a:xfrm>
                <a:off x="4415" y="1943"/>
                <a:ext cx="37" cy="86"/>
              </a:xfrm>
              <a:custGeom>
                <a:avLst/>
                <a:gdLst>
                  <a:gd name="T0" fmla="*/ 19 w 19"/>
                  <a:gd name="T1" fmla="*/ 38 h 44"/>
                  <a:gd name="T2" fmla="*/ 13 w 19"/>
                  <a:gd name="T3" fmla="*/ 44 h 44"/>
                  <a:gd name="T4" fmla="*/ 7 w 19"/>
                  <a:gd name="T5" fmla="*/ 44 h 44"/>
                  <a:gd name="T6" fmla="*/ 1 w 19"/>
                  <a:gd name="T7" fmla="*/ 38 h 44"/>
                  <a:gd name="T8" fmla="*/ 0 w 19"/>
                  <a:gd name="T9" fmla="*/ 7 h 44"/>
                  <a:gd name="T10" fmla="*/ 6 w 19"/>
                  <a:gd name="T11" fmla="*/ 1 h 44"/>
                  <a:gd name="T12" fmla="*/ 12 w 19"/>
                  <a:gd name="T13" fmla="*/ 1 h 44"/>
                  <a:gd name="T14" fmla="*/ 19 w 19"/>
                  <a:gd name="T15" fmla="*/ 7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4"/>
                      <a:pt x="13" y="44"/>
                    </a:cubicBezTo>
                    <a:cubicBezTo>
                      <a:pt x="7" y="44"/>
                      <a:pt x="7" y="44"/>
                      <a:pt x="7" y="44"/>
                    </a:cubicBezTo>
                    <a:cubicBezTo>
                      <a:pt x="4" y="44"/>
                      <a:pt x="1" y="42"/>
                      <a:pt x="1" y="38"/>
                    </a:cubicBezTo>
                    <a:cubicBezTo>
                      <a:pt x="0" y="7"/>
                      <a:pt x="0" y="7"/>
                      <a:pt x="0" y="7"/>
                    </a:cubicBezTo>
                    <a:cubicBezTo>
                      <a:pt x="0" y="4"/>
                      <a:pt x="3" y="1"/>
                      <a:pt x="6" y="1"/>
                    </a:cubicBezTo>
                    <a:cubicBezTo>
                      <a:pt x="12" y="1"/>
                      <a:pt x="12" y="1"/>
                      <a:pt x="12" y="1"/>
                    </a:cubicBezTo>
                    <a:cubicBezTo>
                      <a:pt x="16" y="0"/>
                      <a:pt x="19" y="3"/>
                      <a:pt x="19" y="7"/>
                    </a:cubicBezTo>
                    <a:lnTo>
                      <a:pt x="19" y="38"/>
                    </a:lnTo>
                    <a:close/>
                  </a:path>
                </a:pathLst>
              </a:custGeom>
              <a:solidFill>
                <a:srgbClr val="39363A"/>
              </a:solidFill>
              <a:ln>
                <a:noFill/>
              </a:ln>
            </p:spPr>
            <p:txBody>
              <a:bodyPr anchor="ctr"/>
              <a:lstStyle/>
              <a:p>
                <a:pPr algn="ctr"/>
                <a:endParaRPr/>
              </a:p>
            </p:txBody>
          </p:sp>
          <p:sp>
            <p:nvSpPr>
              <p:cNvPr id="59" name="任意多边形: 形状 58"/>
              <p:cNvSpPr/>
              <p:nvPr/>
            </p:nvSpPr>
            <p:spPr bwMode="auto">
              <a:xfrm>
                <a:off x="4466" y="1919"/>
                <a:ext cx="39" cy="110"/>
              </a:xfrm>
              <a:custGeom>
                <a:avLst/>
                <a:gdLst>
                  <a:gd name="T0" fmla="*/ 20 w 20"/>
                  <a:gd name="T1" fmla="*/ 49 h 56"/>
                  <a:gd name="T2" fmla="*/ 14 w 20"/>
                  <a:gd name="T3" fmla="*/ 55 h 56"/>
                  <a:gd name="T4" fmla="*/ 7 w 20"/>
                  <a:gd name="T5" fmla="*/ 56 h 56"/>
                  <a:gd name="T6" fmla="*/ 1 w 20"/>
                  <a:gd name="T7" fmla="*/ 50 h 56"/>
                  <a:gd name="T8" fmla="*/ 0 w 20"/>
                  <a:gd name="T9" fmla="*/ 6 h 56"/>
                  <a:gd name="T10" fmla="*/ 6 w 20"/>
                  <a:gd name="T11" fmla="*/ 0 h 56"/>
                  <a:gd name="T12" fmla="*/ 13 w 20"/>
                  <a:gd name="T13" fmla="*/ 0 h 56"/>
                  <a:gd name="T14" fmla="*/ 19 w 20"/>
                  <a:gd name="T15" fmla="*/ 6 h 56"/>
                  <a:gd name="T16" fmla="*/ 20 w 20"/>
                  <a:gd name="T17" fmla="*/ 4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56">
                    <a:moveTo>
                      <a:pt x="20" y="49"/>
                    </a:moveTo>
                    <a:cubicBezTo>
                      <a:pt x="20" y="53"/>
                      <a:pt x="17" y="55"/>
                      <a:pt x="14" y="55"/>
                    </a:cubicBezTo>
                    <a:cubicBezTo>
                      <a:pt x="7" y="56"/>
                      <a:pt x="7" y="56"/>
                      <a:pt x="7" y="56"/>
                    </a:cubicBezTo>
                    <a:cubicBezTo>
                      <a:pt x="4" y="56"/>
                      <a:pt x="1" y="53"/>
                      <a:pt x="1" y="50"/>
                    </a:cubicBezTo>
                    <a:cubicBezTo>
                      <a:pt x="0" y="6"/>
                      <a:pt x="0" y="6"/>
                      <a:pt x="0" y="6"/>
                    </a:cubicBezTo>
                    <a:cubicBezTo>
                      <a:pt x="0" y="3"/>
                      <a:pt x="3" y="0"/>
                      <a:pt x="6" y="0"/>
                    </a:cubicBezTo>
                    <a:cubicBezTo>
                      <a:pt x="13" y="0"/>
                      <a:pt x="13" y="0"/>
                      <a:pt x="13" y="0"/>
                    </a:cubicBezTo>
                    <a:cubicBezTo>
                      <a:pt x="16" y="0"/>
                      <a:pt x="19" y="2"/>
                      <a:pt x="19" y="6"/>
                    </a:cubicBezTo>
                    <a:lnTo>
                      <a:pt x="20" y="49"/>
                    </a:lnTo>
                    <a:close/>
                  </a:path>
                </a:pathLst>
              </a:custGeom>
              <a:solidFill>
                <a:srgbClr val="39363A"/>
              </a:solidFill>
              <a:ln>
                <a:noFill/>
              </a:ln>
            </p:spPr>
            <p:txBody>
              <a:bodyPr anchor="ctr"/>
              <a:lstStyle/>
              <a:p>
                <a:pPr algn="ctr"/>
                <a:endParaRPr/>
              </a:p>
            </p:txBody>
          </p:sp>
          <p:sp>
            <p:nvSpPr>
              <p:cNvPr id="60" name="任意多边形: 形状 59"/>
              <p:cNvSpPr/>
              <p:nvPr/>
            </p:nvSpPr>
            <p:spPr bwMode="auto">
              <a:xfrm>
                <a:off x="4518" y="1888"/>
                <a:ext cx="40" cy="139"/>
              </a:xfrm>
              <a:custGeom>
                <a:avLst/>
                <a:gdLst>
                  <a:gd name="T0" fmla="*/ 20 w 20"/>
                  <a:gd name="T1" fmla="*/ 65 h 71"/>
                  <a:gd name="T2" fmla="*/ 14 w 20"/>
                  <a:gd name="T3" fmla="*/ 71 h 71"/>
                  <a:gd name="T4" fmla="*/ 7 w 20"/>
                  <a:gd name="T5" fmla="*/ 71 h 71"/>
                  <a:gd name="T6" fmla="*/ 1 w 20"/>
                  <a:gd name="T7" fmla="*/ 65 h 71"/>
                  <a:gd name="T8" fmla="*/ 0 w 20"/>
                  <a:gd name="T9" fmla="*/ 6 h 71"/>
                  <a:gd name="T10" fmla="*/ 6 w 20"/>
                  <a:gd name="T11" fmla="*/ 0 h 71"/>
                  <a:gd name="T12" fmla="*/ 12 w 20"/>
                  <a:gd name="T13" fmla="*/ 0 h 71"/>
                  <a:gd name="T14" fmla="*/ 18 w 20"/>
                  <a:gd name="T15" fmla="*/ 6 h 71"/>
                  <a:gd name="T16" fmla="*/ 20 w 20"/>
                  <a:gd name="T17"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71">
                    <a:moveTo>
                      <a:pt x="20" y="65"/>
                    </a:moveTo>
                    <a:cubicBezTo>
                      <a:pt x="20" y="68"/>
                      <a:pt x="17" y="71"/>
                      <a:pt x="14" y="71"/>
                    </a:cubicBezTo>
                    <a:cubicBezTo>
                      <a:pt x="7" y="71"/>
                      <a:pt x="7" y="71"/>
                      <a:pt x="7" y="71"/>
                    </a:cubicBezTo>
                    <a:cubicBezTo>
                      <a:pt x="4" y="71"/>
                      <a:pt x="1" y="68"/>
                      <a:pt x="1" y="65"/>
                    </a:cubicBezTo>
                    <a:cubicBezTo>
                      <a:pt x="0" y="6"/>
                      <a:pt x="0" y="6"/>
                      <a:pt x="0" y="6"/>
                    </a:cubicBezTo>
                    <a:cubicBezTo>
                      <a:pt x="0" y="3"/>
                      <a:pt x="2" y="0"/>
                      <a:pt x="6" y="0"/>
                    </a:cubicBezTo>
                    <a:cubicBezTo>
                      <a:pt x="12" y="0"/>
                      <a:pt x="12" y="0"/>
                      <a:pt x="12" y="0"/>
                    </a:cubicBezTo>
                    <a:cubicBezTo>
                      <a:pt x="15" y="0"/>
                      <a:pt x="18" y="2"/>
                      <a:pt x="18" y="6"/>
                    </a:cubicBezTo>
                    <a:lnTo>
                      <a:pt x="20" y="65"/>
                    </a:lnTo>
                    <a:close/>
                  </a:path>
                </a:pathLst>
              </a:custGeom>
              <a:solidFill>
                <a:srgbClr val="39363A"/>
              </a:solidFill>
              <a:ln>
                <a:noFill/>
              </a:ln>
            </p:spPr>
            <p:txBody>
              <a:bodyPr anchor="ctr"/>
              <a:lstStyle/>
              <a:p>
                <a:pPr algn="ctr"/>
                <a:endParaRPr/>
              </a:p>
            </p:txBody>
          </p:sp>
          <p:sp>
            <p:nvSpPr>
              <p:cNvPr id="61" name="任意多边形: 形状 60"/>
              <p:cNvSpPr/>
              <p:nvPr/>
            </p:nvSpPr>
            <p:spPr bwMode="auto">
              <a:xfrm>
                <a:off x="4407" y="2041"/>
                <a:ext cx="209" cy="37"/>
              </a:xfrm>
              <a:custGeom>
                <a:avLst/>
                <a:gdLst>
                  <a:gd name="T0" fmla="*/ 7 w 107"/>
                  <a:gd name="T1" fmla="*/ 19 h 19"/>
                  <a:gd name="T2" fmla="*/ 1 w 107"/>
                  <a:gd name="T3" fmla="*/ 13 h 19"/>
                  <a:gd name="T4" fmla="*/ 0 w 107"/>
                  <a:gd name="T5" fmla="*/ 8 h 19"/>
                  <a:gd name="T6" fmla="*/ 6 w 107"/>
                  <a:gd name="T7" fmla="*/ 2 h 19"/>
                  <a:gd name="T8" fmla="*/ 100 w 107"/>
                  <a:gd name="T9" fmla="*/ 0 h 19"/>
                  <a:gd name="T10" fmla="*/ 106 w 107"/>
                  <a:gd name="T11" fmla="*/ 6 h 19"/>
                  <a:gd name="T12" fmla="*/ 107 w 107"/>
                  <a:gd name="T13" fmla="*/ 11 h 19"/>
                  <a:gd name="T14" fmla="*/ 101 w 107"/>
                  <a:gd name="T15" fmla="*/ 17 h 19"/>
                  <a:gd name="T16" fmla="*/ 7 w 107"/>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9">
                    <a:moveTo>
                      <a:pt x="7" y="19"/>
                    </a:moveTo>
                    <a:cubicBezTo>
                      <a:pt x="3" y="19"/>
                      <a:pt x="1" y="16"/>
                      <a:pt x="1" y="13"/>
                    </a:cubicBezTo>
                    <a:cubicBezTo>
                      <a:pt x="0" y="8"/>
                      <a:pt x="0" y="8"/>
                      <a:pt x="0" y="8"/>
                    </a:cubicBezTo>
                    <a:cubicBezTo>
                      <a:pt x="0" y="4"/>
                      <a:pt x="3" y="2"/>
                      <a:pt x="6" y="2"/>
                    </a:cubicBezTo>
                    <a:cubicBezTo>
                      <a:pt x="100" y="0"/>
                      <a:pt x="100" y="0"/>
                      <a:pt x="100" y="0"/>
                    </a:cubicBezTo>
                    <a:cubicBezTo>
                      <a:pt x="104" y="0"/>
                      <a:pt x="106" y="2"/>
                      <a:pt x="106" y="6"/>
                    </a:cubicBezTo>
                    <a:cubicBezTo>
                      <a:pt x="107" y="11"/>
                      <a:pt x="107" y="11"/>
                      <a:pt x="107" y="11"/>
                    </a:cubicBezTo>
                    <a:cubicBezTo>
                      <a:pt x="107" y="14"/>
                      <a:pt x="104" y="17"/>
                      <a:pt x="101" y="17"/>
                    </a:cubicBezTo>
                    <a:lnTo>
                      <a:pt x="7" y="19"/>
                    </a:lnTo>
                    <a:close/>
                  </a:path>
                </a:pathLst>
              </a:custGeom>
              <a:solidFill>
                <a:srgbClr val="39363A"/>
              </a:solidFill>
              <a:ln>
                <a:noFill/>
              </a:ln>
            </p:spPr>
            <p:txBody>
              <a:bodyPr anchor="ctr"/>
              <a:lstStyle/>
              <a:p>
                <a:pPr algn="ctr"/>
                <a:endParaRPr/>
              </a:p>
            </p:txBody>
          </p:sp>
          <p:sp>
            <p:nvSpPr>
              <p:cNvPr id="62" name="任意多边形: 形状 61"/>
              <p:cNvSpPr/>
              <p:nvPr/>
            </p:nvSpPr>
            <p:spPr bwMode="auto">
              <a:xfrm>
                <a:off x="4567" y="1918"/>
                <a:ext cx="39" cy="109"/>
              </a:xfrm>
              <a:custGeom>
                <a:avLst/>
                <a:gdLst>
                  <a:gd name="T0" fmla="*/ 20 w 20"/>
                  <a:gd name="T1" fmla="*/ 49 h 56"/>
                  <a:gd name="T2" fmla="*/ 14 w 20"/>
                  <a:gd name="T3" fmla="*/ 55 h 56"/>
                  <a:gd name="T4" fmla="*/ 7 w 20"/>
                  <a:gd name="T5" fmla="*/ 55 h 56"/>
                  <a:gd name="T6" fmla="*/ 1 w 20"/>
                  <a:gd name="T7" fmla="*/ 50 h 56"/>
                  <a:gd name="T8" fmla="*/ 0 w 20"/>
                  <a:gd name="T9" fmla="*/ 6 h 56"/>
                  <a:gd name="T10" fmla="*/ 6 w 20"/>
                  <a:gd name="T11" fmla="*/ 0 h 56"/>
                  <a:gd name="T12" fmla="*/ 12 w 20"/>
                  <a:gd name="T13" fmla="*/ 0 h 56"/>
                  <a:gd name="T14" fmla="*/ 19 w 20"/>
                  <a:gd name="T15" fmla="*/ 6 h 56"/>
                  <a:gd name="T16" fmla="*/ 20 w 20"/>
                  <a:gd name="T17" fmla="*/ 4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56">
                    <a:moveTo>
                      <a:pt x="20" y="49"/>
                    </a:moveTo>
                    <a:cubicBezTo>
                      <a:pt x="20" y="52"/>
                      <a:pt x="17" y="55"/>
                      <a:pt x="14" y="55"/>
                    </a:cubicBezTo>
                    <a:cubicBezTo>
                      <a:pt x="7" y="55"/>
                      <a:pt x="7" y="55"/>
                      <a:pt x="7" y="55"/>
                    </a:cubicBezTo>
                    <a:cubicBezTo>
                      <a:pt x="4" y="56"/>
                      <a:pt x="1" y="53"/>
                      <a:pt x="1" y="50"/>
                    </a:cubicBezTo>
                    <a:cubicBezTo>
                      <a:pt x="0" y="6"/>
                      <a:pt x="0" y="6"/>
                      <a:pt x="0" y="6"/>
                    </a:cubicBezTo>
                    <a:cubicBezTo>
                      <a:pt x="0" y="3"/>
                      <a:pt x="2" y="0"/>
                      <a:pt x="6" y="0"/>
                    </a:cubicBezTo>
                    <a:cubicBezTo>
                      <a:pt x="12" y="0"/>
                      <a:pt x="12" y="0"/>
                      <a:pt x="12" y="0"/>
                    </a:cubicBezTo>
                    <a:cubicBezTo>
                      <a:pt x="16" y="0"/>
                      <a:pt x="19" y="2"/>
                      <a:pt x="19" y="6"/>
                    </a:cubicBezTo>
                    <a:lnTo>
                      <a:pt x="20" y="49"/>
                    </a:lnTo>
                    <a:close/>
                  </a:path>
                </a:pathLst>
              </a:custGeom>
              <a:solidFill>
                <a:srgbClr val="39363A"/>
              </a:solidFill>
              <a:ln>
                <a:noFill/>
              </a:ln>
            </p:spPr>
            <p:txBody>
              <a:bodyPr anchor="ctr"/>
              <a:lstStyle/>
              <a:p>
                <a:pPr algn="ctr"/>
                <a:endParaRPr/>
              </a:p>
            </p:txBody>
          </p:sp>
          <p:sp>
            <p:nvSpPr>
              <p:cNvPr id="63" name="任意多边形: 形状 62"/>
              <p:cNvSpPr/>
              <p:nvPr/>
            </p:nvSpPr>
            <p:spPr bwMode="auto">
              <a:xfrm>
                <a:off x="3936" y="2381"/>
                <a:ext cx="21" cy="49"/>
              </a:xfrm>
              <a:custGeom>
                <a:avLst/>
                <a:gdLst>
                  <a:gd name="T0" fmla="*/ 11 w 11"/>
                  <a:gd name="T1" fmla="*/ 22 h 25"/>
                  <a:gd name="T2" fmla="*/ 8 w 11"/>
                  <a:gd name="T3" fmla="*/ 25 h 25"/>
                  <a:gd name="T4" fmla="*/ 4 w 11"/>
                  <a:gd name="T5" fmla="*/ 25 h 25"/>
                  <a:gd name="T6" fmla="*/ 0 w 11"/>
                  <a:gd name="T7" fmla="*/ 22 h 25"/>
                  <a:gd name="T8" fmla="*/ 0 w 11"/>
                  <a:gd name="T9" fmla="*/ 4 h 25"/>
                  <a:gd name="T10" fmla="*/ 3 w 11"/>
                  <a:gd name="T11" fmla="*/ 0 h 25"/>
                  <a:gd name="T12" fmla="*/ 7 w 11"/>
                  <a:gd name="T13" fmla="*/ 0 h 25"/>
                  <a:gd name="T14" fmla="*/ 11 w 11"/>
                  <a:gd name="T15" fmla="*/ 3 h 25"/>
                  <a:gd name="T16" fmla="*/ 11 w 11"/>
                  <a:gd name="T1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5">
                    <a:moveTo>
                      <a:pt x="11" y="22"/>
                    </a:moveTo>
                    <a:cubicBezTo>
                      <a:pt x="11" y="24"/>
                      <a:pt x="9" y="25"/>
                      <a:pt x="8" y="25"/>
                    </a:cubicBezTo>
                    <a:cubicBezTo>
                      <a:pt x="4" y="25"/>
                      <a:pt x="4" y="25"/>
                      <a:pt x="4" y="25"/>
                    </a:cubicBezTo>
                    <a:cubicBezTo>
                      <a:pt x="2" y="25"/>
                      <a:pt x="0" y="24"/>
                      <a:pt x="0" y="22"/>
                    </a:cubicBezTo>
                    <a:cubicBezTo>
                      <a:pt x="0" y="4"/>
                      <a:pt x="0" y="4"/>
                      <a:pt x="0" y="4"/>
                    </a:cubicBezTo>
                    <a:cubicBezTo>
                      <a:pt x="0" y="2"/>
                      <a:pt x="1" y="0"/>
                      <a:pt x="3" y="0"/>
                    </a:cubicBezTo>
                    <a:cubicBezTo>
                      <a:pt x="7" y="0"/>
                      <a:pt x="7" y="0"/>
                      <a:pt x="7" y="0"/>
                    </a:cubicBezTo>
                    <a:cubicBezTo>
                      <a:pt x="9" y="0"/>
                      <a:pt x="11" y="1"/>
                      <a:pt x="11" y="3"/>
                    </a:cubicBezTo>
                    <a:lnTo>
                      <a:pt x="11" y="22"/>
                    </a:lnTo>
                    <a:close/>
                  </a:path>
                </a:pathLst>
              </a:custGeom>
              <a:solidFill>
                <a:srgbClr val="39363A"/>
              </a:solidFill>
              <a:ln>
                <a:noFill/>
              </a:ln>
            </p:spPr>
            <p:txBody>
              <a:bodyPr anchor="ctr"/>
              <a:lstStyle/>
              <a:p>
                <a:pPr algn="ctr"/>
                <a:endParaRPr/>
              </a:p>
            </p:txBody>
          </p:sp>
          <p:sp>
            <p:nvSpPr>
              <p:cNvPr id="64" name="任意多边形: 形状 63"/>
              <p:cNvSpPr/>
              <p:nvPr/>
            </p:nvSpPr>
            <p:spPr bwMode="auto">
              <a:xfrm>
                <a:off x="3965" y="2365"/>
                <a:ext cx="22" cy="65"/>
              </a:xfrm>
              <a:custGeom>
                <a:avLst/>
                <a:gdLst>
                  <a:gd name="T0" fmla="*/ 11 w 11"/>
                  <a:gd name="T1" fmla="*/ 29 h 33"/>
                  <a:gd name="T2" fmla="*/ 8 w 11"/>
                  <a:gd name="T3" fmla="*/ 33 h 33"/>
                  <a:gd name="T4" fmla="*/ 4 w 11"/>
                  <a:gd name="T5" fmla="*/ 33 h 33"/>
                  <a:gd name="T6" fmla="*/ 0 w 11"/>
                  <a:gd name="T7" fmla="*/ 29 h 33"/>
                  <a:gd name="T8" fmla="*/ 0 w 11"/>
                  <a:gd name="T9" fmla="*/ 4 h 33"/>
                  <a:gd name="T10" fmla="*/ 3 w 11"/>
                  <a:gd name="T11" fmla="*/ 0 h 33"/>
                  <a:gd name="T12" fmla="*/ 7 w 11"/>
                  <a:gd name="T13" fmla="*/ 0 h 33"/>
                  <a:gd name="T14" fmla="*/ 11 w 11"/>
                  <a:gd name="T15" fmla="*/ 4 h 33"/>
                  <a:gd name="T16" fmla="*/ 11 w 11"/>
                  <a:gd name="T1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3">
                    <a:moveTo>
                      <a:pt x="11" y="29"/>
                    </a:moveTo>
                    <a:cubicBezTo>
                      <a:pt x="11" y="31"/>
                      <a:pt x="10" y="33"/>
                      <a:pt x="8" y="33"/>
                    </a:cubicBezTo>
                    <a:cubicBezTo>
                      <a:pt x="4" y="33"/>
                      <a:pt x="4" y="33"/>
                      <a:pt x="4" y="33"/>
                    </a:cubicBezTo>
                    <a:cubicBezTo>
                      <a:pt x="2" y="33"/>
                      <a:pt x="0" y="31"/>
                      <a:pt x="0" y="29"/>
                    </a:cubicBezTo>
                    <a:cubicBezTo>
                      <a:pt x="0" y="4"/>
                      <a:pt x="0" y="4"/>
                      <a:pt x="0" y="4"/>
                    </a:cubicBezTo>
                    <a:cubicBezTo>
                      <a:pt x="0" y="2"/>
                      <a:pt x="1" y="1"/>
                      <a:pt x="3" y="0"/>
                    </a:cubicBezTo>
                    <a:cubicBezTo>
                      <a:pt x="7" y="0"/>
                      <a:pt x="7" y="0"/>
                      <a:pt x="7" y="0"/>
                    </a:cubicBezTo>
                    <a:cubicBezTo>
                      <a:pt x="9" y="0"/>
                      <a:pt x="11" y="2"/>
                      <a:pt x="11" y="4"/>
                    </a:cubicBezTo>
                    <a:lnTo>
                      <a:pt x="11" y="29"/>
                    </a:lnTo>
                    <a:close/>
                  </a:path>
                </a:pathLst>
              </a:custGeom>
              <a:solidFill>
                <a:srgbClr val="39363A"/>
              </a:solidFill>
              <a:ln>
                <a:noFill/>
              </a:ln>
            </p:spPr>
            <p:txBody>
              <a:bodyPr anchor="ctr"/>
              <a:lstStyle/>
              <a:p>
                <a:pPr algn="ctr"/>
                <a:endParaRPr/>
              </a:p>
            </p:txBody>
          </p:sp>
          <p:sp>
            <p:nvSpPr>
              <p:cNvPr id="65" name="任意多边形: 形状 64"/>
              <p:cNvSpPr/>
              <p:nvPr/>
            </p:nvSpPr>
            <p:spPr bwMode="auto">
              <a:xfrm>
                <a:off x="3994" y="2348"/>
                <a:ext cx="24" cy="82"/>
              </a:xfrm>
              <a:custGeom>
                <a:avLst/>
                <a:gdLst>
                  <a:gd name="T0" fmla="*/ 12 w 12"/>
                  <a:gd name="T1" fmla="*/ 38 h 42"/>
                  <a:gd name="T2" fmla="*/ 9 w 12"/>
                  <a:gd name="T3" fmla="*/ 42 h 42"/>
                  <a:gd name="T4" fmla="*/ 5 w 12"/>
                  <a:gd name="T5" fmla="*/ 42 h 42"/>
                  <a:gd name="T6" fmla="*/ 1 w 12"/>
                  <a:gd name="T7" fmla="*/ 38 h 42"/>
                  <a:gd name="T8" fmla="*/ 0 w 12"/>
                  <a:gd name="T9" fmla="*/ 4 h 42"/>
                  <a:gd name="T10" fmla="*/ 4 w 12"/>
                  <a:gd name="T11" fmla="*/ 0 h 42"/>
                  <a:gd name="T12" fmla="*/ 8 w 12"/>
                  <a:gd name="T13" fmla="*/ 0 h 42"/>
                  <a:gd name="T14" fmla="*/ 11 w 12"/>
                  <a:gd name="T15" fmla="*/ 3 h 42"/>
                  <a:gd name="T16" fmla="*/ 12 w 12"/>
                  <a:gd name="T17" fmla="*/ 3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42">
                    <a:moveTo>
                      <a:pt x="12" y="38"/>
                    </a:moveTo>
                    <a:cubicBezTo>
                      <a:pt x="12" y="40"/>
                      <a:pt x="11" y="41"/>
                      <a:pt x="9" y="42"/>
                    </a:cubicBezTo>
                    <a:cubicBezTo>
                      <a:pt x="5" y="42"/>
                      <a:pt x="5" y="42"/>
                      <a:pt x="5" y="42"/>
                    </a:cubicBezTo>
                    <a:cubicBezTo>
                      <a:pt x="3" y="42"/>
                      <a:pt x="1" y="40"/>
                      <a:pt x="1" y="38"/>
                    </a:cubicBezTo>
                    <a:cubicBezTo>
                      <a:pt x="0" y="4"/>
                      <a:pt x="0" y="4"/>
                      <a:pt x="0" y="4"/>
                    </a:cubicBezTo>
                    <a:cubicBezTo>
                      <a:pt x="0" y="2"/>
                      <a:pt x="2" y="0"/>
                      <a:pt x="4" y="0"/>
                    </a:cubicBezTo>
                    <a:cubicBezTo>
                      <a:pt x="8" y="0"/>
                      <a:pt x="8" y="0"/>
                      <a:pt x="8" y="0"/>
                    </a:cubicBezTo>
                    <a:cubicBezTo>
                      <a:pt x="10" y="0"/>
                      <a:pt x="11" y="1"/>
                      <a:pt x="11" y="3"/>
                    </a:cubicBezTo>
                    <a:lnTo>
                      <a:pt x="12" y="38"/>
                    </a:lnTo>
                    <a:close/>
                  </a:path>
                </a:pathLst>
              </a:custGeom>
              <a:solidFill>
                <a:srgbClr val="39363A"/>
              </a:solidFill>
              <a:ln>
                <a:noFill/>
              </a:ln>
            </p:spPr>
            <p:txBody>
              <a:bodyPr anchor="ctr"/>
              <a:lstStyle/>
              <a:p>
                <a:pPr algn="ctr"/>
                <a:endParaRPr/>
              </a:p>
            </p:txBody>
          </p:sp>
          <p:sp>
            <p:nvSpPr>
              <p:cNvPr id="66" name="任意多边形: 形状 65"/>
              <p:cNvSpPr/>
              <p:nvPr/>
            </p:nvSpPr>
            <p:spPr bwMode="auto">
              <a:xfrm>
                <a:off x="3932" y="2436"/>
                <a:ext cx="121" cy="23"/>
              </a:xfrm>
              <a:custGeom>
                <a:avLst/>
                <a:gdLst>
                  <a:gd name="T0" fmla="*/ 3 w 62"/>
                  <a:gd name="T1" fmla="*/ 12 h 12"/>
                  <a:gd name="T2" fmla="*/ 0 w 62"/>
                  <a:gd name="T3" fmla="*/ 8 h 12"/>
                  <a:gd name="T4" fmla="*/ 0 w 62"/>
                  <a:gd name="T5" fmla="*/ 5 h 12"/>
                  <a:gd name="T6" fmla="*/ 3 w 62"/>
                  <a:gd name="T7" fmla="*/ 2 h 12"/>
                  <a:gd name="T8" fmla="*/ 58 w 62"/>
                  <a:gd name="T9" fmla="*/ 0 h 12"/>
                  <a:gd name="T10" fmla="*/ 61 w 62"/>
                  <a:gd name="T11" fmla="*/ 4 h 12"/>
                  <a:gd name="T12" fmla="*/ 62 w 62"/>
                  <a:gd name="T13" fmla="*/ 7 h 12"/>
                  <a:gd name="T14" fmla="*/ 58 w 62"/>
                  <a:gd name="T15" fmla="*/ 11 h 12"/>
                  <a:gd name="T16" fmla="*/ 3 w 62"/>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12">
                    <a:moveTo>
                      <a:pt x="3" y="12"/>
                    </a:moveTo>
                    <a:cubicBezTo>
                      <a:pt x="1" y="12"/>
                      <a:pt x="0" y="10"/>
                      <a:pt x="0" y="8"/>
                    </a:cubicBezTo>
                    <a:cubicBezTo>
                      <a:pt x="0" y="5"/>
                      <a:pt x="0" y="5"/>
                      <a:pt x="0" y="5"/>
                    </a:cubicBezTo>
                    <a:cubicBezTo>
                      <a:pt x="0" y="3"/>
                      <a:pt x="1" y="2"/>
                      <a:pt x="3" y="2"/>
                    </a:cubicBezTo>
                    <a:cubicBezTo>
                      <a:pt x="58" y="0"/>
                      <a:pt x="58" y="0"/>
                      <a:pt x="58" y="0"/>
                    </a:cubicBezTo>
                    <a:cubicBezTo>
                      <a:pt x="60" y="0"/>
                      <a:pt x="61" y="2"/>
                      <a:pt x="61" y="4"/>
                    </a:cubicBezTo>
                    <a:cubicBezTo>
                      <a:pt x="62" y="7"/>
                      <a:pt x="62" y="7"/>
                      <a:pt x="62" y="7"/>
                    </a:cubicBezTo>
                    <a:cubicBezTo>
                      <a:pt x="62" y="9"/>
                      <a:pt x="60" y="11"/>
                      <a:pt x="58" y="11"/>
                    </a:cubicBezTo>
                    <a:lnTo>
                      <a:pt x="3" y="12"/>
                    </a:lnTo>
                    <a:close/>
                  </a:path>
                </a:pathLst>
              </a:custGeom>
              <a:solidFill>
                <a:srgbClr val="39363A"/>
              </a:solidFill>
              <a:ln>
                <a:noFill/>
              </a:ln>
            </p:spPr>
            <p:txBody>
              <a:bodyPr anchor="ctr"/>
              <a:lstStyle/>
              <a:p>
                <a:pPr algn="ctr"/>
                <a:endParaRPr/>
              </a:p>
            </p:txBody>
          </p:sp>
          <p:sp>
            <p:nvSpPr>
              <p:cNvPr id="67" name="任意多边形: 形状 66"/>
              <p:cNvSpPr/>
              <p:nvPr/>
            </p:nvSpPr>
            <p:spPr bwMode="auto">
              <a:xfrm>
                <a:off x="4024" y="2365"/>
                <a:ext cx="23" cy="63"/>
              </a:xfrm>
              <a:custGeom>
                <a:avLst/>
                <a:gdLst>
                  <a:gd name="T0" fmla="*/ 12 w 12"/>
                  <a:gd name="T1" fmla="*/ 29 h 32"/>
                  <a:gd name="T2" fmla="*/ 8 w 12"/>
                  <a:gd name="T3" fmla="*/ 32 h 32"/>
                  <a:gd name="T4" fmla="*/ 4 w 12"/>
                  <a:gd name="T5" fmla="*/ 32 h 32"/>
                  <a:gd name="T6" fmla="*/ 1 w 12"/>
                  <a:gd name="T7" fmla="*/ 29 h 32"/>
                  <a:gd name="T8" fmla="*/ 0 w 12"/>
                  <a:gd name="T9" fmla="*/ 3 h 32"/>
                  <a:gd name="T10" fmla="*/ 4 w 12"/>
                  <a:gd name="T11" fmla="*/ 0 h 32"/>
                  <a:gd name="T12" fmla="*/ 7 w 12"/>
                  <a:gd name="T13" fmla="*/ 0 h 32"/>
                  <a:gd name="T14" fmla="*/ 11 w 12"/>
                  <a:gd name="T15" fmla="*/ 3 h 32"/>
                  <a:gd name="T16" fmla="*/ 12 w 12"/>
                  <a:gd name="T1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2">
                    <a:moveTo>
                      <a:pt x="12" y="29"/>
                    </a:moveTo>
                    <a:cubicBezTo>
                      <a:pt x="12" y="31"/>
                      <a:pt x="10" y="32"/>
                      <a:pt x="8" y="32"/>
                    </a:cubicBezTo>
                    <a:cubicBezTo>
                      <a:pt x="4" y="32"/>
                      <a:pt x="4" y="32"/>
                      <a:pt x="4" y="32"/>
                    </a:cubicBezTo>
                    <a:cubicBezTo>
                      <a:pt x="2" y="32"/>
                      <a:pt x="1" y="31"/>
                      <a:pt x="1" y="29"/>
                    </a:cubicBezTo>
                    <a:cubicBezTo>
                      <a:pt x="0" y="3"/>
                      <a:pt x="0" y="3"/>
                      <a:pt x="0" y="3"/>
                    </a:cubicBezTo>
                    <a:cubicBezTo>
                      <a:pt x="0" y="2"/>
                      <a:pt x="2" y="0"/>
                      <a:pt x="4" y="0"/>
                    </a:cubicBezTo>
                    <a:cubicBezTo>
                      <a:pt x="7" y="0"/>
                      <a:pt x="7" y="0"/>
                      <a:pt x="7" y="0"/>
                    </a:cubicBezTo>
                    <a:cubicBezTo>
                      <a:pt x="9" y="0"/>
                      <a:pt x="11" y="1"/>
                      <a:pt x="11" y="3"/>
                    </a:cubicBezTo>
                    <a:lnTo>
                      <a:pt x="12" y="29"/>
                    </a:lnTo>
                    <a:close/>
                  </a:path>
                </a:pathLst>
              </a:custGeom>
              <a:solidFill>
                <a:srgbClr val="39363A"/>
              </a:solidFill>
              <a:ln>
                <a:noFill/>
              </a:ln>
            </p:spPr>
            <p:txBody>
              <a:bodyPr anchor="ctr"/>
              <a:lstStyle/>
              <a:p>
                <a:pPr algn="ctr"/>
                <a:endParaRPr/>
              </a:p>
            </p:txBody>
          </p:sp>
          <p:sp>
            <p:nvSpPr>
              <p:cNvPr id="68" name="任意多边形: 形状 67"/>
              <p:cNvSpPr/>
              <p:nvPr/>
            </p:nvSpPr>
            <p:spPr bwMode="auto">
              <a:xfrm>
                <a:off x="4235" y="1296"/>
                <a:ext cx="21" cy="41"/>
              </a:xfrm>
              <a:custGeom>
                <a:avLst/>
                <a:gdLst>
                  <a:gd name="T0" fmla="*/ 10 w 11"/>
                  <a:gd name="T1" fmla="*/ 19 h 21"/>
                  <a:gd name="T2" fmla="*/ 6 w 11"/>
                  <a:gd name="T3" fmla="*/ 21 h 21"/>
                  <a:gd name="T4" fmla="*/ 3 w 11"/>
                  <a:gd name="T5" fmla="*/ 21 h 21"/>
                  <a:gd name="T6" fmla="*/ 0 w 11"/>
                  <a:gd name="T7" fmla="*/ 18 h 21"/>
                  <a:gd name="T8" fmla="*/ 1 w 11"/>
                  <a:gd name="T9" fmla="*/ 3 h 21"/>
                  <a:gd name="T10" fmla="*/ 5 w 11"/>
                  <a:gd name="T11" fmla="*/ 0 h 21"/>
                  <a:gd name="T12" fmla="*/ 8 w 11"/>
                  <a:gd name="T13" fmla="*/ 0 h 21"/>
                  <a:gd name="T14" fmla="*/ 11 w 11"/>
                  <a:gd name="T15" fmla="*/ 3 h 21"/>
                  <a:gd name="T16" fmla="*/ 10 w 11"/>
                  <a:gd name="T17"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1">
                    <a:moveTo>
                      <a:pt x="10" y="19"/>
                    </a:moveTo>
                    <a:cubicBezTo>
                      <a:pt x="9" y="20"/>
                      <a:pt x="8" y="21"/>
                      <a:pt x="6" y="21"/>
                    </a:cubicBezTo>
                    <a:cubicBezTo>
                      <a:pt x="3" y="21"/>
                      <a:pt x="3" y="21"/>
                      <a:pt x="3" y="21"/>
                    </a:cubicBezTo>
                    <a:cubicBezTo>
                      <a:pt x="2" y="21"/>
                      <a:pt x="0" y="20"/>
                      <a:pt x="0" y="18"/>
                    </a:cubicBezTo>
                    <a:cubicBezTo>
                      <a:pt x="1" y="3"/>
                      <a:pt x="1" y="3"/>
                      <a:pt x="1" y="3"/>
                    </a:cubicBezTo>
                    <a:cubicBezTo>
                      <a:pt x="2" y="1"/>
                      <a:pt x="3" y="0"/>
                      <a:pt x="5" y="0"/>
                    </a:cubicBezTo>
                    <a:cubicBezTo>
                      <a:pt x="8" y="0"/>
                      <a:pt x="8" y="0"/>
                      <a:pt x="8" y="0"/>
                    </a:cubicBezTo>
                    <a:cubicBezTo>
                      <a:pt x="9" y="0"/>
                      <a:pt x="11" y="2"/>
                      <a:pt x="11" y="3"/>
                    </a:cubicBezTo>
                    <a:lnTo>
                      <a:pt x="10" y="19"/>
                    </a:lnTo>
                    <a:close/>
                  </a:path>
                </a:pathLst>
              </a:custGeom>
              <a:solidFill>
                <a:srgbClr val="39363A"/>
              </a:solidFill>
              <a:ln>
                <a:noFill/>
              </a:ln>
            </p:spPr>
            <p:txBody>
              <a:bodyPr anchor="ctr"/>
              <a:lstStyle/>
              <a:p>
                <a:pPr algn="ctr"/>
                <a:endParaRPr/>
              </a:p>
            </p:txBody>
          </p:sp>
          <p:sp>
            <p:nvSpPr>
              <p:cNvPr id="69" name="任意多边形: 形状 68"/>
              <p:cNvSpPr/>
              <p:nvPr/>
            </p:nvSpPr>
            <p:spPr bwMode="auto">
              <a:xfrm>
                <a:off x="4260" y="1286"/>
                <a:ext cx="22" cy="53"/>
              </a:xfrm>
              <a:custGeom>
                <a:avLst/>
                <a:gdLst>
                  <a:gd name="T0" fmla="*/ 9 w 11"/>
                  <a:gd name="T1" fmla="*/ 24 h 27"/>
                  <a:gd name="T2" fmla="*/ 6 w 11"/>
                  <a:gd name="T3" fmla="*/ 27 h 27"/>
                  <a:gd name="T4" fmla="*/ 3 w 11"/>
                  <a:gd name="T5" fmla="*/ 27 h 27"/>
                  <a:gd name="T6" fmla="*/ 0 w 11"/>
                  <a:gd name="T7" fmla="*/ 24 h 27"/>
                  <a:gd name="T8" fmla="*/ 2 w 11"/>
                  <a:gd name="T9" fmla="*/ 3 h 27"/>
                  <a:gd name="T10" fmla="*/ 5 w 11"/>
                  <a:gd name="T11" fmla="*/ 0 h 27"/>
                  <a:gd name="T12" fmla="*/ 8 w 11"/>
                  <a:gd name="T13" fmla="*/ 0 h 27"/>
                  <a:gd name="T14" fmla="*/ 11 w 11"/>
                  <a:gd name="T15" fmla="*/ 3 h 27"/>
                  <a:gd name="T16" fmla="*/ 9 w 11"/>
                  <a:gd name="T1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7">
                    <a:moveTo>
                      <a:pt x="9" y="24"/>
                    </a:moveTo>
                    <a:cubicBezTo>
                      <a:pt x="9" y="26"/>
                      <a:pt x="8" y="27"/>
                      <a:pt x="6" y="27"/>
                    </a:cubicBezTo>
                    <a:cubicBezTo>
                      <a:pt x="3" y="27"/>
                      <a:pt x="3" y="27"/>
                      <a:pt x="3" y="27"/>
                    </a:cubicBezTo>
                    <a:cubicBezTo>
                      <a:pt x="1" y="27"/>
                      <a:pt x="0" y="25"/>
                      <a:pt x="0" y="24"/>
                    </a:cubicBezTo>
                    <a:cubicBezTo>
                      <a:pt x="2" y="3"/>
                      <a:pt x="2" y="3"/>
                      <a:pt x="2" y="3"/>
                    </a:cubicBezTo>
                    <a:cubicBezTo>
                      <a:pt x="2" y="1"/>
                      <a:pt x="3" y="0"/>
                      <a:pt x="5" y="0"/>
                    </a:cubicBezTo>
                    <a:cubicBezTo>
                      <a:pt x="8" y="0"/>
                      <a:pt x="8" y="0"/>
                      <a:pt x="8" y="0"/>
                    </a:cubicBezTo>
                    <a:cubicBezTo>
                      <a:pt x="10" y="0"/>
                      <a:pt x="11" y="2"/>
                      <a:pt x="11" y="3"/>
                    </a:cubicBezTo>
                    <a:lnTo>
                      <a:pt x="9" y="24"/>
                    </a:lnTo>
                    <a:close/>
                  </a:path>
                </a:pathLst>
              </a:custGeom>
              <a:solidFill>
                <a:srgbClr val="39363A"/>
              </a:solidFill>
              <a:ln>
                <a:noFill/>
              </a:ln>
            </p:spPr>
            <p:txBody>
              <a:bodyPr anchor="ctr"/>
              <a:lstStyle/>
              <a:p>
                <a:pPr algn="ctr"/>
                <a:endParaRPr/>
              </a:p>
            </p:txBody>
          </p:sp>
          <p:sp>
            <p:nvSpPr>
              <p:cNvPr id="70" name="任意多边形: 形状 69"/>
              <p:cNvSpPr/>
              <p:nvPr/>
            </p:nvSpPr>
            <p:spPr bwMode="auto">
              <a:xfrm>
                <a:off x="4286" y="1272"/>
                <a:ext cx="21" cy="69"/>
              </a:xfrm>
              <a:custGeom>
                <a:avLst/>
                <a:gdLst>
                  <a:gd name="T0" fmla="*/ 9 w 11"/>
                  <a:gd name="T1" fmla="*/ 32 h 35"/>
                  <a:gd name="T2" fmla="*/ 6 w 11"/>
                  <a:gd name="T3" fmla="*/ 35 h 35"/>
                  <a:gd name="T4" fmla="*/ 3 w 11"/>
                  <a:gd name="T5" fmla="*/ 35 h 35"/>
                  <a:gd name="T6" fmla="*/ 0 w 11"/>
                  <a:gd name="T7" fmla="*/ 32 h 35"/>
                  <a:gd name="T8" fmla="*/ 2 w 11"/>
                  <a:gd name="T9" fmla="*/ 3 h 35"/>
                  <a:gd name="T10" fmla="*/ 5 w 11"/>
                  <a:gd name="T11" fmla="*/ 0 h 35"/>
                  <a:gd name="T12" fmla="*/ 8 w 11"/>
                  <a:gd name="T13" fmla="*/ 0 h 35"/>
                  <a:gd name="T14" fmla="*/ 11 w 11"/>
                  <a:gd name="T15" fmla="*/ 3 h 35"/>
                  <a:gd name="T16" fmla="*/ 9 w 11"/>
                  <a:gd name="T17"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5">
                    <a:moveTo>
                      <a:pt x="9" y="32"/>
                    </a:moveTo>
                    <a:cubicBezTo>
                      <a:pt x="9" y="34"/>
                      <a:pt x="8" y="35"/>
                      <a:pt x="6" y="35"/>
                    </a:cubicBezTo>
                    <a:cubicBezTo>
                      <a:pt x="3" y="35"/>
                      <a:pt x="3" y="35"/>
                      <a:pt x="3" y="35"/>
                    </a:cubicBezTo>
                    <a:cubicBezTo>
                      <a:pt x="1" y="35"/>
                      <a:pt x="0" y="33"/>
                      <a:pt x="0" y="32"/>
                    </a:cubicBezTo>
                    <a:cubicBezTo>
                      <a:pt x="2" y="3"/>
                      <a:pt x="2" y="3"/>
                      <a:pt x="2" y="3"/>
                    </a:cubicBezTo>
                    <a:cubicBezTo>
                      <a:pt x="2" y="1"/>
                      <a:pt x="4" y="0"/>
                      <a:pt x="5" y="0"/>
                    </a:cubicBezTo>
                    <a:cubicBezTo>
                      <a:pt x="8" y="0"/>
                      <a:pt x="8" y="0"/>
                      <a:pt x="8" y="0"/>
                    </a:cubicBezTo>
                    <a:cubicBezTo>
                      <a:pt x="10" y="0"/>
                      <a:pt x="11" y="2"/>
                      <a:pt x="11" y="3"/>
                    </a:cubicBezTo>
                    <a:lnTo>
                      <a:pt x="9" y="32"/>
                    </a:lnTo>
                    <a:close/>
                  </a:path>
                </a:pathLst>
              </a:custGeom>
              <a:solidFill>
                <a:srgbClr val="39363A"/>
              </a:solidFill>
              <a:ln>
                <a:noFill/>
              </a:ln>
            </p:spPr>
            <p:txBody>
              <a:bodyPr anchor="ctr"/>
              <a:lstStyle/>
              <a:p>
                <a:pPr algn="ctr"/>
                <a:endParaRPr/>
              </a:p>
            </p:txBody>
          </p:sp>
          <p:sp>
            <p:nvSpPr>
              <p:cNvPr id="71" name="任意多边形: 形状 70"/>
              <p:cNvSpPr/>
              <p:nvPr/>
            </p:nvSpPr>
            <p:spPr bwMode="auto">
              <a:xfrm>
                <a:off x="4229" y="1343"/>
                <a:ext cx="102" cy="23"/>
              </a:xfrm>
              <a:custGeom>
                <a:avLst/>
                <a:gdLst>
                  <a:gd name="T0" fmla="*/ 3 w 52"/>
                  <a:gd name="T1" fmla="*/ 9 h 12"/>
                  <a:gd name="T2" fmla="*/ 0 w 52"/>
                  <a:gd name="T3" fmla="*/ 6 h 12"/>
                  <a:gd name="T4" fmla="*/ 1 w 52"/>
                  <a:gd name="T5" fmla="*/ 3 h 12"/>
                  <a:gd name="T6" fmla="*/ 4 w 52"/>
                  <a:gd name="T7" fmla="*/ 1 h 12"/>
                  <a:gd name="T8" fmla="*/ 49 w 52"/>
                  <a:gd name="T9" fmla="*/ 3 h 12"/>
                  <a:gd name="T10" fmla="*/ 52 w 52"/>
                  <a:gd name="T11" fmla="*/ 7 h 12"/>
                  <a:gd name="T12" fmla="*/ 52 w 52"/>
                  <a:gd name="T13" fmla="*/ 9 h 12"/>
                  <a:gd name="T14" fmla="*/ 49 w 52"/>
                  <a:gd name="T15" fmla="*/ 12 h 12"/>
                  <a:gd name="T16" fmla="*/ 3 w 5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2">
                    <a:moveTo>
                      <a:pt x="3" y="9"/>
                    </a:moveTo>
                    <a:cubicBezTo>
                      <a:pt x="2" y="9"/>
                      <a:pt x="0" y="8"/>
                      <a:pt x="0" y="6"/>
                    </a:cubicBezTo>
                    <a:cubicBezTo>
                      <a:pt x="1" y="3"/>
                      <a:pt x="1" y="3"/>
                      <a:pt x="1" y="3"/>
                    </a:cubicBezTo>
                    <a:cubicBezTo>
                      <a:pt x="1" y="2"/>
                      <a:pt x="2" y="0"/>
                      <a:pt x="4" y="1"/>
                    </a:cubicBezTo>
                    <a:cubicBezTo>
                      <a:pt x="49" y="3"/>
                      <a:pt x="49" y="3"/>
                      <a:pt x="49" y="3"/>
                    </a:cubicBezTo>
                    <a:cubicBezTo>
                      <a:pt x="51" y="3"/>
                      <a:pt x="52" y="5"/>
                      <a:pt x="52" y="7"/>
                    </a:cubicBezTo>
                    <a:cubicBezTo>
                      <a:pt x="52" y="9"/>
                      <a:pt x="52" y="9"/>
                      <a:pt x="52" y="9"/>
                    </a:cubicBezTo>
                    <a:cubicBezTo>
                      <a:pt x="52" y="11"/>
                      <a:pt x="50" y="12"/>
                      <a:pt x="49" y="12"/>
                    </a:cubicBezTo>
                    <a:lnTo>
                      <a:pt x="3" y="9"/>
                    </a:lnTo>
                    <a:close/>
                  </a:path>
                </a:pathLst>
              </a:custGeom>
              <a:solidFill>
                <a:srgbClr val="39363A"/>
              </a:solidFill>
              <a:ln>
                <a:noFill/>
              </a:ln>
            </p:spPr>
            <p:txBody>
              <a:bodyPr anchor="ctr"/>
              <a:lstStyle/>
              <a:p>
                <a:pPr algn="ctr"/>
                <a:endParaRPr/>
              </a:p>
            </p:txBody>
          </p:sp>
          <p:sp>
            <p:nvSpPr>
              <p:cNvPr id="72" name="任意多边形: 形状 71"/>
              <p:cNvSpPr/>
              <p:nvPr/>
            </p:nvSpPr>
            <p:spPr bwMode="auto">
              <a:xfrm>
                <a:off x="4309" y="1288"/>
                <a:ext cx="22" cy="55"/>
              </a:xfrm>
              <a:custGeom>
                <a:avLst/>
                <a:gdLst>
                  <a:gd name="T0" fmla="*/ 10 w 11"/>
                  <a:gd name="T1" fmla="*/ 25 h 28"/>
                  <a:gd name="T2" fmla="*/ 6 w 11"/>
                  <a:gd name="T3" fmla="*/ 28 h 28"/>
                  <a:gd name="T4" fmla="*/ 3 w 11"/>
                  <a:gd name="T5" fmla="*/ 27 h 28"/>
                  <a:gd name="T6" fmla="*/ 0 w 11"/>
                  <a:gd name="T7" fmla="*/ 24 h 28"/>
                  <a:gd name="T8" fmla="*/ 2 w 11"/>
                  <a:gd name="T9" fmla="*/ 3 h 28"/>
                  <a:gd name="T10" fmla="*/ 5 w 11"/>
                  <a:gd name="T11" fmla="*/ 1 h 28"/>
                  <a:gd name="T12" fmla="*/ 8 w 11"/>
                  <a:gd name="T13" fmla="*/ 1 h 28"/>
                  <a:gd name="T14" fmla="*/ 11 w 11"/>
                  <a:gd name="T15" fmla="*/ 4 h 28"/>
                  <a:gd name="T16" fmla="*/ 10 w 11"/>
                  <a:gd name="T17"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10" y="25"/>
                    </a:moveTo>
                    <a:cubicBezTo>
                      <a:pt x="9" y="27"/>
                      <a:pt x="8" y="28"/>
                      <a:pt x="6" y="28"/>
                    </a:cubicBezTo>
                    <a:cubicBezTo>
                      <a:pt x="3" y="27"/>
                      <a:pt x="3" y="27"/>
                      <a:pt x="3" y="27"/>
                    </a:cubicBezTo>
                    <a:cubicBezTo>
                      <a:pt x="2" y="27"/>
                      <a:pt x="0" y="26"/>
                      <a:pt x="0" y="24"/>
                    </a:cubicBezTo>
                    <a:cubicBezTo>
                      <a:pt x="2" y="3"/>
                      <a:pt x="2" y="3"/>
                      <a:pt x="2" y="3"/>
                    </a:cubicBezTo>
                    <a:cubicBezTo>
                      <a:pt x="2" y="2"/>
                      <a:pt x="3" y="0"/>
                      <a:pt x="5" y="1"/>
                    </a:cubicBezTo>
                    <a:cubicBezTo>
                      <a:pt x="8" y="1"/>
                      <a:pt x="8" y="1"/>
                      <a:pt x="8" y="1"/>
                    </a:cubicBezTo>
                    <a:cubicBezTo>
                      <a:pt x="10" y="1"/>
                      <a:pt x="11" y="2"/>
                      <a:pt x="11" y="4"/>
                    </a:cubicBezTo>
                    <a:lnTo>
                      <a:pt x="10" y="25"/>
                    </a:lnTo>
                    <a:close/>
                  </a:path>
                </a:pathLst>
              </a:custGeom>
              <a:solidFill>
                <a:srgbClr val="39363A"/>
              </a:solidFill>
              <a:ln>
                <a:noFill/>
              </a:ln>
            </p:spPr>
            <p:txBody>
              <a:bodyPr anchor="ctr"/>
              <a:lstStyle/>
              <a:p>
                <a:pPr algn="ctr"/>
                <a:endParaRPr/>
              </a:p>
            </p:txBody>
          </p:sp>
          <p:sp>
            <p:nvSpPr>
              <p:cNvPr id="73" name="任意多边形: 形状 72"/>
              <p:cNvSpPr/>
              <p:nvPr/>
            </p:nvSpPr>
            <p:spPr bwMode="auto">
              <a:xfrm>
                <a:off x="4026" y="1724"/>
                <a:ext cx="50" cy="31"/>
              </a:xfrm>
              <a:custGeom>
                <a:avLst/>
                <a:gdLst>
                  <a:gd name="T0" fmla="*/ 11 w 26"/>
                  <a:gd name="T1" fmla="*/ 16 h 16"/>
                  <a:gd name="T2" fmla="*/ 15 w 26"/>
                  <a:gd name="T3" fmla="*/ 16 h 16"/>
                  <a:gd name="T4" fmla="*/ 23 w 26"/>
                  <a:gd name="T5" fmla="*/ 16 h 16"/>
                  <a:gd name="T6" fmla="*/ 26 w 26"/>
                  <a:gd name="T7" fmla="*/ 2 h 16"/>
                  <a:gd name="T8" fmla="*/ 23 w 26"/>
                  <a:gd name="T9" fmla="*/ 0 h 16"/>
                  <a:gd name="T10" fmla="*/ 15 w 26"/>
                  <a:gd name="T11" fmla="*/ 0 h 16"/>
                  <a:gd name="T12" fmla="*/ 11 w 26"/>
                  <a:gd name="T13" fmla="*/ 0 h 16"/>
                  <a:gd name="T14" fmla="*/ 3 w 26"/>
                  <a:gd name="T15" fmla="*/ 0 h 16"/>
                  <a:gd name="T16" fmla="*/ 0 w 26"/>
                  <a:gd name="T17" fmla="*/ 2 h 16"/>
                  <a:gd name="T18" fmla="*/ 4 w 26"/>
                  <a:gd name="T19" fmla="*/ 16 h 16"/>
                  <a:gd name="T20" fmla="*/ 11 w 26"/>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16">
                    <a:moveTo>
                      <a:pt x="11" y="16"/>
                    </a:moveTo>
                    <a:cubicBezTo>
                      <a:pt x="15" y="16"/>
                      <a:pt x="15" y="16"/>
                      <a:pt x="15" y="16"/>
                    </a:cubicBezTo>
                    <a:cubicBezTo>
                      <a:pt x="23" y="16"/>
                      <a:pt x="23" y="16"/>
                      <a:pt x="23" y="16"/>
                    </a:cubicBezTo>
                    <a:cubicBezTo>
                      <a:pt x="26" y="2"/>
                      <a:pt x="26" y="2"/>
                      <a:pt x="26" y="2"/>
                    </a:cubicBezTo>
                    <a:cubicBezTo>
                      <a:pt x="26" y="2"/>
                      <a:pt x="26" y="0"/>
                      <a:pt x="23" y="0"/>
                    </a:cubicBezTo>
                    <a:cubicBezTo>
                      <a:pt x="22" y="0"/>
                      <a:pt x="18" y="0"/>
                      <a:pt x="15" y="0"/>
                    </a:cubicBezTo>
                    <a:cubicBezTo>
                      <a:pt x="13" y="0"/>
                      <a:pt x="11" y="0"/>
                      <a:pt x="11" y="0"/>
                    </a:cubicBezTo>
                    <a:cubicBezTo>
                      <a:pt x="8" y="0"/>
                      <a:pt x="4" y="0"/>
                      <a:pt x="3" y="0"/>
                    </a:cubicBezTo>
                    <a:cubicBezTo>
                      <a:pt x="1" y="0"/>
                      <a:pt x="0" y="2"/>
                      <a:pt x="0" y="2"/>
                    </a:cubicBezTo>
                    <a:cubicBezTo>
                      <a:pt x="4" y="16"/>
                      <a:pt x="4" y="16"/>
                      <a:pt x="4" y="16"/>
                    </a:cubicBezTo>
                    <a:lnTo>
                      <a:pt x="11" y="16"/>
                    </a:lnTo>
                    <a:close/>
                  </a:path>
                </a:pathLst>
              </a:custGeom>
              <a:solidFill>
                <a:srgbClr val="39363A"/>
              </a:solidFill>
              <a:ln>
                <a:noFill/>
              </a:ln>
            </p:spPr>
            <p:txBody>
              <a:bodyPr anchor="ctr"/>
              <a:lstStyle/>
              <a:p>
                <a:pPr algn="ctr"/>
                <a:endParaRPr/>
              </a:p>
            </p:txBody>
          </p:sp>
          <p:sp>
            <p:nvSpPr>
              <p:cNvPr id="74" name="任意多边形: 形状 73"/>
              <p:cNvSpPr/>
              <p:nvPr/>
            </p:nvSpPr>
            <p:spPr bwMode="auto">
              <a:xfrm>
                <a:off x="3998" y="1761"/>
                <a:ext cx="110" cy="131"/>
              </a:xfrm>
              <a:custGeom>
                <a:avLst/>
                <a:gdLst>
                  <a:gd name="T0" fmla="*/ 18 w 56"/>
                  <a:gd name="T1" fmla="*/ 1 h 67"/>
                  <a:gd name="T2" fmla="*/ 0 w 56"/>
                  <a:gd name="T3" fmla="*/ 50 h 67"/>
                  <a:gd name="T4" fmla="*/ 39 w 56"/>
                  <a:gd name="T5" fmla="*/ 67 h 67"/>
                  <a:gd name="T6" fmla="*/ 56 w 56"/>
                  <a:gd name="T7" fmla="*/ 30 h 67"/>
                  <a:gd name="T8" fmla="*/ 35 w 56"/>
                  <a:gd name="T9" fmla="*/ 19 h 67"/>
                  <a:gd name="T10" fmla="*/ 34 w 56"/>
                  <a:gd name="T11" fmla="*/ 21 h 67"/>
                  <a:gd name="T12" fmla="*/ 29 w 56"/>
                  <a:gd name="T13" fmla="*/ 20 h 67"/>
                  <a:gd name="T14" fmla="*/ 24 w 56"/>
                  <a:gd name="T15" fmla="*/ 24 h 67"/>
                  <a:gd name="T16" fmla="*/ 29 w 56"/>
                  <a:gd name="T17" fmla="*/ 28 h 67"/>
                  <a:gd name="T18" fmla="*/ 37 w 56"/>
                  <a:gd name="T19" fmla="*/ 36 h 67"/>
                  <a:gd name="T20" fmla="*/ 35 w 56"/>
                  <a:gd name="T21" fmla="*/ 41 h 67"/>
                  <a:gd name="T22" fmla="*/ 30 w 56"/>
                  <a:gd name="T23" fmla="*/ 44 h 67"/>
                  <a:gd name="T24" fmla="*/ 30 w 56"/>
                  <a:gd name="T25" fmla="*/ 47 h 67"/>
                  <a:gd name="T26" fmla="*/ 27 w 56"/>
                  <a:gd name="T27" fmla="*/ 47 h 67"/>
                  <a:gd name="T28" fmla="*/ 26 w 56"/>
                  <a:gd name="T29" fmla="*/ 46 h 67"/>
                  <a:gd name="T30" fmla="*/ 22 w 56"/>
                  <a:gd name="T31" fmla="*/ 44 h 67"/>
                  <a:gd name="T32" fmla="*/ 19 w 56"/>
                  <a:gd name="T33" fmla="*/ 42 h 67"/>
                  <a:gd name="T34" fmla="*/ 20 w 56"/>
                  <a:gd name="T35" fmla="*/ 40 h 67"/>
                  <a:gd name="T36" fmla="*/ 21 w 56"/>
                  <a:gd name="T37" fmla="*/ 40 h 67"/>
                  <a:gd name="T38" fmla="*/ 24 w 56"/>
                  <a:gd name="T39" fmla="*/ 40 h 67"/>
                  <a:gd name="T40" fmla="*/ 29 w 56"/>
                  <a:gd name="T41" fmla="*/ 40 h 67"/>
                  <a:gd name="T42" fmla="*/ 32 w 56"/>
                  <a:gd name="T43" fmla="*/ 38 h 67"/>
                  <a:gd name="T44" fmla="*/ 32 w 56"/>
                  <a:gd name="T45" fmla="*/ 35 h 67"/>
                  <a:gd name="T46" fmla="*/ 29 w 56"/>
                  <a:gd name="T47" fmla="*/ 33 h 67"/>
                  <a:gd name="T48" fmla="*/ 24 w 56"/>
                  <a:gd name="T49" fmla="*/ 31 h 67"/>
                  <a:gd name="T50" fmla="*/ 20 w 56"/>
                  <a:gd name="T51" fmla="*/ 27 h 67"/>
                  <a:gd name="T52" fmla="*/ 21 w 56"/>
                  <a:gd name="T53" fmla="*/ 20 h 67"/>
                  <a:gd name="T54" fmla="*/ 26 w 56"/>
                  <a:gd name="T55" fmla="*/ 15 h 67"/>
                  <a:gd name="T56" fmla="*/ 27 w 56"/>
                  <a:gd name="T57" fmla="*/ 14 h 67"/>
                  <a:gd name="T58" fmla="*/ 31 w 56"/>
                  <a:gd name="T59" fmla="*/ 14 h 67"/>
                  <a:gd name="T60" fmla="*/ 31 w 56"/>
                  <a:gd name="T61" fmla="*/ 17 h 67"/>
                  <a:gd name="T62" fmla="*/ 34 w 56"/>
                  <a:gd name="T63" fmla="*/ 17 h 67"/>
                  <a:gd name="T64" fmla="*/ 35 w 56"/>
                  <a:gd name="T65" fmla="*/ 18 h 67"/>
                  <a:gd name="T66" fmla="*/ 35 w 56"/>
                  <a:gd name="T67" fmla="*/ 1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67">
                    <a:moveTo>
                      <a:pt x="36" y="0"/>
                    </a:moveTo>
                    <a:cubicBezTo>
                      <a:pt x="18" y="1"/>
                      <a:pt x="18" y="1"/>
                      <a:pt x="18" y="1"/>
                    </a:cubicBezTo>
                    <a:cubicBezTo>
                      <a:pt x="9" y="1"/>
                      <a:pt x="0" y="21"/>
                      <a:pt x="0" y="31"/>
                    </a:cubicBezTo>
                    <a:cubicBezTo>
                      <a:pt x="0" y="50"/>
                      <a:pt x="0" y="50"/>
                      <a:pt x="0" y="50"/>
                    </a:cubicBezTo>
                    <a:cubicBezTo>
                      <a:pt x="0" y="60"/>
                      <a:pt x="8" y="67"/>
                      <a:pt x="17" y="67"/>
                    </a:cubicBezTo>
                    <a:cubicBezTo>
                      <a:pt x="39" y="67"/>
                      <a:pt x="39" y="67"/>
                      <a:pt x="39" y="67"/>
                    </a:cubicBezTo>
                    <a:cubicBezTo>
                      <a:pt x="49" y="67"/>
                      <a:pt x="56" y="59"/>
                      <a:pt x="56" y="49"/>
                    </a:cubicBezTo>
                    <a:cubicBezTo>
                      <a:pt x="56" y="30"/>
                      <a:pt x="56" y="30"/>
                      <a:pt x="56" y="30"/>
                    </a:cubicBezTo>
                    <a:cubicBezTo>
                      <a:pt x="56" y="20"/>
                      <a:pt x="46" y="0"/>
                      <a:pt x="36" y="0"/>
                    </a:cubicBezTo>
                    <a:close/>
                    <a:moveTo>
                      <a:pt x="35" y="19"/>
                    </a:moveTo>
                    <a:cubicBezTo>
                      <a:pt x="35" y="20"/>
                      <a:pt x="35" y="20"/>
                      <a:pt x="35" y="21"/>
                    </a:cubicBezTo>
                    <a:cubicBezTo>
                      <a:pt x="35" y="21"/>
                      <a:pt x="34" y="21"/>
                      <a:pt x="34" y="21"/>
                    </a:cubicBezTo>
                    <a:cubicBezTo>
                      <a:pt x="34" y="21"/>
                      <a:pt x="33" y="21"/>
                      <a:pt x="32" y="20"/>
                    </a:cubicBezTo>
                    <a:cubicBezTo>
                      <a:pt x="31" y="20"/>
                      <a:pt x="30" y="20"/>
                      <a:pt x="29" y="20"/>
                    </a:cubicBezTo>
                    <a:cubicBezTo>
                      <a:pt x="27" y="20"/>
                      <a:pt x="26" y="21"/>
                      <a:pt x="25" y="21"/>
                    </a:cubicBezTo>
                    <a:cubicBezTo>
                      <a:pt x="25" y="22"/>
                      <a:pt x="24" y="23"/>
                      <a:pt x="24" y="24"/>
                    </a:cubicBezTo>
                    <a:cubicBezTo>
                      <a:pt x="24" y="25"/>
                      <a:pt x="25" y="26"/>
                      <a:pt x="25" y="26"/>
                    </a:cubicBezTo>
                    <a:cubicBezTo>
                      <a:pt x="26" y="27"/>
                      <a:pt x="27" y="28"/>
                      <a:pt x="29" y="28"/>
                    </a:cubicBezTo>
                    <a:cubicBezTo>
                      <a:pt x="32" y="29"/>
                      <a:pt x="33" y="30"/>
                      <a:pt x="35" y="32"/>
                    </a:cubicBezTo>
                    <a:cubicBezTo>
                      <a:pt x="36" y="33"/>
                      <a:pt x="37" y="34"/>
                      <a:pt x="37" y="36"/>
                    </a:cubicBezTo>
                    <a:cubicBezTo>
                      <a:pt x="37" y="37"/>
                      <a:pt x="37" y="38"/>
                      <a:pt x="36" y="39"/>
                    </a:cubicBezTo>
                    <a:cubicBezTo>
                      <a:pt x="36" y="40"/>
                      <a:pt x="35" y="41"/>
                      <a:pt x="35" y="41"/>
                    </a:cubicBezTo>
                    <a:cubicBezTo>
                      <a:pt x="34" y="42"/>
                      <a:pt x="34" y="42"/>
                      <a:pt x="33" y="43"/>
                    </a:cubicBezTo>
                    <a:cubicBezTo>
                      <a:pt x="32" y="43"/>
                      <a:pt x="31" y="43"/>
                      <a:pt x="30" y="44"/>
                    </a:cubicBezTo>
                    <a:cubicBezTo>
                      <a:pt x="30" y="46"/>
                      <a:pt x="30" y="46"/>
                      <a:pt x="30" y="46"/>
                    </a:cubicBezTo>
                    <a:cubicBezTo>
                      <a:pt x="30" y="47"/>
                      <a:pt x="30" y="47"/>
                      <a:pt x="30" y="47"/>
                    </a:cubicBezTo>
                    <a:cubicBezTo>
                      <a:pt x="30" y="47"/>
                      <a:pt x="30" y="47"/>
                      <a:pt x="30" y="47"/>
                    </a:cubicBezTo>
                    <a:cubicBezTo>
                      <a:pt x="27" y="47"/>
                      <a:pt x="27" y="47"/>
                      <a:pt x="27" y="47"/>
                    </a:cubicBezTo>
                    <a:cubicBezTo>
                      <a:pt x="27" y="47"/>
                      <a:pt x="26" y="47"/>
                      <a:pt x="26" y="47"/>
                    </a:cubicBezTo>
                    <a:cubicBezTo>
                      <a:pt x="26" y="47"/>
                      <a:pt x="26" y="47"/>
                      <a:pt x="26" y="46"/>
                    </a:cubicBezTo>
                    <a:cubicBezTo>
                      <a:pt x="26" y="44"/>
                      <a:pt x="26" y="44"/>
                      <a:pt x="26" y="44"/>
                    </a:cubicBezTo>
                    <a:cubicBezTo>
                      <a:pt x="24" y="44"/>
                      <a:pt x="23" y="44"/>
                      <a:pt x="22" y="44"/>
                    </a:cubicBezTo>
                    <a:cubicBezTo>
                      <a:pt x="20" y="43"/>
                      <a:pt x="20" y="43"/>
                      <a:pt x="19" y="43"/>
                    </a:cubicBezTo>
                    <a:cubicBezTo>
                      <a:pt x="19" y="43"/>
                      <a:pt x="19" y="42"/>
                      <a:pt x="19" y="42"/>
                    </a:cubicBezTo>
                    <a:cubicBezTo>
                      <a:pt x="19" y="42"/>
                      <a:pt x="19" y="41"/>
                      <a:pt x="19" y="41"/>
                    </a:cubicBezTo>
                    <a:cubicBezTo>
                      <a:pt x="19" y="40"/>
                      <a:pt x="19" y="40"/>
                      <a:pt x="20" y="40"/>
                    </a:cubicBezTo>
                    <a:cubicBezTo>
                      <a:pt x="20" y="39"/>
                      <a:pt x="20" y="39"/>
                      <a:pt x="20" y="39"/>
                    </a:cubicBezTo>
                    <a:cubicBezTo>
                      <a:pt x="20" y="39"/>
                      <a:pt x="20" y="39"/>
                      <a:pt x="21" y="40"/>
                    </a:cubicBezTo>
                    <a:cubicBezTo>
                      <a:pt x="21" y="40"/>
                      <a:pt x="22" y="40"/>
                      <a:pt x="22" y="40"/>
                    </a:cubicBezTo>
                    <a:cubicBezTo>
                      <a:pt x="23" y="40"/>
                      <a:pt x="23" y="40"/>
                      <a:pt x="24" y="40"/>
                    </a:cubicBezTo>
                    <a:cubicBezTo>
                      <a:pt x="25" y="40"/>
                      <a:pt x="25" y="40"/>
                      <a:pt x="26" y="40"/>
                    </a:cubicBezTo>
                    <a:cubicBezTo>
                      <a:pt x="27" y="40"/>
                      <a:pt x="28" y="40"/>
                      <a:pt x="29" y="40"/>
                    </a:cubicBezTo>
                    <a:cubicBezTo>
                      <a:pt x="29" y="40"/>
                      <a:pt x="30" y="40"/>
                      <a:pt x="30" y="40"/>
                    </a:cubicBezTo>
                    <a:cubicBezTo>
                      <a:pt x="31" y="39"/>
                      <a:pt x="31" y="39"/>
                      <a:pt x="32" y="38"/>
                    </a:cubicBezTo>
                    <a:cubicBezTo>
                      <a:pt x="32" y="38"/>
                      <a:pt x="32" y="37"/>
                      <a:pt x="32" y="37"/>
                    </a:cubicBezTo>
                    <a:cubicBezTo>
                      <a:pt x="32" y="36"/>
                      <a:pt x="32" y="36"/>
                      <a:pt x="32" y="35"/>
                    </a:cubicBezTo>
                    <a:cubicBezTo>
                      <a:pt x="32" y="35"/>
                      <a:pt x="31" y="34"/>
                      <a:pt x="31" y="34"/>
                    </a:cubicBezTo>
                    <a:cubicBezTo>
                      <a:pt x="31" y="34"/>
                      <a:pt x="30" y="33"/>
                      <a:pt x="29" y="33"/>
                    </a:cubicBezTo>
                    <a:cubicBezTo>
                      <a:pt x="29" y="32"/>
                      <a:pt x="28" y="32"/>
                      <a:pt x="27" y="32"/>
                    </a:cubicBezTo>
                    <a:cubicBezTo>
                      <a:pt x="26" y="31"/>
                      <a:pt x="25" y="31"/>
                      <a:pt x="24" y="31"/>
                    </a:cubicBezTo>
                    <a:cubicBezTo>
                      <a:pt x="23" y="30"/>
                      <a:pt x="23" y="30"/>
                      <a:pt x="22" y="29"/>
                    </a:cubicBezTo>
                    <a:cubicBezTo>
                      <a:pt x="21" y="28"/>
                      <a:pt x="21" y="28"/>
                      <a:pt x="20" y="27"/>
                    </a:cubicBezTo>
                    <a:cubicBezTo>
                      <a:pt x="20" y="26"/>
                      <a:pt x="20" y="25"/>
                      <a:pt x="20" y="24"/>
                    </a:cubicBezTo>
                    <a:cubicBezTo>
                      <a:pt x="20" y="22"/>
                      <a:pt x="20" y="21"/>
                      <a:pt x="21" y="20"/>
                    </a:cubicBezTo>
                    <a:cubicBezTo>
                      <a:pt x="22" y="18"/>
                      <a:pt x="24" y="18"/>
                      <a:pt x="26" y="17"/>
                    </a:cubicBezTo>
                    <a:cubicBezTo>
                      <a:pt x="26" y="15"/>
                      <a:pt x="26" y="15"/>
                      <a:pt x="26" y="15"/>
                    </a:cubicBezTo>
                    <a:cubicBezTo>
                      <a:pt x="26" y="14"/>
                      <a:pt x="26" y="14"/>
                      <a:pt x="27" y="14"/>
                    </a:cubicBezTo>
                    <a:cubicBezTo>
                      <a:pt x="27" y="14"/>
                      <a:pt x="27" y="14"/>
                      <a:pt x="27" y="14"/>
                    </a:cubicBezTo>
                    <a:cubicBezTo>
                      <a:pt x="30" y="13"/>
                      <a:pt x="30" y="13"/>
                      <a:pt x="30" y="13"/>
                    </a:cubicBezTo>
                    <a:cubicBezTo>
                      <a:pt x="30" y="13"/>
                      <a:pt x="31" y="14"/>
                      <a:pt x="31" y="14"/>
                    </a:cubicBezTo>
                    <a:cubicBezTo>
                      <a:pt x="31" y="14"/>
                      <a:pt x="31" y="14"/>
                      <a:pt x="31" y="15"/>
                    </a:cubicBezTo>
                    <a:cubicBezTo>
                      <a:pt x="31" y="17"/>
                      <a:pt x="31" y="17"/>
                      <a:pt x="31" y="17"/>
                    </a:cubicBezTo>
                    <a:cubicBezTo>
                      <a:pt x="31" y="17"/>
                      <a:pt x="32" y="17"/>
                      <a:pt x="32" y="17"/>
                    </a:cubicBezTo>
                    <a:cubicBezTo>
                      <a:pt x="33" y="17"/>
                      <a:pt x="33" y="17"/>
                      <a:pt x="34" y="17"/>
                    </a:cubicBezTo>
                    <a:cubicBezTo>
                      <a:pt x="34" y="17"/>
                      <a:pt x="34" y="17"/>
                      <a:pt x="35" y="17"/>
                    </a:cubicBezTo>
                    <a:cubicBezTo>
                      <a:pt x="35" y="18"/>
                      <a:pt x="35" y="18"/>
                      <a:pt x="35" y="18"/>
                    </a:cubicBezTo>
                    <a:cubicBezTo>
                      <a:pt x="35" y="18"/>
                      <a:pt x="35" y="18"/>
                      <a:pt x="35" y="18"/>
                    </a:cubicBezTo>
                    <a:cubicBezTo>
                      <a:pt x="35" y="19"/>
                      <a:pt x="35" y="19"/>
                      <a:pt x="35" y="19"/>
                    </a:cubicBezTo>
                    <a:close/>
                  </a:path>
                </a:pathLst>
              </a:custGeom>
              <a:solidFill>
                <a:srgbClr val="39363A"/>
              </a:solidFill>
              <a:ln>
                <a:noFill/>
              </a:ln>
            </p:spPr>
            <p:txBody>
              <a:bodyPr anchor="ctr"/>
              <a:lstStyle/>
              <a:p>
                <a:pPr algn="ctr"/>
                <a:endParaRPr/>
              </a:p>
            </p:txBody>
          </p:sp>
          <p:sp>
            <p:nvSpPr>
              <p:cNvPr id="75" name="任意多边形: 形状 74"/>
              <p:cNvSpPr/>
              <p:nvPr/>
            </p:nvSpPr>
            <p:spPr bwMode="auto">
              <a:xfrm>
                <a:off x="4071" y="1747"/>
                <a:ext cx="47" cy="36"/>
              </a:xfrm>
              <a:custGeom>
                <a:avLst/>
                <a:gdLst>
                  <a:gd name="T0" fmla="*/ 24 w 24"/>
                  <a:gd name="T1" fmla="*/ 9 h 18"/>
                  <a:gd name="T2" fmla="*/ 1 w 24"/>
                  <a:gd name="T3" fmla="*/ 4 h 18"/>
                  <a:gd name="T4" fmla="*/ 1 w 24"/>
                  <a:gd name="T5" fmla="*/ 4 h 18"/>
                  <a:gd name="T6" fmla="*/ 1 w 24"/>
                  <a:gd name="T7" fmla="*/ 4 h 18"/>
                  <a:gd name="T8" fmla="*/ 1 w 24"/>
                  <a:gd name="T9" fmla="*/ 4 h 18"/>
                  <a:gd name="T10" fmla="*/ 1 w 24"/>
                  <a:gd name="T11" fmla="*/ 5 h 18"/>
                  <a:gd name="T12" fmla="*/ 1 w 24"/>
                  <a:gd name="T13" fmla="*/ 5 h 18"/>
                  <a:gd name="T14" fmla="*/ 19 w 24"/>
                  <a:gd name="T15" fmla="*/ 17 h 18"/>
                  <a:gd name="T16" fmla="*/ 21 w 24"/>
                  <a:gd name="T17" fmla="*/ 16 h 18"/>
                  <a:gd name="T18" fmla="*/ 8 w 24"/>
                  <a:gd name="T19" fmla="*/ 5 h 18"/>
                  <a:gd name="T20" fmla="*/ 22 w 24"/>
                  <a:gd name="T21" fmla="*/ 10 h 18"/>
                  <a:gd name="T22" fmla="*/ 24 w 24"/>
                  <a:gd name="T23"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8">
                    <a:moveTo>
                      <a:pt x="24" y="9"/>
                    </a:moveTo>
                    <a:cubicBezTo>
                      <a:pt x="17" y="0"/>
                      <a:pt x="4" y="3"/>
                      <a:pt x="1" y="4"/>
                    </a:cubicBezTo>
                    <a:cubicBezTo>
                      <a:pt x="1" y="4"/>
                      <a:pt x="1" y="4"/>
                      <a:pt x="1" y="4"/>
                    </a:cubicBezTo>
                    <a:cubicBezTo>
                      <a:pt x="1" y="4"/>
                      <a:pt x="1" y="4"/>
                      <a:pt x="1" y="4"/>
                    </a:cubicBezTo>
                    <a:cubicBezTo>
                      <a:pt x="1" y="4"/>
                      <a:pt x="1" y="4"/>
                      <a:pt x="1" y="4"/>
                    </a:cubicBezTo>
                    <a:cubicBezTo>
                      <a:pt x="0" y="5"/>
                      <a:pt x="1" y="5"/>
                      <a:pt x="1" y="5"/>
                    </a:cubicBezTo>
                    <a:cubicBezTo>
                      <a:pt x="1" y="5"/>
                      <a:pt x="1" y="6"/>
                      <a:pt x="1" y="5"/>
                    </a:cubicBezTo>
                    <a:cubicBezTo>
                      <a:pt x="14" y="8"/>
                      <a:pt x="18" y="16"/>
                      <a:pt x="19" y="17"/>
                    </a:cubicBezTo>
                    <a:cubicBezTo>
                      <a:pt x="21" y="18"/>
                      <a:pt x="21" y="16"/>
                      <a:pt x="21" y="16"/>
                    </a:cubicBezTo>
                    <a:cubicBezTo>
                      <a:pt x="19" y="10"/>
                      <a:pt x="13" y="7"/>
                      <a:pt x="8" y="5"/>
                    </a:cubicBezTo>
                    <a:cubicBezTo>
                      <a:pt x="16" y="6"/>
                      <a:pt x="21" y="10"/>
                      <a:pt x="22" y="10"/>
                    </a:cubicBezTo>
                    <a:cubicBezTo>
                      <a:pt x="24" y="11"/>
                      <a:pt x="24" y="9"/>
                      <a:pt x="24" y="9"/>
                    </a:cubicBezTo>
                    <a:close/>
                  </a:path>
                </a:pathLst>
              </a:custGeom>
              <a:solidFill>
                <a:srgbClr val="39363A"/>
              </a:solidFill>
              <a:ln>
                <a:noFill/>
              </a:ln>
            </p:spPr>
            <p:txBody>
              <a:bodyPr anchor="ctr"/>
              <a:lstStyle/>
              <a:p>
                <a:pPr algn="ctr"/>
                <a:endParaRPr/>
              </a:p>
            </p:txBody>
          </p:sp>
          <p:sp>
            <p:nvSpPr>
              <p:cNvPr id="76" name="任意多边形: 形状 75"/>
              <p:cNvSpPr/>
              <p:nvPr/>
            </p:nvSpPr>
            <p:spPr bwMode="auto">
              <a:xfrm>
                <a:off x="4436" y="3030"/>
                <a:ext cx="200" cy="168"/>
              </a:xfrm>
              <a:custGeom>
                <a:avLst/>
                <a:gdLst>
                  <a:gd name="T0" fmla="*/ 86 w 102"/>
                  <a:gd name="T1" fmla="*/ 15 h 86"/>
                  <a:gd name="T2" fmla="*/ 86 w 102"/>
                  <a:gd name="T3" fmla="*/ 15 h 86"/>
                  <a:gd name="T4" fmla="*/ 84 w 102"/>
                  <a:gd name="T5" fmla="*/ 12 h 86"/>
                  <a:gd name="T6" fmla="*/ 75 w 102"/>
                  <a:gd name="T7" fmla="*/ 12 h 86"/>
                  <a:gd name="T8" fmla="*/ 73 w 102"/>
                  <a:gd name="T9" fmla="*/ 15 h 86"/>
                  <a:gd name="T10" fmla="*/ 68 w 102"/>
                  <a:gd name="T11" fmla="*/ 15 h 86"/>
                  <a:gd name="T12" fmla="*/ 67 w 102"/>
                  <a:gd name="T13" fmla="*/ 8 h 86"/>
                  <a:gd name="T14" fmla="*/ 55 w 102"/>
                  <a:gd name="T15" fmla="*/ 0 h 86"/>
                  <a:gd name="T16" fmla="*/ 46 w 102"/>
                  <a:gd name="T17" fmla="*/ 0 h 86"/>
                  <a:gd name="T18" fmla="*/ 33 w 102"/>
                  <a:gd name="T19" fmla="*/ 9 h 86"/>
                  <a:gd name="T20" fmla="*/ 33 w 102"/>
                  <a:gd name="T21" fmla="*/ 15 h 86"/>
                  <a:gd name="T22" fmla="*/ 28 w 102"/>
                  <a:gd name="T23" fmla="*/ 16 h 86"/>
                  <a:gd name="T24" fmla="*/ 26 w 102"/>
                  <a:gd name="T25" fmla="*/ 13 h 86"/>
                  <a:gd name="T26" fmla="*/ 17 w 102"/>
                  <a:gd name="T27" fmla="*/ 14 h 86"/>
                  <a:gd name="T28" fmla="*/ 15 w 102"/>
                  <a:gd name="T29" fmla="*/ 16 h 86"/>
                  <a:gd name="T30" fmla="*/ 15 w 102"/>
                  <a:gd name="T31" fmla="*/ 16 h 86"/>
                  <a:gd name="T32" fmla="*/ 0 w 102"/>
                  <a:gd name="T33" fmla="*/ 34 h 86"/>
                  <a:gd name="T34" fmla="*/ 0 w 102"/>
                  <a:gd name="T35" fmla="*/ 68 h 86"/>
                  <a:gd name="T36" fmla="*/ 19 w 102"/>
                  <a:gd name="T37" fmla="*/ 86 h 86"/>
                  <a:gd name="T38" fmla="*/ 84 w 102"/>
                  <a:gd name="T39" fmla="*/ 84 h 86"/>
                  <a:gd name="T40" fmla="*/ 102 w 102"/>
                  <a:gd name="T41" fmla="*/ 66 h 86"/>
                  <a:gd name="T42" fmla="*/ 101 w 102"/>
                  <a:gd name="T43" fmla="*/ 32 h 86"/>
                  <a:gd name="T44" fmla="*/ 86 w 102"/>
                  <a:gd name="T45" fmla="*/ 15 h 86"/>
                  <a:gd name="T46" fmla="*/ 39 w 102"/>
                  <a:gd name="T47" fmla="*/ 9 h 86"/>
                  <a:gd name="T48" fmla="*/ 46 w 102"/>
                  <a:gd name="T49" fmla="*/ 6 h 86"/>
                  <a:gd name="T50" fmla="*/ 55 w 102"/>
                  <a:gd name="T51" fmla="*/ 6 h 86"/>
                  <a:gd name="T52" fmla="*/ 61 w 102"/>
                  <a:gd name="T53" fmla="*/ 9 h 86"/>
                  <a:gd name="T54" fmla="*/ 61 w 102"/>
                  <a:gd name="T55" fmla="*/ 15 h 86"/>
                  <a:gd name="T56" fmla="*/ 40 w 102"/>
                  <a:gd name="T57" fmla="*/ 15 h 86"/>
                  <a:gd name="T58" fmla="*/ 39 w 102"/>
                  <a:gd name="T59"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2" h="86">
                    <a:moveTo>
                      <a:pt x="86" y="15"/>
                    </a:moveTo>
                    <a:cubicBezTo>
                      <a:pt x="86" y="15"/>
                      <a:pt x="86" y="15"/>
                      <a:pt x="86" y="15"/>
                    </a:cubicBezTo>
                    <a:cubicBezTo>
                      <a:pt x="86" y="13"/>
                      <a:pt x="85" y="12"/>
                      <a:pt x="84" y="12"/>
                    </a:cubicBezTo>
                    <a:cubicBezTo>
                      <a:pt x="75" y="12"/>
                      <a:pt x="75" y="12"/>
                      <a:pt x="75" y="12"/>
                    </a:cubicBezTo>
                    <a:cubicBezTo>
                      <a:pt x="74" y="12"/>
                      <a:pt x="73" y="13"/>
                      <a:pt x="73" y="15"/>
                    </a:cubicBezTo>
                    <a:cubicBezTo>
                      <a:pt x="68" y="15"/>
                      <a:pt x="68" y="15"/>
                      <a:pt x="68" y="15"/>
                    </a:cubicBezTo>
                    <a:cubicBezTo>
                      <a:pt x="67" y="8"/>
                      <a:pt x="67" y="8"/>
                      <a:pt x="67" y="8"/>
                    </a:cubicBezTo>
                    <a:cubicBezTo>
                      <a:pt x="67" y="1"/>
                      <a:pt x="62" y="0"/>
                      <a:pt x="55" y="0"/>
                    </a:cubicBezTo>
                    <a:cubicBezTo>
                      <a:pt x="46" y="0"/>
                      <a:pt x="46" y="0"/>
                      <a:pt x="46" y="0"/>
                    </a:cubicBezTo>
                    <a:cubicBezTo>
                      <a:pt x="39" y="0"/>
                      <a:pt x="33" y="2"/>
                      <a:pt x="33" y="9"/>
                    </a:cubicBezTo>
                    <a:cubicBezTo>
                      <a:pt x="33" y="15"/>
                      <a:pt x="33" y="15"/>
                      <a:pt x="33" y="15"/>
                    </a:cubicBezTo>
                    <a:cubicBezTo>
                      <a:pt x="28" y="16"/>
                      <a:pt x="28" y="16"/>
                      <a:pt x="28" y="16"/>
                    </a:cubicBezTo>
                    <a:cubicBezTo>
                      <a:pt x="28" y="14"/>
                      <a:pt x="27" y="13"/>
                      <a:pt x="26" y="13"/>
                    </a:cubicBezTo>
                    <a:cubicBezTo>
                      <a:pt x="17" y="14"/>
                      <a:pt x="17" y="14"/>
                      <a:pt x="17" y="14"/>
                    </a:cubicBezTo>
                    <a:cubicBezTo>
                      <a:pt x="16" y="14"/>
                      <a:pt x="15" y="15"/>
                      <a:pt x="15" y="16"/>
                    </a:cubicBezTo>
                    <a:cubicBezTo>
                      <a:pt x="15" y="16"/>
                      <a:pt x="15" y="16"/>
                      <a:pt x="15" y="16"/>
                    </a:cubicBezTo>
                    <a:cubicBezTo>
                      <a:pt x="6" y="17"/>
                      <a:pt x="0" y="25"/>
                      <a:pt x="0" y="34"/>
                    </a:cubicBezTo>
                    <a:cubicBezTo>
                      <a:pt x="0" y="68"/>
                      <a:pt x="0" y="68"/>
                      <a:pt x="0" y="68"/>
                    </a:cubicBezTo>
                    <a:cubicBezTo>
                      <a:pt x="1" y="78"/>
                      <a:pt x="9" y="86"/>
                      <a:pt x="19" y="86"/>
                    </a:cubicBezTo>
                    <a:cubicBezTo>
                      <a:pt x="84" y="84"/>
                      <a:pt x="84" y="84"/>
                      <a:pt x="84" y="84"/>
                    </a:cubicBezTo>
                    <a:cubicBezTo>
                      <a:pt x="94" y="84"/>
                      <a:pt x="102" y="76"/>
                      <a:pt x="102" y="66"/>
                    </a:cubicBezTo>
                    <a:cubicBezTo>
                      <a:pt x="101" y="32"/>
                      <a:pt x="101" y="32"/>
                      <a:pt x="101" y="32"/>
                    </a:cubicBezTo>
                    <a:cubicBezTo>
                      <a:pt x="101" y="23"/>
                      <a:pt x="94" y="16"/>
                      <a:pt x="86" y="15"/>
                    </a:cubicBezTo>
                    <a:close/>
                    <a:moveTo>
                      <a:pt x="39" y="9"/>
                    </a:moveTo>
                    <a:cubicBezTo>
                      <a:pt x="39" y="8"/>
                      <a:pt x="39" y="6"/>
                      <a:pt x="46" y="6"/>
                    </a:cubicBezTo>
                    <a:cubicBezTo>
                      <a:pt x="55" y="6"/>
                      <a:pt x="55" y="6"/>
                      <a:pt x="55" y="6"/>
                    </a:cubicBezTo>
                    <a:cubicBezTo>
                      <a:pt x="61" y="6"/>
                      <a:pt x="61" y="7"/>
                      <a:pt x="61" y="9"/>
                    </a:cubicBezTo>
                    <a:cubicBezTo>
                      <a:pt x="61" y="15"/>
                      <a:pt x="61" y="15"/>
                      <a:pt x="61" y="15"/>
                    </a:cubicBezTo>
                    <a:cubicBezTo>
                      <a:pt x="40" y="15"/>
                      <a:pt x="40" y="15"/>
                      <a:pt x="40" y="15"/>
                    </a:cubicBezTo>
                    <a:lnTo>
                      <a:pt x="39" y="9"/>
                    </a:lnTo>
                    <a:close/>
                  </a:path>
                </a:pathLst>
              </a:custGeom>
              <a:solidFill>
                <a:srgbClr val="39363A"/>
              </a:solidFill>
              <a:ln>
                <a:noFill/>
              </a:ln>
            </p:spPr>
            <p:txBody>
              <a:bodyPr anchor="ctr"/>
              <a:lstStyle/>
              <a:p>
                <a:pPr algn="ctr"/>
                <a:endParaRPr/>
              </a:p>
            </p:txBody>
          </p:sp>
          <p:sp>
            <p:nvSpPr>
              <p:cNvPr id="77" name="任意多边形: 形状 76"/>
              <p:cNvSpPr/>
              <p:nvPr/>
            </p:nvSpPr>
            <p:spPr bwMode="auto">
              <a:xfrm>
                <a:off x="3854" y="3071"/>
                <a:ext cx="148" cy="125"/>
              </a:xfrm>
              <a:custGeom>
                <a:avLst/>
                <a:gdLst>
                  <a:gd name="T0" fmla="*/ 64 w 76"/>
                  <a:gd name="T1" fmla="*/ 11 h 64"/>
                  <a:gd name="T2" fmla="*/ 64 w 76"/>
                  <a:gd name="T3" fmla="*/ 11 h 64"/>
                  <a:gd name="T4" fmla="*/ 62 w 76"/>
                  <a:gd name="T5" fmla="*/ 9 h 64"/>
                  <a:gd name="T6" fmla="*/ 56 w 76"/>
                  <a:gd name="T7" fmla="*/ 10 h 64"/>
                  <a:gd name="T8" fmla="*/ 54 w 76"/>
                  <a:gd name="T9" fmla="*/ 11 h 64"/>
                  <a:gd name="T10" fmla="*/ 50 w 76"/>
                  <a:gd name="T11" fmla="*/ 11 h 64"/>
                  <a:gd name="T12" fmla="*/ 50 w 76"/>
                  <a:gd name="T13" fmla="*/ 7 h 64"/>
                  <a:gd name="T14" fmla="*/ 41 w 76"/>
                  <a:gd name="T15" fmla="*/ 0 h 64"/>
                  <a:gd name="T16" fmla="*/ 34 w 76"/>
                  <a:gd name="T17" fmla="*/ 0 h 64"/>
                  <a:gd name="T18" fmla="*/ 25 w 76"/>
                  <a:gd name="T19" fmla="*/ 7 h 64"/>
                  <a:gd name="T20" fmla="*/ 25 w 76"/>
                  <a:gd name="T21" fmla="*/ 12 h 64"/>
                  <a:gd name="T22" fmla="*/ 21 w 76"/>
                  <a:gd name="T23" fmla="*/ 12 h 64"/>
                  <a:gd name="T24" fmla="*/ 19 w 76"/>
                  <a:gd name="T25" fmla="*/ 10 h 64"/>
                  <a:gd name="T26" fmla="*/ 13 w 76"/>
                  <a:gd name="T27" fmla="*/ 11 h 64"/>
                  <a:gd name="T28" fmla="*/ 11 w 76"/>
                  <a:gd name="T29" fmla="*/ 12 h 64"/>
                  <a:gd name="T30" fmla="*/ 11 w 76"/>
                  <a:gd name="T31" fmla="*/ 12 h 64"/>
                  <a:gd name="T32" fmla="*/ 0 w 76"/>
                  <a:gd name="T33" fmla="*/ 26 h 64"/>
                  <a:gd name="T34" fmla="*/ 1 w 76"/>
                  <a:gd name="T35" fmla="*/ 51 h 64"/>
                  <a:gd name="T36" fmla="*/ 14 w 76"/>
                  <a:gd name="T37" fmla="*/ 64 h 64"/>
                  <a:gd name="T38" fmla="*/ 63 w 76"/>
                  <a:gd name="T39" fmla="*/ 63 h 64"/>
                  <a:gd name="T40" fmla="*/ 76 w 76"/>
                  <a:gd name="T41" fmla="*/ 49 h 64"/>
                  <a:gd name="T42" fmla="*/ 75 w 76"/>
                  <a:gd name="T43" fmla="*/ 24 h 64"/>
                  <a:gd name="T44" fmla="*/ 64 w 76"/>
                  <a:gd name="T45" fmla="*/ 11 h 64"/>
                  <a:gd name="T46" fmla="*/ 30 w 76"/>
                  <a:gd name="T47" fmla="*/ 7 h 64"/>
                  <a:gd name="T48" fmla="*/ 34 w 76"/>
                  <a:gd name="T49" fmla="*/ 5 h 64"/>
                  <a:gd name="T50" fmla="*/ 41 w 76"/>
                  <a:gd name="T51" fmla="*/ 5 h 64"/>
                  <a:gd name="T52" fmla="*/ 46 w 76"/>
                  <a:gd name="T53" fmla="*/ 7 h 64"/>
                  <a:gd name="T54" fmla="*/ 46 w 76"/>
                  <a:gd name="T55" fmla="*/ 11 h 64"/>
                  <a:gd name="T56" fmla="*/ 30 w 76"/>
                  <a:gd name="T57" fmla="*/ 12 h 64"/>
                  <a:gd name="T58" fmla="*/ 30 w 76"/>
                  <a:gd name="T59"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6" h="64">
                    <a:moveTo>
                      <a:pt x="64" y="11"/>
                    </a:moveTo>
                    <a:cubicBezTo>
                      <a:pt x="64" y="11"/>
                      <a:pt x="64" y="11"/>
                      <a:pt x="64" y="11"/>
                    </a:cubicBezTo>
                    <a:cubicBezTo>
                      <a:pt x="64" y="10"/>
                      <a:pt x="63" y="9"/>
                      <a:pt x="62" y="9"/>
                    </a:cubicBezTo>
                    <a:cubicBezTo>
                      <a:pt x="56" y="10"/>
                      <a:pt x="56" y="10"/>
                      <a:pt x="56" y="10"/>
                    </a:cubicBezTo>
                    <a:cubicBezTo>
                      <a:pt x="55" y="10"/>
                      <a:pt x="54" y="10"/>
                      <a:pt x="54" y="11"/>
                    </a:cubicBezTo>
                    <a:cubicBezTo>
                      <a:pt x="50" y="11"/>
                      <a:pt x="50" y="11"/>
                      <a:pt x="50" y="11"/>
                    </a:cubicBezTo>
                    <a:cubicBezTo>
                      <a:pt x="50" y="7"/>
                      <a:pt x="50" y="7"/>
                      <a:pt x="50" y="7"/>
                    </a:cubicBezTo>
                    <a:cubicBezTo>
                      <a:pt x="50" y="2"/>
                      <a:pt x="46" y="0"/>
                      <a:pt x="41" y="0"/>
                    </a:cubicBezTo>
                    <a:cubicBezTo>
                      <a:pt x="34" y="0"/>
                      <a:pt x="34" y="0"/>
                      <a:pt x="34" y="0"/>
                    </a:cubicBezTo>
                    <a:cubicBezTo>
                      <a:pt x="29" y="0"/>
                      <a:pt x="25" y="2"/>
                      <a:pt x="25" y="7"/>
                    </a:cubicBezTo>
                    <a:cubicBezTo>
                      <a:pt x="25" y="12"/>
                      <a:pt x="25" y="12"/>
                      <a:pt x="25" y="12"/>
                    </a:cubicBezTo>
                    <a:cubicBezTo>
                      <a:pt x="21" y="12"/>
                      <a:pt x="21" y="12"/>
                      <a:pt x="21" y="12"/>
                    </a:cubicBezTo>
                    <a:cubicBezTo>
                      <a:pt x="21" y="11"/>
                      <a:pt x="20" y="10"/>
                      <a:pt x="19" y="10"/>
                    </a:cubicBezTo>
                    <a:cubicBezTo>
                      <a:pt x="13" y="11"/>
                      <a:pt x="13" y="11"/>
                      <a:pt x="13" y="11"/>
                    </a:cubicBezTo>
                    <a:cubicBezTo>
                      <a:pt x="12" y="11"/>
                      <a:pt x="11" y="11"/>
                      <a:pt x="11" y="12"/>
                    </a:cubicBezTo>
                    <a:cubicBezTo>
                      <a:pt x="11" y="12"/>
                      <a:pt x="11" y="12"/>
                      <a:pt x="11" y="12"/>
                    </a:cubicBezTo>
                    <a:cubicBezTo>
                      <a:pt x="5" y="13"/>
                      <a:pt x="0" y="19"/>
                      <a:pt x="0" y="26"/>
                    </a:cubicBezTo>
                    <a:cubicBezTo>
                      <a:pt x="1" y="51"/>
                      <a:pt x="1" y="51"/>
                      <a:pt x="1" y="51"/>
                    </a:cubicBezTo>
                    <a:cubicBezTo>
                      <a:pt x="1" y="58"/>
                      <a:pt x="7" y="64"/>
                      <a:pt x="14" y="64"/>
                    </a:cubicBezTo>
                    <a:cubicBezTo>
                      <a:pt x="63" y="63"/>
                      <a:pt x="63" y="63"/>
                      <a:pt x="63" y="63"/>
                    </a:cubicBezTo>
                    <a:cubicBezTo>
                      <a:pt x="70" y="63"/>
                      <a:pt x="76" y="57"/>
                      <a:pt x="76" y="49"/>
                    </a:cubicBezTo>
                    <a:cubicBezTo>
                      <a:pt x="75" y="24"/>
                      <a:pt x="75" y="24"/>
                      <a:pt x="75" y="24"/>
                    </a:cubicBezTo>
                    <a:cubicBezTo>
                      <a:pt x="75" y="18"/>
                      <a:pt x="70" y="12"/>
                      <a:pt x="64" y="11"/>
                    </a:cubicBezTo>
                    <a:close/>
                    <a:moveTo>
                      <a:pt x="30" y="7"/>
                    </a:moveTo>
                    <a:cubicBezTo>
                      <a:pt x="29" y="6"/>
                      <a:pt x="29" y="5"/>
                      <a:pt x="34" y="5"/>
                    </a:cubicBezTo>
                    <a:cubicBezTo>
                      <a:pt x="41" y="5"/>
                      <a:pt x="41" y="5"/>
                      <a:pt x="41" y="5"/>
                    </a:cubicBezTo>
                    <a:cubicBezTo>
                      <a:pt x="46" y="5"/>
                      <a:pt x="46" y="6"/>
                      <a:pt x="46" y="7"/>
                    </a:cubicBezTo>
                    <a:cubicBezTo>
                      <a:pt x="46" y="11"/>
                      <a:pt x="46" y="11"/>
                      <a:pt x="46" y="11"/>
                    </a:cubicBezTo>
                    <a:cubicBezTo>
                      <a:pt x="30" y="12"/>
                      <a:pt x="30" y="12"/>
                      <a:pt x="30" y="12"/>
                    </a:cubicBezTo>
                    <a:lnTo>
                      <a:pt x="30" y="7"/>
                    </a:lnTo>
                    <a:close/>
                  </a:path>
                </a:pathLst>
              </a:custGeom>
              <a:solidFill>
                <a:srgbClr val="39363A"/>
              </a:solidFill>
              <a:ln>
                <a:noFill/>
              </a:ln>
            </p:spPr>
            <p:txBody>
              <a:bodyPr anchor="ctr"/>
              <a:lstStyle/>
              <a:p>
                <a:pPr algn="ctr"/>
                <a:endParaRPr/>
              </a:p>
            </p:txBody>
          </p:sp>
          <p:sp>
            <p:nvSpPr>
              <p:cNvPr id="78" name="任意多边形: 形状 77"/>
              <p:cNvSpPr/>
              <p:nvPr/>
            </p:nvSpPr>
            <p:spPr bwMode="auto">
              <a:xfrm>
                <a:off x="4125" y="1869"/>
                <a:ext cx="258" cy="217"/>
              </a:xfrm>
              <a:custGeom>
                <a:avLst/>
                <a:gdLst>
                  <a:gd name="T0" fmla="*/ 111 w 132"/>
                  <a:gd name="T1" fmla="*/ 19 h 111"/>
                  <a:gd name="T2" fmla="*/ 111 w 132"/>
                  <a:gd name="T3" fmla="*/ 19 h 111"/>
                  <a:gd name="T4" fmla="*/ 108 w 132"/>
                  <a:gd name="T5" fmla="*/ 16 h 111"/>
                  <a:gd name="T6" fmla="*/ 97 w 132"/>
                  <a:gd name="T7" fmla="*/ 16 h 111"/>
                  <a:gd name="T8" fmla="*/ 94 w 132"/>
                  <a:gd name="T9" fmla="*/ 19 h 111"/>
                  <a:gd name="T10" fmla="*/ 87 w 132"/>
                  <a:gd name="T11" fmla="*/ 19 h 111"/>
                  <a:gd name="T12" fmla="*/ 87 w 132"/>
                  <a:gd name="T13" fmla="*/ 11 h 111"/>
                  <a:gd name="T14" fmla="*/ 71 w 132"/>
                  <a:gd name="T15" fmla="*/ 0 h 111"/>
                  <a:gd name="T16" fmla="*/ 59 w 132"/>
                  <a:gd name="T17" fmla="*/ 0 h 111"/>
                  <a:gd name="T18" fmla="*/ 44 w 132"/>
                  <a:gd name="T19" fmla="*/ 12 h 111"/>
                  <a:gd name="T20" fmla="*/ 44 w 132"/>
                  <a:gd name="T21" fmla="*/ 20 h 111"/>
                  <a:gd name="T22" fmla="*/ 37 w 132"/>
                  <a:gd name="T23" fmla="*/ 21 h 111"/>
                  <a:gd name="T24" fmla="*/ 34 w 132"/>
                  <a:gd name="T25" fmla="*/ 18 h 111"/>
                  <a:gd name="T26" fmla="*/ 23 w 132"/>
                  <a:gd name="T27" fmla="*/ 18 h 111"/>
                  <a:gd name="T28" fmla="*/ 20 w 132"/>
                  <a:gd name="T29" fmla="*/ 21 h 111"/>
                  <a:gd name="T30" fmla="*/ 20 w 132"/>
                  <a:gd name="T31" fmla="*/ 21 h 111"/>
                  <a:gd name="T32" fmla="*/ 1 w 132"/>
                  <a:gd name="T33" fmla="*/ 44 h 111"/>
                  <a:gd name="T34" fmla="*/ 2 w 132"/>
                  <a:gd name="T35" fmla="*/ 88 h 111"/>
                  <a:gd name="T36" fmla="*/ 25 w 132"/>
                  <a:gd name="T37" fmla="*/ 111 h 111"/>
                  <a:gd name="T38" fmla="*/ 109 w 132"/>
                  <a:gd name="T39" fmla="*/ 109 h 111"/>
                  <a:gd name="T40" fmla="*/ 131 w 132"/>
                  <a:gd name="T41" fmla="*/ 85 h 111"/>
                  <a:gd name="T42" fmla="*/ 131 w 132"/>
                  <a:gd name="T43" fmla="*/ 42 h 111"/>
                  <a:gd name="T44" fmla="*/ 111 w 132"/>
                  <a:gd name="T45" fmla="*/ 19 h 111"/>
                  <a:gd name="T46" fmla="*/ 51 w 132"/>
                  <a:gd name="T47" fmla="*/ 12 h 111"/>
                  <a:gd name="T48" fmla="*/ 60 w 132"/>
                  <a:gd name="T49" fmla="*/ 8 h 111"/>
                  <a:gd name="T50" fmla="*/ 71 w 132"/>
                  <a:gd name="T51" fmla="*/ 8 h 111"/>
                  <a:gd name="T52" fmla="*/ 79 w 132"/>
                  <a:gd name="T53" fmla="*/ 12 h 111"/>
                  <a:gd name="T54" fmla="*/ 80 w 132"/>
                  <a:gd name="T55" fmla="*/ 20 h 111"/>
                  <a:gd name="T56" fmla="*/ 52 w 132"/>
                  <a:gd name="T57" fmla="*/ 20 h 111"/>
                  <a:gd name="T58" fmla="*/ 51 w 132"/>
                  <a:gd name="T59" fmla="*/ 1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 h="111">
                    <a:moveTo>
                      <a:pt x="111" y="19"/>
                    </a:moveTo>
                    <a:cubicBezTo>
                      <a:pt x="111" y="19"/>
                      <a:pt x="111" y="19"/>
                      <a:pt x="111" y="19"/>
                    </a:cubicBezTo>
                    <a:cubicBezTo>
                      <a:pt x="111" y="17"/>
                      <a:pt x="110" y="16"/>
                      <a:pt x="108" y="16"/>
                    </a:cubicBezTo>
                    <a:cubicBezTo>
                      <a:pt x="97" y="16"/>
                      <a:pt x="97" y="16"/>
                      <a:pt x="97" y="16"/>
                    </a:cubicBezTo>
                    <a:cubicBezTo>
                      <a:pt x="95" y="16"/>
                      <a:pt x="94" y="18"/>
                      <a:pt x="94" y="19"/>
                    </a:cubicBezTo>
                    <a:cubicBezTo>
                      <a:pt x="87" y="19"/>
                      <a:pt x="87" y="19"/>
                      <a:pt x="87" y="19"/>
                    </a:cubicBezTo>
                    <a:cubicBezTo>
                      <a:pt x="87" y="11"/>
                      <a:pt x="87" y="11"/>
                      <a:pt x="87" y="11"/>
                    </a:cubicBezTo>
                    <a:cubicBezTo>
                      <a:pt x="87" y="2"/>
                      <a:pt x="80" y="0"/>
                      <a:pt x="71" y="0"/>
                    </a:cubicBezTo>
                    <a:cubicBezTo>
                      <a:pt x="59" y="0"/>
                      <a:pt x="59" y="0"/>
                      <a:pt x="59" y="0"/>
                    </a:cubicBezTo>
                    <a:cubicBezTo>
                      <a:pt x="51" y="1"/>
                      <a:pt x="43" y="3"/>
                      <a:pt x="44" y="12"/>
                    </a:cubicBezTo>
                    <a:cubicBezTo>
                      <a:pt x="44" y="20"/>
                      <a:pt x="44" y="20"/>
                      <a:pt x="44" y="20"/>
                    </a:cubicBezTo>
                    <a:cubicBezTo>
                      <a:pt x="37" y="21"/>
                      <a:pt x="37" y="21"/>
                      <a:pt x="37" y="21"/>
                    </a:cubicBezTo>
                    <a:cubicBezTo>
                      <a:pt x="37" y="19"/>
                      <a:pt x="36" y="18"/>
                      <a:pt x="34" y="18"/>
                    </a:cubicBezTo>
                    <a:cubicBezTo>
                      <a:pt x="23" y="18"/>
                      <a:pt x="23" y="18"/>
                      <a:pt x="23" y="18"/>
                    </a:cubicBezTo>
                    <a:cubicBezTo>
                      <a:pt x="21" y="18"/>
                      <a:pt x="20" y="19"/>
                      <a:pt x="20" y="21"/>
                    </a:cubicBezTo>
                    <a:cubicBezTo>
                      <a:pt x="20" y="21"/>
                      <a:pt x="20" y="21"/>
                      <a:pt x="20" y="21"/>
                    </a:cubicBezTo>
                    <a:cubicBezTo>
                      <a:pt x="9" y="23"/>
                      <a:pt x="0" y="33"/>
                      <a:pt x="1" y="44"/>
                    </a:cubicBezTo>
                    <a:cubicBezTo>
                      <a:pt x="2" y="88"/>
                      <a:pt x="2" y="88"/>
                      <a:pt x="2" y="88"/>
                    </a:cubicBezTo>
                    <a:cubicBezTo>
                      <a:pt x="2" y="101"/>
                      <a:pt x="12" y="111"/>
                      <a:pt x="25" y="111"/>
                    </a:cubicBezTo>
                    <a:cubicBezTo>
                      <a:pt x="109" y="109"/>
                      <a:pt x="109" y="109"/>
                      <a:pt x="109" y="109"/>
                    </a:cubicBezTo>
                    <a:cubicBezTo>
                      <a:pt x="122" y="108"/>
                      <a:pt x="132" y="98"/>
                      <a:pt x="131" y="85"/>
                    </a:cubicBezTo>
                    <a:cubicBezTo>
                      <a:pt x="131" y="42"/>
                      <a:pt x="131" y="42"/>
                      <a:pt x="131" y="42"/>
                    </a:cubicBezTo>
                    <a:cubicBezTo>
                      <a:pt x="130" y="30"/>
                      <a:pt x="122" y="21"/>
                      <a:pt x="111" y="19"/>
                    </a:cubicBezTo>
                    <a:close/>
                    <a:moveTo>
                      <a:pt x="51" y="12"/>
                    </a:moveTo>
                    <a:cubicBezTo>
                      <a:pt x="51" y="11"/>
                      <a:pt x="51" y="9"/>
                      <a:pt x="60" y="8"/>
                    </a:cubicBezTo>
                    <a:cubicBezTo>
                      <a:pt x="71" y="8"/>
                      <a:pt x="71" y="8"/>
                      <a:pt x="71" y="8"/>
                    </a:cubicBezTo>
                    <a:cubicBezTo>
                      <a:pt x="79" y="8"/>
                      <a:pt x="79" y="10"/>
                      <a:pt x="79" y="12"/>
                    </a:cubicBezTo>
                    <a:cubicBezTo>
                      <a:pt x="80" y="20"/>
                      <a:pt x="80" y="20"/>
                      <a:pt x="80" y="20"/>
                    </a:cubicBezTo>
                    <a:cubicBezTo>
                      <a:pt x="52" y="20"/>
                      <a:pt x="52" y="20"/>
                      <a:pt x="52" y="20"/>
                    </a:cubicBezTo>
                    <a:lnTo>
                      <a:pt x="51" y="12"/>
                    </a:lnTo>
                    <a:close/>
                  </a:path>
                </a:pathLst>
              </a:custGeom>
              <a:solidFill>
                <a:schemeClr val="bg2">
                  <a:lumMod val="25000"/>
                </a:schemeClr>
              </a:solidFill>
              <a:ln>
                <a:noFill/>
              </a:ln>
            </p:spPr>
            <p:txBody>
              <a:bodyPr anchor="ctr"/>
              <a:lstStyle/>
              <a:p>
                <a:pPr algn="ctr"/>
                <a:endParaRPr/>
              </a:p>
            </p:txBody>
          </p:sp>
          <p:sp>
            <p:nvSpPr>
              <p:cNvPr id="79" name="任意多边形: 形状 78"/>
              <p:cNvSpPr/>
              <p:nvPr/>
            </p:nvSpPr>
            <p:spPr bwMode="auto">
              <a:xfrm>
                <a:off x="4333" y="2350"/>
                <a:ext cx="217" cy="223"/>
              </a:xfrm>
              <a:custGeom>
                <a:avLst/>
                <a:gdLst>
                  <a:gd name="T0" fmla="*/ 110 w 111"/>
                  <a:gd name="T1" fmla="*/ 65 h 114"/>
                  <a:gd name="T2" fmla="*/ 110 w 111"/>
                  <a:gd name="T3" fmla="*/ 20 h 114"/>
                  <a:gd name="T4" fmla="*/ 89 w 111"/>
                  <a:gd name="T5" fmla="*/ 1 h 114"/>
                  <a:gd name="T6" fmla="*/ 19 w 111"/>
                  <a:gd name="T7" fmla="*/ 2 h 114"/>
                  <a:gd name="T8" fmla="*/ 0 w 111"/>
                  <a:gd name="T9" fmla="*/ 23 h 114"/>
                  <a:gd name="T10" fmla="*/ 1 w 111"/>
                  <a:gd name="T11" fmla="*/ 68 h 114"/>
                  <a:gd name="T12" fmla="*/ 21 w 111"/>
                  <a:gd name="T13" fmla="*/ 87 h 114"/>
                  <a:gd name="T14" fmla="*/ 48 w 111"/>
                  <a:gd name="T15" fmla="*/ 87 h 114"/>
                  <a:gd name="T16" fmla="*/ 48 w 111"/>
                  <a:gd name="T17" fmla="*/ 101 h 114"/>
                  <a:gd name="T18" fmla="*/ 16 w 111"/>
                  <a:gd name="T19" fmla="*/ 102 h 114"/>
                  <a:gd name="T20" fmla="*/ 10 w 111"/>
                  <a:gd name="T21" fmla="*/ 108 h 114"/>
                  <a:gd name="T22" fmla="*/ 17 w 111"/>
                  <a:gd name="T23" fmla="*/ 114 h 114"/>
                  <a:gd name="T24" fmla="*/ 97 w 111"/>
                  <a:gd name="T25" fmla="*/ 113 h 114"/>
                  <a:gd name="T26" fmla="*/ 103 w 111"/>
                  <a:gd name="T27" fmla="*/ 106 h 114"/>
                  <a:gd name="T28" fmla="*/ 96 w 111"/>
                  <a:gd name="T29" fmla="*/ 100 h 114"/>
                  <a:gd name="T30" fmla="*/ 65 w 111"/>
                  <a:gd name="T31" fmla="*/ 101 h 114"/>
                  <a:gd name="T32" fmla="*/ 65 w 111"/>
                  <a:gd name="T33" fmla="*/ 86 h 114"/>
                  <a:gd name="T34" fmla="*/ 91 w 111"/>
                  <a:gd name="T35" fmla="*/ 86 h 114"/>
                  <a:gd name="T36" fmla="*/ 110 w 111"/>
                  <a:gd name="T37" fmla="*/ 65 h 114"/>
                  <a:gd name="T38" fmla="*/ 21 w 111"/>
                  <a:gd name="T39" fmla="*/ 79 h 114"/>
                  <a:gd name="T40" fmla="*/ 8 w 111"/>
                  <a:gd name="T41" fmla="*/ 67 h 114"/>
                  <a:gd name="T42" fmla="*/ 7 w 111"/>
                  <a:gd name="T43" fmla="*/ 22 h 114"/>
                  <a:gd name="T44" fmla="*/ 19 w 111"/>
                  <a:gd name="T45" fmla="*/ 10 h 114"/>
                  <a:gd name="T46" fmla="*/ 89 w 111"/>
                  <a:gd name="T47" fmla="*/ 8 h 114"/>
                  <a:gd name="T48" fmla="*/ 102 w 111"/>
                  <a:gd name="T49" fmla="*/ 20 h 114"/>
                  <a:gd name="T50" fmla="*/ 103 w 111"/>
                  <a:gd name="T51" fmla="*/ 65 h 114"/>
                  <a:gd name="T52" fmla="*/ 91 w 111"/>
                  <a:gd name="T53" fmla="*/ 78 h 114"/>
                  <a:gd name="T54" fmla="*/ 21 w 111"/>
                  <a:gd name="T55" fmla="*/ 7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1" h="114">
                    <a:moveTo>
                      <a:pt x="110" y="65"/>
                    </a:moveTo>
                    <a:cubicBezTo>
                      <a:pt x="110" y="20"/>
                      <a:pt x="110" y="20"/>
                      <a:pt x="110" y="20"/>
                    </a:cubicBezTo>
                    <a:cubicBezTo>
                      <a:pt x="109" y="9"/>
                      <a:pt x="100" y="0"/>
                      <a:pt x="89" y="1"/>
                    </a:cubicBezTo>
                    <a:cubicBezTo>
                      <a:pt x="19" y="2"/>
                      <a:pt x="19" y="2"/>
                      <a:pt x="19" y="2"/>
                    </a:cubicBezTo>
                    <a:cubicBezTo>
                      <a:pt x="8" y="2"/>
                      <a:pt x="0" y="11"/>
                      <a:pt x="0" y="23"/>
                    </a:cubicBezTo>
                    <a:cubicBezTo>
                      <a:pt x="1" y="68"/>
                      <a:pt x="1" y="68"/>
                      <a:pt x="1" y="68"/>
                    </a:cubicBezTo>
                    <a:cubicBezTo>
                      <a:pt x="1" y="79"/>
                      <a:pt x="10" y="87"/>
                      <a:pt x="21" y="87"/>
                    </a:cubicBezTo>
                    <a:cubicBezTo>
                      <a:pt x="48" y="87"/>
                      <a:pt x="48" y="87"/>
                      <a:pt x="48" y="87"/>
                    </a:cubicBezTo>
                    <a:cubicBezTo>
                      <a:pt x="48" y="101"/>
                      <a:pt x="48" y="101"/>
                      <a:pt x="48" y="101"/>
                    </a:cubicBezTo>
                    <a:cubicBezTo>
                      <a:pt x="16" y="102"/>
                      <a:pt x="16" y="102"/>
                      <a:pt x="16" y="102"/>
                    </a:cubicBezTo>
                    <a:cubicBezTo>
                      <a:pt x="13" y="102"/>
                      <a:pt x="10" y="105"/>
                      <a:pt x="10" y="108"/>
                    </a:cubicBezTo>
                    <a:cubicBezTo>
                      <a:pt x="10" y="112"/>
                      <a:pt x="13" y="114"/>
                      <a:pt x="17" y="114"/>
                    </a:cubicBezTo>
                    <a:cubicBezTo>
                      <a:pt x="97" y="113"/>
                      <a:pt x="97" y="113"/>
                      <a:pt x="97" y="113"/>
                    </a:cubicBezTo>
                    <a:cubicBezTo>
                      <a:pt x="100" y="113"/>
                      <a:pt x="103" y="110"/>
                      <a:pt x="103" y="106"/>
                    </a:cubicBezTo>
                    <a:cubicBezTo>
                      <a:pt x="103" y="103"/>
                      <a:pt x="100" y="100"/>
                      <a:pt x="96" y="100"/>
                    </a:cubicBezTo>
                    <a:cubicBezTo>
                      <a:pt x="65" y="101"/>
                      <a:pt x="65" y="101"/>
                      <a:pt x="65" y="101"/>
                    </a:cubicBezTo>
                    <a:cubicBezTo>
                      <a:pt x="65" y="86"/>
                      <a:pt x="65" y="86"/>
                      <a:pt x="65" y="86"/>
                    </a:cubicBezTo>
                    <a:cubicBezTo>
                      <a:pt x="91" y="86"/>
                      <a:pt x="91" y="86"/>
                      <a:pt x="91" y="86"/>
                    </a:cubicBezTo>
                    <a:cubicBezTo>
                      <a:pt x="102" y="86"/>
                      <a:pt x="111" y="76"/>
                      <a:pt x="110" y="65"/>
                    </a:cubicBezTo>
                    <a:close/>
                    <a:moveTo>
                      <a:pt x="21" y="79"/>
                    </a:moveTo>
                    <a:cubicBezTo>
                      <a:pt x="14" y="80"/>
                      <a:pt x="8" y="74"/>
                      <a:pt x="8" y="67"/>
                    </a:cubicBezTo>
                    <a:cubicBezTo>
                      <a:pt x="7" y="22"/>
                      <a:pt x="7" y="22"/>
                      <a:pt x="7" y="22"/>
                    </a:cubicBezTo>
                    <a:cubicBezTo>
                      <a:pt x="7" y="15"/>
                      <a:pt x="13" y="10"/>
                      <a:pt x="19" y="10"/>
                    </a:cubicBezTo>
                    <a:cubicBezTo>
                      <a:pt x="89" y="8"/>
                      <a:pt x="89" y="8"/>
                      <a:pt x="89" y="8"/>
                    </a:cubicBezTo>
                    <a:cubicBezTo>
                      <a:pt x="96" y="8"/>
                      <a:pt x="102" y="13"/>
                      <a:pt x="102" y="20"/>
                    </a:cubicBezTo>
                    <a:cubicBezTo>
                      <a:pt x="103" y="65"/>
                      <a:pt x="103" y="65"/>
                      <a:pt x="103" y="65"/>
                    </a:cubicBezTo>
                    <a:cubicBezTo>
                      <a:pt x="103" y="72"/>
                      <a:pt x="98" y="78"/>
                      <a:pt x="91" y="78"/>
                    </a:cubicBezTo>
                    <a:lnTo>
                      <a:pt x="21" y="79"/>
                    </a:lnTo>
                    <a:close/>
                  </a:path>
                </a:pathLst>
              </a:custGeom>
              <a:solidFill>
                <a:srgbClr val="39363A"/>
              </a:solidFill>
              <a:ln>
                <a:noFill/>
              </a:ln>
            </p:spPr>
            <p:txBody>
              <a:bodyPr anchor="ctr"/>
              <a:lstStyle/>
              <a:p>
                <a:pPr algn="ctr"/>
                <a:endParaRPr/>
              </a:p>
            </p:txBody>
          </p:sp>
          <p:sp>
            <p:nvSpPr>
              <p:cNvPr id="80" name="任意多边形: 形状 79"/>
              <p:cNvSpPr/>
              <p:nvPr/>
            </p:nvSpPr>
            <p:spPr bwMode="auto">
              <a:xfrm>
                <a:off x="4366" y="2391"/>
                <a:ext cx="145" cy="15"/>
              </a:xfrm>
              <a:custGeom>
                <a:avLst/>
                <a:gdLst>
                  <a:gd name="T0" fmla="*/ 74 w 74"/>
                  <a:gd name="T1" fmla="*/ 3 h 8"/>
                  <a:gd name="T2" fmla="*/ 71 w 74"/>
                  <a:gd name="T3" fmla="*/ 7 h 8"/>
                  <a:gd name="T4" fmla="*/ 4 w 74"/>
                  <a:gd name="T5" fmla="*/ 8 h 8"/>
                  <a:gd name="T6" fmla="*/ 0 w 74"/>
                  <a:gd name="T7" fmla="*/ 5 h 8"/>
                  <a:gd name="T8" fmla="*/ 0 w 74"/>
                  <a:gd name="T9" fmla="*/ 5 h 8"/>
                  <a:gd name="T10" fmla="*/ 4 w 74"/>
                  <a:gd name="T11" fmla="*/ 1 h 8"/>
                  <a:gd name="T12" fmla="*/ 71 w 74"/>
                  <a:gd name="T13" fmla="*/ 0 h 8"/>
                  <a:gd name="T14" fmla="*/ 74 w 74"/>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8">
                    <a:moveTo>
                      <a:pt x="74" y="3"/>
                    </a:moveTo>
                    <a:cubicBezTo>
                      <a:pt x="74" y="5"/>
                      <a:pt x="73" y="7"/>
                      <a:pt x="71" y="7"/>
                    </a:cubicBezTo>
                    <a:cubicBezTo>
                      <a:pt x="4" y="8"/>
                      <a:pt x="4" y="8"/>
                      <a:pt x="4" y="8"/>
                    </a:cubicBezTo>
                    <a:cubicBezTo>
                      <a:pt x="2" y="8"/>
                      <a:pt x="0" y="7"/>
                      <a:pt x="0" y="5"/>
                    </a:cubicBezTo>
                    <a:cubicBezTo>
                      <a:pt x="0" y="5"/>
                      <a:pt x="0" y="5"/>
                      <a:pt x="0" y="5"/>
                    </a:cubicBezTo>
                    <a:cubicBezTo>
                      <a:pt x="0" y="3"/>
                      <a:pt x="2" y="2"/>
                      <a:pt x="4" y="1"/>
                    </a:cubicBezTo>
                    <a:cubicBezTo>
                      <a:pt x="71" y="0"/>
                      <a:pt x="71" y="0"/>
                      <a:pt x="71" y="0"/>
                    </a:cubicBezTo>
                    <a:cubicBezTo>
                      <a:pt x="72" y="0"/>
                      <a:pt x="74" y="1"/>
                      <a:pt x="74" y="3"/>
                    </a:cubicBezTo>
                    <a:close/>
                  </a:path>
                </a:pathLst>
              </a:custGeom>
              <a:solidFill>
                <a:srgbClr val="39363A"/>
              </a:solidFill>
              <a:ln>
                <a:noFill/>
              </a:ln>
            </p:spPr>
            <p:txBody>
              <a:bodyPr anchor="ctr"/>
              <a:lstStyle/>
              <a:p>
                <a:pPr algn="ctr"/>
                <a:endParaRPr/>
              </a:p>
            </p:txBody>
          </p:sp>
          <p:sp>
            <p:nvSpPr>
              <p:cNvPr id="81" name="任意多边形: 形状 80"/>
              <p:cNvSpPr/>
              <p:nvPr/>
            </p:nvSpPr>
            <p:spPr bwMode="auto">
              <a:xfrm>
                <a:off x="4366" y="2414"/>
                <a:ext cx="145" cy="18"/>
              </a:xfrm>
              <a:custGeom>
                <a:avLst/>
                <a:gdLst>
                  <a:gd name="T0" fmla="*/ 74 w 74"/>
                  <a:gd name="T1" fmla="*/ 4 h 9"/>
                  <a:gd name="T2" fmla="*/ 71 w 74"/>
                  <a:gd name="T3" fmla="*/ 7 h 9"/>
                  <a:gd name="T4" fmla="*/ 4 w 74"/>
                  <a:gd name="T5" fmla="*/ 9 h 9"/>
                  <a:gd name="T6" fmla="*/ 0 w 74"/>
                  <a:gd name="T7" fmla="*/ 5 h 9"/>
                  <a:gd name="T8" fmla="*/ 0 w 74"/>
                  <a:gd name="T9" fmla="*/ 5 h 9"/>
                  <a:gd name="T10" fmla="*/ 4 w 74"/>
                  <a:gd name="T11" fmla="*/ 2 h 9"/>
                  <a:gd name="T12" fmla="*/ 71 w 74"/>
                  <a:gd name="T13" fmla="*/ 0 h 9"/>
                  <a:gd name="T14" fmla="*/ 74 w 74"/>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9">
                    <a:moveTo>
                      <a:pt x="74" y="4"/>
                    </a:moveTo>
                    <a:cubicBezTo>
                      <a:pt x="74" y="6"/>
                      <a:pt x="73" y="7"/>
                      <a:pt x="71" y="7"/>
                    </a:cubicBezTo>
                    <a:cubicBezTo>
                      <a:pt x="4" y="9"/>
                      <a:pt x="4" y="9"/>
                      <a:pt x="4" y="9"/>
                    </a:cubicBezTo>
                    <a:cubicBezTo>
                      <a:pt x="2" y="9"/>
                      <a:pt x="1" y="7"/>
                      <a:pt x="0" y="5"/>
                    </a:cubicBezTo>
                    <a:cubicBezTo>
                      <a:pt x="0" y="5"/>
                      <a:pt x="0" y="5"/>
                      <a:pt x="0" y="5"/>
                    </a:cubicBezTo>
                    <a:cubicBezTo>
                      <a:pt x="0" y="4"/>
                      <a:pt x="2" y="2"/>
                      <a:pt x="4" y="2"/>
                    </a:cubicBezTo>
                    <a:cubicBezTo>
                      <a:pt x="71" y="0"/>
                      <a:pt x="71" y="0"/>
                      <a:pt x="71" y="0"/>
                    </a:cubicBezTo>
                    <a:cubicBezTo>
                      <a:pt x="73" y="0"/>
                      <a:pt x="74" y="2"/>
                      <a:pt x="74" y="4"/>
                    </a:cubicBezTo>
                    <a:close/>
                  </a:path>
                </a:pathLst>
              </a:custGeom>
              <a:solidFill>
                <a:srgbClr val="39363A"/>
              </a:solidFill>
              <a:ln>
                <a:noFill/>
              </a:ln>
            </p:spPr>
            <p:txBody>
              <a:bodyPr anchor="ctr"/>
              <a:lstStyle/>
              <a:p>
                <a:pPr algn="ctr"/>
                <a:endParaRPr/>
              </a:p>
            </p:txBody>
          </p:sp>
          <p:sp>
            <p:nvSpPr>
              <p:cNvPr id="82" name="任意多边形: 形状 81"/>
              <p:cNvSpPr/>
              <p:nvPr/>
            </p:nvSpPr>
            <p:spPr bwMode="auto">
              <a:xfrm>
                <a:off x="4368" y="2440"/>
                <a:ext cx="145" cy="15"/>
              </a:xfrm>
              <a:custGeom>
                <a:avLst/>
                <a:gdLst>
                  <a:gd name="T0" fmla="*/ 74 w 74"/>
                  <a:gd name="T1" fmla="*/ 3 h 8"/>
                  <a:gd name="T2" fmla="*/ 70 w 74"/>
                  <a:gd name="T3" fmla="*/ 7 h 8"/>
                  <a:gd name="T4" fmla="*/ 3 w 74"/>
                  <a:gd name="T5" fmla="*/ 8 h 8"/>
                  <a:gd name="T6" fmla="*/ 0 w 74"/>
                  <a:gd name="T7" fmla="*/ 5 h 8"/>
                  <a:gd name="T8" fmla="*/ 0 w 74"/>
                  <a:gd name="T9" fmla="*/ 5 h 8"/>
                  <a:gd name="T10" fmla="*/ 3 w 74"/>
                  <a:gd name="T11" fmla="*/ 1 h 8"/>
                  <a:gd name="T12" fmla="*/ 70 w 74"/>
                  <a:gd name="T13" fmla="*/ 0 h 8"/>
                  <a:gd name="T14" fmla="*/ 74 w 74"/>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8">
                    <a:moveTo>
                      <a:pt x="74" y="3"/>
                    </a:moveTo>
                    <a:cubicBezTo>
                      <a:pt x="74" y="5"/>
                      <a:pt x="72" y="7"/>
                      <a:pt x="70" y="7"/>
                    </a:cubicBezTo>
                    <a:cubicBezTo>
                      <a:pt x="3" y="8"/>
                      <a:pt x="3" y="8"/>
                      <a:pt x="3" y="8"/>
                    </a:cubicBezTo>
                    <a:cubicBezTo>
                      <a:pt x="1" y="8"/>
                      <a:pt x="0" y="7"/>
                      <a:pt x="0" y="5"/>
                    </a:cubicBezTo>
                    <a:cubicBezTo>
                      <a:pt x="0" y="5"/>
                      <a:pt x="0" y="5"/>
                      <a:pt x="0" y="5"/>
                    </a:cubicBezTo>
                    <a:cubicBezTo>
                      <a:pt x="0" y="3"/>
                      <a:pt x="1" y="1"/>
                      <a:pt x="3" y="1"/>
                    </a:cubicBezTo>
                    <a:cubicBezTo>
                      <a:pt x="70" y="0"/>
                      <a:pt x="70" y="0"/>
                      <a:pt x="70" y="0"/>
                    </a:cubicBezTo>
                    <a:cubicBezTo>
                      <a:pt x="72" y="0"/>
                      <a:pt x="74" y="1"/>
                      <a:pt x="74" y="3"/>
                    </a:cubicBezTo>
                    <a:close/>
                  </a:path>
                </a:pathLst>
              </a:custGeom>
              <a:solidFill>
                <a:srgbClr val="39363A"/>
              </a:solidFill>
              <a:ln>
                <a:noFill/>
              </a:ln>
            </p:spPr>
            <p:txBody>
              <a:bodyPr anchor="ctr"/>
              <a:lstStyle/>
              <a:p>
                <a:pPr algn="ctr"/>
                <a:endParaRPr/>
              </a:p>
            </p:txBody>
          </p:sp>
          <p:sp>
            <p:nvSpPr>
              <p:cNvPr id="83" name="任意多边形: 形状 82"/>
              <p:cNvSpPr/>
              <p:nvPr/>
            </p:nvSpPr>
            <p:spPr bwMode="auto">
              <a:xfrm>
                <a:off x="4407" y="2463"/>
                <a:ext cx="106" cy="16"/>
              </a:xfrm>
              <a:custGeom>
                <a:avLst/>
                <a:gdLst>
                  <a:gd name="T0" fmla="*/ 54 w 54"/>
                  <a:gd name="T1" fmla="*/ 4 h 8"/>
                  <a:gd name="T2" fmla="*/ 51 w 54"/>
                  <a:gd name="T3" fmla="*/ 7 h 8"/>
                  <a:gd name="T4" fmla="*/ 4 w 54"/>
                  <a:gd name="T5" fmla="*/ 8 h 8"/>
                  <a:gd name="T6" fmla="*/ 0 w 54"/>
                  <a:gd name="T7" fmla="*/ 5 h 8"/>
                  <a:gd name="T8" fmla="*/ 0 w 54"/>
                  <a:gd name="T9" fmla="*/ 5 h 8"/>
                  <a:gd name="T10" fmla="*/ 3 w 54"/>
                  <a:gd name="T11" fmla="*/ 1 h 8"/>
                  <a:gd name="T12" fmla="*/ 50 w 54"/>
                  <a:gd name="T13" fmla="*/ 0 h 8"/>
                  <a:gd name="T14" fmla="*/ 54 w 5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8">
                    <a:moveTo>
                      <a:pt x="54" y="4"/>
                    </a:moveTo>
                    <a:cubicBezTo>
                      <a:pt x="54" y="6"/>
                      <a:pt x="52" y="7"/>
                      <a:pt x="51" y="7"/>
                    </a:cubicBezTo>
                    <a:cubicBezTo>
                      <a:pt x="4" y="8"/>
                      <a:pt x="4" y="8"/>
                      <a:pt x="4" y="8"/>
                    </a:cubicBezTo>
                    <a:cubicBezTo>
                      <a:pt x="2" y="8"/>
                      <a:pt x="0" y="7"/>
                      <a:pt x="0" y="5"/>
                    </a:cubicBezTo>
                    <a:cubicBezTo>
                      <a:pt x="0" y="5"/>
                      <a:pt x="0" y="5"/>
                      <a:pt x="0" y="5"/>
                    </a:cubicBezTo>
                    <a:cubicBezTo>
                      <a:pt x="0" y="3"/>
                      <a:pt x="2" y="1"/>
                      <a:pt x="3" y="1"/>
                    </a:cubicBezTo>
                    <a:cubicBezTo>
                      <a:pt x="50" y="0"/>
                      <a:pt x="50" y="0"/>
                      <a:pt x="50" y="0"/>
                    </a:cubicBezTo>
                    <a:cubicBezTo>
                      <a:pt x="52" y="0"/>
                      <a:pt x="54" y="2"/>
                      <a:pt x="54" y="4"/>
                    </a:cubicBezTo>
                    <a:close/>
                  </a:path>
                </a:pathLst>
              </a:custGeom>
              <a:solidFill>
                <a:srgbClr val="39363A"/>
              </a:solidFill>
              <a:ln>
                <a:noFill/>
              </a:ln>
            </p:spPr>
            <p:txBody>
              <a:bodyPr anchor="ctr"/>
              <a:lstStyle/>
              <a:p>
                <a:pPr algn="ctr"/>
                <a:endParaRPr/>
              </a:p>
            </p:txBody>
          </p:sp>
          <p:sp>
            <p:nvSpPr>
              <p:cNvPr id="84" name="任意多边形: 形状 83"/>
              <p:cNvSpPr/>
              <p:nvPr/>
            </p:nvSpPr>
            <p:spPr bwMode="auto">
              <a:xfrm>
                <a:off x="4638" y="1880"/>
                <a:ext cx="185" cy="190"/>
              </a:xfrm>
              <a:custGeom>
                <a:avLst/>
                <a:gdLst>
                  <a:gd name="T0" fmla="*/ 94 w 95"/>
                  <a:gd name="T1" fmla="*/ 55 h 97"/>
                  <a:gd name="T2" fmla="*/ 94 w 95"/>
                  <a:gd name="T3" fmla="*/ 17 h 97"/>
                  <a:gd name="T4" fmla="*/ 76 w 95"/>
                  <a:gd name="T5" fmla="*/ 1 h 97"/>
                  <a:gd name="T6" fmla="*/ 17 w 95"/>
                  <a:gd name="T7" fmla="*/ 2 h 97"/>
                  <a:gd name="T8" fmla="*/ 1 w 95"/>
                  <a:gd name="T9" fmla="*/ 19 h 97"/>
                  <a:gd name="T10" fmla="*/ 1 w 95"/>
                  <a:gd name="T11" fmla="*/ 57 h 97"/>
                  <a:gd name="T12" fmla="*/ 19 w 95"/>
                  <a:gd name="T13" fmla="*/ 74 h 97"/>
                  <a:gd name="T14" fmla="*/ 41 w 95"/>
                  <a:gd name="T15" fmla="*/ 73 h 97"/>
                  <a:gd name="T16" fmla="*/ 41 w 95"/>
                  <a:gd name="T17" fmla="*/ 85 h 97"/>
                  <a:gd name="T18" fmla="*/ 15 w 95"/>
                  <a:gd name="T19" fmla="*/ 86 h 97"/>
                  <a:gd name="T20" fmla="*/ 9 w 95"/>
                  <a:gd name="T21" fmla="*/ 92 h 97"/>
                  <a:gd name="T22" fmla="*/ 15 w 95"/>
                  <a:gd name="T23" fmla="*/ 97 h 97"/>
                  <a:gd name="T24" fmla="*/ 83 w 95"/>
                  <a:gd name="T25" fmla="*/ 95 h 97"/>
                  <a:gd name="T26" fmla="*/ 88 w 95"/>
                  <a:gd name="T27" fmla="*/ 90 h 97"/>
                  <a:gd name="T28" fmla="*/ 82 w 95"/>
                  <a:gd name="T29" fmla="*/ 85 h 97"/>
                  <a:gd name="T30" fmla="*/ 56 w 95"/>
                  <a:gd name="T31" fmla="*/ 85 h 97"/>
                  <a:gd name="T32" fmla="*/ 55 w 95"/>
                  <a:gd name="T33" fmla="*/ 73 h 97"/>
                  <a:gd name="T34" fmla="*/ 78 w 95"/>
                  <a:gd name="T35" fmla="*/ 73 h 97"/>
                  <a:gd name="T36" fmla="*/ 94 w 95"/>
                  <a:gd name="T37" fmla="*/ 55 h 97"/>
                  <a:gd name="T38" fmla="*/ 19 w 95"/>
                  <a:gd name="T39" fmla="*/ 67 h 97"/>
                  <a:gd name="T40" fmla="*/ 8 w 95"/>
                  <a:gd name="T41" fmla="*/ 57 h 97"/>
                  <a:gd name="T42" fmla="*/ 7 w 95"/>
                  <a:gd name="T43" fmla="*/ 19 h 97"/>
                  <a:gd name="T44" fmla="*/ 17 w 95"/>
                  <a:gd name="T45" fmla="*/ 8 h 97"/>
                  <a:gd name="T46" fmla="*/ 76 w 95"/>
                  <a:gd name="T47" fmla="*/ 7 h 97"/>
                  <a:gd name="T48" fmla="*/ 87 w 95"/>
                  <a:gd name="T49" fmla="*/ 17 h 97"/>
                  <a:gd name="T50" fmla="*/ 88 w 95"/>
                  <a:gd name="T51" fmla="*/ 55 h 97"/>
                  <a:gd name="T52" fmla="*/ 78 w 95"/>
                  <a:gd name="T53" fmla="*/ 66 h 97"/>
                  <a:gd name="T54" fmla="*/ 19 w 95"/>
                  <a:gd name="T55" fmla="*/ 6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5" h="97">
                    <a:moveTo>
                      <a:pt x="94" y="55"/>
                    </a:moveTo>
                    <a:cubicBezTo>
                      <a:pt x="94" y="17"/>
                      <a:pt x="94" y="17"/>
                      <a:pt x="94" y="17"/>
                    </a:cubicBezTo>
                    <a:cubicBezTo>
                      <a:pt x="93" y="8"/>
                      <a:pt x="86" y="0"/>
                      <a:pt x="76" y="1"/>
                    </a:cubicBezTo>
                    <a:cubicBezTo>
                      <a:pt x="17" y="2"/>
                      <a:pt x="17" y="2"/>
                      <a:pt x="17" y="2"/>
                    </a:cubicBezTo>
                    <a:cubicBezTo>
                      <a:pt x="8" y="2"/>
                      <a:pt x="0" y="10"/>
                      <a:pt x="1" y="19"/>
                    </a:cubicBezTo>
                    <a:cubicBezTo>
                      <a:pt x="1" y="57"/>
                      <a:pt x="1" y="57"/>
                      <a:pt x="1" y="57"/>
                    </a:cubicBezTo>
                    <a:cubicBezTo>
                      <a:pt x="2" y="67"/>
                      <a:pt x="9" y="74"/>
                      <a:pt x="19" y="74"/>
                    </a:cubicBezTo>
                    <a:cubicBezTo>
                      <a:pt x="41" y="73"/>
                      <a:pt x="41" y="73"/>
                      <a:pt x="41" y="73"/>
                    </a:cubicBezTo>
                    <a:cubicBezTo>
                      <a:pt x="41" y="85"/>
                      <a:pt x="41" y="85"/>
                      <a:pt x="41" y="85"/>
                    </a:cubicBezTo>
                    <a:cubicBezTo>
                      <a:pt x="15" y="86"/>
                      <a:pt x="15" y="86"/>
                      <a:pt x="15" y="86"/>
                    </a:cubicBezTo>
                    <a:cubicBezTo>
                      <a:pt x="12" y="86"/>
                      <a:pt x="9" y="89"/>
                      <a:pt x="9" y="92"/>
                    </a:cubicBezTo>
                    <a:cubicBezTo>
                      <a:pt x="10" y="94"/>
                      <a:pt x="12" y="97"/>
                      <a:pt x="15" y="97"/>
                    </a:cubicBezTo>
                    <a:cubicBezTo>
                      <a:pt x="83" y="95"/>
                      <a:pt x="83" y="95"/>
                      <a:pt x="83" y="95"/>
                    </a:cubicBezTo>
                    <a:cubicBezTo>
                      <a:pt x="86" y="95"/>
                      <a:pt x="88" y="93"/>
                      <a:pt x="88" y="90"/>
                    </a:cubicBezTo>
                    <a:cubicBezTo>
                      <a:pt x="88" y="87"/>
                      <a:pt x="85" y="84"/>
                      <a:pt x="82" y="85"/>
                    </a:cubicBezTo>
                    <a:cubicBezTo>
                      <a:pt x="56" y="85"/>
                      <a:pt x="56" y="85"/>
                      <a:pt x="56" y="85"/>
                    </a:cubicBezTo>
                    <a:cubicBezTo>
                      <a:pt x="55" y="73"/>
                      <a:pt x="55" y="73"/>
                      <a:pt x="55" y="73"/>
                    </a:cubicBezTo>
                    <a:cubicBezTo>
                      <a:pt x="78" y="73"/>
                      <a:pt x="78" y="73"/>
                      <a:pt x="78" y="73"/>
                    </a:cubicBezTo>
                    <a:cubicBezTo>
                      <a:pt x="87" y="72"/>
                      <a:pt x="95" y="65"/>
                      <a:pt x="94" y="55"/>
                    </a:cubicBezTo>
                    <a:close/>
                    <a:moveTo>
                      <a:pt x="19" y="67"/>
                    </a:moveTo>
                    <a:cubicBezTo>
                      <a:pt x="13" y="67"/>
                      <a:pt x="8" y="63"/>
                      <a:pt x="8" y="57"/>
                    </a:cubicBezTo>
                    <a:cubicBezTo>
                      <a:pt x="7" y="19"/>
                      <a:pt x="7" y="19"/>
                      <a:pt x="7" y="19"/>
                    </a:cubicBezTo>
                    <a:cubicBezTo>
                      <a:pt x="7" y="13"/>
                      <a:pt x="12" y="8"/>
                      <a:pt x="17" y="8"/>
                    </a:cubicBezTo>
                    <a:cubicBezTo>
                      <a:pt x="76" y="7"/>
                      <a:pt x="76" y="7"/>
                      <a:pt x="76" y="7"/>
                    </a:cubicBezTo>
                    <a:cubicBezTo>
                      <a:pt x="82" y="7"/>
                      <a:pt x="87" y="11"/>
                      <a:pt x="87" y="17"/>
                    </a:cubicBezTo>
                    <a:cubicBezTo>
                      <a:pt x="88" y="55"/>
                      <a:pt x="88" y="55"/>
                      <a:pt x="88" y="55"/>
                    </a:cubicBezTo>
                    <a:cubicBezTo>
                      <a:pt x="88" y="61"/>
                      <a:pt x="83" y="66"/>
                      <a:pt x="78" y="66"/>
                    </a:cubicBezTo>
                    <a:lnTo>
                      <a:pt x="19" y="67"/>
                    </a:lnTo>
                    <a:close/>
                  </a:path>
                </a:pathLst>
              </a:custGeom>
              <a:solidFill>
                <a:srgbClr val="39363A"/>
              </a:solidFill>
              <a:ln>
                <a:noFill/>
              </a:ln>
            </p:spPr>
            <p:txBody>
              <a:bodyPr anchor="ctr"/>
              <a:lstStyle/>
              <a:p>
                <a:pPr algn="ctr"/>
                <a:endParaRPr/>
              </a:p>
            </p:txBody>
          </p:sp>
          <p:sp>
            <p:nvSpPr>
              <p:cNvPr id="85" name="任意多边形: 形状 84"/>
              <p:cNvSpPr/>
              <p:nvPr/>
            </p:nvSpPr>
            <p:spPr bwMode="auto">
              <a:xfrm>
                <a:off x="4667" y="1916"/>
                <a:ext cx="123" cy="13"/>
              </a:xfrm>
              <a:custGeom>
                <a:avLst/>
                <a:gdLst>
                  <a:gd name="T0" fmla="*/ 63 w 63"/>
                  <a:gd name="T1" fmla="*/ 3 h 7"/>
                  <a:gd name="T2" fmla="*/ 60 w 63"/>
                  <a:gd name="T3" fmla="*/ 6 h 7"/>
                  <a:gd name="T4" fmla="*/ 3 w 63"/>
                  <a:gd name="T5" fmla="*/ 7 h 7"/>
                  <a:gd name="T6" fmla="*/ 0 w 63"/>
                  <a:gd name="T7" fmla="*/ 4 h 7"/>
                  <a:gd name="T8" fmla="*/ 0 w 63"/>
                  <a:gd name="T9" fmla="*/ 4 h 7"/>
                  <a:gd name="T10" fmla="*/ 3 w 63"/>
                  <a:gd name="T11" fmla="*/ 1 h 7"/>
                  <a:gd name="T12" fmla="*/ 60 w 63"/>
                  <a:gd name="T13" fmla="*/ 0 h 7"/>
                  <a:gd name="T14" fmla="*/ 63 w 63"/>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7">
                    <a:moveTo>
                      <a:pt x="63" y="3"/>
                    </a:moveTo>
                    <a:cubicBezTo>
                      <a:pt x="63" y="4"/>
                      <a:pt x="62" y="6"/>
                      <a:pt x="60" y="6"/>
                    </a:cubicBezTo>
                    <a:cubicBezTo>
                      <a:pt x="3" y="7"/>
                      <a:pt x="3" y="7"/>
                      <a:pt x="3" y="7"/>
                    </a:cubicBezTo>
                    <a:cubicBezTo>
                      <a:pt x="2" y="7"/>
                      <a:pt x="0" y="6"/>
                      <a:pt x="0" y="4"/>
                    </a:cubicBezTo>
                    <a:cubicBezTo>
                      <a:pt x="0" y="4"/>
                      <a:pt x="0" y="4"/>
                      <a:pt x="0" y="4"/>
                    </a:cubicBezTo>
                    <a:cubicBezTo>
                      <a:pt x="0" y="2"/>
                      <a:pt x="2" y="1"/>
                      <a:pt x="3" y="1"/>
                    </a:cubicBezTo>
                    <a:cubicBezTo>
                      <a:pt x="60" y="0"/>
                      <a:pt x="60" y="0"/>
                      <a:pt x="60" y="0"/>
                    </a:cubicBezTo>
                    <a:cubicBezTo>
                      <a:pt x="62" y="0"/>
                      <a:pt x="63" y="1"/>
                      <a:pt x="63" y="3"/>
                    </a:cubicBezTo>
                    <a:close/>
                  </a:path>
                </a:pathLst>
              </a:custGeom>
              <a:solidFill>
                <a:srgbClr val="39363A"/>
              </a:solidFill>
              <a:ln>
                <a:noFill/>
              </a:ln>
            </p:spPr>
            <p:txBody>
              <a:bodyPr anchor="ctr"/>
              <a:lstStyle/>
              <a:p>
                <a:pPr algn="ctr"/>
                <a:endParaRPr/>
              </a:p>
            </p:txBody>
          </p:sp>
          <p:sp>
            <p:nvSpPr>
              <p:cNvPr id="86" name="任意多边形: 形状 85"/>
              <p:cNvSpPr/>
              <p:nvPr/>
            </p:nvSpPr>
            <p:spPr bwMode="auto">
              <a:xfrm>
                <a:off x="4669" y="1935"/>
                <a:ext cx="121" cy="14"/>
              </a:xfrm>
              <a:custGeom>
                <a:avLst/>
                <a:gdLst>
                  <a:gd name="T0" fmla="*/ 62 w 62"/>
                  <a:gd name="T1" fmla="*/ 3 h 7"/>
                  <a:gd name="T2" fmla="*/ 59 w 62"/>
                  <a:gd name="T3" fmla="*/ 6 h 7"/>
                  <a:gd name="T4" fmla="*/ 3 w 62"/>
                  <a:gd name="T5" fmla="*/ 7 h 7"/>
                  <a:gd name="T6" fmla="*/ 0 w 62"/>
                  <a:gd name="T7" fmla="*/ 5 h 7"/>
                  <a:gd name="T8" fmla="*/ 0 w 62"/>
                  <a:gd name="T9" fmla="*/ 5 h 7"/>
                  <a:gd name="T10" fmla="*/ 3 w 62"/>
                  <a:gd name="T11" fmla="*/ 2 h 7"/>
                  <a:gd name="T12" fmla="*/ 59 w 62"/>
                  <a:gd name="T13" fmla="*/ 0 h 7"/>
                  <a:gd name="T14" fmla="*/ 62 w 62"/>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7">
                    <a:moveTo>
                      <a:pt x="62" y="3"/>
                    </a:moveTo>
                    <a:cubicBezTo>
                      <a:pt x="62" y="5"/>
                      <a:pt x="61" y="6"/>
                      <a:pt x="59" y="6"/>
                    </a:cubicBezTo>
                    <a:cubicBezTo>
                      <a:pt x="3" y="7"/>
                      <a:pt x="3" y="7"/>
                      <a:pt x="3" y="7"/>
                    </a:cubicBezTo>
                    <a:cubicBezTo>
                      <a:pt x="1" y="7"/>
                      <a:pt x="0" y="6"/>
                      <a:pt x="0" y="5"/>
                    </a:cubicBezTo>
                    <a:cubicBezTo>
                      <a:pt x="0" y="5"/>
                      <a:pt x="0" y="5"/>
                      <a:pt x="0" y="5"/>
                    </a:cubicBezTo>
                    <a:cubicBezTo>
                      <a:pt x="0" y="3"/>
                      <a:pt x="1" y="2"/>
                      <a:pt x="3" y="2"/>
                    </a:cubicBezTo>
                    <a:cubicBezTo>
                      <a:pt x="59" y="0"/>
                      <a:pt x="59" y="0"/>
                      <a:pt x="59" y="0"/>
                    </a:cubicBezTo>
                    <a:cubicBezTo>
                      <a:pt x="61" y="0"/>
                      <a:pt x="62" y="2"/>
                      <a:pt x="62" y="3"/>
                    </a:cubicBezTo>
                    <a:close/>
                  </a:path>
                </a:pathLst>
              </a:custGeom>
              <a:solidFill>
                <a:srgbClr val="39363A"/>
              </a:solidFill>
              <a:ln>
                <a:noFill/>
              </a:ln>
            </p:spPr>
            <p:txBody>
              <a:bodyPr anchor="ctr"/>
              <a:lstStyle/>
              <a:p>
                <a:pPr algn="ctr"/>
                <a:endParaRPr/>
              </a:p>
            </p:txBody>
          </p:sp>
          <p:sp>
            <p:nvSpPr>
              <p:cNvPr id="87" name="任意多边形: 形状 86"/>
              <p:cNvSpPr/>
              <p:nvPr/>
            </p:nvSpPr>
            <p:spPr bwMode="auto">
              <a:xfrm>
                <a:off x="4669" y="1957"/>
                <a:ext cx="121" cy="13"/>
              </a:xfrm>
              <a:custGeom>
                <a:avLst/>
                <a:gdLst>
                  <a:gd name="T0" fmla="*/ 62 w 62"/>
                  <a:gd name="T1" fmla="*/ 3 h 7"/>
                  <a:gd name="T2" fmla="*/ 60 w 62"/>
                  <a:gd name="T3" fmla="*/ 6 h 7"/>
                  <a:gd name="T4" fmla="*/ 3 w 62"/>
                  <a:gd name="T5" fmla="*/ 7 h 7"/>
                  <a:gd name="T6" fmla="*/ 0 w 62"/>
                  <a:gd name="T7" fmla="*/ 4 h 7"/>
                  <a:gd name="T8" fmla="*/ 0 w 62"/>
                  <a:gd name="T9" fmla="*/ 4 h 7"/>
                  <a:gd name="T10" fmla="*/ 3 w 62"/>
                  <a:gd name="T11" fmla="*/ 1 h 7"/>
                  <a:gd name="T12" fmla="*/ 59 w 62"/>
                  <a:gd name="T13" fmla="*/ 0 h 7"/>
                  <a:gd name="T14" fmla="*/ 62 w 62"/>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7">
                    <a:moveTo>
                      <a:pt x="62" y="3"/>
                    </a:moveTo>
                    <a:cubicBezTo>
                      <a:pt x="62" y="4"/>
                      <a:pt x="61" y="6"/>
                      <a:pt x="60" y="6"/>
                    </a:cubicBezTo>
                    <a:cubicBezTo>
                      <a:pt x="3" y="7"/>
                      <a:pt x="3" y="7"/>
                      <a:pt x="3" y="7"/>
                    </a:cubicBezTo>
                    <a:cubicBezTo>
                      <a:pt x="1" y="7"/>
                      <a:pt x="0" y="6"/>
                      <a:pt x="0" y="4"/>
                    </a:cubicBezTo>
                    <a:cubicBezTo>
                      <a:pt x="0" y="4"/>
                      <a:pt x="0" y="4"/>
                      <a:pt x="0" y="4"/>
                    </a:cubicBezTo>
                    <a:cubicBezTo>
                      <a:pt x="0" y="3"/>
                      <a:pt x="1" y="1"/>
                      <a:pt x="3" y="1"/>
                    </a:cubicBezTo>
                    <a:cubicBezTo>
                      <a:pt x="59" y="0"/>
                      <a:pt x="59" y="0"/>
                      <a:pt x="59" y="0"/>
                    </a:cubicBezTo>
                    <a:cubicBezTo>
                      <a:pt x="61" y="0"/>
                      <a:pt x="62" y="1"/>
                      <a:pt x="62" y="3"/>
                    </a:cubicBezTo>
                    <a:close/>
                  </a:path>
                </a:pathLst>
              </a:custGeom>
              <a:solidFill>
                <a:srgbClr val="39363A"/>
              </a:solidFill>
              <a:ln>
                <a:noFill/>
              </a:ln>
            </p:spPr>
            <p:txBody>
              <a:bodyPr anchor="ctr"/>
              <a:lstStyle/>
              <a:p>
                <a:pPr algn="ctr"/>
                <a:endParaRPr/>
              </a:p>
            </p:txBody>
          </p:sp>
          <p:sp>
            <p:nvSpPr>
              <p:cNvPr id="88" name="任意多边形: 形状 87"/>
              <p:cNvSpPr/>
              <p:nvPr/>
            </p:nvSpPr>
            <p:spPr bwMode="auto">
              <a:xfrm>
                <a:off x="4702" y="1976"/>
                <a:ext cx="90" cy="14"/>
              </a:xfrm>
              <a:custGeom>
                <a:avLst/>
                <a:gdLst>
                  <a:gd name="T0" fmla="*/ 46 w 46"/>
                  <a:gd name="T1" fmla="*/ 3 h 7"/>
                  <a:gd name="T2" fmla="*/ 43 w 46"/>
                  <a:gd name="T3" fmla="*/ 6 h 7"/>
                  <a:gd name="T4" fmla="*/ 3 w 46"/>
                  <a:gd name="T5" fmla="*/ 7 h 7"/>
                  <a:gd name="T6" fmla="*/ 0 w 46"/>
                  <a:gd name="T7" fmla="*/ 4 h 7"/>
                  <a:gd name="T8" fmla="*/ 0 w 46"/>
                  <a:gd name="T9" fmla="*/ 4 h 7"/>
                  <a:gd name="T10" fmla="*/ 3 w 46"/>
                  <a:gd name="T11" fmla="*/ 1 h 7"/>
                  <a:gd name="T12" fmla="*/ 43 w 46"/>
                  <a:gd name="T13" fmla="*/ 0 h 7"/>
                  <a:gd name="T14" fmla="*/ 46 w 46"/>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
                    <a:moveTo>
                      <a:pt x="46" y="3"/>
                    </a:moveTo>
                    <a:cubicBezTo>
                      <a:pt x="46" y="5"/>
                      <a:pt x="44" y="6"/>
                      <a:pt x="43" y="6"/>
                    </a:cubicBezTo>
                    <a:cubicBezTo>
                      <a:pt x="3" y="7"/>
                      <a:pt x="3" y="7"/>
                      <a:pt x="3" y="7"/>
                    </a:cubicBezTo>
                    <a:cubicBezTo>
                      <a:pt x="1" y="7"/>
                      <a:pt x="0" y="6"/>
                      <a:pt x="0" y="4"/>
                    </a:cubicBezTo>
                    <a:cubicBezTo>
                      <a:pt x="0" y="4"/>
                      <a:pt x="0" y="4"/>
                      <a:pt x="0" y="4"/>
                    </a:cubicBezTo>
                    <a:cubicBezTo>
                      <a:pt x="0" y="3"/>
                      <a:pt x="1" y="1"/>
                      <a:pt x="3" y="1"/>
                    </a:cubicBezTo>
                    <a:cubicBezTo>
                      <a:pt x="43" y="0"/>
                      <a:pt x="43" y="0"/>
                      <a:pt x="43" y="0"/>
                    </a:cubicBezTo>
                    <a:cubicBezTo>
                      <a:pt x="44" y="0"/>
                      <a:pt x="46" y="2"/>
                      <a:pt x="46" y="3"/>
                    </a:cubicBezTo>
                    <a:close/>
                  </a:path>
                </a:pathLst>
              </a:custGeom>
              <a:solidFill>
                <a:srgbClr val="39363A"/>
              </a:solidFill>
              <a:ln>
                <a:noFill/>
              </a:ln>
            </p:spPr>
            <p:txBody>
              <a:bodyPr anchor="ctr"/>
              <a:lstStyle/>
              <a:p>
                <a:pPr algn="ctr"/>
                <a:endParaRPr/>
              </a:p>
            </p:txBody>
          </p:sp>
          <p:sp>
            <p:nvSpPr>
              <p:cNvPr id="89" name="任意多边形: 形状 88"/>
              <p:cNvSpPr/>
              <p:nvPr/>
            </p:nvSpPr>
            <p:spPr bwMode="auto">
              <a:xfrm>
                <a:off x="4575" y="2868"/>
                <a:ext cx="160" cy="164"/>
              </a:xfrm>
              <a:custGeom>
                <a:avLst/>
                <a:gdLst>
                  <a:gd name="T0" fmla="*/ 82 w 82"/>
                  <a:gd name="T1" fmla="*/ 48 h 84"/>
                  <a:gd name="T2" fmla="*/ 82 w 82"/>
                  <a:gd name="T3" fmla="*/ 15 h 84"/>
                  <a:gd name="T4" fmla="*/ 66 w 82"/>
                  <a:gd name="T5" fmla="*/ 0 h 84"/>
                  <a:gd name="T6" fmla="*/ 15 w 82"/>
                  <a:gd name="T7" fmla="*/ 1 h 84"/>
                  <a:gd name="T8" fmla="*/ 0 w 82"/>
                  <a:gd name="T9" fmla="*/ 16 h 84"/>
                  <a:gd name="T10" fmla="*/ 1 w 82"/>
                  <a:gd name="T11" fmla="*/ 50 h 84"/>
                  <a:gd name="T12" fmla="*/ 16 w 82"/>
                  <a:gd name="T13" fmla="*/ 64 h 84"/>
                  <a:gd name="T14" fmla="*/ 36 w 82"/>
                  <a:gd name="T15" fmla="*/ 64 h 84"/>
                  <a:gd name="T16" fmla="*/ 36 w 82"/>
                  <a:gd name="T17" fmla="*/ 74 h 84"/>
                  <a:gd name="T18" fmla="*/ 13 w 82"/>
                  <a:gd name="T19" fmla="*/ 75 h 84"/>
                  <a:gd name="T20" fmla="*/ 8 w 82"/>
                  <a:gd name="T21" fmla="*/ 80 h 84"/>
                  <a:gd name="T22" fmla="*/ 13 w 82"/>
                  <a:gd name="T23" fmla="*/ 84 h 84"/>
                  <a:gd name="T24" fmla="*/ 72 w 82"/>
                  <a:gd name="T25" fmla="*/ 83 h 84"/>
                  <a:gd name="T26" fmla="*/ 77 w 82"/>
                  <a:gd name="T27" fmla="*/ 78 h 84"/>
                  <a:gd name="T28" fmla="*/ 72 w 82"/>
                  <a:gd name="T29" fmla="*/ 74 h 84"/>
                  <a:gd name="T30" fmla="*/ 49 w 82"/>
                  <a:gd name="T31" fmla="*/ 74 h 84"/>
                  <a:gd name="T32" fmla="*/ 48 w 82"/>
                  <a:gd name="T33" fmla="*/ 64 h 84"/>
                  <a:gd name="T34" fmla="*/ 68 w 82"/>
                  <a:gd name="T35" fmla="*/ 63 h 84"/>
                  <a:gd name="T36" fmla="*/ 82 w 82"/>
                  <a:gd name="T37" fmla="*/ 48 h 84"/>
                  <a:gd name="T38" fmla="*/ 16 w 82"/>
                  <a:gd name="T39" fmla="*/ 58 h 84"/>
                  <a:gd name="T40" fmla="*/ 7 w 82"/>
                  <a:gd name="T41" fmla="*/ 49 h 84"/>
                  <a:gd name="T42" fmla="*/ 6 w 82"/>
                  <a:gd name="T43" fmla="*/ 16 h 84"/>
                  <a:gd name="T44" fmla="*/ 15 w 82"/>
                  <a:gd name="T45" fmla="*/ 7 h 84"/>
                  <a:gd name="T46" fmla="*/ 67 w 82"/>
                  <a:gd name="T47" fmla="*/ 6 h 84"/>
                  <a:gd name="T48" fmla="*/ 76 w 82"/>
                  <a:gd name="T49" fmla="*/ 15 h 84"/>
                  <a:gd name="T50" fmla="*/ 77 w 82"/>
                  <a:gd name="T51" fmla="*/ 48 h 84"/>
                  <a:gd name="T52" fmla="*/ 68 w 82"/>
                  <a:gd name="T53" fmla="*/ 57 h 84"/>
                  <a:gd name="T54" fmla="*/ 16 w 82"/>
                  <a:gd name="T55" fmla="*/ 5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 h="84">
                    <a:moveTo>
                      <a:pt x="82" y="48"/>
                    </a:moveTo>
                    <a:cubicBezTo>
                      <a:pt x="82" y="15"/>
                      <a:pt x="82" y="15"/>
                      <a:pt x="82" y="15"/>
                    </a:cubicBezTo>
                    <a:cubicBezTo>
                      <a:pt x="81" y="7"/>
                      <a:pt x="75" y="0"/>
                      <a:pt x="66" y="0"/>
                    </a:cubicBezTo>
                    <a:cubicBezTo>
                      <a:pt x="15" y="1"/>
                      <a:pt x="15" y="1"/>
                      <a:pt x="15" y="1"/>
                    </a:cubicBezTo>
                    <a:cubicBezTo>
                      <a:pt x="7" y="2"/>
                      <a:pt x="0" y="8"/>
                      <a:pt x="0" y="16"/>
                    </a:cubicBezTo>
                    <a:cubicBezTo>
                      <a:pt x="1" y="50"/>
                      <a:pt x="1" y="50"/>
                      <a:pt x="1" y="50"/>
                    </a:cubicBezTo>
                    <a:cubicBezTo>
                      <a:pt x="1" y="58"/>
                      <a:pt x="8" y="64"/>
                      <a:pt x="16" y="64"/>
                    </a:cubicBezTo>
                    <a:cubicBezTo>
                      <a:pt x="36" y="64"/>
                      <a:pt x="36" y="64"/>
                      <a:pt x="36" y="64"/>
                    </a:cubicBezTo>
                    <a:cubicBezTo>
                      <a:pt x="36" y="74"/>
                      <a:pt x="36" y="74"/>
                      <a:pt x="36" y="74"/>
                    </a:cubicBezTo>
                    <a:cubicBezTo>
                      <a:pt x="13" y="75"/>
                      <a:pt x="13" y="75"/>
                      <a:pt x="13" y="75"/>
                    </a:cubicBezTo>
                    <a:cubicBezTo>
                      <a:pt x="10" y="75"/>
                      <a:pt x="8" y="77"/>
                      <a:pt x="8" y="80"/>
                    </a:cubicBezTo>
                    <a:cubicBezTo>
                      <a:pt x="8" y="82"/>
                      <a:pt x="10" y="84"/>
                      <a:pt x="13" y="84"/>
                    </a:cubicBezTo>
                    <a:cubicBezTo>
                      <a:pt x="72" y="83"/>
                      <a:pt x="72" y="83"/>
                      <a:pt x="72" y="83"/>
                    </a:cubicBezTo>
                    <a:cubicBezTo>
                      <a:pt x="75" y="83"/>
                      <a:pt x="77" y="81"/>
                      <a:pt x="77" y="78"/>
                    </a:cubicBezTo>
                    <a:cubicBezTo>
                      <a:pt x="77" y="76"/>
                      <a:pt x="74" y="74"/>
                      <a:pt x="72" y="74"/>
                    </a:cubicBezTo>
                    <a:cubicBezTo>
                      <a:pt x="49" y="74"/>
                      <a:pt x="49" y="74"/>
                      <a:pt x="49" y="74"/>
                    </a:cubicBezTo>
                    <a:cubicBezTo>
                      <a:pt x="48" y="64"/>
                      <a:pt x="48" y="64"/>
                      <a:pt x="48" y="64"/>
                    </a:cubicBezTo>
                    <a:cubicBezTo>
                      <a:pt x="68" y="63"/>
                      <a:pt x="68" y="63"/>
                      <a:pt x="68" y="63"/>
                    </a:cubicBezTo>
                    <a:cubicBezTo>
                      <a:pt x="76" y="63"/>
                      <a:pt x="82" y="56"/>
                      <a:pt x="82" y="48"/>
                    </a:cubicBezTo>
                    <a:close/>
                    <a:moveTo>
                      <a:pt x="16" y="58"/>
                    </a:moveTo>
                    <a:cubicBezTo>
                      <a:pt x="11" y="59"/>
                      <a:pt x="7" y="55"/>
                      <a:pt x="7" y="49"/>
                    </a:cubicBezTo>
                    <a:cubicBezTo>
                      <a:pt x="6" y="16"/>
                      <a:pt x="6" y="16"/>
                      <a:pt x="6" y="16"/>
                    </a:cubicBezTo>
                    <a:cubicBezTo>
                      <a:pt x="6" y="11"/>
                      <a:pt x="10" y="7"/>
                      <a:pt x="15" y="7"/>
                    </a:cubicBezTo>
                    <a:cubicBezTo>
                      <a:pt x="67" y="6"/>
                      <a:pt x="67" y="6"/>
                      <a:pt x="67" y="6"/>
                    </a:cubicBezTo>
                    <a:cubicBezTo>
                      <a:pt x="72" y="6"/>
                      <a:pt x="76" y="10"/>
                      <a:pt x="76" y="15"/>
                    </a:cubicBezTo>
                    <a:cubicBezTo>
                      <a:pt x="77" y="48"/>
                      <a:pt x="77" y="48"/>
                      <a:pt x="77" y="48"/>
                    </a:cubicBezTo>
                    <a:cubicBezTo>
                      <a:pt x="77" y="53"/>
                      <a:pt x="73" y="57"/>
                      <a:pt x="68" y="57"/>
                    </a:cubicBezTo>
                    <a:lnTo>
                      <a:pt x="16" y="58"/>
                    </a:lnTo>
                    <a:close/>
                  </a:path>
                </a:pathLst>
              </a:custGeom>
              <a:solidFill>
                <a:srgbClr val="39363A"/>
              </a:solidFill>
              <a:ln>
                <a:noFill/>
              </a:ln>
            </p:spPr>
            <p:txBody>
              <a:bodyPr anchor="ctr"/>
              <a:lstStyle/>
              <a:p>
                <a:pPr algn="ctr"/>
                <a:endParaRPr/>
              </a:p>
            </p:txBody>
          </p:sp>
          <p:sp>
            <p:nvSpPr>
              <p:cNvPr id="90" name="任意多边形: 形状 89"/>
              <p:cNvSpPr/>
              <p:nvPr/>
            </p:nvSpPr>
            <p:spPr bwMode="auto">
              <a:xfrm>
                <a:off x="4601" y="2897"/>
                <a:ext cx="107" cy="14"/>
              </a:xfrm>
              <a:custGeom>
                <a:avLst/>
                <a:gdLst>
                  <a:gd name="T0" fmla="*/ 55 w 55"/>
                  <a:gd name="T1" fmla="*/ 3 h 7"/>
                  <a:gd name="T2" fmla="*/ 53 w 55"/>
                  <a:gd name="T3" fmla="*/ 5 h 7"/>
                  <a:gd name="T4" fmla="*/ 3 w 55"/>
                  <a:gd name="T5" fmla="*/ 7 h 7"/>
                  <a:gd name="T6" fmla="*/ 0 w 55"/>
                  <a:gd name="T7" fmla="*/ 4 h 7"/>
                  <a:gd name="T8" fmla="*/ 0 w 55"/>
                  <a:gd name="T9" fmla="*/ 4 h 7"/>
                  <a:gd name="T10" fmla="*/ 3 w 55"/>
                  <a:gd name="T11" fmla="*/ 1 h 7"/>
                  <a:gd name="T12" fmla="*/ 52 w 55"/>
                  <a:gd name="T13" fmla="*/ 0 h 7"/>
                  <a:gd name="T14" fmla="*/ 55 w 55"/>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7">
                    <a:moveTo>
                      <a:pt x="55" y="3"/>
                    </a:moveTo>
                    <a:cubicBezTo>
                      <a:pt x="55" y="4"/>
                      <a:pt x="54" y="5"/>
                      <a:pt x="53" y="5"/>
                    </a:cubicBezTo>
                    <a:cubicBezTo>
                      <a:pt x="3" y="7"/>
                      <a:pt x="3" y="7"/>
                      <a:pt x="3" y="7"/>
                    </a:cubicBezTo>
                    <a:cubicBezTo>
                      <a:pt x="2" y="7"/>
                      <a:pt x="0" y="5"/>
                      <a:pt x="0" y="4"/>
                    </a:cubicBezTo>
                    <a:cubicBezTo>
                      <a:pt x="0" y="4"/>
                      <a:pt x="0" y="4"/>
                      <a:pt x="0" y="4"/>
                    </a:cubicBezTo>
                    <a:cubicBezTo>
                      <a:pt x="0" y="3"/>
                      <a:pt x="1" y="1"/>
                      <a:pt x="3" y="1"/>
                    </a:cubicBezTo>
                    <a:cubicBezTo>
                      <a:pt x="52" y="0"/>
                      <a:pt x="52" y="0"/>
                      <a:pt x="52" y="0"/>
                    </a:cubicBezTo>
                    <a:cubicBezTo>
                      <a:pt x="54" y="0"/>
                      <a:pt x="55" y="1"/>
                      <a:pt x="55" y="3"/>
                    </a:cubicBezTo>
                    <a:close/>
                  </a:path>
                </a:pathLst>
              </a:custGeom>
              <a:solidFill>
                <a:srgbClr val="39363A"/>
              </a:solidFill>
              <a:ln>
                <a:noFill/>
              </a:ln>
            </p:spPr>
            <p:txBody>
              <a:bodyPr anchor="ctr"/>
              <a:lstStyle/>
              <a:p>
                <a:pPr algn="ctr"/>
                <a:endParaRPr/>
              </a:p>
            </p:txBody>
          </p:sp>
          <p:sp>
            <p:nvSpPr>
              <p:cNvPr id="91" name="任意多边形: 形状 90"/>
              <p:cNvSpPr/>
              <p:nvPr/>
            </p:nvSpPr>
            <p:spPr bwMode="auto">
              <a:xfrm>
                <a:off x="4603" y="2917"/>
                <a:ext cx="105" cy="11"/>
              </a:xfrm>
              <a:custGeom>
                <a:avLst/>
                <a:gdLst>
                  <a:gd name="T0" fmla="*/ 54 w 54"/>
                  <a:gd name="T1" fmla="*/ 2 h 6"/>
                  <a:gd name="T2" fmla="*/ 52 w 54"/>
                  <a:gd name="T3" fmla="*/ 5 h 6"/>
                  <a:gd name="T4" fmla="*/ 2 w 54"/>
                  <a:gd name="T5" fmla="*/ 6 h 6"/>
                  <a:gd name="T6" fmla="*/ 0 w 54"/>
                  <a:gd name="T7" fmla="*/ 3 h 6"/>
                  <a:gd name="T8" fmla="*/ 0 w 54"/>
                  <a:gd name="T9" fmla="*/ 3 h 6"/>
                  <a:gd name="T10" fmla="*/ 2 w 54"/>
                  <a:gd name="T11" fmla="*/ 1 h 6"/>
                  <a:gd name="T12" fmla="*/ 52 w 54"/>
                  <a:gd name="T13" fmla="*/ 0 h 6"/>
                  <a:gd name="T14" fmla="*/ 54 w 54"/>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6">
                    <a:moveTo>
                      <a:pt x="54" y="2"/>
                    </a:moveTo>
                    <a:cubicBezTo>
                      <a:pt x="54" y="3"/>
                      <a:pt x="53" y="5"/>
                      <a:pt x="52" y="5"/>
                    </a:cubicBezTo>
                    <a:cubicBezTo>
                      <a:pt x="2" y="6"/>
                      <a:pt x="2" y="6"/>
                      <a:pt x="2" y="6"/>
                    </a:cubicBezTo>
                    <a:cubicBezTo>
                      <a:pt x="1" y="6"/>
                      <a:pt x="0" y="5"/>
                      <a:pt x="0" y="3"/>
                    </a:cubicBezTo>
                    <a:cubicBezTo>
                      <a:pt x="0" y="3"/>
                      <a:pt x="0" y="3"/>
                      <a:pt x="0" y="3"/>
                    </a:cubicBezTo>
                    <a:cubicBezTo>
                      <a:pt x="0" y="2"/>
                      <a:pt x="1" y="1"/>
                      <a:pt x="2" y="1"/>
                    </a:cubicBezTo>
                    <a:cubicBezTo>
                      <a:pt x="52" y="0"/>
                      <a:pt x="52" y="0"/>
                      <a:pt x="52" y="0"/>
                    </a:cubicBezTo>
                    <a:cubicBezTo>
                      <a:pt x="53" y="0"/>
                      <a:pt x="54" y="1"/>
                      <a:pt x="54" y="2"/>
                    </a:cubicBezTo>
                    <a:close/>
                  </a:path>
                </a:pathLst>
              </a:custGeom>
              <a:solidFill>
                <a:srgbClr val="39363A"/>
              </a:solidFill>
              <a:ln>
                <a:noFill/>
              </a:ln>
            </p:spPr>
            <p:txBody>
              <a:bodyPr anchor="ctr"/>
              <a:lstStyle/>
              <a:p>
                <a:pPr algn="ctr"/>
                <a:endParaRPr/>
              </a:p>
            </p:txBody>
          </p:sp>
          <p:sp>
            <p:nvSpPr>
              <p:cNvPr id="92" name="任意多边形: 形状 91"/>
              <p:cNvSpPr/>
              <p:nvPr/>
            </p:nvSpPr>
            <p:spPr bwMode="auto">
              <a:xfrm>
                <a:off x="4603" y="2934"/>
                <a:ext cx="105" cy="12"/>
              </a:xfrm>
              <a:custGeom>
                <a:avLst/>
                <a:gdLst>
                  <a:gd name="T0" fmla="*/ 54 w 54"/>
                  <a:gd name="T1" fmla="*/ 2 h 6"/>
                  <a:gd name="T2" fmla="*/ 52 w 54"/>
                  <a:gd name="T3" fmla="*/ 5 h 6"/>
                  <a:gd name="T4" fmla="*/ 2 w 54"/>
                  <a:gd name="T5" fmla="*/ 6 h 6"/>
                  <a:gd name="T6" fmla="*/ 0 w 54"/>
                  <a:gd name="T7" fmla="*/ 3 h 6"/>
                  <a:gd name="T8" fmla="*/ 0 w 54"/>
                  <a:gd name="T9" fmla="*/ 3 h 6"/>
                  <a:gd name="T10" fmla="*/ 2 w 54"/>
                  <a:gd name="T11" fmla="*/ 1 h 6"/>
                  <a:gd name="T12" fmla="*/ 52 w 54"/>
                  <a:gd name="T13" fmla="*/ 0 h 6"/>
                  <a:gd name="T14" fmla="*/ 54 w 54"/>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6">
                    <a:moveTo>
                      <a:pt x="54" y="2"/>
                    </a:moveTo>
                    <a:cubicBezTo>
                      <a:pt x="54" y="4"/>
                      <a:pt x="53" y="5"/>
                      <a:pt x="52" y="5"/>
                    </a:cubicBezTo>
                    <a:cubicBezTo>
                      <a:pt x="2" y="6"/>
                      <a:pt x="2" y="6"/>
                      <a:pt x="2" y="6"/>
                    </a:cubicBezTo>
                    <a:cubicBezTo>
                      <a:pt x="1" y="6"/>
                      <a:pt x="0" y="5"/>
                      <a:pt x="0" y="3"/>
                    </a:cubicBezTo>
                    <a:cubicBezTo>
                      <a:pt x="0" y="3"/>
                      <a:pt x="0" y="3"/>
                      <a:pt x="0" y="3"/>
                    </a:cubicBezTo>
                    <a:cubicBezTo>
                      <a:pt x="0" y="2"/>
                      <a:pt x="1" y="1"/>
                      <a:pt x="2" y="1"/>
                    </a:cubicBezTo>
                    <a:cubicBezTo>
                      <a:pt x="52" y="0"/>
                      <a:pt x="52" y="0"/>
                      <a:pt x="52" y="0"/>
                    </a:cubicBezTo>
                    <a:cubicBezTo>
                      <a:pt x="53" y="0"/>
                      <a:pt x="54" y="1"/>
                      <a:pt x="54" y="2"/>
                    </a:cubicBezTo>
                    <a:close/>
                  </a:path>
                </a:pathLst>
              </a:custGeom>
              <a:solidFill>
                <a:srgbClr val="39363A"/>
              </a:solidFill>
              <a:ln>
                <a:noFill/>
              </a:ln>
            </p:spPr>
            <p:txBody>
              <a:bodyPr anchor="ctr"/>
              <a:lstStyle/>
              <a:p>
                <a:pPr algn="ctr"/>
                <a:endParaRPr/>
              </a:p>
            </p:txBody>
          </p:sp>
          <p:sp>
            <p:nvSpPr>
              <p:cNvPr id="93" name="任意多边形: 形状 92"/>
              <p:cNvSpPr/>
              <p:nvPr/>
            </p:nvSpPr>
            <p:spPr bwMode="auto">
              <a:xfrm>
                <a:off x="4632" y="2952"/>
                <a:ext cx="78" cy="12"/>
              </a:xfrm>
              <a:custGeom>
                <a:avLst/>
                <a:gdLst>
                  <a:gd name="T0" fmla="*/ 40 w 40"/>
                  <a:gd name="T1" fmla="*/ 2 h 6"/>
                  <a:gd name="T2" fmla="*/ 37 w 40"/>
                  <a:gd name="T3" fmla="*/ 5 h 6"/>
                  <a:gd name="T4" fmla="*/ 2 w 40"/>
                  <a:gd name="T5" fmla="*/ 6 h 6"/>
                  <a:gd name="T6" fmla="*/ 0 w 40"/>
                  <a:gd name="T7" fmla="*/ 3 h 6"/>
                  <a:gd name="T8" fmla="*/ 0 w 40"/>
                  <a:gd name="T9" fmla="*/ 3 h 6"/>
                  <a:gd name="T10" fmla="*/ 2 w 40"/>
                  <a:gd name="T11" fmla="*/ 1 h 6"/>
                  <a:gd name="T12" fmla="*/ 37 w 40"/>
                  <a:gd name="T13" fmla="*/ 0 h 6"/>
                  <a:gd name="T14" fmla="*/ 40 w 40"/>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6">
                    <a:moveTo>
                      <a:pt x="40" y="2"/>
                    </a:moveTo>
                    <a:cubicBezTo>
                      <a:pt x="40" y="4"/>
                      <a:pt x="39" y="5"/>
                      <a:pt x="37" y="5"/>
                    </a:cubicBezTo>
                    <a:cubicBezTo>
                      <a:pt x="2" y="6"/>
                      <a:pt x="2" y="6"/>
                      <a:pt x="2" y="6"/>
                    </a:cubicBezTo>
                    <a:cubicBezTo>
                      <a:pt x="1" y="6"/>
                      <a:pt x="0" y="5"/>
                      <a:pt x="0" y="3"/>
                    </a:cubicBezTo>
                    <a:cubicBezTo>
                      <a:pt x="0" y="3"/>
                      <a:pt x="0" y="3"/>
                      <a:pt x="0" y="3"/>
                    </a:cubicBezTo>
                    <a:cubicBezTo>
                      <a:pt x="0" y="2"/>
                      <a:pt x="1" y="1"/>
                      <a:pt x="2" y="1"/>
                    </a:cubicBezTo>
                    <a:cubicBezTo>
                      <a:pt x="37" y="0"/>
                      <a:pt x="37" y="0"/>
                      <a:pt x="37" y="0"/>
                    </a:cubicBezTo>
                    <a:cubicBezTo>
                      <a:pt x="38" y="0"/>
                      <a:pt x="40" y="1"/>
                      <a:pt x="40" y="2"/>
                    </a:cubicBezTo>
                    <a:close/>
                  </a:path>
                </a:pathLst>
              </a:custGeom>
              <a:solidFill>
                <a:srgbClr val="39363A"/>
              </a:solidFill>
              <a:ln>
                <a:noFill/>
              </a:ln>
            </p:spPr>
            <p:txBody>
              <a:bodyPr anchor="ctr"/>
              <a:lstStyle/>
              <a:p>
                <a:pPr algn="ctr"/>
                <a:endParaRPr/>
              </a:p>
            </p:txBody>
          </p:sp>
          <p:sp>
            <p:nvSpPr>
              <p:cNvPr id="94" name="任意多边形: 形状 93"/>
              <p:cNvSpPr/>
              <p:nvPr/>
            </p:nvSpPr>
            <p:spPr bwMode="auto">
              <a:xfrm>
                <a:off x="4487" y="1393"/>
                <a:ext cx="299" cy="225"/>
              </a:xfrm>
              <a:custGeom>
                <a:avLst/>
                <a:gdLst>
                  <a:gd name="T0" fmla="*/ 128 w 153"/>
                  <a:gd name="T1" fmla="*/ 1 h 115"/>
                  <a:gd name="T2" fmla="*/ 23 w 153"/>
                  <a:gd name="T3" fmla="*/ 3 h 115"/>
                  <a:gd name="T4" fmla="*/ 0 w 153"/>
                  <a:gd name="T5" fmla="*/ 27 h 115"/>
                  <a:gd name="T6" fmla="*/ 1 w 153"/>
                  <a:gd name="T7" fmla="*/ 91 h 115"/>
                  <a:gd name="T8" fmla="*/ 25 w 153"/>
                  <a:gd name="T9" fmla="*/ 114 h 115"/>
                  <a:gd name="T10" fmla="*/ 130 w 153"/>
                  <a:gd name="T11" fmla="*/ 112 h 115"/>
                  <a:gd name="T12" fmla="*/ 153 w 153"/>
                  <a:gd name="T13" fmla="*/ 88 h 115"/>
                  <a:gd name="T14" fmla="*/ 152 w 153"/>
                  <a:gd name="T15" fmla="*/ 24 h 115"/>
                  <a:gd name="T16" fmla="*/ 128 w 153"/>
                  <a:gd name="T17" fmla="*/ 1 h 115"/>
                  <a:gd name="T18" fmla="*/ 23 w 153"/>
                  <a:gd name="T19" fmla="*/ 13 h 115"/>
                  <a:gd name="T20" fmla="*/ 128 w 153"/>
                  <a:gd name="T21" fmla="*/ 11 h 115"/>
                  <a:gd name="T22" fmla="*/ 141 w 153"/>
                  <a:gd name="T23" fmla="*/ 24 h 115"/>
                  <a:gd name="T24" fmla="*/ 142 w 153"/>
                  <a:gd name="T25" fmla="*/ 30 h 115"/>
                  <a:gd name="T26" fmla="*/ 10 w 153"/>
                  <a:gd name="T27" fmla="*/ 33 h 115"/>
                  <a:gd name="T28" fmla="*/ 10 w 153"/>
                  <a:gd name="T29" fmla="*/ 27 h 115"/>
                  <a:gd name="T30" fmla="*/ 23 w 153"/>
                  <a:gd name="T31" fmla="*/ 13 h 115"/>
                  <a:gd name="T32" fmla="*/ 130 w 153"/>
                  <a:gd name="T33" fmla="*/ 102 h 115"/>
                  <a:gd name="T34" fmla="*/ 25 w 153"/>
                  <a:gd name="T35" fmla="*/ 104 h 115"/>
                  <a:gd name="T36" fmla="*/ 12 w 153"/>
                  <a:gd name="T37" fmla="*/ 91 h 115"/>
                  <a:gd name="T38" fmla="*/ 11 w 153"/>
                  <a:gd name="T39" fmla="*/ 58 h 115"/>
                  <a:gd name="T40" fmla="*/ 142 w 153"/>
                  <a:gd name="T41" fmla="*/ 55 h 115"/>
                  <a:gd name="T42" fmla="*/ 143 w 153"/>
                  <a:gd name="T43" fmla="*/ 88 h 115"/>
                  <a:gd name="T44" fmla="*/ 130 w 153"/>
                  <a:gd name="T45" fmla="*/ 10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15">
                    <a:moveTo>
                      <a:pt x="128" y="1"/>
                    </a:moveTo>
                    <a:cubicBezTo>
                      <a:pt x="23" y="3"/>
                      <a:pt x="23" y="3"/>
                      <a:pt x="23" y="3"/>
                    </a:cubicBezTo>
                    <a:cubicBezTo>
                      <a:pt x="10" y="3"/>
                      <a:pt x="0" y="14"/>
                      <a:pt x="0" y="27"/>
                    </a:cubicBezTo>
                    <a:cubicBezTo>
                      <a:pt x="1" y="91"/>
                      <a:pt x="1" y="91"/>
                      <a:pt x="1" y="91"/>
                    </a:cubicBezTo>
                    <a:cubicBezTo>
                      <a:pt x="2" y="104"/>
                      <a:pt x="12" y="115"/>
                      <a:pt x="25" y="114"/>
                    </a:cubicBezTo>
                    <a:cubicBezTo>
                      <a:pt x="130" y="112"/>
                      <a:pt x="130" y="112"/>
                      <a:pt x="130" y="112"/>
                    </a:cubicBezTo>
                    <a:cubicBezTo>
                      <a:pt x="143" y="112"/>
                      <a:pt x="153" y="101"/>
                      <a:pt x="153" y="88"/>
                    </a:cubicBezTo>
                    <a:cubicBezTo>
                      <a:pt x="152" y="24"/>
                      <a:pt x="152" y="24"/>
                      <a:pt x="152" y="24"/>
                    </a:cubicBezTo>
                    <a:cubicBezTo>
                      <a:pt x="151" y="11"/>
                      <a:pt x="141" y="0"/>
                      <a:pt x="128" y="1"/>
                    </a:cubicBezTo>
                    <a:close/>
                    <a:moveTo>
                      <a:pt x="23" y="13"/>
                    </a:moveTo>
                    <a:cubicBezTo>
                      <a:pt x="128" y="11"/>
                      <a:pt x="128" y="11"/>
                      <a:pt x="128" y="11"/>
                    </a:cubicBezTo>
                    <a:cubicBezTo>
                      <a:pt x="135" y="11"/>
                      <a:pt x="141" y="16"/>
                      <a:pt x="141" y="24"/>
                    </a:cubicBezTo>
                    <a:cubicBezTo>
                      <a:pt x="142" y="30"/>
                      <a:pt x="142" y="30"/>
                      <a:pt x="142" y="30"/>
                    </a:cubicBezTo>
                    <a:cubicBezTo>
                      <a:pt x="10" y="33"/>
                      <a:pt x="10" y="33"/>
                      <a:pt x="10" y="33"/>
                    </a:cubicBezTo>
                    <a:cubicBezTo>
                      <a:pt x="10" y="27"/>
                      <a:pt x="10" y="27"/>
                      <a:pt x="10" y="27"/>
                    </a:cubicBezTo>
                    <a:cubicBezTo>
                      <a:pt x="10" y="19"/>
                      <a:pt x="16" y="13"/>
                      <a:pt x="23" y="13"/>
                    </a:cubicBezTo>
                    <a:close/>
                    <a:moveTo>
                      <a:pt x="130" y="102"/>
                    </a:moveTo>
                    <a:cubicBezTo>
                      <a:pt x="25" y="104"/>
                      <a:pt x="25" y="104"/>
                      <a:pt x="25" y="104"/>
                    </a:cubicBezTo>
                    <a:cubicBezTo>
                      <a:pt x="18" y="104"/>
                      <a:pt x="12" y="98"/>
                      <a:pt x="12" y="91"/>
                    </a:cubicBezTo>
                    <a:cubicBezTo>
                      <a:pt x="11" y="58"/>
                      <a:pt x="11" y="58"/>
                      <a:pt x="11" y="58"/>
                    </a:cubicBezTo>
                    <a:cubicBezTo>
                      <a:pt x="142" y="55"/>
                      <a:pt x="142" y="55"/>
                      <a:pt x="142" y="55"/>
                    </a:cubicBezTo>
                    <a:cubicBezTo>
                      <a:pt x="143" y="88"/>
                      <a:pt x="143" y="88"/>
                      <a:pt x="143" y="88"/>
                    </a:cubicBezTo>
                    <a:cubicBezTo>
                      <a:pt x="143" y="96"/>
                      <a:pt x="137" y="102"/>
                      <a:pt x="130" y="102"/>
                    </a:cubicBezTo>
                    <a:close/>
                  </a:path>
                </a:pathLst>
              </a:custGeom>
              <a:solidFill>
                <a:srgbClr val="39363A"/>
              </a:solidFill>
              <a:ln>
                <a:noFill/>
              </a:ln>
            </p:spPr>
            <p:txBody>
              <a:bodyPr anchor="ctr"/>
              <a:lstStyle/>
              <a:p>
                <a:pPr algn="ctr"/>
                <a:endParaRPr/>
              </a:p>
            </p:txBody>
          </p:sp>
          <p:sp>
            <p:nvSpPr>
              <p:cNvPr id="95" name="任意多边形: 形状 94"/>
              <p:cNvSpPr/>
              <p:nvPr/>
            </p:nvSpPr>
            <p:spPr bwMode="auto">
              <a:xfrm>
                <a:off x="4528" y="1521"/>
                <a:ext cx="145" cy="23"/>
              </a:xfrm>
              <a:custGeom>
                <a:avLst/>
                <a:gdLst>
                  <a:gd name="T0" fmla="*/ 74 w 74"/>
                  <a:gd name="T1" fmla="*/ 5 h 12"/>
                  <a:gd name="T2" fmla="*/ 69 w 74"/>
                  <a:gd name="T3" fmla="*/ 10 h 12"/>
                  <a:gd name="T4" fmla="*/ 5 w 74"/>
                  <a:gd name="T5" fmla="*/ 12 h 12"/>
                  <a:gd name="T6" fmla="*/ 0 w 74"/>
                  <a:gd name="T7" fmla="*/ 6 h 12"/>
                  <a:gd name="T8" fmla="*/ 0 w 74"/>
                  <a:gd name="T9" fmla="*/ 6 h 12"/>
                  <a:gd name="T10" fmla="*/ 5 w 74"/>
                  <a:gd name="T11" fmla="*/ 1 h 12"/>
                  <a:gd name="T12" fmla="*/ 68 w 74"/>
                  <a:gd name="T13" fmla="*/ 0 h 12"/>
                  <a:gd name="T14" fmla="*/ 74 w 74"/>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12">
                    <a:moveTo>
                      <a:pt x="74" y="5"/>
                    </a:moveTo>
                    <a:cubicBezTo>
                      <a:pt x="74" y="8"/>
                      <a:pt x="71" y="10"/>
                      <a:pt x="69" y="10"/>
                    </a:cubicBezTo>
                    <a:cubicBezTo>
                      <a:pt x="5" y="12"/>
                      <a:pt x="5" y="12"/>
                      <a:pt x="5" y="12"/>
                    </a:cubicBezTo>
                    <a:cubicBezTo>
                      <a:pt x="2" y="12"/>
                      <a:pt x="0" y="9"/>
                      <a:pt x="0" y="6"/>
                    </a:cubicBezTo>
                    <a:cubicBezTo>
                      <a:pt x="0" y="6"/>
                      <a:pt x="0" y="6"/>
                      <a:pt x="0" y="6"/>
                    </a:cubicBezTo>
                    <a:cubicBezTo>
                      <a:pt x="0" y="4"/>
                      <a:pt x="2" y="1"/>
                      <a:pt x="5" y="1"/>
                    </a:cubicBezTo>
                    <a:cubicBezTo>
                      <a:pt x="68" y="0"/>
                      <a:pt x="68" y="0"/>
                      <a:pt x="68" y="0"/>
                    </a:cubicBezTo>
                    <a:cubicBezTo>
                      <a:pt x="71" y="0"/>
                      <a:pt x="74" y="2"/>
                      <a:pt x="74" y="5"/>
                    </a:cubicBezTo>
                    <a:close/>
                  </a:path>
                </a:pathLst>
              </a:custGeom>
              <a:solidFill>
                <a:srgbClr val="39363A"/>
              </a:solidFill>
              <a:ln>
                <a:noFill/>
              </a:ln>
            </p:spPr>
            <p:txBody>
              <a:bodyPr anchor="ctr"/>
              <a:lstStyle/>
              <a:p>
                <a:pPr algn="ctr"/>
                <a:endParaRPr/>
              </a:p>
            </p:txBody>
          </p:sp>
          <p:sp>
            <p:nvSpPr>
              <p:cNvPr id="96" name="任意多边形: 形状 95"/>
              <p:cNvSpPr/>
              <p:nvPr/>
            </p:nvSpPr>
            <p:spPr bwMode="auto">
              <a:xfrm>
                <a:off x="4528" y="1558"/>
                <a:ext cx="86" cy="21"/>
              </a:xfrm>
              <a:custGeom>
                <a:avLst/>
                <a:gdLst>
                  <a:gd name="T0" fmla="*/ 44 w 44"/>
                  <a:gd name="T1" fmla="*/ 5 h 11"/>
                  <a:gd name="T2" fmla="*/ 39 w 44"/>
                  <a:gd name="T3" fmla="*/ 11 h 11"/>
                  <a:gd name="T4" fmla="*/ 5 w 44"/>
                  <a:gd name="T5" fmla="*/ 11 h 11"/>
                  <a:gd name="T6" fmla="*/ 0 w 44"/>
                  <a:gd name="T7" fmla="*/ 6 h 11"/>
                  <a:gd name="T8" fmla="*/ 0 w 44"/>
                  <a:gd name="T9" fmla="*/ 6 h 11"/>
                  <a:gd name="T10" fmla="*/ 5 w 44"/>
                  <a:gd name="T11" fmla="*/ 1 h 11"/>
                  <a:gd name="T12" fmla="*/ 39 w 44"/>
                  <a:gd name="T13" fmla="*/ 0 h 11"/>
                  <a:gd name="T14" fmla="*/ 44 w 44"/>
                  <a:gd name="T15" fmla="*/ 5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1">
                    <a:moveTo>
                      <a:pt x="44" y="5"/>
                    </a:moveTo>
                    <a:cubicBezTo>
                      <a:pt x="44" y="8"/>
                      <a:pt x="42" y="11"/>
                      <a:pt x="39" y="11"/>
                    </a:cubicBezTo>
                    <a:cubicBezTo>
                      <a:pt x="5" y="11"/>
                      <a:pt x="5" y="11"/>
                      <a:pt x="5" y="11"/>
                    </a:cubicBezTo>
                    <a:cubicBezTo>
                      <a:pt x="3" y="11"/>
                      <a:pt x="0" y="9"/>
                      <a:pt x="0" y="6"/>
                    </a:cubicBezTo>
                    <a:cubicBezTo>
                      <a:pt x="0" y="6"/>
                      <a:pt x="0" y="6"/>
                      <a:pt x="0" y="6"/>
                    </a:cubicBezTo>
                    <a:cubicBezTo>
                      <a:pt x="0" y="3"/>
                      <a:pt x="2" y="1"/>
                      <a:pt x="5" y="1"/>
                    </a:cubicBezTo>
                    <a:cubicBezTo>
                      <a:pt x="39" y="0"/>
                      <a:pt x="39" y="0"/>
                      <a:pt x="39" y="0"/>
                    </a:cubicBezTo>
                    <a:cubicBezTo>
                      <a:pt x="41" y="0"/>
                      <a:pt x="44" y="2"/>
                      <a:pt x="44" y="5"/>
                    </a:cubicBezTo>
                    <a:close/>
                  </a:path>
                </a:pathLst>
              </a:custGeom>
              <a:solidFill>
                <a:srgbClr val="39363A"/>
              </a:solidFill>
              <a:ln>
                <a:noFill/>
              </a:ln>
            </p:spPr>
            <p:txBody>
              <a:bodyPr anchor="ctr"/>
              <a:lstStyle/>
              <a:p>
                <a:pPr algn="ctr"/>
                <a:endParaRPr/>
              </a:p>
            </p:txBody>
          </p:sp>
          <p:sp>
            <p:nvSpPr>
              <p:cNvPr id="97" name="任意多边形: 形状 96"/>
              <p:cNvSpPr/>
              <p:nvPr/>
            </p:nvSpPr>
            <p:spPr bwMode="auto">
              <a:xfrm>
                <a:off x="3695" y="2893"/>
                <a:ext cx="225" cy="168"/>
              </a:xfrm>
              <a:custGeom>
                <a:avLst/>
                <a:gdLst>
                  <a:gd name="T0" fmla="*/ 95 w 115"/>
                  <a:gd name="T1" fmla="*/ 1 h 86"/>
                  <a:gd name="T2" fmla="*/ 17 w 115"/>
                  <a:gd name="T3" fmla="*/ 2 h 86"/>
                  <a:gd name="T4" fmla="*/ 0 w 115"/>
                  <a:gd name="T5" fmla="*/ 20 h 86"/>
                  <a:gd name="T6" fmla="*/ 1 w 115"/>
                  <a:gd name="T7" fmla="*/ 68 h 86"/>
                  <a:gd name="T8" fmla="*/ 19 w 115"/>
                  <a:gd name="T9" fmla="*/ 86 h 86"/>
                  <a:gd name="T10" fmla="*/ 97 w 115"/>
                  <a:gd name="T11" fmla="*/ 84 h 86"/>
                  <a:gd name="T12" fmla="*/ 114 w 115"/>
                  <a:gd name="T13" fmla="*/ 66 h 86"/>
                  <a:gd name="T14" fmla="*/ 113 w 115"/>
                  <a:gd name="T15" fmla="*/ 18 h 86"/>
                  <a:gd name="T16" fmla="*/ 95 w 115"/>
                  <a:gd name="T17" fmla="*/ 1 h 86"/>
                  <a:gd name="T18" fmla="*/ 17 w 115"/>
                  <a:gd name="T19" fmla="*/ 10 h 86"/>
                  <a:gd name="T20" fmla="*/ 96 w 115"/>
                  <a:gd name="T21" fmla="*/ 8 h 86"/>
                  <a:gd name="T22" fmla="*/ 106 w 115"/>
                  <a:gd name="T23" fmla="*/ 18 h 86"/>
                  <a:gd name="T24" fmla="*/ 106 w 115"/>
                  <a:gd name="T25" fmla="*/ 22 h 86"/>
                  <a:gd name="T26" fmla="*/ 8 w 115"/>
                  <a:gd name="T27" fmla="*/ 25 h 86"/>
                  <a:gd name="T28" fmla="*/ 8 w 115"/>
                  <a:gd name="T29" fmla="*/ 20 h 86"/>
                  <a:gd name="T30" fmla="*/ 17 w 115"/>
                  <a:gd name="T31" fmla="*/ 10 h 86"/>
                  <a:gd name="T32" fmla="*/ 97 w 115"/>
                  <a:gd name="T33" fmla="*/ 76 h 86"/>
                  <a:gd name="T34" fmla="*/ 19 w 115"/>
                  <a:gd name="T35" fmla="*/ 78 h 86"/>
                  <a:gd name="T36" fmla="*/ 9 w 115"/>
                  <a:gd name="T37" fmla="*/ 68 h 86"/>
                  <a:gd name="T38" fmla="*/ 8 w 115"/>
                  <a:gd name="T39" fmla="*/ 43 h 86"/>
                  <a:gd name="T40" fmla="*/ 106 w 115"/>
                  <a:gd name="T41" fmla="*/ 41 h 86"/>
                  <a:gd name="T42" fmla="*/ 107 w 115"/>
                  <a:gd name="T43" fmla="*/ 66 h 86"/>
                  <a:gd name="T44" fmla="*/ 97 w 115"/>
                  <a:gd name="T45" fmla="*/ 7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5" h="86">
                    <a:moveTo>
                      <a:pt x="95" y="1"/>
                    </a:moveTo>
                    <a:cubicBezTo>
                      <a:pt x="17" y="2"/>
                      <a:pt x="17" y="2"/>
                      <a:pt x="17" y="2"/>
                    </a:cubicBezTo>
                    <a:cubicBezTo>
                      <a:pt x="7" y="2"/>
                      <a:pt x="0" y="10"/>
                      <a:pt x="0" y="20"/>
                    </a:cubicBezTo>
                    <a:cubicBezTo>
                      <a:pt x="1" y="68"/>
                      <a:pt x="1" y="68"/>
                      <a:pt x="1" y="68"/>
                    </a:cubicBezTo>
                    <a:cubicBezTo>
                      <a:pt x="1" y="78"/>
                      <a:pt x="9" y="86"/>
                      <a:pt x="19" y="86"/>
                    </a:cubicBezTo>
                    <a:cubicBezTo>
                      <a:pt x="97" y="84"/>
                      <a:pt x="97" y="84"/>
                      <a:pt x="97" y="84"/>
                    </a:cubicBezTo>
                    <a:cubicBezTo>
                      <a:pt x="107" y="84"/>
                      <a:pt x="115" y="76"/>
                      <a:pt x="114" y="66"/>
                    </a:cubicBezTo>
                    <a:cubicBezTo>
                      <a:pt x="113" y="18"/>
                      <a:pt x="113" y="18"/>
                      <a:pt x="113" y="18"/>
                    </a:cubicBezTo>
                    <a:cubicBezTo>
                      <a:pt x="113" y="8"/>
                      <a:pt x="105" y="0"/>
                      <a:pt x="95" y="1"/>
                    </a:cubicBezTo>
                    <a:close/>
                    <a:moveTo>
                      <a:pt x="17" y="10"/>
                    </a:moveTo>
                    <a:cubicBezTo>
                      <a:pt x="96" y="8"/>
                      <a:pt x="96" y="8"/>
                      <a:pt x="96" y="8"/>
                    </a:cubicBezTo>
                    <a:cubicBezTo>
                      <a:pt x="101" y="8"/>
                      <a:pt x="106" y="12"/>
                      <a:pt x="106" y="18"/>
                    </a:cubicBezTo>
                    <a:cubicBezTo>
                      <a:pt x="106" y="22"/>
                      <a:pt x="106" y="22"/>
                      <a:pt x="106" y="22"/>
                    </a:cubicBezTo>
                    <a:cubicBezTo>
                      <a:pt x="8" y="25"/>
                      <a:pt x="8" y="25"/>
                      <a:pt x="8" y="25"/>
                    </a:cubicBezTo>
                    <a:cubicBezTo>
                      <a:pt x="8" y="20"/>
                      <a:pt x="8" y="20"/>
                      <a:pt x="8" y="20"/>
                    </a:cubicBezTo>
                    <a:cubicBezTo>
                      <a:pt x="7" y="15"/>
                      <a:pt x="12" y="10"/>
                      <a:pt x="17" y="10"/>
                    </a:cubicBezTo>
                    <a:close/>
                    <a:moveTo>
                      <a:pt x="97" y="76"/>
                    </a:moveTo>
                    <a:cubicBezTo>
                      <a:pt x="19" y="78"/>
                      <a:pt x="19" y="78"/>
                      <a:pt x="19" y="78"/>
                    </a:cubicBezTo>
                    <a:cubicBezTo>
                      <a:pt x="13" y="78"/>
                      <a:pt x="9" y="74"/>
                      <a:pt x="9" y="68"/>
                    </a:cubicBezTo>
                    <a:cubicBezTo>
                      <a:pt x="8" y="43"/>
                      <a:pt x="8" y="43"/>
                      <a:pt x="8" y="43"/>
                    </a:cubicBezTo>
                    <a:cubicBezTo>
                      <a:pt x="106" y="41"/>
                      <a:pt x="106" y="41"/>
                      <a:pt x="106" y="41"/>
                    </a:cubicBezTo>
                    <a:cubicBezTo>
                      <a:pt x="107" y="66"/>
                      <a:pt x="107" y="66"/>
                      <a:pt x="107" y="66"/>
                    </a:cubicBezTo>
                    <a:cubicBezTo>
                      <a:pt x="107" y="72"/>
                      <a:pt x="103" y="76"/>
                      <a:pt x="97" y="76"/>
                    </a:cubicBezTo>
                    <a:close/>
                  </a:path>
                </a:pathLst>
              </a:custGeom>
              <a:solidFill>
                <a:srgbClr val="39363A"/>
              </a:solidFill>
              <a:ln>
                <a:noFill/>
              </a:ln>
            </p:spPr>
            <p:txBody>
              <a:bodyPr anchor="ctr"/>
              <a:lstStyle/>
              <a:p>
                <a:pPr algn="ctr"/>
                <a:endParaRPr/>
              </a:p>
            </p:txBody>
          </p:sp>
          <p:sp>
            <p:nvSpPr>
              <p:cNvPr id="98" name="任意多边形: 形状 97"/>
              <p:cNvSpPr/>
              <p:nvPr/>
            </p:nvSpPr>
            <p:spPr bwMode="auto">
              <a:xfrm>
                <a:off x="3725" y="2987"/>
                <a:ext cx="109" cy="18"/>
              </a:xfrm>
              <a:custGeom>
                <a:avLst/>
                <a:gdLst>
                  <a:gd name="T0" fmla="*/ 56 w 56"/>
                  <a:gd name="T1" fmla="*/ 4 h 9"/>
                  <a:gd name="T2" fmla="*/ 52 w 56"/>
                  <a:gd name="T3" fmla="*/ 8 h 9"/>
                  <a:gd name="T4" fmla="*/ 4 w 56"/>
                  <a:gd name="T5" fmla="*/ 9 h 9"/>
                  <a:gd name="T6" fmla="*/ 0 w 56"/>
                  <a:gd name="T7" fmla="*/ 6 h 9"/>
                  <a:gd name="T8" fmla="*/ 0 w 56"/>
                  <a:gd name="T9" fmla="*/ 6 h 9"/>
                  <a:gd name="T10" fmla="*/ 4 w 56"/>
                  <a:gd name="T11" fmla="*/ 2 h 9"/>
                  <a:gd name="T12" fmla="*/ 52 w 56"/>
                  <a:gd name="T13" fmla="*/ 1 h 9"/>
                  <a:gd name="T14" fmla="*/ 56 w 56"/>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9">
                    <a:moveTo>
                      <a:pt x="56" y="4"/>
                    </a:moveTo>
                    <a:cubicBezTo>
                      <a:pt x="56" y="7"/>
                      <a:pt x="54" y="8"/>
                      <a:pt x="52" y="8"/>
                    </a:cubicBezTo>
                    <a:cubicBezTo>
                      <a:pt x="4" y="9"/>
                      <a:pt x="4" y="9"/>
                      <a:pt x="4" y="9"/>
                    </a:cubicBezTo>
                    <a:cubicBezTo>
                      <a:pt x="2" y="9"/>
                      <a:pt x="1" y="8"/>
                      <a:pt x="0" y="6"/>
                    </a:cubicBezTo>
                    <a:cubicBezTo>
                      <a:pt x="0" y="6"/>
                      <a:pt x="0" y="6"/>
                      <a:pt x="0" y="6"/>
                    </a:cubicBezTo>
                    <a:cubicBezTo>
                      <a:pt x="0" y="3"/>
                      <a:pt x="2" y="2"/>
                      <a:pt x="4" y="2"/>
                    </a:cubicBezTo>
                    <a:cubicBezTo>
                      <a:pt x="52" y="1"/>
                      <a:pt x="52" y="1"/>
                      <a:pt x="52" y="1"/>
                    </a:cubicBezTo>
                    <a:cubicBezTo>
                      <a:pt x="54" y="0"/>
                      <a:pt x="56" y="2"/>
                      <a:pt x="56" y="4"/>
                    </a:cubicBezTo>
                    <a:close/>
                  </a:path>
                </a:pathLst>
              </a:custGeom>
              <a:solidFill>
                <a:srgbClr val="39363A"/>
              </a:solidFill>
              <a:ln>
                <a:noFill/>
              </a:ln>
            </p:spPr>
            <p:txBody>
              <a:bodyPr anchor="ctr"/>
              <a:lstStyle/>
              <a:p>
                <a:pPr algn="ctr"/>
                <a:endParaRPr/>
              </a:p>
            </p:txBody>
          </p:sp>
          <p:sp>
            <p:nvSpPr>
              <p:cNvPr id="99" name="任意多边形: 形状 98"/>
              <p:cNvSpPr/>
              <p:nvPr/>
            </p:nvSpPr>
            <p:spPr bwMode="auto">
              <a:xfrm>
                <a:off x="3726" y="3016"/>
                <a:ext cx="65" cy="16"/>
              </a:xfrm>
              <a:custGeom>
                <a:avLst/>
                <a:gdLst>
                  <a:gd name="T0" fmla="*/ 32 w 33"/>
                  <a:gd name="T1" fmla="*/ 4 h 8"/>
                  <a:gd name="T2" fmla="*/ 29 w 33"/>
                  <a:gd name="T3" fmla="*/ 8 h 8"/>
                  <a:gd name="T4" fmla="*/ 4 w 33"/>
                  <a:gd name="T5" fmla="*/ 8 h 8"/>
                  <a:gd name="T6" fmla="*/ 0 w 33"/>
                  <a:gd name="T7" fmla="*/ 5 h 8"/>
                  <a:gd name="T8" fmla="*/ 0 w 33"/>
                  <a:gd name="T9" fmla="*/ 5 h 8"/>
                  <a:gd name="T10" fmla="*/ 4 w 33"/>
                  <a:gd name="T11" fmla="*/ 1 h 8"/>
                  <a:gd name="T12" fmla="*/ 29 w 33"/>
                  <a:gd name="T13" fmla="*/ 0 h 8"/>
                  <a:gd name="T14" fmla="*/ 32 w 33"/>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8">
                    <a:moveTo>
                      <a:pt x="32" y="4"/>
                    </a:moveTo>
                    <a:cubicBezTo>
                      <a:pt x="33" y="6"/>
                      <a:pt x="31" y="8"/>
                      <a:pt x="29" y="8"/>
                    </a:cubicBezTo>
                    <a:cubicBezTo>
                      <a:pt x="4" y="8"/>
                      <a:pt x="4" y="8"/>
                      <a:pt x="4" y="8"/>
                    </a:cubicBezTo>
                    <a:cubicBezTo>
                      <a:pt x="2" y="8"/>
                      <a:pt x="0" y="7"/>
                      <a:pt x="0" y="5"/>
                    </a:cubicBezTo>
                    <a:cubicBezTo>
                      <a:pt x="0" y="5"/>
                      <a:pt x="0" y="5"/>
                      <a:pt x="0" y="5"/>
                    </a:cubicBezTo>
                    <a:cubicBezTo>
                      <a:pt x="0" y="2"/>
                      <a:pt x="1" y="1"/>
                      <a:pt x="4" y="1"/>
                    </a:cubicBezTo>
                    <a:cubicBezTo>
                      <a:pt x="29" y="0"/>
                      <a:pt x="29" y="0"/>
                      <a:pt x="29" y="0"/>
                    </a:cubicBezTo>
                    <a:cubicBezTo>
                      <a:pt x="31" y="0"/>
                      <a:pt x="32" y="2"/>
                      <a:pt x="32" y="4"/>
                    </a:cubicBezTo>
                    <a:close/>
                  </a:path>
                </a:pathLst>
              </a:custGeom>
              <a:solidFill>
                <a:srgbClr val="39363A"/>
              </a:solidFill>
              <a:ln>
                <a:noFill/>
              </a:ln>
            </p:spPr>
            <p:txBody>
              <a:bodyPr anchor="ctr"/>
              <a:lstStyle/>
              <a:p>
                <a:pPr algn="ctr"/>
                <a:endParaRPr/>
              </a:p>
            </p:txBody>
          </p:sp>
          <p:sp>
            <p:nvSpPr>
              <p:cNvPr id="100" name="任意多边形: 形状 99"/>
              <p:cNvSpPr/>
              <p:nvPr/>
            </p:nvSpPr>
            <p:spPr bwMode="auto">
              <a:xfrm>
                <a:off x="3813" y="2647"/>
                <a:ext cx="27" cy="59"/>
              </a:xfrm>
              <a:custGeom>
                <a:avLst/>
                <a:gdLst>
                  <a:gd name="T0" fmla="*/ 2 w 14"/>
                  <a:gd name="T1" fmla="*/ 15 h 30"/>
                  <a:gd name="T2" fmla="*/ 0 w 14"/>
                  <a:gd name="T3" fmla="*/ 19 h 30"/>
                  <a:gd name="T4" fmla="*/ 1 w 14"/>
                  <a:gd name="T5" fmla="*/ 22 h 30"/>
                  <a:gd name="T6" fmla="*/ 2 w 14"/>
                  <a:gd name="T7" fmla="*/ 24 h 30"/>
                  <a:gd name="T8" fmla="*/ 4 w 14"/>
                  <a:gd name="T9" fmla="*/ 25 h 30"/>
                  <a:gd name="T10" fmla="*/ 4 w 14"/>
                  <a:gd name="T11" fmla="*/ 29 h 30"/>
                  <a:gd name="T12" fmla="*/ 5 w 14"/>
                  <a:gd name="T13" fmla="*/ 30 h 30"/>
                  <a:gd name="T14" fmla="*/ 6 w 14"/>
                  <a:gd name="T15" fmla="*/ 29 h 30"/>
                  <a:gd name="T16" fmla="*/ 6 w 14"/>
                  <a:gd name="T17" fmla="*/ 25 h 30"/>
                  <a:gd name="T18" fmla="*/ 8 w 14"/>
                  <a:gd name="T19" fmla="*/ 26 h 30"/>
                  <a:gd name="T20" fmla="*/ 8 w 14"/>
                  <a:gd name="T21" fmla="*/ 29 h 30"/>
                  <a:gd name="T22" fmla="*/ 9 w 14"/>
                  <a:gd name="T23" fmla="*/ 30 h 30"/>
                  <a:gd name="T24" fmla="*/ 10 w 14"/>
                  <a:gd name="T25" fmla="*/ 29 h 30"/>
                  <a:gd name="T26" fmla="*/ 10 w 14"/>
                  <a:gd name="T27" fmla="*/ 26 h 30"/>
                  <a:gd name="T28" fmla="*/ 12 w 14"/>
                  <a:gd name="T29" fmla="*/ 25 h 30"/>
                  <a:gd name="T30" fmla="*/ 14 w 14"/>
                  <a:gd name="T31" fmla="*/ 25 h 30"/>
                  <a:gd name="T32" fmla="*/ 14 w 14"/>
                  <a:gd name="T33" fmla="*/ 24 h 30"/>
                  <a:gd name="T34" fmla="*/ 14 w 14"/>
                  <a:gd name="T35" fmla="*/ 23 h 30"/>
                  <a:gd name="T36" fmla="*/ 14 w 14"/>
                  <a:gd name="T37" fmla="*/ 22 h 30"/>
                  <a:gd name="T38" fmla="*/ 14 w 14"/>
                  <a:gd name="T39" fmla="*/ 21 h 30"/>
                  <a:gd name="T40" fmla="*/ 11 w 14"/>
                  <a:gd name="T41" fmla="*/ 22 h 30"/>
                  <a:gd name="T42" fmla="*/ 10 w 14"/>
                  <a:gd name="T43" fmla="*/ 22 h 30"/>
                  <a:gd name="T44" fmla="*/ 10 w 14"/>
                  <a:gd name="T45" fmla="*/ 15 h 30"/>
                  <a:gd name="T46" fmla="*/ 10 w 14"/>
                  <a:gd name="T47" fmla="*/ 15 h 30"/>
                  <a:gd name="T48" fmla="*/ 12 w 14"/>
                  <a:gd name="T49" fmla="*/ 14 h 30"/>
                  <a:gd name="T50" fmla="*/ 14 w 14"/>
                  <a:gd name="T51" fmla="*/ 12 h 30"/>
                  <a:gd name="T52" fmla="*/ 14 w 14"/>
                  <a:gd name="T53" fmla="*/ 10 h 30"/>
                  <a:gd name="T54" fmla="*/ 14 w 14"/>
                  <a:gd name="T55" fmla="*/ 8 h 30"/>
                  <a:gd name="T56" fmla="*/ 12 w 14"/>
                  <a:gd name="T57" fmla="*/ 6 h 30"/>
                  <a:gd name="T58" fmla="*/ 10 w 14"/>
                  <a:gd name="T59" fmla="*/ 5 h 30"/>
                  <a:gd name="T60" fmla="*/ 10 w 14"/>
                  <a:gd name="T61" fmla="*/ 2 h 30"/>
                  <a:gd name="T62" fmla="*/ 9 w 14"/>
                  <a:gd name="T63" fmla="*/ 1 h 30"/>
                  <a:gd name="T64" fmla="*/ 8 w 14"/>
                  <a:gd name="T65" fmla="*/ 1 h 30"/>
                  <a:gd name="T66" fmla="*/ 8 w 14"/>
                  <a:gd name="T67" fmla="*/ 4 h 30"/>
                  <a:gd name="T68" fmla="*/ 7 w 14"/>
                  <a:gd name="T69" fmla="*/ 4 h 30"/>
                  <a:gd name="T70" fmla="*/ 6 w 14"/>
                  <a:gd name="T71" fmla="*/ 4 h 30"/>
                  <a:gd name="T72" fmla="*/ 7 w 14"/>
                  <a:gd name="T73" fmla="*/ 1 h 30"/>
                  <a:gd name="T74" fmla="*/ 6 w 14"/>
                  <a:gd name="T75" fmla="*/ 0 h 30"/>
                  <a:gd name="T76" fmla="*/ 5 w 14"/>
                  <a:gd name="T77" fmla="*/ 1 h 30"/>
                  <a:gd name="T78" fmla="*/ 5 w 14"/>
                  <a:gd name="T79" fmla="*/ 4 h 30"/>
                  <a:gd name="T80" fmla="*/ 3 w 14"/>
                  <a:gd name="T81" fmla="*/ 4 h 30"/>
                  <a:gd name="T82" fmla="*/ 2 w 14"/>
                  <a:gd name="T83" fmla="*/ 4 h 30"/>
                  <a:gd name="T84" fmla="*/ 2 w 14"/>
                  <a:gd name="T85" fmla="*/ 5 h 30"/>
                  <a:gd name="T86" fmla="*/ 1 w 14"/>
                  <a:gd name="T87" fmla="*/ 5 h 30"/>
                  <a:gd name="T88" fmla="*/ 1 w 14"/>
                  <a:gd name="T89" fmla="*/ 6 h 30"/>
                  <a:gd name="T90" fmla="*/ 2 w 14"/>
                  <a:gd name="T91" fmla="*/ 7 h 30"/>
                  <a:gd name="T92" fmla="*/ 2 w 14"/>
                  <a:gd name="T93" fmla="*/ 8 h 30"/>
                  <a:gd name="T94" fmla="*/ 4 w 14"/>
                  <a:gd name="T95" fmla="*/ 8 h 30"/>
                  <a:gd name="T96" fmla="*/ 5 w 14"/>
                  <a:gd name="T97" fmla="*/ 7 h 30"/>
                  <a:gd name="T98" fmla="*/ 4 w 14"/>
                  <a:gd name="T99" fmla="*/ 14 h 30"/>
                  <a:gd name="T100" fmla="*/ 2 w 14"/>
                  <a:gd name="T101" fmla="*/ 15 h 30"/>
                  <a:gd name="T102" fmla="*/ 6 w 14"/>
                  <a:gd name="T103" fmla="*/ 17 h 30"/>
                  <a:gd name="T104" fmla="*/ 8 w 14"/>
                  <a:gd name="T105" fmla="*/ 16 h 30"/>
                  <a:gd name="T106" fmla="*/ 8 w 14"/>
                  <a:gd name="T107" fmla="*/ 22 h 30"/>
                  <a:gd name="T108" fmla="*/ 6 w 14"/>
                  <a:gd name="T109" fmla="*/ 22 h 30"/>
                  <a:gd name="T110" fmla="*/ 6 w 14"/>
                  <a:gd name="T111" fmla="*/ 17 h 30"/>
                  <a:gd name="T112" fmla="*/ 6 w 14"/>
                  <a:gd name="T113" fmla="*/ 7 h 30"/>
                  <a:gd name="T114" fmla="*/ 8 w 14"/>
                  <a:gd name="T115" fmla="*/ 8 h 30"/>
                  <a:gd name="T116" fmla="*/ 8 w 14"/>
                  <a:gd name="T117" fmla="*/ 12 h 30"/>
                  <a:gd name="T118" fmla="*/ 6 w 14"/>
                  <a:gd name="T119" fmla="*/ 13 h 30"/>
                  <a:gd name="T120" fmla="*/ 6 w 14"/>
                  <a:gd name="T1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 h="30">
                    <a:moveTo>
                      <a:pt x="2" y="15"/>
                    </a:moveTo>
                    <a:cubicBezTo>
                      <a:pt x="1" y="16"/>
                      <a:pt x="0" y="18"/>
                      <a:pt x="0" y="19"/>
                    </a:cubicBezTo>
                    <a:cubicBezTo>
                      <a:pt x="0" y="20"/>
                      <a:pt x="0" y="21"/>
                      <a:pt x="1" y="22"/>
                    </a:cubicBezTo>
                    <a:cubicBezTo>
                      <a:pt x="1" y="23"/>
                      <a:pt x="2" y="24"/>
                      <a:pt x="2" y="24"/>
                    </a:cubicBezTo>
                    <a:cubicBezTo>
                      <a:pt x="3" y="24"/>
                      <a:pt x="3" y="25"/>
                      <a:pt x="4" y="25"/>
                    </a:cubicBezTo>
                    <a:cubicBezTo>
                      <a:pt x="4" y="29"/>
                      <a:pt x="4" y="29"/>
                      <a:pt x="4" y="29"/>
                    </a:cubicBezTo>
                    <a:cubicBezTo>
                      <a:pt x="4" y="29"/>
                      <a:pt x="4" y="30"/>
                      <a:pt x="5" y="30"/>
                    </a:cubicBezTo>
                    <a:cubicBezTo>
                      <a:pt x="5" y="30"/>
                      <a:pt x="6" y="29"/>
                      <a:pt x="6" y="29"/>
                    </a:cubicBezTo>
                    <a:cubicBezTo>
                      <a:pt x="6" y="25"/>
                      <a:pt x="6" y="25"/>
                      <a:pt x="6" y="25"/>
                    </a:cubicBezTo>
                    <a:cubicBezTo>
                      <a:pt x="7" y="25"/>
                      <a:pt x="7" y="26"/>
                      <a:pt x="8" y="26"/>
                    </a:cubicBezTo>
                    <a:cubicBezTo>
                      <a:pt x="8" y="29"/>
                      <a:pt x="8" y="29"/>
                      <a:pt x="8" y="29"/>
                    </a:cubicBezTo>
                    <a:cubicBezTo>
                      <a:pt x="8" y="29"/>
                      <a:pt x="8" y="30"/>
                      <a:pt x="9" y="30"/>
                    </a:cubicBezTo>
                    <a:cubicBezTo>
                      <a:pt x="9" y="30"/>
                      <a:pt x="10" y="29"/>
                      <a:pt x="10" y="29"/>
                    </a:cubicBezTo>
                    <a:cubicBezTo>
                      <a:pt x="10" y="26"/>
                      <a:pt x="10" y="26"/>
                      <a:pt x="10" y="26"/>
                    </a:cubicBezTo>
                    <a:cubicBezTo>
                      <a:pt x="11" y="26"/>
                      <a:pt x="11" y="25"/>
                      <a:pt x="12" y="25"/>
                    </a:cubicBezTo>
                    <a:cubicBezTo>
                      <a:pt x="13" y="25"/>
                      <a:pt x="14" y="25"/>
                      <a:pt x="14" y="25"/>
                    </a:cubicBezTo>
                    <a:cubicBezTo>
                      <a:pt x="14" y="24"/>
                      <a:pt x="14" y="24"/>
                      <a:pt x="14" y="24"/>
                    </a:cubicBezTo>
                    <a:cubicBezTo>
                      <a:pt x="14" y="23"/>
                      <a:pt x="14" y="23"/>
                      <a:pt x="14" y="23"/>
                    </a:cubicBezTo>
                    <a:cubicBezTo>
                      <a:pt x="14" y="22"/>
                      <a:pt x="14" y="22"/>
                      <a:pt x="14" y="22"/>
                    </a:cubicBezTo>
                    <a:cubicBezTo>
                      <a:pt x="14" y="21"/>
                      <a:pt x="14" y="21"/>
                      <a:pt x="14" y="21"/>
                    </a:cubicBezTo>
                    <a:cubicBezTo>
                      <a:pt x="13" y="21"/>
                      <a:pt x="12" y="22"/>
                      <a:pt x="11" y="22"/>
                    </a:cubicBezTo>
                    <a:cubicBezTo>
                      <a:pt x="11" y="22"/>
                      <a:pt x="10" y="22"/>
                      <a:pt x="10" y="22"/>
                    </a:cubicBezTo>
                    <a:cubicBezTo>
                      <a:pt x="10" y="15"/>
                      <a:pt x="10" y="15"/>
                      <a:pt x="10" y="15"/>
                    </a:cubicBezTo>
                    <a:cubicBezTo>
                      <a:pt x="10" y="15"/>
                      <a:pt x="10" y="15"/>
                      <a:pt x="10" y="15"/>
                    </a:cubicBezTo>
                    <a:cubicBezTo>
                      <a:pt x="11" y="15"/>
                      <a:pt x="12" y="14"/>
                      <a:pt x="12" y="14"/>
                    </a:cubicBezTo>
                    <a:cubicBezTo>
                      <a:pt x="13" y="13"/>
                      <a:pt x="13" y="13"/>
                      <a:pt x="14" y="12"/>
                    </a:cubicBezTo>
                    <a:cubicBezTo>
                      <a:pt x="14" y="12"/>
                      <a:pt x="14" y="11"/>
                      <a:pt x="14" y="10"/>
                    </a:cubicBezTo>
                    <a:cubicBezTo>
                      <a:pt x="14" y="9"/>
                      <a:pt x="14" y="8"/>
                      <a:pt x="14" y="8"/>
                    </a:cubicBezTo>
                    <a:cubicBezTo>
                      <a:pt x="13" y="7"/>
                      <a:pt x="13" y="6"/>
                      <a:pt x="12" y="6"/>
                    </a:cubicBezTo>
                    <a:cubicBezTo>
                      <a:pt x="12" y="5"/>
                      <a:pt x="11" y="5"/>
                      <a:pt x="10" y="5"/>
                    </a:cubicBezTo>
                    <a:cubicBezTo>
                      <a:pt x="10" y="2"/>
                      <a:pt x="10" y="2"/>
                      <a:pt x="10" y="2"/>
                    </a:cubicBezTo>
                    <a:cubicBezTo>
                      <a:pt x="10" y="1"/>
                      <a:pt x="10" y="1"/>
                      <a:pt x="9" y="1"/>
                    </a:cubicBezTo>
                    <a:cubicBezTo>
                      <a:pt x="9" y="1"/>
                      <a:pt x="8" y="1"/>
                      <a:pt x="8" y="1"/>
                    </a:cubicBezTo>
                    <a:cubicBezTo>
                      <a:pt x="8" y="4"/>
                      <a:pt x="8" y="4"/>
                      <a:pt x="8" y="4"/>
                    </a:cubicBezTo>
                    <a:cubicBezTo>
                      <a:pt x="8" y="4"/>
                      <a:pt x="7" y="4"/>
                      <a:pt x="7" y="4"/>
                    </a:cubicBezTo>
                    <a:cubicBezTo>
                      <a:pt x="7" y="4"/>
                      <a:pt x="7" y="4"/>
                      <a:pt x="6" y="4"/>
                    </a:cubicBezTo>
                    <a:cubicBezTo>
                      <a:pt x="7" y="1"/>
                      <a:pt x="7" y="1"/>
                      <a:pt x="7" y="1"/>
                    </a:cubicBezTo>
                    <a:cubicBezTo>
                      <a:pt x="7" y="1"/>
                      <a:pt x="6" y="0"/>
                      <a:pt x="6" y="0"/>
                    </a:cubicBezTo>
                    <a:cubicBezTo>
                      <a:pt x="5" y="0"/>
                      <a:pt x="5" y="1"/>
                      <a:pt x="5" y="1"/>
                    </a:cubicBezTo>
                    <a:cubicBezTo>
                      <a:pt x="5" y="4"/>
                      <a:pt x="5" y="4"/>
                      <a:pt x="5" y="4"/>
                    </a:cubicBezTo>
                    <a:cubicBezTo>
                      <a:pt x="4" y="4"/>
                      <a:pt x="4" y="4"/>
                      <a:pt x="3" y="4"/>
                    </a:cubicBezTo>
                    <a:cubicBezTo>
                      <a:pt x="3" y="4"/>
                      <a:pt x="3" y="4"/>
                      <a:pt x="2" y="4"/>
                    </a:cubicBezTo>
                    <a:cubicBezTo>
                      <a:pt x="2" y="4"/>
                      <a:pt x="2" y="4"/>
                      <a:pt x="2" y="5"/>
                    </a:cubicBezTo>
                    <a:cubicBezTo>
                      <a:pt x="1" y="5"/>
                      <a:pt x="1" y="5"/>
                      <a:pt x="1" y="5"/>
                    </a:cubicBezTo>
                    <a:cubicBezTo>
                      <a:pt x="1" y="6"/>
                      <a:pt x="1" y="6"/>
                      <a:pt x="1" y="6"/>
                    </a:cubicBezTo>
                    <a:cubicBezTo>
                      <a:pt x="2" y="7"/>
                      <a:pt x="2" y="7"/>
                      <a:pt x="2" y="7"/>
                    </a:cubicBezTo>
                    <a:cubicBezTo>
                      <a:pt x="2" y="8"/>
                      <a:pt x="2" y="8"/>
                      <a:pt x="2" y="8"/>
                    </a:cubicBezTo>
                    <a:cubicBezTo>
                      <a:pt x="3" y="8"/>
                      <a:pt x="3" y="8"/>
                      <a:pt x="4" y="8"/>
                    </a:cubicBezTo>
                    <a:cubicBezTo>
                      <a:pt x="4" y="8"/>
                      <a:pt x="4" y="7"/>
                      <a:pt x="5" y="7"/>
                    </a:cubicBezTo>
                    <a:cubicBezTo>
                      <a:pt x="4" y="14"/>
                      <a:pt x="4" y="14"/>
                      <a:pt x="4" y="14"/>
                    </a:cubicBezTo>
                    <a:cubicBezTo>
                      <a:pt x="3" y="14"/>
                      <a:pt x="2" y="15"/>
                      <a:pt x="2" y="15"/>
                    </a:cubicBezTo>
                    <a:close/>
                    <a:moveTo>
                      <a:pt x="6" y="17"/>
                    </a:moveTo>
                    <a:cubicBezTo>
                      <a:pt x="7" y="17"/>
                      <a:pt x="7" y="16"/>
                      <a:pt x="8" y="16"/>
                    </a:cubicBezTo>
                    <a:cubicBezTo>
                      <a:pt x="8" y="22"/>
                      <a:pt x="8" y="22"/>
                      <a:pt x="8" y="22"/>
                    </a:cubicBezTo>
                    <a:cubicBezTo>
                      <a:pt x="7" y="22"/>
                      <a:pt x="7" y="22"/>
                      <a:pt x="6" y="22"/>
                    </a:cubicBezTo>
                    <a:lnTo>
                      <a:pt x="6" y="17"/>
                    </a:lnTo>
                    <a:close/>
                    <a:moveTo>
                      <a:pt x="6" y="7"/>
                    </a:moveTo>
                    <a:cubicBezTo>
                      <a:pt x="7" y="7"/>
                      <a:pt x="8" y="7"/>
                      <a:pt x="8" y="8"/>
                    </a:cubicBezTo>
                    <a:cubicBezTo>
                      <a:pt x="8" y="12"/>
                      <a:pt x="8" y="12"/>
                      <a:pt x="8" y="12"/>
                    </a:cubicBezTo>
                    <a:cubicBezTo>
                      <a:pt x="8" y="12"/>
                      <a:pt x="7" y="12"/>
                      <a:pt x="6" y="13"/>
                    </a:cubicBezTo>
                    <a:lnTo>
                      <a:pt x="6" y="7"/>
                    </a:lnTo>
                    <a:close/>
                  </a:path>
                </a:pathLst>
              </a:custGeom>
              <a:solidFill>
                <a:srgbClr val="39363A"/>
              </a:solidFill>
              <a:ln>
                <a:noFill/>
              </a:ln>
            </p:spPr>
            <p:txBody>
              <a:bodyPr anchor="ctr"/>
              <a:lstStyle/>
              <a:p>
                <a:pPr algn="ctr"/>
                <a:endParaRPr/>
              </a:p>
            </p:txBody>
          </p:sp>
          <p:sp>
            <p:nvSpPr>
              <p:cNvPr id="101" name="任意多边形: 形状 100"/>
              <p:cNvSpPr/>
              <p:nvPr/>
            </p:nvSpPr>
            <p:spPr bwMode="auto">
              <a:xfrm>
                <a:off x="3769" y="2619"/>
                <a:ext cx="116" cy="171"/>
              </a:xfrm>
              <a:custGeom>
                <a:avLst/>
                <a:gdLst>
                  <a:gd name="T0" fmla="*/ 21 w 59"/>
                  <a:gd name="T1" fmla="*/ 57 h 87"/>
                  <a:gd name="T2" fmla="*/ 20 w 59"/>
                  <a:gd name="T3" fmla="*/ 81 h 87"/>
                  <a:gd name="T4" fmla="*/ 25 w 59"/>
                  <a:gd name="T5" fmla="*/ 87 h 87"/>
                  <a:gd name="T6" fmla="*/ 31 w 59"/>
                  <a:gd name="T7" fmla="*/ 87 h 87"/>
                  <a:gd name="T8" fmla="*/ 36 w 59"/>
                  <a:gd name="T9" fmla="*/ 82 h 87"/>
                  <a:gd name="T10" fmla="*/ 37 w 59"/>
                  <a:gd name="T11" fmla="*/ 57 h 87"/>
                  <a:gd name="T12" fmla="*/ 58 w 59"/>
                  <a:gd name="T13" fmla="*/ 30 h 87"/>
                  <a:gd name="T14" fmla="*/ 30 w 59"/>
                  <a:gd name="T15" fmla="*/ 0 h 87"/>
                  <a:gd name="T16" fmla="*/ 1 w 59"/>
                  <a:gd name="T17" fmla="*/ 28 h 87"/>
                  <a:gd name="T18" fmla="*/ 21 w 59"/>
                  <a:gd name="T19" fmla="*/ 57 h 87"/>
                  <a:gd name="T20" fmla="*/ 9 w 59"/>
                  <a:gd name="T21" fmla="*/ 29 h 87"/>
                  <a:gd name="T22" fmla="*/ 30 w 59"/>
                  <a:gd name="T23" fmla="*/ 9 h 87"/>
                  <a:gd name="T24" fmla="*/ 50 w 59"/>
                  <a:gd name="T25" fmla="*/ 30 h 87"/>
                  <a:gd name="T26" fmla="*/ 29 w 59"/>
                  <a:gd name="T27" fmla="*/ 50 h 87"/>
                  <a:gd name="T28" fmla="*/ 9 w 59"/>
                  <a:gd name="T29" fmla="*/ 2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87">
                    <a:moveTo>
                      <a:pt x="21" y="57"/>
                    </a:moveTo>
                    <a:cubicBezTo>
                      <a:pt x="20" y="81"/>
                      <a:pt x="20" y="81"/>
                      <a:pt x="20" y="81"/>
                    </a:cubicBezTo>
                    <a:cubicBezTo>
                      <a:pt x="20" y="84"/>
                      <a:pt x="22" y="87"/>
                      <a:pt x="25" y="87"/>
                    </a:cubicBezTo>
                    <a:cubicBezTo>
                      <a:pt x="31" y="87"/>
                      <a:pt x="31" y="87"/>
                      <a:pt x="31" y="87"/>
                    </a:cubicBezTo>
                    <a:cubicBezTo>
                      <a:pt x="33" y="87"/>
                      <a:pt x="36" y="85"/>
                      <a:pt x="36" y="82"/>
                    </a:cubicBezTo>
                    <a:cubicBezTo>
                      <a:pt x="37" y="57"/>
                      <a:pt x="37" y="57"/>
                      <a:pt x="37" y="57"/>
                    </a:cubicBezTo>
                    <a:cubicBezTo>
                      <a:pt x="49" y="54"/>
                      <a:pt x="58" y="43"/>
                      <a:pt x="58" y="30"/>
                    </a:cubicBezTo>
                    <a:cubicBezTo>
                      <a:pt x="59" y="14"/>
                      <a:pt x="46" y="1"/>
                      <a:pt x="30" y="0"/>
                    </a:cubicBezTo>
                    <a:cubicBezTo>
                      <a:pt x="14" y="0"/>
                      <a:pt x="1" y="12"/>
                      <a:pt x="1" y="28"/>
                    </a:cubicBezTo>
                    <a:cubicBezTo>
                      <a:pt x="0" y="42"/>
                      <a:pt x="9" y="53"/>
                      <a:pt x="21" y="57"/>
                    </a:cubicBezTo>
                    <a:close/>
                    <a:moveTo>
                      <a:pt x="9" y="29"/>
                    </a:moveTo>
                    <a:cubicBezTo>
                      <a:pt x="9" y="17"/>
                      <a:pt x="19" y="8"/>
                      <a:pt x="30" y="9"/>
                    </a:cubicBezTo>
                    <a:cubicBezTo>
                      <a:pt x="41" y="9"/>
                      <a:pt x="50" y="18"/>
                      <a:pt x="50" y="30"/>
                    </a:cubicBezTo>
                    <a:cubicBezTo>
                      <a:pt x="50" y="41"/>
                      <a:pt x="40" y="50"/>
                      <a:pt x="29" y="50"/>
                    </a:cubicBezTo>
                    <a:cubicBezTo>
                      <a:pt x="18" y="49"/>
                      <a:pt x="9" y="40"/>
                      <a:pt x="9" y="29"/>
                    </a:cubicBezTo>
                    <a:close/>
                  </a:path>
                </a:pathLst>
              </a:custGeom>
              <a:solidFill>
                <a:srgbClr val="39363A"/>
              </a:solidFill>
              <a:ln>
                <a:noFill/>
              </a:ln>
            </p:spPr>
            <p:txBody>
              <a:bodyPr anchor="ctr"/>
              <a:lstStyle/>
              <a:p>
                <a:pPr algn="ctr"/>
                <a:endParaRPr/>
              </a:p>
            </p:txBody>
          </p:sp>
          <p:sp>
            <p:nvSpPr>
              <p:cNvPr id="102" name="任意多边形: 形状 101"/>
              <p:cNvSpPr/>
              <p:nvPr/>
            </p:nvSpPr>
            <p:spPr bwMode="auto">
              <a:xfrm>
                <a:off x="3703" y="2598"/>
                <a:ext cx="209" cy="135"/>
              </a:xfrm>
              <a:custGeom>
                <a:avLst/>
                <a:gdLst>
                  <a:gd name="T0" fmla="*/ 15 w 107"/>
                  <a:gd name="T1" fmla="*/ 1 h 69"/>
                  <a:gd name="T2" fmla="*/ 94 w 107"/>
                  <a:gd name="T3" fmla="*/ 3 h 69"/>
                  <a:gd name="T4" fmla="*/ 107 w 107"/>
                  <a:gd name="T5" fmla="*/ 17 h 69"/>
                  <a:gd name="T6" fmla="*/ 106 w 107"/>
                  <a:gd name="T7" fmla="*/ 55 h 69"/>
                  <a:gd name="T8" fmla="*/ 92 w 107"/>
                  <a:gd name="T9" fmla="*/ 69 h 69"/>
                  <a:gd name="T10" fmla="*/ 86 w 107"/>
                  <a:gd name="T11" fmla="*/ 68 h 69"/>
                  <a:gd name="T12" fmla="*/ 92 w 107"/>
                  <a:gd name="T13" fmla="*/ 63 h 69"/>
                  <a:gd name="T14" fmla="*/ 92 w 107"/>
                  <a:gd name="T15" fmla="*/ 63 h 69"/>
                  <a:gd name="T16" fmla="*/ 100 w 107"/>
                  <a:gd name="T17" fmla="*/ 55 h 69"/>
                  <a:gd name="T18" fmla="*/ 101 w 107"/>
                  <a:gd name="T19" fmla="*/ 17 h 69"/>
                  <a:gd name="T20" fmla="*/ 94 w 107"/>
                  <a:gd name="T21" fmla="*/ 9 h 69"/>
                  <a:gd name="T22" fmla="*/ 15 w 107"/>
                  <a:gd name="T23" fmla="*/ 7 h 69"/>
                  <a:gd name="T24" fmla="*/ 7 w 107"/>
                  <a:gd name="T25" fmla="*/ 14 h 69"/>
                  <a:gd name="T26" fmla="*/ 6 w 107"/>
                  <a:gd name="T27" fmla="*/ 52 h 69"/>
                  <a:gd name="T28" fmla="*/ 13 w 107"/>
                  <a:gd name="T29" fmla="*/ 60 h 69"/>
                  <a:gd name="T30" fmla="*/ 34 w 107"/>
                  <a:gd name="T31" fmla="*/ 61 h 69"/>
                  <a:gd name="T32" fmla="*/ 39 w 107"/>
                  <a:gd name="T33" fmla="*/ 67 h 69"/>
                  <a:gd name="T34" fmla="*/ 13 w 107"/>
                  <a:gd name="T35" fmla="*/ 66 h 69"/>
                  <a:gd name="T36" fmla="*/ 0 w 107"/>
                  <a:gd name="T37" fmla="*/ 52 h 69"/>
                  <a:gd name="T38" fmla="*/ 1 w 107"/>
                  <a:gd name="T39" fmla="*/ 14 h 69"/>
                  <a:gd name="T40" fmla="*/ 15 w 107"/>
                  <a:gd name="T41" fmla="*/ 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69">
                    <a:moveTo>
                      <a:pt x="15" y="1"/>
                    </a:moveTo>
                    <a:cubicBezTo>
                      <a:pt x="94" y="3"/>
                      <a:pt x="94" y="3"/>
                      <a:pt x="94" y="3"/>
                    </a:cubicBezTo>
                    <a:cubicBezTo>
                      <a:pt x="101" y="3"/>
                      <a:pt x="107" y="9"/>
                      <a:pt x="107" y="17"/>
                    </a:cubicBezTo>
                    <a:cubicBezTo>
                      <a:pt x="106" y="55"/>
                      <a:pt x="106" y="55"/>
                      <a:pt x="106" y="55"/>
                    </a:cubicBezTo>
                    <a:cubicBezTo>
                      <a:pt x="106" y="63"/>
                      <a:pt x="99" y="69"/>
                      <a:pt x="92" y="69"/>
                    </a:cubicBezTo>
                    <a:cubicBezTo>
                      <a:pt x="86" y="68"/>
                      <a:pt x="86" y="68"/>
                      <a:pt x="86" y="68"/>
                    </a:cubicBezTo>
                    <a:cubicBezTo>
                      <a:pt x="89" y="67"/>
                      <a:pt x="90" y="65"/>
                      <a:pt x="92" y="63"/>
                    </a:cubicBezTo>
                    <a:cubicBezTo>
                      <a:pt x="92" y="63"/>
                      <a:pt x="92" y="63"/>
                      <a:pt x="92" y="63"/>
                    </a:cubicBezTo>
                    <a:cubicBezTo>
                      <a:pt x="96" y="63"/>
                      <a:pt x="100" y="59"/>
                      <a:pt x="100" y="55"/>
                    </a:cubicBezTo>
                    <a:cubicBezTo>
                      <a:pt x="101" y="17"/>
                      <a:pt x="101" y="17"/>
                      <a:pt x="101" y="17"/>
                    </a:cubicBezTo>
                    <a:cubicBezTo>
                      <a:pt x="101" y="12"/>
                      <a:pt x="98" y="9"/>
                      <a:pt x="94" y="9"/>
                    </a:cubicBezTo>
                    <a:cubicBezTo>
                      <a:pt x="15" y="7"/>
                      <a:pt x="15" y="7"/>
                      <a:pt x="15" y="7"/>
                    </a:cubicBezTo>
                    <a:cubicBezTo>
                      <a:pt x="11" y="6"/>
                      <a:pt x="7" y="10"/>
                      <a:pt x="7" y="14"/>
                    </a:cubicBezTo>
                    <a:cubicBezTo>
                      <a:pt x="6" y="52"/>
                      <a:pt x="6" y="52"/>
                      <a:pt x="6" y="52"/>
                    </a:cubicBezTo>
                    <a:cubicBezTo>
                      <a:pt x="6" y="57"/>
                      <a:pt x="9" y="60"/>
                      <a:pt x="13" y="60"/>
                    </a:cubicBezTo>
                    <a:cubicBezTo>
                      <a:pt x="34" y="61"/>
                      <a:pt x="34" y="61"/>
                      <a:pt x="34" y="61"/>
                    </a:cubicBezTo>
                    <a:cubicBezTo>
                      <a:pt x="35" y="63"/>
                      <a:pt x="37" y="65"/>
                      <a:pt x="39" y="67"/>
                    </a:cubicBezTo>
                    <a:cubicBezTo>
                      <a:pt x="13" y="66"/>
                      <a:pt x="13" y="66"/>
                      <a:pt x="13" y="66"/>
                    </a:cubicBezTo>
                    <a:cubicBezTo>
                      <a:pt x="6" y="66"/>
                      <a:pt x="0" y="60"/>
                      <a:pt x="0" y="52"/>
                    </a:cubicBezTo>
                    <a:cubicBezTo>
                      <a:pt x="1" y="14"/>
                      <a:pt x="1" y="14"/>
                      <a:pt x="1" y="14"/>
                    </a:cubicBezTo>
                    <a:cubicBezTo>
                      <a:pt x="1" y="6"/>
                      <a:pt x="8" y="0"/>
                      <a:pt x="15" y="1"/>
                    </a:cubicBezTo>
                    <a:close/>
                  </a:path>
                </a:pathLst>
              </a:custGeom>
              <a:solidFill>
                <a:srgbClr val="39363A"/>
              </a:solidFill>
              <a:ln>
                <a:noFill/>
              </a:ln>
            </p:spPr>
            <p:txBody>
              <a:bodyPr anchor="ctr"/>
              <a:lstStyle/>
              <a:p>
                <a:pPr algn="ctr"/>
                <a:endParaRPr/>
              </a:p>
            </p:txBody>
          </p:sp>
          <p:sp>
            <p:nvSpPr>
              <p:cNvPr id="103" name="任意多边形: 形状 102"/>
              <p:cNvSpPr/>
              <p:nvPr/>
            </p:nvSpPr>
            <p:spPr bwMode="auto">
              <a:xfrm>
                <a:off x="3824" y="2160"/>
                <a:ext cx="141" cy="90"/>
              </a:xfrm>
              <a:custGeom>
                <a:avLst/>
                <a:gdLst>
                  <a:gd name="T0" fmla="*/ 72 w 72"/>
                  <a:gd name="T1" fmla="*/ 1 h 46"/>
                  <a:gd name="T2" fmla="*/ 37 w 72"/>
                  <a:gd name="T3" fmla="*/ 38 h 46"/>
                  <a:gd name="T4" fmla="*/ 24 w 72"/>
                  <a:gd name="T5" fmla="*/ 26 h 46"/>
                  <a:gd name="T6" fmla="*/ 0 w 72"/>
                  <a:gd name="T7" fmla="*/ 46 h 46"/>
                  <a:gd name="T8" fmla="*/ 0 w 72"/>
                  <a:gd name="T9" fmla="*/ 36 h 46"/>
                  <a:gd name="T10" fmla="*/ 24 w 72"/>
                  <a:gd name="T11" fmla="*/ 16 h 46"/>
                  <a:gd name="T12" fmla="*/ 37 w 72"/>
                  <a:gd name="T13" fmla="*/ 29 h 46"/>
                  <a:gd name="T14" fmla="*/ 71 w 72"/>
                  <a:gd name="T15" fmla="*/ 1 h 46"/>
                  <a:gd name="T16" fmla="*/ 72 w 72"/>
                  <a:gd name="T17"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46">
                    <a:moveTo>
                      <a:pt x="72" y="1"/>
                    </a:moveTo>
                    <a:cubicBezTo>
                      <a:pt x="37" y="38"/>
                      <a:pt x="37" y="38"/>
                      <a:pt x="37" y="38"/>
                    </a:cubicBezTo>
                    <a:cubicBezTo>
                      <a:pt x="24" y="26"/>
                      <a:pt x="24" y="26"/>
                      <a:pt x="24" y="26"/>
                    </a:cubicBezTo>
                    <a:cubicBezTo>
                      <a:pt x="0" y="46"/>
                      <a:pt x="0" y="46"/>
                      <a:pt x="0" y="46"/>
                    </a:cubicBezTo>
                    <a:cubicBezTo>
                      <a:pt x="0" y="36"/>
                      <a:pt x="0" y="36"/>
                      <a:pt x="0" y="36"/>
                    </a:cubicBezTo>
                    <a:cubicBezTo>
                      <a:pt x="24" y="16"/>
                      <a:pt x="24" y="16"/>
                      <a:pt x="24" y="16"/>
                    </a:cubicBezTo>
                    <a:cubicBezTo>
                      <a:pt x="37" y="29"/>
                      <a:pt x="37" y="29"/>
                      <a:pt x="37" y="29"/>
                    </a:cubicBezTo>
                    <a:cubicBezTo>
                      <a:pt x="71" y="1"/>
                      <a:pt x="71" y="1"/>
                      <a:pt x="71" y="1"/>
                    </a:cubicBezTo>
                    <a:cubicBezTo>
                      <a:pt x="71" y="1"/>
                      <a:pt x="72" y="0"/>
                      <a:pt x="72" y="1"/>
                    </a:cubicBezTo>
                    <a:close/>
                  </a:path>
                </a:pathLst>
              </a:custGeom>
              <a:solidFill>
                <a:srgbClr val="39363A"/>
              </a:solidFill>
              <a:ln>
                <a:noFill/>
              </a:ln>
            </p:spPr>
            <p:txBody>
              <a:bodyPr anchor="ctr"/>
              <a:lstStyle/>
              <a:p>
                <a:pPr algn="ctr"/>
                <a:endParaRPr/>
              </a:p>
            </p:txBody>
          </p:sp>
          <p:sp>
            <p:nvSpPr>
              <p:cNvPr id="104" name="任意多边形: 形状 103"/>
              <p:cNvSpPr/>
              <p:nvPr/>
            </p:nvSpPr>
            <p:spPr bwMode="auto">
              <a:xfrm>
                <a:off x="3944" y="2258"/>
                <a:ext cx="1" cy="8"/>
              </a:xfrm>
              <a:custGeom>
                <a:avLst/>
                <a:gdLst>
                  <a:gd name="T0" fmla="*/ 0 w 1"/>
                  <a:gd name="T1" fmla="*/ 0 h 4"/>
                  <a:gd name="T2" fmla="*/ 0 w 1"/>
                  <a:gd name="T3" fmla="*/ 4 h 4"/>
                  <a:gd name="T4" fmla="*/ 1 w 1"/>
                  <a:gd name="T5" fmla="*/ 4 h 4"/>
                  <a:gd name="T6" fmla="*/ 1 w 1"/>
                  <a:gd name="T7" fmla="*/ 1 h 4"/>
                  <a:gd name="T8" fmla="*/ 0 w 1"/>
                  <a:gd name="T9" fmla="*/ 0 h 4"/>
                </a:gdLst>
                <a:ahLst/>
                <a:cxnLst>
                  <a:cxn ang="0">
                    <a:pos x="T0" y="T1"/>
                  </a:cxn>
                  <a:cxn ang="0">
                    <a:pos x="T2" y="T3"/>
                  </a:cxn>
                  <a:cxn ang="0">
                    <a:pos x="T4" y="T5"/>
                  </a:cxn>
                  <a:cxn ang="0">
                    <a:pos x="T6" y="T7"/>
                  </a:cxn>
                  <a:cxn ang="0">
                    <a:pos x="T8" y="T9"/>
                  </a:cxn>
                </a:cxnLst>
                <a:rect l="0" t="0" r="r" b="b"/>
                <a:pathLst>
                  <a:path w="1" h="4">
                    <a:moveTo>
                      <a:pt x="0" y="0"/>
                    </a:moveTo>
                    <a:cubicBezTo>
                      <a:pt x="0" y="4"/>
                      <a:pt x="0" y="4"/>
                      <a:pt x="0" y="4"/>
                    </a:cubicBezTo>
                    <a:cubicBezTo>
                      <a:pt x="1" y="4"/>
                      <a:pt x="1" y="4"/>
                      <a:pt x="1" y="4"/>
                    </a:cubicBezTo>
                    <a:cubicBezTo>
                      <a:pt x="1" y="1"/>
                      <a:pt x="1" y="1"/>
                      <a:pt x="1" y="1"/>
                    </a:cubicBezTo>
                    <a:cubicBezTo>
                      <a:pt x="1" y="0"/>
                      <a:pt x="1" y="0"/>
                      <a:pt x="0" y="0"/>
                    </a:cubicBezTo>
                    <a:close/>
                  </a:path>
                </a:pathLst>
              </a:custGeom>
              <a:solidFill>
                <a:srgbClr val="39363A"/>
              </a:solidFill>
              <a:ln>
                <a:noFill/>
              </a:ln>
            </p:spPr>
            <p:txBody>
              <a:bodyPr anchor="ctr"/>
              <a:lstStyle/>
              <a:p>
                <a:pPr algn="ctr"/>
                <a:endParaRPr/>
              </a:p>
            </p:txBody>
          </p:sp>
          <p:sp>
            <p:nvSpPr>
              <p:cNvPr id="105" name="任意多边形: 形状 104"/>
              <p:cNvSpPr/>
              <p:nvPr/>
            </p:nvSpPr>
            <p:spPr bwMode="auto">
              <a:xfrm>
                <a:off x="3944" y="2246"/>
                <a:ext cx="1" cy="8"/>
              </a:xfrm>
              <a:custGeom>
                <a:avLst/>
                <a:gdLst>
                  <a:gd name="T0" fmla="*/ 1 w 1"/>
                  <a:gd name="T1" fmla="*/ 0 h 4"/>
                  <a:gd name="T2" fmla="*/ 0 w 1"/>
                  <a:gd name="T3" fmla="*/ 0 h 4"/>
                  <a:gd name="T4" fmla="*/ 0 w 1"/>
                  <a:gd name="T5" fmla="*/ 3 h 4"/>
                  <a:gd name="T6" fmla="*/ 1 w 1"/>
                  <a:gd name="T7" fmla="*/ 4 h 4"/>
                  <a:gd name="T8" fmla="*/ 1 w 1"/>
                  <a:gd name="T9" fmla="*/ 0 h 4"/>
                </a:gdLst>
                <a:ahLst/>
                <a:cxnLst>
                  <a:cxn ang="0">
                    <a:pos x="T0" y="T1"/>
                  </a:cxn>
                  <a:cxn ang="0">
                    <a:pos x="T2" y="T3"/>
                  </a:cxn>
                  <a:cxn ang="0">
                    <a:pos x="T4" y="T5"/>
                  </a:cxn>
                  <a:cxn ang="0">
                    <a:pos x="T6" y="T7"/>
                  </a:cxn>
                  <a:cxn ang="0">
                    <a:pos x="T8" y="T9"/>
                  </a:cxn>
                </a:cxnLst>
                <a:rect l="0" t="0" r="r" b="b"/>
                <a:pathLst>
                  <a:path w="1" h="4">
                    <a:moveTo>
                      <a:pt x="1" y="0"/>
                    </a:moveTo>
                    <a:cubicBezTo>
                      <a:pt x="1" y="0"/>
                      <a:pt x="0" y="0"/>
                      <a:pt x="0" y="0"/>
                    </a:cubicBezTo>
                    <a:cubicBezTo>
                      <a:pt x="0" y="3"/>
                      <a:pt x="0" y="3"/>
                      <a:pt x="0" y="3"/>
                    </a:cubicBezTo>
                    <a:cubicBezTo>
                      <a:pt x="0" y="3"/>
                      <a:pt x="1" y="3"/>
                      <a:pt x="1" y="4"/>
                    </a:cubicBezTo>
                    <a:lnTo>
                      <a:pt x="1" y="0"/>
                    </a:lnTo>
                    <a:close/>
                  </a:path>
                </a:pathLst>
              </a:custGeom>
              <a:solidFill>
                <a:srgbClr val="39363A"/>
              </a:solidFill>
              <a:ln>
                <a:noFill/>
              </a:ln>
            </p:spPr>
            <p:txBody>
              <a:bodyPr anchor="ctr"/>
              <a:lstStyle/>
              <a:p>
                <a:pPr algn="ctr"/>
                <a:endParaRPr/>
              </a:p>
            </p:txBody>
          </p:sp>
          <p:sp>
            <p:nvSpPr>
              <p:cNvPr id="106" name="任意多边形: 形状 105"/>
              <p:cNvSpPr/>
              <p:nvPr/>
            </p:nvSpPr>
            <p:spPr bwMode="auto">
              <a:xfrm>
                <a:off x="3824" y="2183"/>
                <a:ext cx="143" cy="106"/>
              </a:xfrm>
              <a:custGeom>
                <a:avLst/>
                <a:gdLst>
                  <a:gd name="T0" fmla="*/ 72 w 73"/>
                  <a:gd name="T1" fmla="*/ 0 h 54"/>
                  <a:gd name="T2" fmla="*/ 66 w 73"/>
                  <a:gd name="T3" fmla="*/ 6 h 54"/>
                  <a:gd name="T4" fmla="*/ 37 w 73"/>
                  <a:gd name="T5" fmla="*/ 37 h 54"/>
                  <a:gd name="T6" fmla="*/ 24 w 73"/>
                  <a:gd name="T7" fmla="*/ 25 h 54"/>
                  <a:gd name="T8" fmla="*/ 0 w 73"/>
                  <a:gd name="T9" fmla="*/ 44 h 54"/>
                  <a:gd name="T10" fmla="*/ 0 w 73"/>
                  <a:gd name="T11" fmla="*/ 48 h 54"/>
                  <a:gd name="T12" fmla="*/ 6 w 73"/>
                  <a:gd name="T13" fmla="*/ 54 h 54"/>
                  <a:gd name="T14" fmla="*/ 68 w 73"/>
                  <a:gd name="T15" fmla="*/ 53 h 54"/>
                  <a:gd name="T16" fmla="*/ 73 w 73"/>
                  <a:gd name="T17" fmla="*/ 46 h 54"/>
                  <a:gd name="T18" fmla="*/ 72 w 73"/>
                  <a:gd name="T19" fmla="*/ 0 h 54"/>
                  <a:gd name="T20" fmla="*/ 66 w 73"/>
                  <a:gd name="T21" fmla="*/ 43 h 54"/>
                  <a:gd name="T22" fmla="*/ 65 w 73"/>
                  <a:gd name="T23" fmla="*/ 44 h 54"/>
                  <a:gd name="T24" fmla="*/ 64 w 73"/>
                  <a:gd name="T25" fmla="*/ 44 h 54"/>
                  <a:gd name="T26" fmla="*/ 64 w 73"/>
                  <a:gd name="T27" fmla="*/ 47 h 54"/>
                  <a:gd name="T28" fmla="*/ 63 w 73"/>
                  <a:gd name="T29" fmla="*/ 48 h 54"/>
                  <a:gd name="T30" fmla="*/ 63 w 73"/>
                  <a:gd name="T31" fmla="*/ 47 h 54"/>
                  <a:gd name="T32" fmla="*/ 63 w 73"/>
                  <a:gd name="T33" fmla="*/ 45 h 54"/>
                  <a:gd name="T34" fmla="*/ 61 w 73"/>
                  <a:gd name="T35" fmla="*/ 45 h 54"/>
                  <a:gd name="T36" fmla="*/ 61 w 73"/>
                  <a:gd name="T37" fmla="*/ 47 h 54"/>
                  <a:gd name="T38" fmla="*/ 61 w 73"/>
                  <a:gd name="T39" fmla="*/ 48 h 54"/>
                  <a:gd name="T40" fmla="*/ 60 w 73"/>
                  <a:gd name="T41" fmla="*/ 47 h 54"/>
                  <a:gd name="T42" fmla="*/ 60 w 73"/>
                  <a:gd name="T43" fmla="*/ 45 h 54"/>
                  <a:gd name="T44" fmla="*/ 58 w 73"/>
                  <a:gd name="T45" fmla="*/ 45 h 54"/>
                  <a:gd name="T46" fmla="*/ 56 w 73"/>
                  <a:gd name="T47" fmla="*/ 44 h 54"/>
                  <a:gd name="T48" fmla="*/ 56 w 73"/>
                  <a:gd name="T49" fmla="*/ 44 h 54"/>
                  <a:gd name="T50" fmla="*/ 56 w 73"/>
                  <a:gd name="T51" fmla="*/ 43 h 54"/>
                  <a:gd name="T52" fmla="*/ 57 w 73"/>
                  <a:gd name="T53" fmla="*/ 42 h 54"/>
                  <a:gd name="T54" fmla="*/ 57 w 73"/>
                  <a:gd name="T55" fmla="*/ 42 h 54"/>
                  <a:gd name="T56" fmla="*/ 59 w 73"/>
                  <a:gd name="T57" fmla="*/ 42 h 54"/>
                  <a:gd name="T58" fmla="*/ 60 w 73"/>
                  <a:gd name="T59" fmla="*/ 42 h 54"/>
                  <a:gd name="T60" fmla="*/ 60 w 73"/>
                  <a:gd name="T61" fmla="*/ 37 h 54"/>
                  <a:gd name="T62" fmla="*/ 59 w 73"/>
                  <a:gd name="T63" fmla="*/ 37 h 54"/>
                  <a:gd name="T64" fmla="*/ 58 w 73"/>
                  <a:gd name="T65" fmla="*/ 36 h 54"/>
                  <a:gd name="T66" fmla="*/ 57 w 73"/>
                  <a:gd name="T67" fmla="*/ 35 h 54"/>
                  <a:gd name="T68" fmla="*/ 57 w 73"/>
                  <a:gd name="T69" fmla="*/ 33 h 54"/>
                  <a:gd name="T70" fmla="*/ 57 w 73"/>
                  <a:gd name="T71" fmla="*/ 32 h 54"/>
                  <a:gd name="T72" fmla="*/ 58 w 73"/>
                  <a:gd name="T73" fmla="*/ 31 h 54"/>
                  <a:gd name="T74" fmla="*/ 59 w 73"/>
                  <a:gd name="T75" fmla="*/ 30 h 54"/>
                  <a:gd name="T76" fmla="*/ 59 w 73"/>
                  <a:gd name="T77" fmla="*/ 27 h 54"/>
                  <a:gd name="T78" fmla="*/ 60 w 73"/>
                  <a:gd name="T79" fmla="*/ 27 h 54"/>
                  <a:gd name="T80" fmla="*/ 61 w 73"/>
                  <a:gd name="T81" fmla="*/ 27 h 54"/>
                  <a:gd name="T82" fmla="*/ 61 w 73"/>
                  <a:gd name="T83" fmla="*/ 29 h 54"/>
                  <a:gd name="T84" fmla="*/ 62 w 73"/>
                  <a:gd name="T85" fmla="*/ 29 h 54"/>
                  <a:gd name="T86" fmla="*/ 62 w 73"/>
                  <a:gd name="T87" fmla="*/ 29 h 54"/>
                  <a:gd name="T88" fmla="*/ 62 w 73"/>
                  <a:gd name="T89" fmla="*/ 27 h 54"/>
                  <a:gd name="T90" fmla="*/ 63 w 73"/>
                  <a:gd name="T91" fmla="*/ 27 h 54"/>
                  <a:gd name="T92" fmla="*/ 64 w 73"/>
                  <a:gd name="T93" fmla="*/ 27 h 54"/>
                  <a:gd name="T94" fmla="*/ 64 w 73"/>
                  <a:gd name="T95" fmla="*/ 29 h 54"/>
                  <a:gd name="T96" fmla="*/ 65 w 73"/>
                  <a:gd name="T97" fmla="*/ 29 h 54"/>
                  <a:gd name="T98" fmla="*/ 65 w 73"/>
                  <a:gd name="T99" fmla="*/ 30 h 54"/>
                  <a:gd name="T100" fmla="*/ 66 w 73"/>
                  <a:gd name="T101" fmla="*/ 30 h 54"/>
                  <a:gd name="T102" fmla="*/ 66 w 73"/>
                  <a:gd name="T103" fmla="*/ 30 h 54"/>
                  <a:gd name="T104" fmla="*/ 66 w 73"/>
                  <a:gd name="T105" fmla="*/ 31 h 54"/>
                  <a:gd name="T106" fmla="*/ 66 w 73"/>
                  <a:gd name="T107" fmla="*/ 32 h 54"/>
                  <a:gd name="T108" fmla="*/ 65 w 73"/>
                  <a:gd name="T109" fmla="*/ 32 h 54"/>
                  <a:gd name="T110" fmla="*/ 64 w 73"/>
                  <a:gd name="T111" fmla="*/ 32 h 54"/>
                  <a:gd name="T112" fmla="*/ 64 w 73"/>
                  <a:gd name="T113" fmla="*/ 32 h 54"/>
                  <a:gd name="T114" fmla="*/ 64 w 73"/>
                  <a:gd name="T115" fmla="*/ 36 h 54"/>
                  <a:gd name="T116" fmla="*/ 66 w 73"/>
                  <a:gd name="T117" fmla="*/ 38 h 54"/>
                  <a:gd name="T118" fmla="*/ 67 w 73"/>
                  <a:gd name="T119" fmla="*/ 40 h 54"/>
                  <a:gd name="T120" fmla="*/ 66 w 73"/>
                  <a:gd name="T121" fmla="*/ 4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 h="54">
                    <a:moveTo>
                      <a:pt x="72" y="0"/>
                    </a:moveTo>
                    <a:cubicBezTo>
                      <a:pt x="66" y="6"/>
                      <a:pt x="66" y="6"/>
                      <a:pt x="66" y="6"/>
                    </a:cubicBezTo>
                    <a:cubicBezTo>
                      <a:pt x="37" y="37"/>
                      <a:pt x="37" y="37"/>
                      <a:pt x="37" y="37"/>
                    </a:cubicBezTo>
                    <a:cubicBezTo>
                      <a:pt x="24" y="25"/>
                      <a:pt x="24" y="25"/>
                      <a:pt x="24" y="25"/>
                    </a:cubicBezTo>
                    <a:cubicBezTo>
                      <a:pt x="0" y="44"/>
                      <a:pt x="0" y="44"/>
                      <a:pt x="0" y="44"/>
                    </a:cubicBezTo>
                    <a:cubicBezTo>
                      <a:pt x="0" y="48"/>
                      <a:pt x="0" y="48"/>
                      <a:pt x="0" y="48"/>
                    </a:cubicBezTo>
                    <a:cubicBezTo>
                      <a:pt x="0" y="53"/>
                      <a:pt x="6" y="54"/>
                      <a:pt x="6" y="54"/>
                    </a:cubicBezTo>
                    <a:cubicBezTo>
                      <a:pt x="6" y="54"/>
                      <a:pt x="62" y="53"/>
                      <a:pt x="68" y="53"/>
                    </a:cubicBezTo>
                    <a:cubicBezTo>
                      <a:pt x="73" y="53"/>
                      <a:pt x="73" y="46"/>
                      <a:pt x="73" y="46"/>
                    </a:cubicBezTo>
                    <a:lnTo>
                      <a:pt x="72" y="0"/>
                    </a:lnTo>
                    <a:close/>
                    <a:moveTo>
                      <a:pt x="66" y="43"/>
                    </a:moveTo>
                    <a:cubicBezTo>
                      <a:pt x="66" y="43"/>
                      <a:pt x="66" y="44"/>
                      <a:pt x="65" y="44"/>
                    </a:cubicBezTo>
                    <a:cubicBezTo>
                      <a:pt x="65" y="44"/>
                      <a:pt x="64" y="44"/>
                      <a:pt x="64" y="44"/>
                    </a:cubicBezTo>
                    <a:cubicBezTo>
                      <a:pt x="64" y="47"/>
                      <a:pt x="64" y="47"/>
                      <a:pt x="64" y="47"/>
                    </a:cubicBezTo>
                    <a:cubicBezTo>
                      <a:pt x="64" y="48"/>
                      <a:pt x="64" y="48"/>
                      <a:pt x="63" y="48"/>
                    </a:cubicBezTo>
                    <a:cubicBezTo>
                      <a:pt x="63" y="48"/>
                      <a:pt x="63" y="48"/>
                      <a:pt x="63" y="47"/>
                    </a:cubicBezTo>
                    <a:cubicBezTo>
                      <a:pt x="63" y="45"/>
                      <a:pt x="63" y="45"/>
                      <a:pt x="63" y="45"/>
                    </a:cubicBezTo>
                    <a:cubicBezTo>
                      <a:pt x="62" y="45"/>
                      <a:pt x="62" y="45"/>
                      <a:pt x="61" y="45"/>
                    </a:cubicBezTo>
                    <a:cubicBezTo>
                      <a:pt x="61" y="47"/>
                      <a:pt x="61" y="47"/>
                      <a:pt x="61" y="47"/>
                    </a:cubicBezTo>
                    <a:cubicBezTo>
                      <a:pt x="61" y="48"/>
                      <a:pt x="61" y="48"/>
                      <a:pt x="61" y="48"/>
                    </a:cubicBezTo>
                    <a:cubicBezTo>
                      <a:pt x="60" y="48"/>
                      <a:pt x="60" y="48"/>
                      <a:pt x="60" y="47"/>
                    </a:cubicBezTo>
                    <a:cubicBezTo>
                      <a:pt x="60" y="45"/>
                      <a:pt x="60" y="45"/>
                      <a:pt x="60" y="45"/>
                    </a:cubicBezTo>
                    <a:cubicBezTo>
                      <a:pt x="59" y="45"/>
                      <a:pt x="59" y="45"/>
                      <a:pt x="58" y="45"/>
                    </a:cubicBezTo>
                    <a:cubicBezTo>
                      <a:pt x="57" y="44"/>
                      <a:pt x="57" y="44"/>
                      <a:pt x="56" y="44"/>
                    </a:cubicBezTo>
                    <a:cubicBezTo>
                      <a:pt x="56" y="44"/>
                      <a:pt x="56" y="44"/>
                      <a:pt x="56" y="44"/>
                    </a:cubicBezTo>
                    <a:cubicBezTo>
                      <a:pt x="56" y="43"/>
                      <a:pt x="56" y="43"/>
                      <a:pt x="56" y="43"/>
                    </a:cubicBezTo>
                    <a:cubicBezTo>
                      <a:pt x="56" y="42"/>
                      <a:pt x="57" y="42"/>
                      <a:pt x="57" y="42"/>
                    </a:cubicBezTo>
                    <a:cubicBezTo>
                      <a:pt x="57" y="42"/>
                      <a:pt x="57" y="42"/>
                      <a:pt x="57" y="42"/>
                    </a:cubicBezTo>
                    <a:cubicBezTo>
                      <a:pt x="57" y="42"/>
                      <a:pt x="58" y="42"/>
                      <a:pt x="59" y="42"/>
                    </a:cubicBezTo>
                    <a:cubicBezTo>
                      <a:pt x="59" y="42"/>
                      <a:pt x="59" y="42"/>
                      <a:pt x="60" y="42"/>
                    </a:cubicBezTo>
                    <a:cubicBezTo>
                      <a:pt x="60" y="37"/>
                      <a:pt x="60" y="37"/>
                      <a:pt x="60" y="37"/>
                    </a:cubicBezTo>
                    <a:cubicBezTo>
                      <a:pt x="60" y="37"/>
                      <a:pt x="59" y="37"/>
                      <a:pt x="59" y="37"/>
                    </a:cubicBezTo>
                    <a:cubicBezTo>
                      <a:pt x="59" y="37"/>
                      <a:pt x="58" y="37"/>
                      <a:pt x="58" y="36"/>
                    </a:cubicBezTo>
                    <a:cubicBezTo>
                      <a:pt x="58" y="36"/>
                      <a:pt x="57" y="36"/>
                      <a:pt x="57" y="35"/>
                    </a:cubicBezTo>
                    <a:cubicBezTo>
                      <a:pt x="57" y="35"/>
                      <a:pt x="57" y="34"/>
                      <a:pt x="57" y="33"/>
                    </a:cubicBezTo>
                    <a:cubicBezTo>
                      <a:pt x="57" y="33"/>
                      <a:pt x="57" y="32"/>
                      <a:pt x="57" y="32"/>
                    </a:cubicBezTo>
                    <a:cubicBezTo>
                      <a:pt x="57" y="31"/>
                      <a:pt x="57" y="31"/>
                      <a:pt x="58" y="31"/>
                    </a:cubicBezTo>
                    <a:cubicBezTo>
                      <a:pt x="58" y="30"/>
                      <a:pt x="59" y="30"/>
                      <a:pt x="59" y="30"/>
                    </a:cubicBezTo>
                    <a:cubicBezTo>
                      <a:pt x="59" y="27"/>
                      <a:pt x="59" y="27"/>
                      <a:pt x="59" y="27"/>
                    </a:cubicBezTo>
                    <a:cubicBezTo>
                      <a:pt x="59" y="27"/>
                      <a:pt x="60" y="27"/>
                      <a:pt x="60" y="27"/>
                    </a:cubicBezTo>
                    <a:cubicBezTo>
                      <a:pt x="60" y="27"/>
                      <a:pt x="61" y="27"/>
                      <a:pt x="61" y="27"/>
                    </a:cubicBezTo>
                    <a:cubicBezTo>
                      <a:pt x="61" y="29"/>
                      <a:pt x="61" y="29"/>
                      <a:pt x="61" y="29"/>
                    </a:cubicBezTo>
                    <a:cubicBezTo>
                      <a:pt x="61" y="29"/>
                      <a:pt x="62" y="29"/>
                      <a:pt x="62" y="29"/>
                    </a:cubicBezTo>
                    <a:cubicBezTo>
                      <a:pt x="62" y="29"/>
                      <a:pt x="62" y="29"/>
                      <a:pt x="62" y="29"/>
                    </a:cubicBezTo>
                    <a:cubicBezTo>
                      <a:pt x="62" y="27"/>
                      <a:pt x="62" y="27"/>
                      <a:pt x="62" y="27"/>
                    </a:cubicBezTo>
                    <a:cubicBezTo>
                      <a:pt x="62" y="27"/>
                      <a:pt x="62" y="27"/>
                      <a:pt x="63" y="27"/>
                    </a:cubicBezTo>
                    <a:cubicBezTo>
                      <a:pt x="63" y="27"/>
                      <a:pt x="64" y="27"/>
                      <a:pt x="64" y="27"/>
                    </a:cubicBezTo>
                    <a:cubicBezTo>
                      <a:pt x="64" y="29"/>
                      <a:pt x="64" y="29"/>
                      <a:pt x="64" y="29"/>
                    </a:cubicBezTo>
                    <a:cubicBezTo>
                      <a:pt x="64" y="29"/>
                      <a:pt x="64" y="29"/>
                      <a:pt x="65" y="29"/>
                    </a:cubicBezTo>
                    <a:cubicBezTo>
                      <a:pt x="65" y="29"/>
                      <a:pt x="65" y="29"/>
                      <a:pt x="65" y="30"/>
                    </a:cubicBezTo>
                    <a:cubicBezTo>
                      <a:pt x="65" y="30"/>
                      <a:pt x="66" y="30"/>
                      <a:pt x="66" y="30"/>
                    </a:cubicBezTo>
                    <a:cubicBezTo>
                      <a:pt x="66" y="30"/>
                      <a:pt x="66" y="30"/>
                      <a:pt x="66" y="30"/>
                    </a:cubicBezTo>
                    <a:cubicBezTo>
                      <a:pt x="66" y="30"/>
                      <a:pt x="66" y="31"/>
                      <a:pt x="66" y="31"/>
                    </a:cubicBezTo>
                    <a:cubicBezTo>
                      <a:pt x="66" y="31"/>
                      <a:pt x="66" y="32"/>
                      <a:pt x="66" y="32"/>
                    </a:cubicBezTo>
                    <a:cubicBezTo>
                      <a:pt x="65" y="32"/>
                      <a:pt x="65" y="32"/>
                      <a:pt x="65" y="32"/>
                    </a:cubicBezTo>
                    <a:cubicBezTo>
                      <a:pt x="65" y="32"/>
                      <a:pt x="64" y="32"/>
                      <a:pt x="64" y="32"/>
                    </a:cubicBezTo>
                    <a:cubicBezTo>
                      <a:pt x="64" y="32"/>
                      <a:pt x="64" y="32"/>
                      <a:pt x="64" y="32"/>
                    </a:cubicBezTo>
                    <a:cubicBezTo>
                      <a:pt x="64" y="36"/>
                      <a:pt x="64" y="36"/>
                      <a:pt x="64" y="36"/>
                    </a:cubicBezTo>
                    <a:cubicBezTo>
                      <a:pt x="65" y="37"/>
                      <a:pt x="65" y="37"/>
                      <a:pt x="66" y="38"/>
                    </a:cubicBezTo>
                    <a:cubicBezTo>
                      <a:pt x="66" y="38"/>
                      <a:pt x="67" y="39"/>
                      <a:pt x="67" y="40"/>
                    </a:cubicBezTo>
                    <a:cubicBezTo>
                      <a:pt x="67" y="41"/>
                      <a:pt x="67" y="42"/>
                      <a:pt x="66" y="43"/>
                    </a:cubicBezTo>
                    <a:close/>
                  </a:path>
                </a:pathLst>
              </a:custGeom>
              <a:solidFill>
                <a:srgbClr val="39363A"/>
              </a:solidFill>
              <a:ln>
                <a:noFill/>
              </a:ln>
            </p:spPr>
            <p:txBody>
              <a:bodyPr anchor="ctr"/>
              <a:lstStyle/>
              <a:p>
                <a:pPr algn="ctr"/>
                <a:endParaRPr/>
              </a:p>
            </p:txBody>
          </p:sp>
          <p:sp>
            <p:nvSpPr>
              <p:cNvPr id="107" name="任意多边形: 形状 106"/>
              <p:cNvSpPr/>
              <p:nvPr/>
            </p:nvSpPr>
            <p:spPr bwMode="auto">
              <a:xfrm>
                <a:off x="4102" y="1478"/>
                <a:ext cx="170" cy="107"/>
              </a:xfrm>
              <a:custGeom>
                <a:avLst/>
                <a:gdLst>
                  <a:gd name="T0" fmla="*/ 87 w 87"/>
                  <a:gd name="T1" fmla="*/ 2 h 55"/>
                  <a:gd name="T2" fmla="*/ 44 w 87"/>
                  <a:gd name="T3" fmla="*/ 46 h 55"/>
                  <a:gd name="T4" fmla="*/ 28 w 87"/>
                  <a:gd name="T5" fmla="*/ 31 h 55"/>
                  <a:gd name="T6" fmla="*/ 0 w 87"/>
                  <a:gd name="T7" fmla="*/ 55 h 55"/>
                  <a:gd name="T8" fmla="*/ 0 w 87"/>
                  <a:gd name="T9" fmla="*/ 43 h 55"/>
                  <a:gd name="T10" fmla="*/ 28 w 87"/>
                  <a:gd name="T11" fmla="*/ 20 h 55"/>
                  <a:gd name="T12" fmla="*/ 44 w 87"/>
                  <a:gd name="T13" fmla="*/ 35 h 55"/>
                  <a:gd name="T14" fmla="*/ 86 w 87"/>
                  <a:gd name="T15" fmla="*/ 1 h 55"/>
                  <a:gd name="T16" fmla="*/ 87 w 87"/>
                  <a:gd name="T17"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55">
                    <a:moveTo>
                      <a:pt x="87" y="2"/>
                    </a:moveTo>
                    <a:cubicBezTo>
                      <a:pt x="44" y="46"/>
                      <a:pt x="44" y="46"/>
                      <a:pt x="44" y="46"/>
                    </a:cubicBezTo>
                    <a:cubicBezTo>
                      <a:pt x="28" y="31"/>
                      <a:pt x="28" y="31"/>
                      <a:pt x="28" y="31"/>
                    </a:cubicBezTo>
                    <a:cubicBezTo>
                      <a:pt x="0" y="55"/>
                      <a:pt x="0" y="55"/>
                      <a:pt x="0" y="55"/>
                    </a:cubicBezTo>
                    <a:cubicBezTo>
                      <a:pt x="0" y="43"/>
                      <a:pt x="0" y="43"/>
                      <a:pt x="0" y="43"/>
                    </a:cubicBezTo>
                    <a:cubicBezTo>
                      <a:pt x="28" y="20"/>
                      <a:pt x="28" y="20"/>
                      <a:pt x="28" y="20"/>
                    </a:cubicBezTo>
                    <a:cubicBezTo>
                      <a:pt x="44" y="35"/>
                      <a:pt x="44" y="35"/>
                      <a:pt x="44" y="35"/>
                    </a:cubicBezTo>
                    <a:cubicBezTo>
                      <a:pt x="86" y="1"/>
                      <a:pt x="86" y="1"/>
                      <a:pt x="86" y="1"/>
                    </a:cubicBezTo>
                    <a:cubicBezTo>
                      <a:pt x="86" y="1"/>
                      <a:pt x="87" y="0"/>
                      <a:pt x="87" y="2"/>
                    </a:cubicBezTo>
                    <a:close/>
                  </a:path>
                </a:pathLst>
              </a:custGeom>
              <a:solidFill>
                <a:srgbClr val="39363A"/>
              </a:solidFill>
              <a:ln>
                <a:noFill/>
              </a:ln>
            </p:spPr>
            <p:txBody>
              <a:bodyPr anchor="ctr"/>
              <a:lstStyle/>
              <a:p>
                <a:pPr algn="ctr"/>
                <a:endParaRPr/>
              </a:p>
            </p:txBody>
          </p:sp>
          <p:sp>
            <p:nvSpPr>
              <p:cNvPr id="108" name="任意多边形: 形状 107"/>
              <p:cNvSpPr/>
              <p:nvPr/>
            </p:nvSpPr>
            <p:spPr bwMode="auto">
              <a:xfrm>
                <a:off x="4245" y="1595"/>
                <a:ext cx="4" cy="10"/>
              </a:xfrm>
              <a:custGeom>
                <a:avLst/>
                <a:gdLst>
                  <a:gd name="T0" fmla="*/ 0 w 2"/>
                  <a:gd name="T1" fmla="*/ 0 h 5"/>
                  <a:gd name="T2" fmla="*/ 0 w 2"/>
                  <a:gd name="T3" fmla="*/ 5 h 5"/>
                  <a:gd name="T4" fmla="*/ 2 w 2"/>
                  <a:gd name="T5" fmla="*/ 5 h 5"/>
                  <a:gd name="T6" fmla="*/ 2 w 2"/>
                  <a:gd name="T7" fmla="*/ 1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cubicBezTo>
                      <a:pt x="0" y="5"/>
                      <a:pt x="0" y="5"/>
                      <a:pt x="0" y="5"/>
                    </a:cubicBezTo>
                    <a:cubicBezTo>
                      <a:pt x="1" y="5"/>
                      <a:pt x="2" y="5"/>
                      <a:pt x="2" y="5"/>
                    </a:cubicBezTo>
                    <a:cubicBezTo>
                      <a:pt x="2" y="1"/>
                      <a:pt x="2" y="1"/>
                      <a:pt x="2" y="1"/>
                    </a:cubicBezTo>
                    <a:cubicBezTo>
                      <a:pt x="2" y="1"/>
                      <a:pt x="1" y="0"/>
                      <a:pt x="0" y="0"/>
                    </a:cubicBezTo>
                    <a:close/>
                  </a:path>
                </a:pathLst>
              </a:custGeom>
              <a:solidFill>
                <a:srgbClr val="39363A"/>
              </a:solidFill>
              <a:ln>
                <a:noFill/>
              </a:ln>
            </p:spPr>
            <p:txBody>
              <a:bodyPr anchor="ctr"/>
              <a:lstStyle/>
              <a:p>
                <a:pPr algn="ctr"/>
                <a:endParaRPr/>
              </a:p>
            </p:txBody>
          </p:sp>
          <p:sp>
            <p:nvSpPr>
              <p:cNvPr id="109" name="任意多边形: 形状 108"/>
              <p:cNvSpPr/>
              <p:nvPr/>
            </p:nvSpPr>
            <p:spPr bwMode="auto">
              <a:xfrm>
                <a:off x="4245" y="1579"/>
                <a:ext cx="4" cy="10"/>
              </a:xfrm>
              <a:custGeom>
                <a:avLst/>
                <a:gdLst>
                  <a:gd name="T0" fmla="*/ 2 w 2"/>
                  <a:gd name="T1" fmla="*/ 0 h 5"/>
                  <a:gd name="T2" fmla="*/ 0 w 2"/>
                  <a:gd name="T3" fmla="*/ 1 h 5"/>
                  <a:gd name="T4" fmla="*/ 0 w 2"/>
                  <a:gd name="T5" fmla="*/ 4 h 5"/>
                  <a:gd name="T6" fmla="*/ 2 w 2"/>
                  <a:gd name="T7" fmla="*/ 5 h 5"/>
                  <a:gd name="T8" fmla="*/ 2 w 2"/>
                  <a:gd name="T9" fmla="*/ 0 h 5"/>
                </a:gdLst>
                <a:ahLst/>
                <a:cxnLst>
                  <a:cxn ang="0">
                    <a:pos x="T0" y="T1"/>
                  </a:cxn>
                  <a:cxn ang="0">
                    <a:pos x="T2" y="T3"/>
                  </a:cxn>
                  <a:cxn ang="0">
                    <a:pos x="T4" y="T5"/>
                  </a:cxn>
                  <a:cxn ang="0">
                    <a:pos x="T6" y="T7"/>
                  </a:cxn>
                  <a:cxn ang="0">
                    <a:pos x="T8" y="T9"/>
                  </a:cxn>
                </a:cxnLst>
                <a:rect l="0" t="0" r="r" b="b"/>
                <a:pathLst>
                  <a:path w="2" h="5">
                    <a:moveTo>
                      <a:pt x="2" y="0"/>
                    </a:moveTo>
                    <a:cubicBezTo>
                      <a:pt x="1" y="0"/>
                      <a:pt x="1" y="0"/>
                      <a:pt x="0" y="1"/>
                    </a:cubicBezTo>
                    <a:cubicBezTo>
                      <a:pt x="0" y="4"/>
                      <a:pt x="0" y="4"/>
                      <a:pt x="0" y="4"/>
                    </a:cubicBezTo>
                    <a:cubicBezTo>
                      <a:pt x="1" y="5"/>
                      <a:pt x="1" y="5"/>
                      <a:pt x="2" y="5"/>
                    </a:cubicBezTo>
                    <a:lnTo>
                      <a:pt x="2" y="0"/>
                    </a:lnTo>
                    <a:close/>
                  </a:path>
                </a:pathLst>
              </a:custGeom>
              <a:solidFill>
                <a:srgbClr val="39363A"/>
              </a:solidFill>
              <a:ln>
                <a:noFill/>
              </a:ln>
            </p:spPr>
            <p:txBody>
              <a:bodyPr anchor="ctr"/>
              <a:lstStyle/>
              <a:p>
                <a:pPr algn="ctr"/>
                <a:endParaRPr/>
              </a:p>
            </p:txBody>
          </p:sp>
          <p:sp>
            <p:nvSpPr>
              <p:cNvPr id="110" name="任意多边形: 形状 109"/>
              <p:cNvSpPr/>
              <p:nvPr/>
            </p:nvSpPr>
            <p:spPr bwMode="auto">
              <a:xfrm>
                <a:off x="4102" y="1505"/>
                <a:ext cx="172" cy="127"/>
              </a:xfrm>
              <a:custGeom>
                <a:avLst/>
                <a:gdLst>
                  <a:gd name="T0" fmla="*/ 87 w 88"/>
                  <a:gd name="T1" fmla="*/ 0 h 65"/>
                  <a:gd name="T2" fmla="*/ 80 w 88"/>
                  <a:gd name="T3" fmla="*/ 8 h 65"/>
                  <a:gd name="T4" fmla="*/ 44 w 88"/>
                  <a:gd name="T5" fmla="*/ 45 h 65"/>
                  <a:gd name="T6" fmla="*/ 29 w 88"/>
                  <a:gd name="T7" fmla="*/ 30 h 65"/>
                  <a:gd name="T8" fmla="*/ 0 w 88"/>
                  <a:gd name="T9" fmla="*/ 53 h 65"/>
                  <a:gd name="T10" fmla="*/ 0 w 88"/>
                  <a:gd name="T11" fmla="*/ 58 h 65"/>
                  <a:gd name="T12" fmla="*/ 7 w 88"/>
                  <a:gd name="T13" fmla="*/ 65 h 65"/>
                  <a:gd name="T14" fmla="*/ 82 w 88"/>
                  <a:gd name="T15" fmla="*/ 64 h 65"/>
                  <a:gd name="T16" fmla="*/ 88 w 88"/>
                  <a:gd name="T17" fmla="*/ 56 h 65"/>
                  <a:gd name="T18" fmla="*/ 87 w 88"/>
                  <a:gd name="T19" fmla="*/ 0 h 65"/>
                  <a:gd name="T20" fmla="*/ 80 w 88"/>
                  <a:gd name="T21" fmla="*/ 51 h 65"/>
                  <a:gd name="T22" fmla="*/ 78 w 88"/>
                  <a:gd name="T23" fmla="*/ 53 h 65"/>
                  <a:gd name="T24" fmla="*/ 77 w 88"/>
                  <a:gd name="T25" fmla="*/ 54 h 65"/>
                  <a:gd name="T26" fmla="*/ 77 w 88"/>
                  <a:gd name="T27" fmla="*/ 57 h 65"/>
                  <a:gd name="T28" fmla="*/ 76 w 88"/>
                  <a:gd name="T29" fmla="*/ 58 h 65"/>
                  <a:gd name="T30" fmla="*/ 75 w 88"/>
                  <a:gd name="T31" fmla="*/ 57 h 65"/>
                  <a:gd name="T32" fmla="*/ 75 w 88"/>
                  <a:gd name="T33" fmla="*/ 54 h 65"/>
                  <a:gd name="T34" fmla="*/ 74 w 88"/>
                  <a:gd name="T35" fmla="*/ 54 h 65"/>
                  <a:gd name="T36" fmla="*/ 74 w 88"/>
                  <a:gd name="T37" fmla="*/ 57 h 65"/>
                  <a:gd name="T38" fmla="*/ 73 w 88"/>
                  <a:gd name="T39" fmla="*/ 58 h 65"/>
                  <a:gd name="T40" fmla="*/ 72 w 88"/>
                  <a:gd name="T41" fmla="*/ 57 h 65"/>
                  <a:gd name="T42" fmla="*/ 72 w 88"/>
                  <a:gd name="T43" fmla="*/ 54 h 65"/>
                  <a:gd name="T44" fmla="*/ 70 w 88"/>
                  <a:gd name="T45" fmla="*/ 54 h 65"/>
                  <a:gd name="T46" fmla="*/ 68 w 88"/>
                  <a:gd name="T47" fmla="*/ 53 h 65"/>
                  <a:gd name="T48" fmla="*/ 68 w 88"/>
                  <a:gd name="T49" fmla="*/ 53 h 65"/>
                  <a:gd name="T50" fmla="*/ 68 w 88"/>
                  <a:gd name="T51" fmla="*/ 52 h 65"/>
                  <a:gd name="T52" fmla="*/ 68 w 88"/>
                  <a:gd name="T53" fmla="*/ 51 h 65"/>
                  <a:gd name="T54" fmla="*/ 69 w 88"/>
                  <a:gd name="T55" fmla="*/ 50 h 65"/>
                  <a:gd name="T56" fmla="*/ 70 w 88"/>
                  <a:gd name="T57" fmla="*/ 51 h 65"/>
                  <a:gd name="T58" fmla="*/ 72 w 88"/>
                  <a:gd name="T59" fmla="*/ 51 h 65"/>
                  <a:gd name="T60" fmla="*/ 72 w 88"/>
                  <a:gd name="T61" fmla="*/ 45 h 65"/>
                  <a:gd name="T62" fmla="*/ 71 w 88"/>
                  <a:gd name="T63" fmla="*/ 45 h 65"/>
                  <a:gd name="T64" fmla="*/ 70 w 88"/>
                  <a:gd name="T65" fmla="*/ 44 h 65"/>
                  <a:gd name="T66" fmla="*/ 69 w 88"/>
                  <a:gd name="T67" fmla="*/ 43 h 65"/>
                  <a:gd name="T68" fmla="*/ 68 w 88"/>
                  <a:gd name="T69" fmla="*/ 40 h 65"/>
                  <a:gd name="T70" fmla="*/ 68 w 88"/>
                  <a:gd name="T71" fmla="*/ 39 h 65"/>
                  <a:gd name="T72" fmla="*/ 70 w 88"/>
                  <a:gd name="T73" fmla="*/ 37 h 65"/>
                  <a:gd name="T74" fmla="*/ 72 w 88"/>
                  <a:gd name="T75" fmla="*/ 36 h 65"/>
                  <a:gd name="T76" fmla="*/ 71 w 88"/>
                  <a:gd name="T77" fmla="*/ 33 h 65"/>
                  <a:gd name="T78" fmla="*/ 72 w 88"/>
                  <a:gd name="T79" fmla="*/ 32 h 65"/>
                  <a:gd name="T80" fmla="*/ 73 w 88"/>
                  <a:gd name="T81" fmla="*/ 33 h 65"/>
                  <a:gd name="T82" fmla="*/ 73 w 88"/>
                  <a:gd name="T83" fmla="*/ 36 h 65"/>
                  <a:gd name="T84" fmla="*/ 75 w 88"/>
                  <a:gd name="T85" fmla="*/ 36 h 65"/>
                  <a:gd name="T86" fmla="*/ 75 w 88"/>
                  <a:gd name="T87" fmla="*/ 36 h 65"/>
                  <a:gd name="T88" fmla="*/ 75 w 88"/>
                  <a:gd name="T89" fmla="*/ 33 h 65"/>
                  <a:gd name="T90" fmla="*/ 76 w 88"/>
                  <a:gd name="T91" fmla="*/ 32 h 65"/>
                  <a:gd name="T92" fmla="*/ 76 w 88"/>
                  <a:gd name="T93" fmla="*/ 33 h 65"/>
                  <a:gd name="T94" fmla="*/ 76 w 88"/>
                  <a:gd name="T95" fmla="*/ 36 h 65"/>
                  <a:gd name="T96" fmla="*/ 78 w 88"/>
                  <a:gd name="T97" fmla="*/ 36 h 65"/>
                  <a:gd name="T98" fmla="*/ 78 w 88"/>
                  <a:gd name="T99" fmla="*/ 36 h 65"/>
                  <a:gd name="T100" fmla="*/ 79 w 88"/>
                  <a:gd name="T101" fmla="*/ 36 h 65"/>
                  <a:gd name="T102" fmla="*/ 79 w 88"/>
                  <a:gd name="T103" fmla="*/ 37 h 65"/>
                  <a:gd name="T104" fmla="*/ 79 w 88"/>
                  <a:gd name="T105" fmla="*/ 38 h 65"/>
                  <a:gd name="T106" fmla="*/ 79 w 88"/>
                  <a:gd name="T107" fmla="*/ 39 h 65"/>
                  <a:gd name="T108" fmla="*/ 78 w 88"/>
                  <a:gd name="T109" fmla="*/ 39 h 65"/>
                  <a:gd name="T110" fmla="*/ 77 w 88"/>
                  <a:gd name="T111" fmla="*/ 39 h 65"/>
                  <a:gd name="T112" fmla="*/ 77 w 88"/>
                  <a:gd name="T113" fmla="*/ 39 h 65"/>
                  <a:gd name="T114" fmla="*/ 77 w 88"/>
                  <a:gd name="T115" fmla="*/ 44 h 65"/>
                  <a:gd name="T116" fmla="*/ 79 w 88"/>
                  <a:gd name="T117" fmla="*/ 45 h 65"/>
                  <a:gd name="T118" fmla="*/ 80 w 88"/>
                  <a:gd name="T119" fmla="*/ 49 h 65"/>
                  <a:gd name="T120" fmla="*/ 80 w 88"/>
                  <a:gd name="T121" fmla="*/ 5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 h="65">
                    <a:moveTo>
                      <a:pt x="87" y="0"/>
                    </a:moveTo>
                    <a:cubicBezTo>
                      <a:pt x="80" y="8"/>
                      <a:pt x="80" y="8"/>
                      <a:pt x="80" y="8"/>
                    </a:cubicBezTo>
                    <a:cubicBezTo>
                      <a:pt x="44" y="45"/>
                      <a:pt x="44" y="45"/>
                      <a:pt x="44" y="45"/>
                    </a:cubicBezTo>
                    <a:cubicBezTo>
                      <a:pt x="29" y="30"/>
                      <a:pt x="29" y="30"/>
                      <a:pt x="29" y="30"/>
                    </a:cubicBezTo>
                    <a:cubicBezTo>
                      <a:pt x="0" y="53"/>
                      <a:pt x="0" y="53"/>
                      <a:pt x="0" y="53"/>
                    </a:cubicBezTo>
                    <a:cubicBezTo>
                      <a:pt x="0" y="58"/>
                      <a:pt x="0" y="58"/>
                      <a:pt x="0" y="58"/>
                    </a:cubicBezTo>
                    <a:cubicBezTo>
                      <a:pt x="0" y="64"/>
                      <a:pt x="7" y="65"/>
                      <a:pt x="7" y="65"/>
                    </a:cubicBezTo>
                    <a:cubicBezTo>
                      <a:pt x="7" y="65"/>
                      <a:pt x="75" y="64"/>
                      <a:pt x="82" y="64"/>
                    </a:cubicBezTo>
                    <a:cubicBezTo>
                      <a:pt x="88" y="63"/>
                      <a:pt x="88" y="56"/>
                      <a:pt x="88" y="56"/>
                    </a:cubicBezTo>
                    <a:lnTo>
                      <a:pt x="87" y="0"/>
                    </a:lnTo>
                    <a:close/>
                    <a:moveTo>
                      <a:pt x="80" y="51"/>
                    </a:moveTo>
                    <a:cubicBezTo>
                      <a:pt x="79" y="52"/>
                      <a:pt x="79" y="53"/>
                      <a:pt x="78" y="53"/>
                    </a:cubicBezTo>
                    <a:cubicBezTo>
                      <a:pt x="78" y="53"/>
                      <a:pt x="77" y="54"/>
                      <a:pt x="77" y="54"/>
                    </a:cubicBezTo>
                    <a:cubicBezTo>
                      <a:pt x="77" y="57"/>
                      <a:pt x="77" y="57"/>
                      <a:pt x="77" y="57"/>
                    </a:cubicBezTo>
                    <a:cubicBezTo>
                      <a:pt x="77" y="57"/>
                      <a:pt x="77" y="58"/>
                      <a:pt x="76" y="58"/>
                    </a:cubicBezTo>
                    <a:cubicBezTo>
                      <a:pt x="76" y="58"/>
                      <a:pt x="75" y="58"/>
                      <a:pt x="75" y="57"/>
                    </a:cubicBezTo>
                    <a:cubicBezTo>
                      <a:pt x="75" y="54"/>
                      <a:pt x="75" y="54"/>
                      <a:pt x="75" y="54"/>
                    </a:cubicBezTo>
                    <a:cubicBezTo>
                      <a:pt x="75" y="54"/>
                      <a:pt x="74" y="54"/>
                      <a:pt x="74" y="54"/>
                    </a:cubicBezTo>
                    <a:cubicBezTo>
                      <a:pt x="74" y="57"/>
                      <a:pt x="74" y="57"/>
                      <a:pt x="74" y="57"/>
                    </a:cubicBezTo>
                    <a:cubicBezTo>
                      <a:pt x="74" y="58"/>
                      <a:pt x="73" y="58"/>
                      <a:pt x="73" y="58"/>
                    </a:cubicBezTo>
                    <a:cubicBezTo>
                      <a:pt x="72" y="58"/>
                      <a:pt x="72" y="58"/>
                      <a:pt x="72" y="57"/>
                    </a:cubicBezTo>
                    <a:cubicBezTo>
                      <a:pt x="72" y="54"/>
                      <a:pt x="72" y="54"/>
                      <a:pt x="72" y="54"/>
                    </a:cubicBezTo>
                    <a:cubicBezTo>
                      <a:pt x="71" y="54"/>
                      <a:pt x="70" y="54"/>
                      <a:pt x="70" y="54"/>
                    </a:cubicBezTo>
                    <a:cubicBezTo>
                      <a:pt x="69" y="54"/>
                      <a:pt x="68" y="54"/>
                      <a:pt x="68" y="53"/>
                    </a:cubicBezTo>
                    <a:cubicBezTo>
                      <a:pt x="68" y="53"/>
                      <a:pt x="68" y="53"/>
                      <a:pt x="68" y="53"/>
                    </a:cubicBezTo>
                    <a:cubicBezTo>
                      <a:pt x="68" y="52"/>
                      <a:pt x="68" y="52"/>
                      <a:pt x="68" y="52"/>
                    </a:cubicBezTo>
                    <a:cubicBezTo>
                      <a:pt x="68" y="51"/>
                      <a:pt x="68" y="51"/>
                      <a:pt x="68" y="51"/>
                    </a:cubicBezTo>
                    <a:cubicBezTo>
                      <a:pt x="68" y="51"/>
                      <a:pt x="68" y="50"/>
                      <a:pt x="69" y="50"/>
                    </a:cubicBezTo>
                    <a:cubicBezTo>
                      <a:pt x="69" y="51"/>
                      <a:pt x="70" y="51"/>
                      <a:pt x="70" y="51"/>
                    </a:cubicBezTo>
                    <a:cubicBezTo>
                      <a:pt x="71" y="51"/>
                      <a:pt x="71" y="51"/>
                      <a:pt x="72" y="51"/>
                    </a:cubicBezTo>
                    <a:cubicBezTo>
                      <a:pt x="72" y="45"/>
                      <a:pt x="72" y="45"/>
                      <a:pt x="72" y="45"/>
                    </a:cubicBezTo>
                    <a:cubicBezTo>
                      <a:pt x="72" y="45"/>
                      <a:pt x="71" y="45"/>
                      <a:pt x="71" y="45"/>
                    </a:cubicBezTo>
                    <a:cubicBezTo>
                      <a:pt x="71" y="45"/>
                      <a:pt x="70" y="45"/>
                      <a:pt x="70" y="44"/>
                    </a:cubicBezTo>
                    <a:cubicBezTo>
                      <a:pt x="69" y="44"/>
                      <a:pt x="69" y="43"/>
                      <a:pt x="69" y="43"/>
                    </a:cubicBezTo>
                    <a:cubicBezTo>
                      <a:pt x="68" y="42"/>
                      <a:pt x="68" y="41"/>
                      <a:pt x="68" y="40"/>
                    </a:cubicBezTo>
                    <a:cubicBezTo>
                      <a:pt x="68" y="40"/>
                      <a:pt x="68" y="39"/>
                      <a:pt x="68" y="39"/>
                    </a:cubicBezTo>
                    <a:cubicBezTo>
                      <a:pt x="69" y="38"/>
                      <a:pt x="69" y="37"/>
                      <a:pt x="70" y="37"/>
                    </a:cubicBezTo>
                    <a:cubicBezTo>
                      <a:pt x="70" y="37"/>
                      <a:pt x="71" y="36"/>
                      <a:pt x="72" y="36"/>
                    </a:cubicBezTo>
                    <a:cubicBezTo>
                      <a:pt x="71" y="33"/>
                      <a:pt x="71" y="33"/>
                      <a:pt x="71" y="33"/>
                    </a:cubicBezTo>
                    <a:cubicBezTo>
                      <a:pt x="71" y="33"/>
                      <a:pt x="72" y="32"/>
                      <a:pt x="72" y="32"/>
                    </a:cubicBezTo>
                    <a:cubicBezTo>
                      <a:pt x="73" y="32"/>
                      <a:pt x="73" y="33"/>
                      <a:pt x="73" y="33"/>
                    </a:cubicBezTo>
                    <a:cubicBezTo>
                      <a:pt x="73" y="36"/>
                      <a:pt x="73" y="36"/>
                      <a:pt x="73" y="36"/>
                    </a:cubicBezTo>
                    <a:cubicBezTo>
                      <a:pt x="74" y="36"/>
                      <a:pt x="74" y="36"/>
                      <a:pt x="75" y="36"/>
                    </a:cubicBezTo>
                    <a:cubicBezTo>
                      <a:pt x="75" y="36"/>
                      <a:pt x="75" y="36"/>
                      <a:pt x="75" y="36"/>
                    </a:cubicBezTo>
                    <a:cubicBezTo>
                      <a:pt x="75" y="33"/>
                      <a:pt x="75" y="33"/>
                      <a:pt x="75" y="33"/>
                    </a:cubicBezTo>
                    <a:cubicBezTo>
                      <a:pt x="75" y="33"/>
                      <a:pt x="75" y="32"/>
                      <a:pt x="76" y="32"/>
                    </a:cubicBezTo>
                    <a:cubicBezTo>
                      <a:pt x="76" y="32"/>
                      <a:pt x="76" y="33"/>
                      <a:pt x="76" y="33"/>
                    </a:cubicBezTo>
                    <a:cubicBezTo>
                      <a:pt x="76" y="36"/>
                      <a:pt x="76" y="36"/>
                      <a:pt x="76" y="36"/>
                    </a:cubicBezTo>
                    <a:cubicBezTo>
                      <a:pt x="77" y="36"/>
                      <a:pt x="77" y="36"/>
                      <a:pt x="78" y="36"/>
                    </a:cubicBezTo>
                    <a:cubicBezTo>
                      <a:pt x="78" y="36"/>
                      <a:pt x="78" y="36"/>
                      <a:pt x="78" y="36"/>
                    </a:cubicBezTo>
                    <a:cubicBezTo>
                      <a:pt x="79" y="36"/>
                      <a:pt x="79" y="36"/>
                      <a:pt x="79" y="36"/>
                    </a:cubicBezTo>
                    <a:cubicBezTo>
                      <a:pt x="79" y="36"/>
                      <a:pt x="79" y="36"/>
                      <a:pt x="79" y="37"/>
                    </a:cubicBezTo>
                    <a:cubicBezTo>
                      <a:pt x="79" y="37"/>
                      <a:pt x="79" y="37"/>
                      <a:pt x="79" y="38"/>
                    </a:cubicBezTo>
                    <a:cubicBezTo>
                      <a:pt x="79" y="38"/>
                      <a:pt x="79" y="38"/>
                      <a:pt x="79" y="39"/>
                    </a:cubicBezTo>
                    <a:cubicBezTo>
                      <a:pt x="79" y="39"/>
                      <a:pt x="79" y="39"/>
                      <a:pt x="78" y="39"/>
                    </a:cubicBezTo>
                    <a:cubicBezTo>
                      <a:pt x="78" y="39"/>
                      <a:pt x="77" y="39"/>
                      <a:pt x="77" y="39"/>
                    </a:cubicBezTo>
                    <a:cubicBezTo>
                      <a:pt x="77" y="39"/>
                      <a:pt x="77" y="39"/>
                      <a:pt x="77" y="39"/>
                    </a:cubicBezTo>
                    <a:cubicBezTo>
                      <a:pt x="77" y="44"/>
                      <a:pt x="77" y="44"/>
                      <a:pt x="77" y="44"/>
                    </a:cubicBezTo>
                    <a:cubicBezTo>
                      <a:pt x="78" y="44"/>
                      <a:pt x="78" y="45"/>
                      <a:pt x="79" y="45"/>
                    </a:cubicBezTo>
                    <a:cubicBezTo>
                      <a:pt x="80" y="46"/>
                      <a:pt x="80" y="47"/>
                      <a:pt x="80" y="49"/>
                    </a:cubicBezTo>
                    <a:cubicBezTo>
                      <a:pt x="80" y="50"/>
                      <a:pt x="80" y="51"/>
                      <a:pt x="80" y="51"/>
                    </a:cubicBezTo>
                    <a:close/>
                  </a:path>
                </a:pathLst>
              </a:custGeom>
              <a:solidFill>
                <a:srgbClr val="39363A"/>
              </a:solidFill>
              <a:ln>
                <a:noFill/>
              </a:ln>
            </p:spPr>
            <p:txBody>
              <a:bodyPr anchor="ctr"/>
              <a:lstStyle/>
              <a:p>
                <a:pPr algn="ctr"/>
                <a:endParaRPr/>
              </a:p>
            </p:txBody>
          </p:sp>
          <p:sp>
            <p:nvSpPr>
              <p:cNvPr id="111" name="任意多边形: 形状 110"/>
              <p:cNvSpPr/>
              <p:nvPr/>
            </p:nvSpPr>
            <p:spPr bwMode="auto">
              <a:xfrm>
                <a:off x="4026" y="2000"/>
                <a:ext cx="92" cy="92"/>
              </a:xfrm>
              <a:custGeom>
                <a:avLst/>
                <a:gdLst>
                  <a:gd name="T0" fmla="*/ 23 w 47"/>
                  <a:gd name="T1" fmla="*/ 0 h 47"/>
                  <a:gd name="T2" fmla="*/ 0 w 47"/>
                  <a:gd name="T3" fmla="*/ 24 h 47"/>
                  <a:gd name="T4" fmla="*/ 24 w 47"/>
                  <a:gd name="T5" fmla="*/ 46 h 47"/>
                  <a:gd name="T6" fmla="*/ 47 w 47"/>
                  <a:gd name="T7" fmla="*/ 23 h 47"/>
                  <a:gd name="T8" fmla="*/ 23 w 47"/>
                  <a:gd name="T9" fmla="*/ 0 h 47"/>
                  <a:gd name="T10" fmla="*/ 24 w 47"/>
                  <a:gd name="T11" fmla="*/ 42 h 47"/>
                  <a:gd name="T12" fmla="*/ 5 w 47"/>
                  <a:gd name="T13" fmla="*/ 24 h 47"/>
                  <a:gd name="T14" fmla="*/ 23 w 47"/>
                  <a:gd name="T15" fmla="*/ 5 h 47"/>
                  <a:gd name="T16" fmla="*/ 42 w 47"/>
                  <a:gd name="T17" fmla="*/ 23 h 47"/>
                  <a:gd name="T18" fmla="*/ 24 w 47"/>
                  <a:gd name="T19"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1"/>
                      <a:pt x="0" y="11"/>
                      <a:pt x="0" y="24"/>
                    </a:cubicBezTo>
                    <a:cubicBezTo>
                      <a:pt x="1" y="37"/>
                      <a:pt x="11" y="47"/>
                      <a:pt x="24" y="46"/>
                    </a:cubicBezTo>
                    <a:cubicBezTo>
                      <a:pt x="37" y="46"/>
                      <a:pt x="47" y="35"/>
                      <a:pt x="47" y="23"/>
                    </a:cubicBezTo>
                    <a:cubicBezTo>
                      <a:pt x="46" y="10"/>
                      <a:pt x="36" y="0"/>
                      <a:pt x="23" y="0"/>
                    </a:cubicBezTo>
                    <a:close/>
                    <a:moveTo>
                      <a:pt x="24" y="42"/>
                    </a:moveTo>
                    <a:cubicBezTo>
                      <a:pt x="14" y="42"/>
                      <a:pt x="5" y="34"/>
                      <a:pt x="5" y="24"/>
                    </a:cubicBezTo>
                    <a:cubicBezTo>
                      <a:pt x="5" y="14"/>
                      <a:pt x="13" y="5"/>
                      <a:pt x="23" y="5"/>
                    </a:cubicBezTo>
                    <a:cubicBezTo>
                      <a:pt x="33" y="5"/>
                      <a:pt x="42" y="13"/>
                      <a:pt x="42" y="23"/>
                    </a:cubicBezTo>
                    <a:cubicBezTo>
                      <a:pt x="42" y="33"/>
                      <a:pt x="34" y="42"/>
                      <a:pt x="24" y="42"/>
                    </a:cubicBezTo>
                    <a:close/>
                  </a:path>
                </a:pathLst>
              </a:custGeom>
              <a:solidFill>
                <a:srgbClr val="39363A"/>
              </a:solidFill>
              <a:ln>
                <a:noFill/>
              </a:ln>
            </p:spPr>
            <p:txBody>
              <a:bodyPr anchor="ctr"/>
              <a:lstStyle/>
              <a:p>
                <a:pPr algn="ctr"/>
                <a:endParaRPr/>
              </a:p>
            </p:txBody>
          </p:sp>
          <p:sp>
            <p:nvSpPr>
              <p:cNvPr id="112" name="任意多边形: 形状 111"/>
              <p:cNvSpPr/>
              <p:nvPr/>
            </p:nvSpPr>
            <p:spPr bwMode="auto">
              <a:xfrm>
                <a:off x="4057" y="2015"/>
                <a:ext cx="31" cy="61"/>
              </a:xfrm>
              <a:custGeom>
                <a:avLst/>
                <a:gdLst>
                  <a:gd name="T0" fmla="*/ 11 w 16"/>
                  <a:gd name="T1" fmla="*/ 14 h 31"/>
                  <a:gd name="T2" fmla="*/ 11 w 16"/>
                  <a:gd name="T3" fmla="*/ 7 h 31"/>
                  <a:gd name="T4" fmla="*/ 11 w 16"/>
                  <a:gd name="T5" fmla="*/ 7 h 31"/>
                  <a:gd name="T6" fmla="*/ 13 w 16"/>
                  <a:gd name="T7" fmla="*/ 8 h 31"/>
                  <a:gd name="T8" fmla="*/ 14 w 16"/>
                  <a:gd name="T9" fmla="*/ 7 h 31"/>
                  <a:gd name="T10" fmla="*/ 14 w 16"/>
                  <a:gd name="T11" fmla="*/ 6 h 31"/>
                  <a:gd name="T12" fmla="*/ 14 w 16"/>
                  <a:gd name="T13" fmla="*/ 5 h 31"/>
                  <a:gd name="T14" fmla="*/ 14 w 16"/>
                  <a:gd name="T15" fmla="*/ 4 h 31"/>
                  <a:gd name="T16" fmla="*/ 13 w 16"/>
                  <a:gd name="T17" fmla="*/ 4 h 31"/>
                  <a:gd name="T18" fmla="*/ 12 w 16"/>
                  <a:gd name="T19" fmla="*/ 4 h 31"/>
                  <a:gd name="T20" fmla="*/ 11 w 16"/>
                  <a:gd name="T21" fmla="*/ 4 h 31"/>
                  <a:gd name="T22" fmla="*/ 11 w 16"/>
                  <a:gd name="T23" fmla="*/ 1 h 31"/>
                  <a:gd name="T24" fmla="*/ 10 w 16"/>
                  <a:gd name="T25" fmla="*/ 0 h 31"/>
                  <a:gd name="T26" fmla="*/ 9 w 16"/>
                  <a:gd name="T27" fmla="*/ 1 h 31"/>
                  <a:gd name="T28" fmla="*/ 9 w 16"/>
                  <a:gd name="T29" fmla="*/ 4 h 31"/>
                  <a:gd name="T30" fmla="*/ 9 w 16"/>
                  <a:gd name="T31" fmla="*/ 4 h 31"/>
                  <a:gd name="T32" fmla="*/ 7 w 16"/>
                  <a:gd name="T33" fmla="*/ 4 h 31"/>
                  <a:gd name="T34" fmla="*/ 7 w 16"/>
                  <a:gd name="T35" fmla="*/ 1 h 31"/>
                  <a:gd name="T36" fmla="*/ 6 w 16"/>
                  <a:gd name="T37" fmla="*/ 0 h 31"/>
                  <a:gd name="T38" fmla="*/ 5 w 16"/>
                  <a:gd name="T39" fmla="*/ 1 h 31"/>
                  <a:gd name="T40" fmla="*/ 5 w 16"/>
                  <a:gd name="T41" fmla="*/ 4 h 31"/>
                  <a:gd name="T42" fmla="*/ 3 w 16"/>
                  <a:gd name="T43" fmla="*/ 6 h 31"/>
                  <a:gd name="T44" fmla="*/ 1 w 16"/>
                  <a:gd name="T45" fmla="*/ 8 h 31"/>
                  <a:gd name="T46" fmla="*/ 1 w 16"/>
                  <a:gd name="T47" fmla="*/ 10 h 31"/>
                  <a:gd name="T48" fmla="*/ 1 w 16"/>
                  <a:gd name="T49" fmla="*/ 12 h 31"/>
                  <a:gd name="T50" fmla="*/ 3 w 16"/>
                  <a:gd name="T51" fmla="*/ 14 h 31"/>
                  <a:gd name="T52" fmla="*/ 5 w 16"/>
                  <a:gd name="T53" fmla="*/ 15 h 31"/>
                  <a:gd name="T54" fmla="*/ 5 w 16"/>
                  <a:gd name="T55" fmla="*/ 16 h 31"/>
                  <a:gd name="T56" fmla="*/ 5 w 16"/>
                  <a:gd name="T57" fmla="*/ 23 h 31"/>
                  <a:gd name="T58" fmla="*/ 4 w 16"/>
                  <a:gd name="T59" fmla="*/ 22 h 31"/>
                  <a:gd name="T60" fmla="*/ 1 w 16"/>
                  <a:gd name="T61" fmla="*/ 22 h 31"/>
                  <a:gd name="T62" fmla="*/ 1 w 16"/>
                  <a:gd name="T63" fmla="*/ 22 h 31"/>
                  <a:gd name="T64" fmla="*/ 1 w 16"/>
                  <a:gd name="T65" fmla="*/ 23 h 31"/>
                  <a:gd name="T66" fmla="*/ 0 w 16"/>
                  <a:gd name="T67" fmla="*/ 25 h 31"/>
                  <a:gd name="T68" fmla="*/ 0 w 16"/>
                  <a:gd name="T69" fmla="*/ 25 h 31"/>
                  <a:gd name="T70" fmla="*/ 3 w 16"/>
                  <a:gd name="T71" fmla="*/ 26 h 31"/>
                  <a:gd name="T72" fmla="*/ 5 w 16"/>
                  <a:gd name="T73" fmla="*/ 26 h 31"/>
                  <a:gd name="T74" fmla="*/ 5 w 16"/>
                  <a:gd name="T75" fmla="*/ 30 h 31"/>
                  <a:gd name="T76" fmla="*/ 6 w 16"/>
                  <a:gd name="T77" fmla="*/ 31 h 31"/>
                  <a:gd name="T78" fmla="*/ 7 w 16"/>
                  <a:gd name="T79" fmla="*/ 30 h 31"/>
                  <a:gd name="T80" fmla="*/ 7 w 16"/>
                  <a:gd name="T81" fmla="*/ 26 h 31"/>
                  <a:gd name="T82" fmla="*/ 9 w 16"/>
                  <a:gd name="T83" fmla="*/ 26 h 31"/>
                  <a:gd name="T84" fmla="*/ 9 w 16"/>
                  <a:gd name="T85" fmla="*/ 30 h 31"/>
                  <a:gd name="T86" fmla="*/ 10 w 16"/>
                  <a:gd name="T87" fmla="*/ 31 h 31"/>
                  <a:gd name="T88" fmla="*/ 11 w 16"/>
                  <a:gd name="T89" fmla="*/ 30 h 31"/>
                  <a:gd name="T90" fmla="*/ 11 w 16"/>
                  <a:gd name="T91" fmla="*/ 26 h 31"/>
                  <a:gd name="T92" fmla="*/ 13 w 16"/>
                  <a:gd name="T93" fmla="*/ 25 h 31"/>
                  <a:gd name="T94" fmla="*/ 15 w 16"/>
                  <a:gd name="T95" fmla="*/ 23 h 31"/>
                  <a:gd name="T96" fmla="*/ 15 w 16"/>
                  <a:gd name="T97" fmla="*/ 20 h 31"/>
                  <a:gd name="T98" fmla="*/ 14 w 16"/>
                  <a:gd name="T99" fmla="*/ 16 h 31"/>
                  <a:gd name="T100" fmla="*/ 11 w 16"/>
                  <a:gd name="T101" fmla="*/ 14 h 31"/>
                  <a:gd name="T102" fmla="*/ 9 w 16"/>
                  <a:gd name="T103" fmla="*/ 22 h 31"/>
                  <a:gd name="T104" fmla="*/ 7 w 16"/>
                  <a:gd name="T105" fmla="*/ 23 h 31"/>
                  <a:gd name="T106" fmla="*/ 7 w 16"/>
                  <a:gd name="T107" fmla="*/ 17 h 31"/>
                  <a:gd name="T108" fmla="*/ 9 w 16"/>
                  <a:gd name="T109" fmla="*/ 17 h 31"/>
                  <a:gd name="T110" fmla="*/ 9 w 16"/>
                  <a:gd name="T111" fmla="*/ 22 h 31"/>
                  <a:gd name="T112" fmla="*/ 9 w 16"/>
                  <a:gd name="T113" fmla="*/ 13 h 31"/>
                  <a:gd name="T114" fmla="*/ 7 w 16"/>
                  <a:gd name="T115" fmla="*/ 12 h 31"/>
                  <a:gd name="T116" fmla="*/ 7 w 16"/>
                  <a:gd name="T117" fmla="*/ 8 h 31"/>
                  <a:gd name="T118" fmla="*/ 9 w 16"/>
                  <a:gd name="T119" fmla="*/ 7 h 31"/>
                  <a:gd name="T120" fmla="*/ 9 w 16"/>
                  <a:gd name="T121"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 h="31">
                    <a:moveTo>
                      <a:pt x="11" y="14"/>
                    </a:moveTo>
                    <a:cubicBezTo>
                      <a:pt x="11" y="7"/>
                      <a:pt x="11" y="7"/>
                      <a:pt x="11" y="7"/>
                    </a:cubicBezTo>
                    <a:cubicBezTo>
                      <a:pt x="11" y="7"/>
                      <a:pt x="11" y="7"/>
                      <a:pt x="11" y="7"/>
                    </a:cubicBezTo>
                    <a:cubicBezTo>
                      <a:pt x="12" y="8"/>
                      <a:pt x="13" y="8"/>
                      <a:pt x="13" y="8"/>
                    </a:cubicBezTo>
                    <a:cubicBezTo>
                      <a:pt x="13" y="8"/>
                      <a:pt x="13" y="8"/>
                      <a:pt x="14" y="7"/>
                    </a:cubicBezTo>
                    <a:cubicBezTo>
                      <a:pt x="14" y="7"/>
                      <a:pt x="14" y="7"/>
                      <a:pt x="14" y="6"/>
                    </a:cubicBezTo>
                    <a:cubicBezTo>
                      <a:pt x="14" y="6"/>
                      <a:pt x="14" y="5"/>
                      <a:pt x="14" y="5"/>
                    </a:cubicBezTo>
                    <a:cubicBezTo>
                      <a:pt x="14" y="5"/>
                      <a:pt x="14" y="4"/>
                      <a:pt x="14" y="4"/>
                    </a:cubicBezTo>
                    <a:cubicBezTo>
                      <a:pt x="14" y="4"/>
                      <a:pt x="13" y="4"/>
                      <a:pt x="13" y="4"/>
                    </a:cubicBezTo>
                    <a:cubicBezTo>
                      <a:pt x="13" y="4"/>
                      <a:pt x="13" y="4"/>
                      <a:pt x="12" y="4"/>
                    </a:cubicBezTo>
                    <a:cubicBezTo>
                      <a:pt x="12" y="4"/>
                      <a:pt x="11" y="4"/>
                      <a:pt x="11" y="4"/>
                    </a:cubicBezTo>
                    <a:cubicBezTo>
                      <a:pt x="11" y="1"/>
                      <a:pt x="11" y="1"/>
                      <a:pt x="11" y="1"/>
                    </a:cubicBezTo>
                    <a:cubicBezTo>
                      <a:pt x="11" y="0"/>
                      <a:pt x="10" y="0"/>
                      <a:pt x="10" y="0"/>
                    </a:cubicBezTo>
                    <a:cubicBezTo>
                      <a:pt x="9" y="0"/>
                      <a:pt x="9" y="1"/>
                      <a:pt x="9" y="1"/>
                    </a:cubicBezTo>
                    <a:cubicBezTo>
                      <a:pt x="9" y="4"/>
                      <a:pt x="9" y="4"/>
                      <a:pt x="9" y="4"/>
                    </a:cubicBezTo>
                    <a:cubicBezTo>
                      <a:pt x="9" y="4"/>
                      <a:pt x="9" y="4"/>
                      <a:pt x="9" y="4"/>
                    </a:cubicBezTo>
                    <a:cubicBezTo>
                      <a:pt x="8" y="4"/>
                      <a:pt x="7" y="4"/>
                      <a:pt x="7" y="4"/>
                    </a:cubicBezTo>
                    <a:cubicBezTo>
                      <a:pt x="7" y="1"/>
                      <a:pt x="7" y="1"/>
                      <a:pt x="7" y="1"/>
                    </a:cubicBezTo>
                    <a:cubicBezTo>
                      <a:pt x="7" y="1"/>
                      <a:pt x="6" y="0"/>
                      <a:pt x="6" y="0"/>
                    </a:cubicBezTo>
                    <a:cubicBezTo>
                      <a:pt x="5" y="0"/>
                      <a:pt x="5" y="1"/>
                      <a:pt x="5" y="1"/>
                    </a:cubicBezTo>
                    <a:cubicBezTo>
                      <a:pt x="5" y="4"/>
                      <a:pt x="5" y="4"/>
                      <a:pt x="5" y="4"/>
                    </a:cubicBezTo>
                    <a:cubicBezTo>
                      <a:pt x="4" y="5"/>
                      <a:pt x="3" y="5"/>
                      <a:pt x="3" y="6"/>
                    </a:cubicBezTo>
                    <a:cubicBezTo>
                      <a:pt x="2" y="6"/>
                      <a:pt x="2" y="7"/>
                      <a:pt x="1" y="8"/>
                    </a:cubicBezTo>
                    <a:cubicBezTo>
                      <a:pt x="1" y="8"/>
                      <a:pt x="1" y="9"/>
                      <a:pt x="1" y="10"/>
                    </a:cubicBezTo>
                    <a:cubicBezTo>
                      <a:pt x="1" y="11"/>
                      <a:pt x="1" y="12"/>
                      <a:pt x="1" y="12"/>
                    </a:cubicBezTo>
                    <a:cubicBezTo>
                      <a:pt x="2" y="13"/>
                      <a:pt x="2" y="14"/>
                      <a:pt x="3" y="14"/>
                    </a:cubicBezTo>
                    <a:cubicBezTo>
                      <a:pt x="3" y="15"/>
                      <a:pt x="4" y="15"/>
                      <a:pt x="5" y="15"/>
                    </a:cubicBezTo>
                    <a:cubicBezTo>
                      <a:pt x="5" y="16"/>
                      <a:pt x="5" y="16"/>
                      <a:pt x="5" y="16"/>
                    </a:cubicBezTo>
                    <a:cubicBezTo>
                      <a:pt x="5" y="23"/>
                      <a:pt x="5" y="23"/>
                      <a:pt x="5" y="23"/>
                    </a:cubicBezTo>
                    <a:cubicBezTo>
                      <a:pt x="5" y="23"/>
                      <a:pt x="4" y="23"/>
                      <a:pt x="4" y="22"/>
                    </a:cubicBezTo>
                    <a:cubicBezTo>
                      <a:pt x="3" y="22"/>
                      <a:pt x="2" y="22"/>
                      <a:pt x="1" y="22"/>
                    </a:cubicBezTo>
                    <a:cubicBezTo>
                      <a:pt x="1" y="22"/>
                      <a:pt x="1" y="22"/>
                      <a:pt x="1" y="22"/>
                    </a:cubicBezTo>
                    <a:cubicBezTo>
                      <a:pt x="1" y="23"/>
                      <a:pt x="1" y="23"/>
                      <a:pt x="1" y="23"/>
                    </a:cubicBezTo>
                    <a:cubicBezTo>
                      <a:pt x="0" y="24"/>
                      <a:pt x="0" y="24"/>
                      <a:pt x="0" y="25"/>
                    </a:cubicBezTo>
                    <a:cubicBezTo>
                      <a:pt x="0" y="25"/>
                      <a:pt x="0" y="25"/>
                      <a:pt x="0" y="25"/>
                    </a:cubicBezTo>
                    <a:cubicBezTo>
                      <a:pt x="1" y="26"/>
                      <a:pt x="2" y="26"/>
                      <a:pt x="3" y="26"/>
                    </a:cubicBezTo>
                    <a:cubicBezTo>
                      <a:pt x="4" y="26"/>
                      <a:pt x="4" y="26"/>
                      <a:pt x="5" y="26"/>
                    </a:cubicBezTo>
                    <a:cubicBezTo>
                      <a:pt x="5" y="30"/>
                      <a:pt x="5" y="30"/>
                      <a:pt x="5" y="30"/>
                    </a:cubicBezTo>
                    <a:cubicBezTo>
                      <a:pt x="5" y="30"/>
                      <a:pt x="6" y="31"/>
                      <a:pt x="6" y="31"/>
                    </a:cubicBezTo>
                    <a:cubicBezTo>
                      <a:pt x="7" y="31"/>
                      <a:pt x="7" y="30"/>
                      <a:pt x="7" y="30"/>
                    </a:cubicBezTo>
                    <a:cubicBezTo>
                      <a:pt x="7" y="26"/>
                      <a:pt x="7" y="26"/>
                      <a:pt x="7" y="26"/>
                    </a:cubicBezTo>
                    <a:cubicBezTo>
                      <a:pt x="8" y="26"/>
                      <a:pt x="9" y="26"/>
                      <a:pt x="9" y="26"/>
                    </a:cubicBezTo>
                    <a:cubicBezTo>
                      <a:pt x="9" y="30"/>
                      <a:pt x="9" y="30"/>
                      <a:pt x="9" y="30"/>
                    </a:cubicBezTo>
                    <a:cubicBezTo>
                      <a:pt x="9" y="30"/>
                      <a:pt x="10" y="31"/>
                      <a:pt x="10" y="31"/>
                    </a:cubicBezTo>
                    <a:cubicBezTo>
                      <a:pt x="11" y="31"/>
                      <a:pt x="11" y="30"/>
                      <a:pt x="11" y="30"/>
                    </a:cubicBezTo>
                    <a:cubicBezTo>
                      <a:pt x="11" y="26"/>
                      <a:pt x="11" y="26"/>
                      <a:pt x="11" y="26"/>
                    </a:cubicBezTo>
                    <a:cubicBezTo>
                      <a:pt x="12" y="26"/>
                      <a:pt x="12" y="25"/>
                      <a:pt x="13" y="25"/>
                    </a:cubicBezTo>
                    <a:cubicBezTo>
                      <a:pt x="14" y="24"/>
                      <a:pt x="14" y="24"/>
                      <a:pt x="15" y="23"/>
                    </a:cubicBezTo>
                    <a:cubicBezTo>
                      <a:pt x="15" y="22"/>
                      <a:pt x="16" y="21"/>
                      <a:pt x="15" y="20"/>
                    </a:cubicBezTo>
                    <a:cubicBezTo>
                      <a:pt x="15" y="18"/>
                      <a:pt x="15" y="17"/>
                      <a:pt x="14" y="16"/>
                    </a:cubicBezTo>
                    <a:cubicBezTo>
                      <a:pt x="13" y="15"/>
                      <a:pt x="12" y="14"/>
                      <a:pt x="11" y="14"/>
                    </a:cubicBezTo>
                    <a:close/>
                    <a:moveTo>
                      <a:pt x="9" y="22"/>
                    </a:moveTo>
                    <a:cubicBezTo>
                      <a:pt x="9" y="22"/>
                      <a:pt x="8" y="23"/>
                      <a:pt x="7" y="23"/>
                    </a:cubicBezTo>
                    <a:cubicBezTo>
                      <a:pt x="7" y="17"/>
                      <a:pt x="7" y="17"/>
                      <a:pt x="7" y="17"/>
                    </a:cubicBezTo>
                    <a:cubicBezTo>
                      <a:pt x="8" y="17"/>
                      <a:pt x="9" y="17"/>
                      <a:pt x="9" y="17"/>
                    </a:cubicBezTo>
                    <a:lnTo>
                      <a:pt x="9" y="22"/>
                    </a:lnTo>
                    <a:close/>
                    <a:moveTo>
                      <a:pt x="9" y="13"/>
                    </a:moveTo>
                    <a:cubicBezTo>
                      <a:pt x="8" y="13"/>
                      <a:pt x="8" y="12"/>
                      <a:pt x="7" y="12"/>
                    </a:cubicBezTo>
                    <a:cubicBezTo>
                      <a:pt x="7" y="8"/>
                      <a:pt x="7" y="8"/>
                      <a:pt x="7" y="8"/>
                    </a:cubicBezTo>
                    <a:cubicBezTo>
                      <a:pt x="7" y="7"/>
                      <a:pt x="8" y="7"/>
                      <a:pt x="9" y="7"/>
                    </a:cubicBezTo>
                    <a:lnTo>
                      <a:pt x="9" y="13"/>
                    </a:lnTo>
                    <a:close/>
                  </a:path>
                </a:pathLst>
              </a:custGeom>
              <a:solidFill>
                <a:srgbClr val="39363A"/>
              </a:solidFill>
              <a:ln>
                <a:noFill/>
              </a:ln>
            </p:spPr>
            <p:txBody>
              <a:bodyPr anchor="ctr"/>
              <a:lstStyle/>
              <a:p>
                <a:pPr algn="ctr"/>
                <a:endParaRPr/>
              </a:p>
            </p:txBody>
          </p:sp>
          <p:sp>
            <p:nvSpPr>
              <p:cNvPr id="113" name="任意多边形: 形状 112"/>
              <p:cNvSpPr/>
              <p:nvPr/>
            </p:nvSpPr>
            <p:spPr bwMode="auto">
              <a:xfrm>
                <a:off x="4747" y="1208"/>
                <a:ext cx="104" cy="105"/>
              </a:xfrm>
              <a:custGeom>
                <a:avLst/>
                <a:gdLst>
                  <a:gd name="T0" fmla="*/ 26 w 53"/>
                  <a:gd name="T1" fmla="*/ 0 h 54"/>
                  <a:gd name="T2" fmla="*/ 0 w 53"/>
                  <a:gd name="T3" fmla="*/ 28 h 54"/>
                  <a:gd name="T4" fmla="*/ 27 w 53"/>
                  <a:gd name="T5" fmla="*/ 54 h 54"/>
                  <a:gd name="T6" fmla="*/ 53 w 53"/>
                  <a:gd name="T7" fmla="*/ 26 h 54"/>
                  <a:gd name="T8" fmla="*/ 26 w 53"/>
                  <a:gd name="T9" fmla="*/ 0 h 54"/>
                  <a:gd name="T10" fmla="*/ 27 w 53"/>
                  <a:gd name="T11" fmla="*/ 48 h 54"/>
                  <a:gd name="T12" fmla="*/ 5 w 53"/>
                  <a:gd name="T13" fmla="*/ 27 h 54"/>
                  <a:gd name="T14" fmla="*/ 26 w 53"/>
                  <a:gd name="T15" fmla="*/ 6 h 54"/>
                  <a:gd name="T16" fmla="*/ 48 w 53"/>
                  <a:gd name="T17" fmla="*/ 27 h 54"/>
                  <a:gd name="T18" fmla="*/ 27 w 53"/>
                  <a:gd name="T19" fmla="*/ 4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4">
                    <a:moveTo>
                      <a:pt x="26" y="0"/>
                    </a:moveTo>
                    <a:cubicBezTo>
                      <a:pt x="11" y="1"/>
                      <a:pt x="0" y="13"/>
                      <a:pt x="0" y="28"/>
                    </a:cubicBezTo>
                    <a:cubicBezTo>
                      <a:pt x="0" y="42"/>
                      <a:pt x="12" y="54"/>
                      <a:pt x="27" y="54"/>
                    </a:cubicBezTo>
                    <a:cubicBezTo>
                      <a:pt x="42" y="53"/>
                      <a:pt x="53" y="41"/>
                      <a:pt x="53" y="26"/>
                    </a:cubicBezTo>
                    <a:cubicBezTo>
                      <a:pt x="53" y="12"/>
                      <a:pt x="40" y="0"/>
                      <a:pt x="26" y="0"/>
                    </a:cubicBezTo>
                    <a:close/>
                    <a:moveTo>
                      <a:pt x="27" y="48"/>
                    </a:moveTo>
                    <a:cubicBezTo>
                      <a:pt x="15" y="49"/>
                      <a:pt x="5" y="39"/>
                      <a:pt x="5" y="27"/>
                    </a:cubicBezTo>
                    <a:cubicBezTo>
                      <a:pt x="5" y="16"/>
                      <a:pt x="14" y="6"/>
                      <a:pt x="26" y="6"/>
                    </a:cubicBezTo>
                    <a:cubicBezTo>
                      <a:pt x="38" y="5"/>
                      <a:pt x="47" y="15"/>
                      <a:pt x="48" y="27"/>
                    </a:cubicBezTo>
                    <a:cubicBezTo>
                      <a:pt x="48" y="38"/>
                      <a:pt x="39" y="48"/>
                      <a:pt x="27" y="48"/>
                    </a:cubicBezTo>
                    <a:close/>
                  </a:path>
                </a:pathLst>
              </a:custGeom>
              <a:solidFill>
                <a:srgbClr val="39363A"/>
              </a:solidFill>
              <a:ln>
                <a:noFill/>
              </a:ln>
            </p:spPr>
            <p:txBody>
              <a:bodyPr anchor="ctr"/>
              <a:lstStyle/>
              <a:p>
                <a:pPr algn="ctr"/>
                <a:endParaRPr/>
              </a:p>
            </p:txBody>
          </p:sp>
          <p:sp>
            <p:nvSpPr>
              <p:cNvPr id="114" name="任意多边形: 形状 113"/>
              <p:cNvSpPr/>
              <p:nvPr/>
            </p:nvSpPr>
            <p:spPr bwMode="auto">
              <a:xfrm>
                <a:off x="4782" y="1225"/>
                <a:ext cx="36" cy="71"/>
              </a:xfrm>
              <a:custGeom>
                <a:avLst/>
                <a:gdLst>
                  <a:gd name="T0" fmla="*/ 12 w 18"/>
                  <a:gd name="T1" fmla="*/ 16 h 36"/>
                  <a:gd name="T2" fmla="*/ 12 w 18"/>
                  <a:gd name="T3" fmla="*/ 9 h 36"/>
                  <a:gd name="T4" fmla="*/ 13 w 18"/>
                  <a:gd name="T5" fmla="*/ 9 h 36"/>
                  <a:gd name="T6" fmla="*/ 15 w 18"/>
                  <a:gd name="T7" fmla="*/ 9 h 36"/>
                  <a:gd name="T8" fmla="*/ 16 w 18"/>
                  <a:gd name="T9" fmla="*/ 9 h 36"/>
                  <a:gd name="T10" fmla="*/ 16 w 18"/>
                  <a:gd name="T11" fmla="*/ 8 h 36"/>
                  <a:gd name="T12" fmla="*/ 16 w 18"/>
                  <a:gd name="T13" fmla="*/ 6 h 36"/>
                  <a:gd name="T14" fmla="*/ 16 w 18"/>
                  <a:gd name="T15" fmla="*/ 5 h 36"/>
                  <a:gd name="T16" fmla="*/ 15 w 18"/>
                  <a:gd name="T17" fmla="*/ 5 h 36"/>
                  <a:gd name="T18" fmla="*/ 14 w 18"/>
                  <a:gd name="T19" fmla="*/ 5 h 36"/>
                  <a:gd name="T20" fmla="*/ 12 w 18"/>
                  <a:gd name="T21" fmla="*/ 5 h 36"/>
                  <a:gd name="T22" fmla="*/ 12 w 18"/>
                  <a:gd name="T23" fmla="*/ 2 h 36"/>
                  <a:gd name="T24" fmla="*/ 11 w 18"/>
                  <a:gd name="T25" fmla="*/ 0 h 36"/>
                  <a:gd name="T26" fmla="*/ 10 w 18"/>
                  <a:gd name="T27" fmla="*/ 2 h 36"/>
                  <a:gd name="T28" fmla="*/ 10 w 18"/>
                  <a:gd name="T29" fmla="*/ 5 h 36"/>
                  <a:gd name="T30" fmla="*/ 10 w 18"/>
                  <a:gd name="T31" fmla="*/ 5 h 36"/>
                  <a:gd name="T32" fmla="*/ 8 w 18"/>
                  <a:gd name="T33" fmla="*/ 5 h 36"/>
                  <a:gd name="T34" fmla="*/ 8 w 18"/>
                  <a:gd name="T35" fmla="*/ 2 h 36"/>
                  <a:gd name="T36" fmla="*/ 6 w 18"/>
                  <a:gd name="T37" fmla="*/ 0 h 36"/>
                  <a:gd name="T38" fmla="*/ 5 w 18"/>
                  <a:gd name="T39" fmla="*/ 2 h 36"/>
                  <a:gd name="T40" fmla="*/ 5 w 18"/>
                  <a:gd name="T41" fmla="*/ 5 h 36"/>
                  <a:gd name="T42" fmla="*/ 3 w 18"/>
                  <a:gd name="T43" fmla="*/ 7 h 36"/>
                  <a:gd name="T44" fmla="*/ 1 w 18"/>
                  <a:gd name="T45" fmla="*/ 9 h 36"/>
                  <a:gd name="T46" fmla="*/ 1 w 18"/>
                  <a:gd name="T47" fmla="*/ 12 h 36"/>
                  <a:gd name="T48" fmla="*/ 1 w 18"/>
                  <a:gd name="T49" fmla="*/ 15 h 36"/>
                  <a:gd name="T50" fmla="*/ 3 w 18"/>
                  <a:gd name="T51" fmla="*/ 17 h 36"/>
                  <a:gd name="T52" fmla="*/ 5 w 18"/>
                  <a:gd name="T53" fmla="*/ 18 h 36"/>
                  <a:gd name="T54" fmla="*/ 6 w 18"/>
                  <a:gd name="T55" fmla="*/ 18 h 36"/>
                  <a:gd name="T56" fmla="*/ 6 w 18"/>
                  <a:gd name="T57" fmla="*/ 26 h 36"/>
                  <a:gd name="T58" fmla="*/ 4 w 18"/>
                  <a:gd name="T59" fmla="*/ 26 h 36"/>
                  <a:gd name="T60" fmla="*/ 1 w 18"/>
                  <a:gd name="T61" fmla="*/ 25 h 36"/>
                  <a:gd name="T62" fmla="*/ 1 w 18"/>
                  <a:gd name="T63" fmla="*/ 26 h 36"/>
                  <a:gd name="T64" fmla="*/ 0 w 18"/>
                  <a:gd name="T65" fmla="*/ 27 h 36"/>
                  <a:gd name="T66" fmla="*/ 0 w 18"/>
                  <a:gd name="T67" fmla="*/ 29 h 36"/>
                  <a:gd name="T68" fmla="*/ 0 w 18"/>
                  <a:gd name="T69" fmla="*/ 29 h 36"/>
                  <a:gd name="T70" fmla="*/ 3 w 18"/>
                  <a:gd name="T71" fmla="*/ 30 h 36"/>
                  <a:gd name="T72" fmla="*/ 6 w 18"/>
                  <a:gd name="T73" fmla="*/ 31 h 36"/>
                  <a:gd name="T74" fmla="*/ 6 w 18"/>
                  <a:gd name="T75" fmla="*/ 35 h 36"/>
                  <a:gd name="T76" fmla="*/ 7 w 18"/>
                  <a:gd name="T77" fmla="*/ 36 h 36"/>
                  <a:gd name="T78" fmla="*/ 8 w 18"/>
                  <a:gd name="T79" fmla="*/ 35 h 36"/>
                  <a:gd name="T80" fmla="*/ 8 w 18"/>
                  <a:gd name="T81" fmla="*/ 31 h 36"/>
                  <a:gd name="T82" fmla="*/ 11 w 18"/>
                  <a:gd name="T83" fmla="*/ 31 h 36"/>
                  <a:gd name="T84" fmla="*/ 11 w 18"/>
                  <a:gd name="T85" fmla="*/ 35 h 36"/>
                  <a:gd name="T86" fmla="*/ 12 w 18"/>
                  <a:gd name="T87" fmla="*/ 36 h 36"/>
                  <a:gd name="T88" fmla="*/ 13 w 18"/>
                  <a:gd name="T89" fmla="*/ 35 h 36"/>
                  <a:gd name="T90" fmla="*/ 13 w 18"/>
                  <a:gd name="T91" fmla="*/ 30 h 36"/>
                  <a:gd name="T92" fmla="*/ 15 w 18"/>
                  <a:gd name="T93" fmla="*/ 29 h 36"/>
                  <a:gd name="T94" fmla="*/ 17 w 18"/>
                  <a:gd name="T95" fmla="*/ 27 h 36"/>
                  <a:gd name="T96" fmla="*/ 18 w 18"/>
                  <a:gd name="T97" fmla="*/ 23 h 36"/>
                  <a:gd name="T98" fmla="*/ 16 w 18"/>
                  <a:gd name="T99" fmla="*/ 18 h 36"/>
                  <a:gd name="T100" fmla="*/ 12 w 18"/>
                  <a:gd name="T101" fmla="*/ 16 h 36"/>
                  <a:gd name="T102" fmla="*/ 10 w 18"/>
                  <a:gd name="T103" fmla="*/ 26 h 36"/>
                  <a:gd name="T104" fmla="*/ 8 w 18"/>
                  <a:gd name="T105" fmla="*/ 26 h 36"/>
                  <a:gd name="T106" fmla="*/ 8 w 18"/>
                  <a:gd name="T107" fmla="*/ 19 h 36"/>
                  <a:gd name="T108" fmla="*/ 10 w 18"/>
                  <a:gd name="T109" fmla="*/ 20 h 36"/>
                  <a:gd name="T110" fmla="*/ 10 w 18"/>
                  <a:gd name="T111" fmla="*/ 26 h 36"/>
                  <a:gd name="T112" fmla="*/ 10 w 18"/>
                  <a:gd name="T113" fmla="*/ 15 h 36"/>
                  <a:gd name="T114" fmla="*/ 8 w 18"/>
                  <a:gd name="T115" fmla="*/ 14 h 36"/>
                  <a:gd name="T116" fmla="*/ 8 w 18"/>
                  <a:gd name="T117" fmla="*/ 9 h 36"/>
                  <a:gd name="T118" fmla="*/ 10 w 18"/>
                  <a:gd name="T119" fmla="*/ 9 h 36"/>
                  <a:gd name="T120" fmla="*/ 10 w 18"/>
                  <a:gd name="T121" fmla="*/ 1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 h="36">
                    <a:moveTo>
                      <a:pt x="12" y="16"/>
                    </a:moveTo>
                    <a:cubicBezTo>
                      <a:pt x="12" y="9"/>
                      <a:pt x="12" y="9"/>
                      <a:pt x="12" y="9"/>
                    </a:cubicBezTo>
                    <a:cubicBezTo>
                      <a:pt x="12" y="9"/>
                      <a:pt x="13" y="9"/>
                      <a:pt x="13" y="9"/>
                    </a:cubicBezTo>
                    <a:cubicBezTo>
                      <a:pt x="14" y="9"/>
                      <a:pt x="14" y="9"/>
                      <a:pt x="15" y="9"/>
                    </a:cubicBezTo>
                    <a:cubicBezTo>
                      <a:pt x="15" y="9"/>
                      <a:pt x="15" y="9"/>
                      <a:pt x="16" y="9"/>
                    </a:cubicBezTo>
                    <a:cubicBezTo>
                      <a:pt x="16" y="9"/>
                      <a:pt x="16" y="8"/>
                      <a:pt x="16" y="8"/>
                    </a:cubicBezTo>
                    <a:cubicBezTo>
                      <a:pt x="16" y="7"/>
                      <a:pt x="16" y="7"/>
                      <a:pt x="16" y="6"/>
                    </a:cubicBezTo>
                    <a:cubicBezTo>
                      <a:pt x="16" y="6"/>
                      <a:pt x="16" y="5"/>
                      <a:pt x="16" y="5"/>
                    </a:cubicBezTo>
                    <a:cubicBezTo>
                      <a:pt x="16" y="5"/>
                      <a:pt x="15" y="5"/>
                      <a:pt x="15" y="5"/>
                    </a:cubicBezTo>
                    <a:cubicBezTo>
                      <a:pt x="15" y="5"/>
                      <a:pt x="14" y="5"/>
                      <a:pt x="14" y="5"/>
                    </a:cubicBezTo>
                    <a:cubicBezTo>
                      <a:pt x="13" y="5"/>
                      <a:pt x="13" y="5"/>
                      <a:pt x="12" y="5"/>
                    </a:cubicBezTo>
                    <a:cubicBezTo>
                      <a:pt x="12" y="2"/>
                      <a:pt x="12" y="2"/>
                      <a:pt x="12" y="2"/>
                    </a:cubicBezTo>
                    <a:cubicBezTo>
                      <a:pt x="12" y="1"/>
                      <a:pt x="12" y="0"/>
                      <a:pt x="11" y="0"/>
                    </a:cubicBezTo>
                    <a:cubicBezTo>
                      <a:pt x="10" y="0"/>
                      <a:pt x="10" y="1"/>
                      <a:pt x="10" y="2"/>
                    </a:cubicBezTo>
                    <a:cubicBezTo>
                      <a:pt x="10" y="5"/>
                      <a:pt x="10" y="5"/>
                      <a:pt x="10" y="5"/>
                    </a:cubicBezTo>
                    <a:cubicBezTo>
                      <a:pt x="10" y="5"/>
                      <a:pt x="10" y="5"/>
                      <a:pt x="10" y="5"/>
                    </a:cubicBezTo>
                    <a:cubicBezTo>
                      <a:pt x="9" y="5"/>
                      <a:pt x="8" y="5"/>
                      <a:pt x="8" y="5"/>
                    </a:cubicBezTo>
                    <a:cubicBezTo>
                      <a:pt x="8" y="2"/>
                      <a:pt x="8" y="2"/>
                      <a:pt x="8" y="2"/>
                    </a:cubicBezTo>
                    <a:cubicBezTo>
                      <a:pt x="8" y="1"/>
                      <a:pt x="7" y="0"/>
                      <a:pt x="6" y="0"/>
                    </a:cubicBezTo>
                    <a:cubicBezTo>
                      <a:pt x="6" y="1"/>
                      <a:pt x="5" y="1"/>
                      <a:pt x="5" y="2"/>
                    </a:cubicBezTo>
                    <a:cubicBezTo>
                      <a:pt x="5" y="5"/>
                      <a:pt x="5" y="5"/>
                      <a:pt x="5" y="5"/>
                    </a:cubicBezTo>
                    <a:cubicBezTo>
                      <a:pt x="4" y="6"/>
                      <a:pt x="3" y="6"/>
                      <a:pt x="3" y="7"/>
                    </a:cubicBezTo>
                    <a:cubicBezTo>
                      <a:pt x="2" y="7"/>
                      <a:pt x="2" y="8"/>
                      <a:pt x="1" y="9"/>
                    </a:cubicBezTo>
                    <a:cubicBezTo>
                      <a:pt x="1" y="10"/>
                      <a:pt x="1" y="11"/>
                      <a:pt x="1" y="12"/>
                    </a:cubicBezTo>
                    <a:cubicBezTo>
                      <a:pt x="1" y="13"/>
                      <a:pt x="1" y="14"/>
                      <a:pt x="1" y="15"/>
                    </a:cubicBezTo>
                    <a:cubicBezTo>
                      <a:pt x="2" y="15"/>
                      <a:pt x="2" y="16"/>
                      <a:pt x="3" y="17"/>
                    </a:cubicBezTo>
                    <a:cubicBezTo>
                      <a:pt x="4" y="17"/>
                      <a:pt x="4" y="18"/>
                      <a:pt x="5" y="18"/>
                    </a:cubicBezTo>
                    <a:cubicBezTo>
                      <a:pt x="5" y="18"/>
                      <a:pt x="5" y="18"/>
                      <a:pt x="6" y="18"/>
                    </a:cubicBezTo>
                    <a:cubicBezTo>
                      <a:pt x="6" y="26"/>
                      <a:pt x="6" y="26"/>
                      <a:pt x="6" y="26"/>
                    </a:cubicBezTo>
                    <a:cubicBezTo>
                      <a:pt x="5" y="26"/>
                      <a:pt x="4" y="26"/>
                      <a:pt x="4" y="26"/>
                    </a:cubicBezTo>
                    <a:cubicBezTo>
                      <a:pt x="3" y="26"/>
                      <a:pt x="2" y="26"/>
                      <a:pt x="1" y="25"/>
                    </a:cubicBezTo>
                    <a:cubicBezTo>
                      <a:pt x="1" y="25"/>
                      <a:pt x="1" y="26"/>
                      <a:pt x="1" y="26"/>
                    </a:cubicBezTo>
                    <a:cubicBezTo>
                      <a:pt x="1" y="26"/>
                      <a:pt x="0" y="27"/>
                      <a:pt x="0" y="27"/>
                    </a:cubicBezTo>
                    <a:cubicBezTo>
                      <a:pt x="0" y="28"/>
                      <a:pt x="0" y="28"/>
                      <a:pt x="0" y="29"/>
                    </a:cubicBezTo>
                    <a:cubicBezTo>
                      <a:pt x="0" y="29"/>
                      <a:pt x="0" y="29"/>
                      <a:pt x="0" y="29"/>
                    </a:cubicBezTo>
                    <a:cubicBezTo>
                      <a:pt x="1" y="30"/>
                      <a:pt x="2" y="30"/>
                      <a:pt x="3" y="30"/>
                    </a:cubicBezTo>
                    <a:cubicBezTo>
                      <a:pt x="4" y="31"/>
                      <a:pt x="5" y="31"/>
                      <a:pt x="6" y="31"/>
                    </a:cubicBezTo>
                    <a:cubicBezTo>
                      <a:pt x="6" y="35"/>
                      <a:pt x="6" y="35"/>
                      <a:pt x="6" y="35"/>
                    </a:cubicBezTo>
                    <a:cubicBezTo>
                      <a:pt x="6" y="35"/>
                      <a:pt x="7" y="36"/>
                      <a:pt x="7" y="36"/>
                    </a:cubicBezTo>
                    <a:cubicBezTo>
                      <a:pt x="8" y="36"/>
                      <a:pt x="8" y="35"/>
                      <a:pt x="8" y="35"/>
                    </a:cubicBezTo>
                    <a:cubicBezTo>
                      <a:pt x="8" y="31"/>
                      <a:pt x="8" y="31"/>
                      <a:pt x="8" y="31"/>
                    </a:cubicBezTo>
                    <a:cubicBezTo>
                      <a:pt x="9" y="31"/>
                      <a:pt x="10" y="31"/>
                      <a:pt x="11" y="31"/>
                    </a:cubicBezTo>
                    <a:cubicBezTo>
                      <a:pt x="11" y="35"/>
                      <a:pt x="11" y="35"/>
                      <a:pt x="11" y="35"/>
                    </a:cubicBezTo>
                    <a:cubicBezTo>
                      <a:pt x="11" y="35"/>
                      <a:pt x="11" y="36"/>
                      <a:pt x="12" y="36"/>
                    </a:cubicBezTo>
                    <a:cubicBezTo>
                      <a:pt x="12" y="36"/>
                      <a:pt x="13" y="35"/>
                      <a:pt x="13" y="35"/>
                    </a:cubicBezTo>
                    <a:cubicBezTo>
                      <a:pt x="13" y="30"/>
                      <a:pt x="13" y="30"/>
                      <a:pt x="13" y="30"/>
                    </a:cubicBezTo>
                    <a:cubicBezTo>
                      <a:pt x="13" y="30"/>
                      <a:pt x="14" y="29"/>
                      <a:pt x="15" y="29"/>
                    </a:cubicBezTo>
                    <a:cubicBezTo>
                      <a:pt x="16" y="29"/>
                      <a:pt x="16" y="28"/>
                      <a:pt x="17" y="27"/>
                    </a:cubicBezTo>
                    <a:cubicBezTo>
                      <a:pt x="17" y="26"/>
                      <a:pt x="18" y="25"/>
                      <a:pt x="18" y="23"/>
                    </a:cubicBezTo>
                    <a:cubicBezTo>
                      <a:pt x="18" y="21"/>
                      <a:pt x="17" y="20"/>
                      <a:pt x="16" y="18"/>
                    </a:cubicBezTo>
                    <a:cubicBezTo>
                      <a:pt x="15" y="18"/>
                      <a:pt x="14" y="17"/>
                      <a:pt x="12" y="16"/>
                    </a:cubicBezTo>
                    <a:close/>
                    <a:moveTo>
                      <a:pt x="10" y="26"/>
                    </a:moveTo>
                    <a:cubicBezTo>
                      <a:pt x="10" y="26"/>
                      <a:pt x="9" y="26"/>
                      <a:pt x="8" y="26"/>
                    </a:cubicBezTo>
                    <a:cubicBezTo>
                      <a:pt x="8" y="19"/>
                      <a:pt x="8" y="19"/>
                      <a:pt x="8" y="19"/>
                    </a:cubicBezTo>
                    <a:cubicBezTo>
                      <a:pt x="9" y="20"/>
                      <a:pt x="10" y="20"/>
                      <a:pt x="10" y="20"/>
                    </a:cubicBezTo>
                    <a:lnTo>
                      <a:pt x="10" y="26"/>
                    </a:lnTo>
                    <a:close/>
                    <a:moveTo>
                      <a:pt x="10" y="15"/>
                    </a:moveTo>
                    <a:cubicBezTo>
                      <a:pt x="9" y="15"/>
                      <a:pt x="8" y="15"/>
                      <a:pt x="8" y="14"/>
                    </a:cubicBezTo>
                    <a:cubicBezTo>
                      <a:pt x="8" y="9"/>
                      <a:pt x="8" y="9"/>
                      <a:pt x="8" y="9"/>
                    </a:cubicBezTo>
                    <a:cubicBezTo>
                      <a:pt x="8" y="9"/>
                      <a:pt x="9" y="9"/>
                      <a:pt x="10" y="9"/>
                    </a:cubicBezTo>
                    <a:lnTo>
                      <a:pt x="10" y="15"/>
                    </a:lnTo>
                    <a:close/>
                  </a:path>
                </a:pathLst>
              </a:custGeom>
              <a:solidFill>
                <a:srgbClr val="39363A"/>
              </a:solidFill>
              <a:ln>
                <a:noFill/>
              </a:ln>
            </p:spPr>
            <p:txBody>
              <a:bodyPr anchor="ctr"/>
              <a:lstStyle/>
              <a:p>
                <a:pPr algn="ctr"/>
                <a:endParaRPr/>
              </a:p>
            </p:txBody>
          </p:sp>
          <p:sp>
            <p:nvSpPr>
              <p:cNvPr id="115" name="任意多边形: 形状 114"/>
              <p:cNvSpPr/>
              <p:nvPr/>
            </p:nvSpPr>
            <p:spPr bwMode="auto">
              <a:xfrm>
                <a:off x="4315" y="840"/>
                <a:ext cx="72" cy="71"/>
              </a:xfrm>
              <a:custGeom>
                <a:avLst/>
                <a:gdLst>
                  <a:gd name="T0" fmla="*/ 18 w 37"/>
                  <a:gd name="T1" fmla="*/ 0 h 36"/>
                  <a:gd name="T2" fmla="*/ 1 w 37"/>
                  <a:gd name="T3" fmla="*/ 18 h 36"/>
                  <a:gd name="T4" fmla="*/ 19 w 37"/>
                  <a:gd name="T5" fmla="*/ 36 h 36"/>
                  <a:gd name="T6" fmla="*/ 37 w 37"/>
                  <a:gd name="T7" fmla="*/ 17 h 36"/>
                  <a:gd name="T8" fmla="*/ 18 w 37"/>
                  <a:gd name="T9" fmla="*/ 0 h 36"/>
                  <a:gd name="T10" fmla="*/ 19 w 37"/>
                  <a:gd name="T11" fmla="*/ 32 h 36"/>
                  <a:gd name="T12" fmla="*/ 4 w 37"/>
                  <a:gd name="T13" fmla="*/ 18 h 36"/>
                  <a:gd name="T14" fmla="*/ 18 w 37"/>
                  <a:gd name="T15" fmla="*/ 3 h 36"/>
                  <a:gd name="T16" fmla="*/ 33 w 37"/>
                  <a:gd name="T17" fmla="*/ 18 h 36"/>
                  <a:gd name="T18" fmla="*/ 19 w 37"/>
                  <a:gd name="T19"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8" y="0"/>
                    </a:moveTo>
                    <a:cubicBezTo>
                      <a:pt x="8" y="0"/>
                      <a:pt x="0" y="8"/>
                      <a:pt x="1" y="18"/>
                    </a:cubicBezTo>
                    <a:cubicBezTo>
                      <a:pt x="1" y="28"/>
                      <a:pt x="9" y="36"/>
                      <a:pt x="19" y="36"/>
                    </a:cubicBezTo>
                    <a:cubicBezTo>
                      <a:pt x="29" y="36"/>
                      <a:pt x="37" y="27"/>
                      <a:pt x="37" y="17"/>
                    </a:cubicBezTo>
                    <a:cubicBezTo>
                      <a:pt x="37" y="8"/>
                      <a:pt x="28" y="0"/>
                      <a:pt x="18" y="0"/>
                    </a:cubicBezTo>
                    <a:close/>
                    <a:moveTo>
                      <a:pt x="19" y="32"/>
                    </a:moveTo>
                    <a:cubicBezTo>
                      <a:pt x="11" y="33"/>
                      <a:pt x="4" y="26"/>
                      <a:pt x="4" y="18"/>
                    </a:cubicBezTo>
                    <a:cubicBezTo>
                      <a:pt x="4" y="10"/>
                      <a:pt x="10" y="4"/>
                      <a:pt x="18" y="3"/>
                    </a:cubicBezTo>
                    <a:cubicBezTo>
                      <a:pt x="26" y="3"/>
                      <a:pt x="33" y="10"/>
                      <a:pt x="33" y="18"/>
                    </a:cubicBezTo>
                    <a:cubicBezTo>
                      <a:pt x="33" y="26"/>
                      <a:pt x="27" y="32"/>
                      <a:pt x="19" y="32"/>
                    </a:cubicBezTo>
                    <a:close/>
                  </a:path>
                </a:pathLst>
              </a:custGeom>
              <a:solidFill>
                <a:srgbClr val="39363A"/>
              </a:solidFill>
              <a:ln>
                <a:noFill/>
              </a:ln>
            </p:spPr>
            <p:txBody>
              <a:bodyPr anchor="ctr"/>
              <a:lstStyle/>
              <a:p>
                <a:pPr algn="ctr"/>
                <a:endParaRPr/>
              </a:p>
            </p:txBody>
          </p:sp>
          <p:sp>
            <p:nvSpPr>
              <p:cNvPr id="116" name="任意多边形: 形状 115"/>
              <p:cNvSpPr/>
              <p:nvPr/>
            </p:nvSpPr>
            <p:spPr bwMode="auto">
              <a:xfrm>
                <a:off x="4340" y="852"/>
                <a:ext cx="24" cy="47"/>
              </a:xfrm>
              <a:custGeom>
                <a:avLst/>
                <a:gdLst>
                  <a:gd name="T0" fmla="*/ 8 w 12"/>
                  <a:gd name="T1" fmla="*/ 11 h 24"/>
                  <a:gd name="T2" fmla="*/ 8 w 12"/>
                  <a:gd name="T3" fmla="*/ 6 h 24"/>
                  <a:gd name="T4" fmla="*/ 9 w 12"/>
                  <a:gd name="T5" fmla="*/ 6 h 24"/>
                  <a:gd name="T6" fmla="*/ 10 w 12"/>
                  <a:gd name="T7" fmla="*/ 6 h 24"/>
                  <a:gd name="T8" fmla="*/ 11 w 12"/>
                  <a:gd name="T9" fmla="*/ 6 h 24"/>
                  <a:gd name="T10" fmla="*/ 11 w 12"/>
                  <a:gd name="T11" fmla="*/ 5 h 24"/>
                  <a:gd name="T12" fmla="*/ 11 w 12"/>
                  <a:gd name="T13" fmla="*/ 4 h 24"/>
                  <a:gd name="T14" fmla="*/ 11 w 12"/>
                  <a:gd name="T15" fmla="*/ 3 h 24"/>
                  <a:gd name="T16" fmla="*/ 10 w 12"/>
                  <a:gd name="T17" fmla="*/ 3 h 24"/>
                  <a:gd name="T18" fmla="*/ 9 w 12"/>
                  <a:gd name="T19" fmla="*/ 3 h 24"/>
                  <a:gd name="T20" fmla="*/ 8 w 12"/>
                  <a:gd name="T21" fmla="*/ 3 h 24"/>
                  <a:gd name="T22" fmla="*/ 8 w 12"/>
                  <a:gd name="T23" fmla="*/ 1 h 24"/>
                  <a:gd name="T24" fmla="*/ 7 w 12"/>
                  <a:gd name="T25" fmla="*/ 0 h 24"/>
                  <a:gd name="T26" fmla="*/ 7 w 12"/>
                  <a:gd name="T27" fmla="*/ 1 h 24"/>
                  <a:gd name="T28" fmla="*/ 7 w 12"/>
                  <a:gd name="T29" fmla="*/ 3 h 24"/>
                  <a:gd name="T30" fmla="*/ 7 w 12"/>
                  <a:gd name="T31" fmla="*/ 3 h 24"/>
                  <a:gd name="T32" fmla="*/ 5 w 12"/>
                  <a:gd name="T33" fmla="*/ 3 h 24"/>
                  <a:gd name="T34" fmla="*/ 5 w 12"/>
                  <a:gd name="T35" fmla="*/ 1 h 24"/>
                  <a:gd name="T36" fmla="*/ 4 w 12"/>
                  <a:gd name="T37" fmla="*/ 0 h 24"/>
                  <a:gd name="T38" fmla="*/ 4 w 12"/>
                  <a:gd name="T39" fmla="*/ 1 h 24"/>
                  <a:gd name="T40" fmla="*/ 4 w 12"/>
                  <a:gd name="T41" fmla="*/ 3 h 24"/>
                  <a:gd name="T42" fmla="*/ 2 w 12"/>
                  <a:gd name="T43" fmla="*/ 4 h 24"/>
                  <a:gd name="T44" fmla="*/ 1 w 12"/>
                  <a:gd name="T45" fmla="*/ 6 h 24"/>
                  <a:gd name="T46" fmla="*/ 0 w 12"/>
                  <a:gd name="T47" fmla="*/ 8 h 24"/>
                  <a:gd name="T48" fmla="*/ 1 w 12"/>
                  <a:gd name="T49" fmla="*/ 10 h 24"/>
                  <a:gd name="T50" fmla="*/ 2 w 12"/>
                  <a:gd name="T51" fmla="*/ 11 h 24"/>
                  <a:gd name="T52" fmla="*/ 3 w 12"/>
                  <a:gd name="T53" fmla="*/ 12 h 24"/>
                  <a:gd name="T54" fmla="*/ 4 w 12"/>
                  <a:gd name="T55" fmla="*/ 12 h 24"/>
                  <a:gd name="T56" fmla="*/ 4 w 12"/>
                  <a:gd name="T57" fmla="*/ 18 h 24"/>
                  <a:gd name="T58" fmla="*/ 3 w 12"/>
                  <a:gd name="T59" fmla="*/ 17 h 24"/>
                  <a:gd name="T60" fmla="*/ 1 w 12"/>
                  <a:gd name="T61" fmla="*/ 17 h 24"/>
                  <a:gd name="T62" fmla="*/ 0 w 12"/>
                  <a:gd name="T63" fmla="*/ 17 h 24"/>
                  <a:gd name="T64" fmla="*/ 0 w 12"/>
                  <a:gd name="T65" fmla="*/ 18 h 24"/>
                  <a:gd name="T66" fmla="*/ 0 w 12"/>
                  <a:gd name="T67" fmla="*/ 19 h 24"/>
                  <a:gd name="T68" fmla="*/ 0 w 12"/>
                  <a:gd name="T69" fmla="*/ 20 h 24"/>
                  <a:gd name="T70" fmla="*/ 2 w 12"/>
                  <a:gd name="T71" fmla="*/ 20 h 24"/>
                  <a:gd name="T72" fmla="*/ 4 w 12"/>
                  <a:gd name="T73" fmla="*/ 21 h 24"/>
                  <a:gd name="T74" fmla="*/ 4 w 12"/>
                  <a:gd name="T75" fmla="*/ 23 h 24"/>
                  <a:gd name="T76" fmla="*/ 5 w 12"/>
                  <a:gd name="T77" fmla="*/ 24 h 24"/>
                  <a:gd name="T78" fmla="*/ 6 w 12"/>
                  <a:gd name="T79" fmla="*/ 23 h 24"/>
                  <a:gd name="T80" fmla="*/ 6 w 12"/>
                  <a:gd name="T81" fmla="*/ 21 h 24"/>
                  <a:gd name="T82" fmla="*/ 7 w 12"/>
                  <a:gd name="T83" fmla="*/ 20 h 24"/>
                  <a:gd name="T84" fmla="*/ 7 w 12"/>
                  <a:gd name="T85" fmla="*/ 23 h 24"/>
                  <a:gd name="T86" fmla="*/ 8 w 12"/>
                  <a:gd name="T87" fmla="*/ 24 h 24"/>
                  <a:gd name="T88" fmla="*/ 9 w 12"/>
                  <a:gd name="T89" fmla="*/ 23 h 24"/>
                  <a:gd name="T90" fmla="*/ 9 w 12"/>
                  <a:gd name="T91" fmla="*/ 20 h 24"/>
                  <a:gd name="T92" fmla="*/ 10 w 12"/>
                  <a:gd name="T93" fmla="*/ 19 h 24"/>
                  <a:gd name="T94" fmla="*/ 11 w 12"/>
                  <a:gd name="T95" fmla="*/ 18 h 24"/>
                  <a:gd name="T96" fmla="*/ 12 w 12"/>
                  <a:gd name="T97" fmla="*/ 15 h 24"/>
                  <a:gd name="T98" fmla="*/ 11 w 12"/>
                  <a:gd name="T99" fmla="*/ 12 h 24"/>
                  <a:gd name="T100" fmla="*/ 8 w 12"/>
                  <a:gd name="T101" fmla="*/ 11 h 24"/>
                  <a:gd name="T102" fmla="*/ 7 w 12"/>
                  <a:gd name="T103" fmla="*/ 17 h 24"/>
                  <a:gd name="T104" fmla="*/ 5 w 12"/>
                  <a:gd name="T105" fmla="*/ 18 h 24"/>
                  <a:gd name="T106" fmla="*/ 5 w 12"/>
                  <a:gd name="T107" fmla="*/ 13 h 24"/>
                  <a:gd name="T108" fmla="*/ 7 w 12"/>
                  <a:gd name="T109" fmla="*/ 14 h 24"/>
                  <a:gd name="T110" fmla="*/ 7 w 12"/>
                  <a:gd name="T111" fmla="*/ 17 h 24"/>
                  <a:gd name="T112" fmla="*/ 7 w 12"/>
                  <a:gd name="T113" fmla="*/ 10 h 24"/>
                  <a:gd name="T114" fmla="*/ 5 w 12"/>
                  <a:gd name="T115" fmla="*/ 9 h 24"/>
                  <a:gd name="T116" fmla="*/ 5 w 12"/>
                  <a:gd name="T117" fmla="*/ 6 h 24"/>
                  <a:gd name="T118" fmla="*/ 7 w 12"/>
                  <a:gd name="T119" fmla="*/ 6 h 24"/>
                  <a:gd name="T120" fmla="*/ 7 w 12"/>
                  <a:gd name="T121"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4">
                    <a:moveTo>
                      <a:pt x="8" y="11"/>
                    </a:moveTo>
                    <a:cubicBezTo>
                      <a:pt x="8" y="6"/>
                      <a:pt x="8" y="6"/>
                      <a:pt x="8" y="6"/>
                    </a:cubicBezTo>
                    <a:cubicBezTo>
                      <a:pt x="8" y="6"/>
                      <a:pt x="9" y="6"/>
                      <a:pt x="9" y="6"/>
                    </a:cubicBezTo>
                    <a:cubicBezTo>
                      <a:pt x="9" y="6"/>
                      <a:pt x="10" y="6"/>
                      <a:pt x="10" y="6"/>
                    </a:cubicBezTo>
                    <a:cubicBezTo>
                      <a:pt x="10" y="6"/>
                      <a:pt x="10" y="6"/>
                      <a:pt x="11" y="6"/>
                    </a:cubicBezTo>
                    <a:cubicBezTo>
                      <a:pt x="11" y="5"/>
                      <a:pt x="11" y="5"/>
                      <a:pt x="11" y="5"/>
                    </a:cubicBezTo>
                    <a:cubicBezTo>
                      <a:pt x="11" y="4"/>
                      <a:pt x="11" y="4"/>
                      <a:pt x="11" y="4"/>
                    </a:cubicBezTo>
                    <a:cubicBezTo>
                      <a:pt x="11" y="4"/>
                      <a:pt x="11" y="3"/>
                      <a:pt x="11" y="3"/>
                    </a:cubicBezTo>
                    <a:cubicBezTo>
                      <a:pt x="11" y="3"/>
                      <a:pt x="10" y="3"/>
                      <a:pt x="10" y="3"/>
                    </a:cubicBezTo>
                    <a:cubicBezTo>
                      <a:pt x="10" y="3"/>
                      <a:pt x="10" y="3"/>
                      <a:pt x="9" y="3"/>
                    </a:cubicBezTo>
                    <a:cubicBezTo>
                      <a:pt x="9" y="3"/>
                      <a:pt x="9" y="3"/>
                      <a:pt x="8" y="3"/>
                    </a:cubicBezTo>
                    <a:cubicBezTo>
                      <a:pt x="8" y="1"/>
                      <a:pt x="8" y="1"/>
                      <a:pt x="8" y="1"/>
                    </a:cubicBezTo>
                    <a:cubicBezTo>
                      <a:pt x="8" y="0"/>
                      <a:pt x="8" y="0"/>
                      <a:pt x="7" y="0"/>
                    </a:cubicBezTo>
                    <a:cubicBezTo>
                      <a:pt x="7" y="0"/>
                      <a:pt x="7" y="0"/>
                      <a:pt x="7" y="1"/>
                    </a:cubicBezTo>
                    <a:cubicBezTo>
                      <a:pt x="7" y="3"/>
                      <a:pt x="7" y="3"/>
                      <a:pt x="7" y="3"/>
                    </a:cubicBezTo>
                    <a:cubicBezTo>
                      <a:pt x="7" y="3"/>
                      <a:pt x="7" y="3"/>
                      <a:pt x="7" y="3"/>
                    </a:cubicBezTo>
                    <a:cubicBezTo>
                      <a:pt x="6" y="3"/>
                      <a:pt x="6" y="3"/>
                      <a:pt x="5" y="3"/>
                    </a:cubicBezTo>
                    <a:cubicBezTo>
                      <a:pt x="5" y="1"/>
                      <a:pt x="5" y="1"/>
                      <a:pt x="5" y="1"/>
                    </a:cubicBezTo>
                    <a:cubicBezTo>
                      <a:pt x="5" y="0"/>
                      <a:pt x="5" y="0"/>
                      <a:pt x="4" y="0"/>
                    </a:cubicBezTo>
                    <a:cubicBezTo>
                      <a:pt x="4" y="0"/>
                      <a:pt x="4" y="0"/>
                      <a:pt x="4" y="1"/>
                    </a:cubicBezTo>
                    <a:cubicBezTo>
                      <a:pt x="4" y="3"/>
                      <a:pt x="4" y="3"/>
                      <a:pt x="4" y="3"/>
                    </a:cubicBezTo>
                    <a:cubicBezTo>
                      <a:pt x="3" y="4"/>
                      <a:pt x="2" y="4"/>
                      <a:pt x="2" y="4"/>
                    </a:cubicBezTo>
                    <a:cubicBezTo>
                      <a:pt x="1" y="5"/>
                      <a:pt x="1" y="5"/>
                      <a:pt x="1" y="6"/>
                    </a:cubicBezTo>
                    <a:cubicBezTo>
                      <a:pt x="1" y="6"/>
                      <a:pt x="0" y="7"/>
                      <a:pt x="0" y="8"/>
                    </a:cubicBezTo>
                    <a:cubicBezTo>
                      <a:pt x="0" y="8"/>
                      <a:pt x="1" y="9"/>
                      <a:pt x="1" y="10"/>
                    </a:cubicBezTo>
                    <a:cubicBezTo>
                      <a:pt x="1" y="10"/>
                      <a:pt x="1" y="11"/>
                      <a:pt x="2" y="11"/>
                    </a:cubicBezTo>
                    <a:cubicBezTo>
                      <a:pt x="2" y="11"/>
                      <a:pt x="3" y="12"/>
                      <a:pt x="3" y="12"/>
                    </a:cubicBezTo>
                    <a:cubicBezTo>
                      <a:pt x="4" y="12"/>
                      <a:pt x="4" y="12"/>
                      <a:pt x="4" y="12"/>
                    </a:cubicBezTo>
                    <a:cubicBezTo>
                      <a:pt x="4" y="18"/>
                      <a:pt x="4" y="18"/>
                      <a:pt x="4" y="18"/>
                    </a:cubicBezTo>
                    <a:cubicBezTo>
                      <a:pt x="3" y="18"/>
                      <a:pt x="3" y="18"/>
                      <a:pt x="3" y="17"/>
                    </a:cubicBezTo>
                    <a:cubicBezTo>
                      <a:pt x="2" y="17"/>
                      <a:pt x="1" y="17"/>
                      <a:pt x="1" y="17"/>
                    </a:cubicBezTo>
                    <a:cubicBezTo>
                      <a:pt x="1" y="17"/>
                      <a:pt x="1" y="17"/>
                      <a:pt x="0" y="17"/>
                    </a:cubicBezTo>
                    <a:cubicBezTo>
                      <a:pt x="0" y="18"/>
                      <a:pt x="0" y="18"/>
                      <a:pt x="0" y="18"/>
                    </a:cubicBezTo>
                    <a:cubicBezTo>
                      <a:pt x="0" y="19"/>
                      <a:pt x="0" y="19"/>
                      <a:pt x="0" y="19"/>
                    </a:cubicBezTo>
                    <a:cubicBezTo>
                      <a:pt x="0" y="19"/>
                      <a:pt x="0" y="20"/>
                      <a:pt x="0" y="20"/>
                    </a:cubicBezTo>
                    <a:cubicBezTo>
                      <a:pt x="1" y="20"/>
                      <a:pt x="1" y="20"/>
                      <a:pt x="2" y="20"/>
                    </a:cubicBezTo>
                    <a:cubicBezTo>
                      <a:pt x="3" y="20"/>
                      <a:pt x="3" y="21"/>
                      <a:pt x="4" y="21"/>
                    </a:cubicBezTo>
                    <a:cubicBezTo>
                      <a:pt x="4" y="23"/>
                      <a:pt x="4" y="23"/>
                      <a:pt x="4" y="23"/>
                    </a:cubicBezTo>
                    <a:cubicBezTo>
                      <a:pt x="4" y="24"/>
                      <a:pt x="4" y="24"/>
                      <a:pt x="5" y="24"/>
                    </a:cubicBezTo>
                    <a:cubicBezTo>
                      <a:pt x="5" y="24"/>
                      <a:pt x="6" y="24"/>
                      <a:pt x="6" y="23"/>
                    </a:cubicBezTo>
                    <a:cubicBezTo>
                      <a:pt x="6" y="21"/>
                      <a:pt x="6" y="21"/>
                      <a:pt x="6" y="21"/>
                    </a:cubicBezTo>
                    <a:cubicBezTo>
                      <a:pt x="6" y="21"/>
                      <a:pt x="7" y="21"/>
                      <a:pt x="7" y="20"/>
                    </a:cubicBezTo>
                    <a:cubicBezTo>
                      <a:pt x="7" y="23"/>
                      <a:pt x="7" y="23"/>
                      <a:pt x="7" y="23"/>
                    </a:cubicBezTo>
                    <a:cubicBezTo>
                      <a:pt x="7" y="24"/>
                      <a:pt x="8" y="24"/>
                      <a:pt x="8" y="24"/>
                    </a:cubicBezTo>
                    <a:cubicBezTo>
                      <a:pt x="8" y="24"/>
                      <a:pt x="9" y="24"/>
                      <a:pt x="9" y="23"/>
                    </a:cubicBezTo>
                    <a:cubicBezTo>
                      <a:pt x="9" y="20"/>
                      <a:pt x="9" y="20"/>
                      <a:pt x="9" y="20"/>
                    </a:cubicBezTo>
                    <a:cubicBezTo>
                      <a:pt x="9" y="20"/>
                      <a:pt x="10" y="20"/>
                      <a:pt x="10" y="19"/>
                    </a:cubicBezTo>
                    <a:cubicBezTo>
                      <a:pt x="11" y="19"/>
                      <a:pt x="11" y="19"/>
                      <a:pt x="11" y="18"/>
                    </a:cubicBezTo>
                    <a:cubicBezTo>
                      <a:pt x="12" y="17"/>
                      <a:pt x="12" y="16"/>
                      <a:pt x="12" y="15"/>
                    </a:cubicBezTo>
                    <a:cubicBezTo>
                      <a:pt x="12" y="14"/>
                      <a:pt x="12" y="13"/>
                      <a:pt x="11" y="12"/>
                    </a:cubicBezTo>
                    <a:cubicBezTo>
                      <a:pt x="10" y="12"/>
                      <a:pt x="9" y="11"/>
                      <a:pt x="8" y="11"/>
                    </a:cubicBezTo>
                    <a:close/>
                    <a:moveTo>
                      <a:pt x="7" y="17"/>
                    </a:moveTo>
                    <a:cubicBezTo>
                      <a:pt x="7" y="18"/>
                      <a:pt x="6" y="18"/>
                      <a:pt x="5" y="18"/>
                    </a:cubicBezTo>
                    <a:cubicBezTo>
                      <a:pt x="5" y="13"/>
                      <a:pt x="5" y="13"/>
                      <a:pt x="5" y="13"/>
                    </a:cubicBezTo>
                    <a:cubicBezTo>
                      <a:pt x="6" y="13"/>
                      <a:pt x="7" y="13"/>
                      <a:pt x="7" y="14"/>
                    </a:cubicBezTo>
                    <a:lnTo>
                      <a:pt x="7" y="17"/>
                    </a:lnTo>
                    <a:close/>
                    <a:moveTo>
                      <a:pt x="7" y="10"/>
                    </a:moveTo>
                    <a:cubicBezTo>
                      <a:pt x="6" y="10"/>
                      <a:pt x="6" y="10"/>
                      <a:pt x="5" y="9"/>
                    </a:cubicBezTo>
                    <a:cubicBezTo>
                      <a:pt x="5" y="6"/>
                      <a:pt x="5" y="6"/>
                      <a:pt x="5" y="6"/>
                    </a:cubicBezTo>
                    <a:cubicBezTo>
                      <a:pt x="6" y="6"/>
                      <a:pt x="6" y="6"/>
                      <a:pt x="7" y="6"/>
                    </a:cubicBezTo>
                    <a:lnTo>
                      <a:pt x="7" y="10"/>
                    </a:lnTo>
                    <a:close/>
                  </a:path>
                </a:pathLst>
              </a:custGeom>
              <a:solidFill>
                <a:srgbClr val="39363A"/>
              </a:solidFill>
              <a:ln>
                <a:noFill/>
              </a:ln>
            </p:spPr>
            <p:txBody>
              <a:bodyPr anchor="ctr"/>
              <a:lstStyle/>
              <a:p>
                <a:pPr algn="ctr"/>
                <a:endParaRPr/>
              </a:p>
            </p:txBody>
          </p:sp>
          <p:sp>
            <p:nvSpPr>
              <p:cNvPr id="117" name="任意多边形: 形状 116"/>
              <p:cNvSpPr/>
              <p:nvPr/>
            </p:nvSpPr>
            <p:spPr bwMode="auto">
              <a:xfrm>
                <a:off x="3926" y="2968"/>
                <a:ext cx="90" cy="89"/>
              </a:xfrm>
              <a:custGeom>
                <a:avLst/>
                <a:gdLst>
                  <a:gd name="T0" fmla="*/ 22 w 46"/>
                  <a:gd name="T1" fmla="*/ 1 h 46"/>
                  <a:gd name="T2" fmla="*/ 0 w 46"/>
                  <a:gd name="T3" fmla="*/ 24 h 46"/>
                  <a:gd name="T4" fmla="*/ 23 w 46"/>
                  <a:gd name="T5" fmla="*/ 46 h 46"/>
                  <a:gd name="T6" fmla="*/ 45 w 46"/>
                  <a:gd name="T7" fmla="*/ 23 h 46"/>
                  <a:gd name="T8" fmla="*/ 22 w 46"/>
                  <a:gd name="T9" fmla="*/ 1 h 46"/>
                  <a:gd name="T10" fmla="*/ 23 w 46"/>
                  <a:gd name="T11" fmla="*/ 42 h 46"/>
                  <a:gd name="T12" fmla="*/ 4 w 46"/>
                  <a:gd name="T13" fmla="*/ 24 h 46"/>
                  <a:gd name="T14" fmla="*/ 22 w 46"/>
                  <a:gd name="T15" fmla="*/ 5 h 46"/>
                  <a:gd name="T16" fmla="*/ 41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2" y="1"/>
                    </a:moveTo>
                    <a:cubicBezTo>
                      <a:pt x="10" y="1"/>
                      <a:pt x="0" y="11"/>
                      <a:pt x="0" y="24"/>
                    </a:cubicBezTo>
                    <a:cubicBezTo>
                      <a:pt x="0" y="36"/>
                      <a:pt x="11" y="46"/>
                      <a:pt x="23" y="46"/>
                    </a:cubicBezTo>
                    <a:cubicBezTo>
                      <a:pt x="36" y="46"/>
                      <a:pt x="46" y="35"/>
                      <a:pt x="45" y="23"/>
                    </a:cubicBezTo>
                    <a:cubicBezTo>
                      <a:pt x="45" y="10"/>
                      <a:pt x="35" y="0"/>
                      <a:pt x="22" y="1"/>
                    </a:cubicBezTo>
                    <a:close/>
                    <a:moveTo>
                      <a:pt x="23" y="42"/>
                    </a:moveTo>
                    <a:cubicBezTo>
                      <a:pt x="13" y="42"/>
                      <a:pt x="5" y="34"/>
                      <a:pt x="4" y="24"/>
                    </a:cubicBezTo>
                    <a:cubicBezTo>
                      <a:pt x="4" y="14"/>
                      <a:pt x="12" y="5"/>
                      <a:pt x="22" y="5"/>
                    </a:cubicBezTo>
                    <a:cubicBezTo>
                      <a:pt x="32" y="5"/>
                      <a:pt x="41" y="13"/>
                      <a:pt x="41" y="23"/>
                    </a:cubicBezTo>
                    <a:cubicBezTo>
                      <a:pt x="41" y="33"/>
                      <a:pt x="33" y="41"/>
                      <a:pt x="23" y="42"/>
                    </a:cubicBezTo>
                    <a:close/>
                  </a:path>
                </a:pathLst>
              </a:custGeom>
              <a:solidFill>
                <a:srgbClr val="39363A"/>
              </a:solidFill>
              <a:ln>
                <a:noFill/>
              </a:ln>
            </p:spPr>
            <p:txBody>
              <a:bodyPr anchor="ctr"/>
              <a:lstStyle/>
              <a:p>
                <a:pPr algn="ctr"/>
                <a:endParaRPr/>
              </a:p>
            </p:txBody>
          </p:sp>
          <p:sp>
            <p:nvSpPr>
              <p:cNvPr id="118" name="任意多边形: 形状 117"/>
              <p:cNvSpPr/>
              <p:nvPr/>
            </p:nvSpPr>
            <p:spPr bwMode="auto">
              <a:xfrm>
                <a:off x="3957" y="2983"/>
                <a:ext cx="28" cy="61"/>
              </a:xfrm>
              <a:custGeom>
                <a:avLst/>
                <a:gdLst>
                  <a:gd name="T0" fmla="*/ 10 w 14"/>
                  <a:gd name="T1" fmla="*/ 14 h 31"/>
                  <a:gd name="T2" fmla="*/ 10 w 14"/>
                  <a:gd name="T3" fmla="*/ 8 h 31"/>
                  <a:gd name="T4" fmla="*/ 10 w 14"/>
                  <a:gd name="T5" fmla="*/ 8 h 31"/>
                  <a:gd name="T6" fmla="*/ 12 w 14"/>
                  <a:gd name="T7" fmla="*/ 8 h 31"/>
                  <a:gd name="T8" fmla="*/ 13 w 14"/>
                  <a:gd name="T9" fmla="*/ 8 h 31"/>
                  <a:gd name="T10" fmla="*/ 13 w 14"/>
                  <a:gd name="T11" fmla="*/ 6 h 31"/>
                  <a:gd name="T12" fmla="*/ 13 w 14"/>
                  <a:gd name="T13" fmla="*/ 5 h 31"/>
                  <a:gd name="T14" fmla="*/ 13 w 14"/>
                  <a:gd name="T15" fmla="*/ 5 h 31"/>
                  <a:gd name="T16" fmla="*/ 12 w 14"/>
                  <a:gd name="T17" fmla="*/ 4 h 31"/>
                  <a:gd name="T18" fmla="*/ 11 w 14"/>
                  <a:gd name="T19" fmla="*/ 4 h 31"/>
                  <a:gd name="T20" fmla="*/ 10 w 14"/>
                  <a:gd name="T21" fmla="*/ 4 h 31"/>
                  <a:gd name="T22" fmla="*/ 10 w 14"/>
                  <a:gd name="T23" fmla="*/ 1 h 31"/>
                  <a:gd name="T24" fmla="*/ 9 w 14"/>
                  <a:gd name="T25" fmla="*/ 0 h 31"/>
                  <a:gd name="T26" fmla="*/ 8 w 14"/>
                  <a:gd name="T27" fmla="*/ 1 h 31"/>
                  <a:gd name="T28" fmla="*/ 8 w 14"/>
                  <a:gd name="T29" fmla="*/ 4 h 31"/>
                  <a:gd name="T30" fmla="*/ 8 w 14"/>
                  <a:gd name="T31" fmla="*/ 4 h 31"/>
                  <a:gd name="T32" fmla="*/ 6 w 14"/>
                  <a:gd name="T33" fmla="*/ 4 h 31"/>
                  <a:gd name="T34" fmla="*/ 6 w 14"/>
                  <a:gd name="T35" fmla="*/ 1 h 31"/>
                  <a:gd name="T36" fmla="*/ 5 w 14"/>
                  <a:gd name="T37" fmla="*/ 0 h 31"/>
                  <a:gd name="T38" fmla="*/ 4 w 14"/>
                  <a:gd name="T39" fmla="*/ 1 h 31"/>
                  <a:gd name="T40" fmla="*/ 4 w 14"/>
                  <a:gd name="T41" fmla="*/ 5 h 31"/>
                  <a:gd name="T42" fmla="*/ 2 w 14"/>
                  <a:gd name="T43" fmla="*/ 6 h 31"/>
                  <a:gd name="T44" fmla="*/ 0 w 14"/>
                  <a:gd name="T45" fmla="*/ 8 h 31"/>
                  <a:gd name="T46" fmla="*/ 0 w 14"/>
                  <a:gd name="T47" fmla="*/ 10 h 31"/>
                  <a:gd name="T48" fmla="*/ 1 w 14"/>
                  <a:gd name="T49" fmla="*/ 12 h 31"/>
                  <a:gd name="T50" fmla="*/ 2 w 14"/>
                  <a:gd name="T51" fmla="*/ 14 h 31"/>
                  <a:gd name="T52" fmla="*/ 4 w 14"/>
                  <a:gd name="T53" fmla="*/ 16 h 31"/>
                  <a:gd name="T54" fmla="*/ 4 w 14"/>
                  <a:gd name="T55" fmla="*/ 16 h 31"/>
                  <a:gd name="T56" fmla="*/ 4 w 14"/>
                  <a:gd name="T57" fmla="*/ 23 h 31"/>
                  <a:gd name="T58" fmla="*/ 3 w 14"/>
                  <a:gd name="T59" fmla="*/ 22 h 31"/>
                  <a:gd name="T60" fmla="*/ 0 w 14"/>
                  <a:gd name="T61" fmla="*/ 22 h 31"/>
                  <a:gd name="T62" fmla="*/ 0 w 14"/>
                  <a:gd name="T63" fmla="*/ 22 h 31"/>
                  <a:gd name="T64" fmla="*/ 0 w 14"/>
                  <a:gd name="T65" fmla="*/ 23 h 31"/>
                  <a:gd name="T66" fmla="*/ 0 w 14"/>
                  <a:gd name="T67" fmla="*/ 24 h 31"/>
                  <a:gd name="T68" fmla="*/ 0 w 14"/>
                  <a:gd name="T69" fmla="*/ 25 h 31"/>
                  <a:gd name="T70" fmla="*/ 2 w 14"/>
                  <a:gd name="T71" fmla="*/ 26 h 31"/>
                  <a:gd name="T72" fmla="*/ 4 w 14"/>
                  <a:gd name="T73" fmla="*/ 26 h 31"/>
                  <a:gd name="T74" fmla="*/ 5 w 14"/>
                  <a:gd name="T75" fmla="*/ 30 h 31"/>
                  <a:gd name="T76" fmla="*/ 6 w 14"/>
                  <a:gd name="T77" fmla="*/ 31 h 31"/>
                  <a:gd name="T78" fmla="*/ 6 w 14"/>
                  <a:gd name="T79" fmla="*/ 30 h 31"/>
                  <a:gd name="T80" fmla="*/ 6 w 14"/>
                  <a:gd name="T81" fmla="*/ 26 h 31"/>
                  <a:gd name="T82" fmla="*/ 8 w 14"/>
                  <a:gd name="T83" fmla="*/ 26 h 31"/>
                  <a:gd name="T84" fmla="*/ 8 w 14"/>
                  <a:gd name="T85" fmla="*/ 30 h 31"/>
                  <a:gd name="T86" fmla="*/ 9 w 14"/>
                  <a:gd name="T87" fmla="*/ 31 h 31"/>
                  <a:gd name="T88" fmla="*/ 10 w 14"/>
                  <a:gd name="T89" fmla="*/ 30 h 31"/>
                  <a:gd name="T90" fmla="*/ 10 w 14"/>
                  <a:gd name="T91" fmla="*/ 26 h 31"/>
                  <a:gd name="T92" fmla="*/ 12 w 14"/>
                  <a:gd name="T93" fmla="*/ 25 h 31"/>
                  <a:gd name="T94" fmla="*/ 14 w 14"/>
                  <a:gd name="T95" fmla="*/ 23 h 31"/>
                  <a:gd name="T96" fmla="*/ 14 w 14"/>
                  <a:gd name="T97" fmla="*/ 20 h 31"/>
                  <a:gd name="T98" fmla="*/ 13 w 14"/>
                  <a:gd name="T99" fmla="*/ 16 h 31"/>
                  <a:gd name="T100" fmla="*/ 10 w 14"/>
                  <a:gd name="T101" fmla="*/ 14 h 31"/>
                  <a:gd name="T102" fmla="*/ 8 w 14"/>
                  <a:gd name="T103" fmla="*/ 22 h 31"/>
                  <a:gd name="T104" fmla="*/ 6 w 14"/>
                  <a:gd name="T105" fmla="*/ 23 h 31"/>
                  <a:gd name="T106" fmla="*/ 6 w 14"/>
                  <a:gd name="T107" fmla="*/ 17 h 31"/>
                  <a:gd name="T108" fmla="*/ 8 w 14"/>
                  <a:gd name="T109" fmla="*/ 17 h 31"/>
                  <a:gd name="T110" fmla="*/ 8 w 14"/>
                  <a:gd name="T111" fmla="*/ 22 h 31"/>
                  <a:gd name="T112" fmla="*/ 8 w 14"/>
                  <a:gd name="T113" fmla="*/ 13 h 31"/>
                  <a:gd name="T114" fmla="*/ 6 w 14"/>
                  <a:gd name="T115" fmla="*/ 12 h 31"/>
                  <a:gd name="T116" fmla="*/ 6 w 14"/>
                  <a:gd name="T117" fmla="*/ 8 h 31"/>
                  <a:gd name="T118" fmla="*/ 8 w 14"/>
                  <a:gd name="T119" fmla="*/ 7 h 31"/>
                  <a:gd name="T120" fmla="*/ 8 w 14"/>
                  <a:gd name="T121"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 h="31">
                    <a:moveTo>
                      <a:pt x="10" y="14"/>
                    </a:moveTo>
                    <a:cubicBezTo>
                      <a:pt x="10" y="8"/>
                      <a:pt x="10" y="8"/>
                      <a:pt x="10" y="8"/>
                    </a:cubicBezTo>
                    <a:cubicBezTo>
                      <a:pt x="10" y="8"/>
                      <a:pt x="10" y="8"/>
                      <a:pt x="10" y="8"/>
                    </a:cubicBezTo>
                    <a:cubicBezTo>
                      <a:pt x="11" y="8"/>
                      <a:pt x="12" y="8"/>
                      <a:pt x="12" y="8"/>
                    </a:cubicBezTo>
                    <a:cubicBezTo>
                      <a:pt x="12" y="8"/>
                      <a:pt x="12" y="8"/>
                      <a:pt x="13" y="8"/>
                    </a:cubicBezTo>
                    <a:cubicBezTo>
                      <a:pt x="13" y="7"/>
                      <a:pt x="13" y="7"/>
                      <a:pt x="13" y="6"/>
                    </a:cubicBezTo>
                    <a:cubicBezTo>
                      <a:pt x="13" y="6"/>
                      <a:pt x="13" y="6"/>
                      <a:pt x="13" y="5"/>
                    </a:cubicBezTo>
                    <a:cubicBezTo>
                      <a:pt x="13" y="5"/>
                      <a:pt x="13" y="5"/>
                      <a:pt x="13" y="5"/>
                    </a:cubicBezTo>
                    <a:cubicBezTo>
                      <a:pt x="13" y="5"/>
                      <a:pt x="12" y="4"/>
                      <a:pt x="12" y="4"/>
                    </a:cubicBezTo>
                    <a:cubicBezTo>
                      <a:pt x="12" y="4"/>
                      <a:pt x="12" y="4"/>
                      <a:pt x="11" y="4"/>
                    </a:cubicBezTo>
                    <a:cubicBezTo>
                      <a:pt x="11" y="4"/>
                      <a:pt x="10" y="4"/>
                      <a:pt x="10" y="4"/>
                    </a:cubicBezTo>
                    <a:cubicBezTo>
                      <a:pt x="10" y="1"/>
                      <a:pt x="10" y="1"/>
                      <a:pt x="10" y="1"/>
                    </a:cubicBezTo>
                    <a:cubicBezTo>
                      <a:pt x="10" y="1"/>
                      <a:pt x="9" y="0"/>
                      <a:pt x="9" y="0"/>
                    </a:cubicBezTo>
                    <a:cubicBezTo>
                      <a:pt x="8" y="0"/>
                      <a:pt x="8" y="1"/>
                      <a:pt x="8" y="1"/>
                    </a:cubicBezTo>
                    <a:cubicBezTo>
                      <a:pt x="8" y="4"/>
                      <a:pt x="8" y="4"/>
                      <a:pt x="8" y="4"/>
                    </a:cubicBezTo>
                    <a:cubicBezTo>
                      <a:pt x="8" y="4"/>
                      <a:pt x="8" y="4"/>
                      <a:pt x="8" y="4"/>
                    </a:cubicBezTo>
                    <a:cubicBezTo>
                      <a:pt x="7" y="4"/>
                      <a:pt x="6" y="4"/>
                      <a:pt x="6" y="4"/>
                    </a:cubicBezTo>
                    <a:cubicBezTo>
                      <a:pt x="6" y="1"/>
                      <a:pt x="6" y="1"/>
                      <a:pt x="6" y="1"/>
                    </a:cubicBezTo>
                    <a:cubicBezTo>
                      <a:pt x="6" y="1"/>
                      <a:pt x="5" y="0"/>
                      <a:pt x="5" y="0"/>
                    </a:cubicBezTo>
                    <a:cubicBezTo>
                      <a:pt x="4" y="0"/>
                      <a:pt x="4" y="1"/>
                      <a:pt x="4" y="1"/>
                    </a:cubicBezTo>
                    <a:cubicBezTo>
                      <a:pt x="4" y="5"/>
                      <a:pt x="4" y="5"/>
                      <a:pt x="4" y="5"/>
                    </a:cubicBezTo>
                    <a:cubicBezTo>
                      <a:pt x="3" y="5"/>
                      <a:pt x="2" y="5"/>
                      <a:pt x="2" y="6"/>
                    </a:cubicBezTo>
                    <a:cubicBezTo>
                      <a:pt x="1" y="6"/>
                      <a:pt x="1" y="7"/>
                      <a:pt x="0" y="8"/>
                    </a:cubicBezTo>
                    <a:cubicBezTo>
                      <a:pt x="0" y="8"/>
                      <a:pt x="0" y="9"/>
                      <a:pt x="0" y="10"/>
                    </a:cubicBezTo>
                    <a:cubicBezTo>
                      <a:pt x="0" y="11"/>
                      <a:pt x="0" y="12"/>
                      <a:pt x="1" y="12"/>
                    </a:cubicBezTo>
                    <a:cubicBezTo>
                      <a:pt x="1" y="13"/>
                      <a:pt x="1" y="14"/>
                      <a:pt x="2" y="14"/>
                    </a:cubicBezTo>
                    <a:cubicBezTo>
                      <a:pt x="2" y="15"/>
                      <a:pt x="3" y="15"/>
                      <a:pt x="4" y="16"/>
                    </a:cubicBezTo>
                    <a:cubicBezTo>
                      <a:pt x="4" y="16"/>
                      <a:pt x="4" y="16"/>
                      <a:pt x="4" y="16"/>
                    </a:cubicBezTo>
                    <a:cubicBezTo>
                      <a:pt x="4" y="23"/>
                      <a:pt x="4" y="23"/>
                      <a:pt x="4" y="23"/>
                    </a:cubicBezTo>
                    <a:cubicBezTo>
                      <a:pt x="4" y="23"/>
                      <a:pt x="3" y="22"/>
                      <a:pt x="3" y="22"/>
                    </a:cubicBezTo>
                    <a:cubicBezTo>
                      <a:pt x="2" y="22"/>
                      <a:pt x="1" y="22"/>
                      <a:pt x="0" y="22"/>
                    </a:cubicBezTo>
                    <a:cubicBezTo>
                      <a:pt x="0" y="22"/>
                      <a:pt x="0" y="22"/>
                      <a:pt x="0" y="22"/>
                    </a:cubicBezTo>
                    <a:cubicBezTo>
                      <a:pt x="0" y="22"/>
                      <a:pt x="0" y="23"/>
                      <a:pt x="0" y="23"/>
                    </a:cubicBezTo>
                    <a:cubicBezTo>
                      <a:pt x="0" y="24"/>
                      <a:pt x="0" y="24"/>
                      <a:pt x="0" y="24"/>
                    </a:cubicBezTo>
                    <a:cubicBezTo>
                      <a:pt x="0" y="25"/>
                      <a:pt x="0" y="25"/>
                      <a:pt x="0" y="25"/>
                    </a:cubicBezTo>
                    <a:cubicBezTo>
                      <a:pt x="0" y="25"/>
                      <a:pt x="1" y="26"/>
                      <a:pt x="2" y="26"/>
                    </a:cubicBezTo>
                    <a:cubicBezTo>
                      <a:pt x="3" y="26"/>
                      <a:pt x="4" y="26"/>
                      <a:pt x="4" y="26"/>
                    </a:cubicBezTo>
                    <a:cubicBezTo>
                      <a:pt x="5" y="30"/>
                      <a:pt x="5" y="30"/>
                      <a:pt x="5" y="30"/>
                    </a:cubicBezTo>
                    <a:cubicBezTo>
                      <a:pt x="5" y="30"/>
                      <a:pt x="5" y="31"/>
                      <a:pt x="6" y="31"/>
                    </a:cubicBezTo>
                    <a:cubicBezTo>
                      <a:pt x="6" y="31"/>
                      <a:pt x="6" y="30"/>
                      <a:pt x="6" y="30"/>
                    </a:cubicBezTo>
                    <a:cubicBezTo>
                      <a:pt x="6" y="26"/>
                      <a:pt x="6" y="26"/>
                      <a:pt x="6" y="26"/>
                    </a:cubicBezTo>
                    <a:cubicBezTo>
                      <a:pt x="7" y="26"/>
                      <a:pt x="8" y="26"/>
                      <a:pt x="8" y="26"/>
                    </a:cubicBezTo>
                    <a:cubicBezTo>
                      <a:pt x="8" y="30"/>
                      <a:pt x="8" y="30"/>
                      <a:pt x="8" y="30"/>
                    </a:cubicBezTo>
                    <a:cubicBezTo>
                      <a:pt x="8" y="30"/>
                      <a:pt x="9" y="31"/>
                      <a:pt x="9" y="31"/>
                    </a:cubicBezTo>
                    <a:cubicBezTo>
                      <a:pt x="10" y="31"/>
                      <a:pt x="10" y="30"/>
                      <a:pt x="10" y="30"/>
                    </a:cubicBezTo>
                    <a:cubicBezTo>
                      <a:pt x="10" y="26"/>
                      <a:pt x="10" y="26"/>
                      <a:pt x="10" y="26"/>
                    </a:cubicBezTo>
                    <a:cubicBezTo>
                      <a:pt x="11" y="25"/>
                      <a:pt x="11" y="25"/>
                      <a:pt x="12" y="25"/>
                    </a:cubicBezTo>
                    <a:cubicBezTo>
                      <a:pt x="13" y="24"/>
                      <a:pt x="13" y="24"/>
                      <a:pt x="14" y="23"/>
                    </a:cubicBezTo>
                    <a:cubicBezTo>
                      <a:pt x="14" y="22"/>
                      <a:pt x="14" y="21"/>
                      <a:pt x="14" y="20"/>
                    </a:cubicBezTo>
                    <a:cubicBezTo>
                      <a:pt x="14" y="18"/>
                      <a:pt x="14" y="17"/>
                      <a:pt x="13" y="16"/>
                    </a:cubicBezTo>
                    <a:cubicBezTo>
                      <a:pt x="12" y="15"/>
                      <a:pt x="11" y="14"/>
                      <a:pt x="10" y="14"/>
                    </a:cubicBezTo>
                    <a:close/>
                    <a:moveTo>
                      <a:pt x="8" y="22"/>
                    </a:moveTo>
                    <a:cubicBezTo>
                      <a:pt x="8" y="22"/>
                      <a:pt x="7" y="23"/>
                      <a:pt x="6" y="23"/>
                    </a:cubicBezTo>
                    <a:cubicBezTo>
                      <a:pt x="6" y="17"/>
                      <a:pt x="6" y="17"/>
                      <a:pt x="6" y="17"/>
                    </a:cubicBezTo>
                    <a:cubicBezTo>
                      <a:pt x="7" y="17"/>
                      <a:pt x="8" y="17"/>
                      <a:pt x="8" y="17"/>
                    </a:cubicBezTo>
                    <a:lnTo>
                      <a:pt x="8" y="22"/>
                    </a:lnTo>
                    <a:close/>
                    <a:moveTo>
                      <a:pt x="8" y="13"/>
                    </a:moveTo>
                    <a:cubicBezTo>
                      <a:pt x="7" y="13"/>
                      <a:pt x="7" y="12"/>
                      <a:pt x="6" y="12"/>
                    </a:cubicBezTo>
                    <a:cubicBezTo>
                      <a:pt x="6" y="8"/>
                      <a:pt x="6" y="8"/>
                      <a:pt x="6" y="8"/>
                    </a:cubicBezTo>
                    <a:cubicBezTo>
                      <a:pt x="7" y="8"/>
                      <a:pt x="7" y="7"/>
                      <a:pt x="8" y="7"/>
                    </a:cubicBezTo>
                    <a:lnTo>
                      <a:pt x="8" y="13"/>
                    </a:lnTo>
                    <a:close/>
                  </a:path>
                </a:pathLst>
              </a:custGeom>
              <a:solidFill>
                <a:srgbClr val="39363A"/>
              </a:solidFill>
              <a:ln>
                <a:noFill/>
              </a:ln>
            </p:spPr>
            <p:txBody>
              <a:bodyPr anchor="ctr"/>
              <a:lstStyle/>
              <a:p>
                <a:pPr algn="ctr"/>
                <a:endParaRPr/>
              </a:p>
            </p:txBody>
          </p:sp>
          <p:sp>
            <p:nvSpPr>
              <p:cNvPr id="119" name="任意多边形: 形状 118"/>
              <p:cNvSpPr/>
              <p:nvPr/>
            </p:nvSpPr>
            <p:spPr bwMode="auto">
              <a:xfrm>
                <a:off x="4647" y="3054"/>
                <a:ext cx="102" cy="99"/>
              </a:xfrm>
              <a:custGeom>
                <a:avLst/>
                <a:gdLst>
                  <a:gd name="T0" fmla="*/ 26 w 52"/>
                  <a:gd name="T1" fmla="*/ 0 h 51"/>
                  <a:gd name="T2" fmla="*/ 1 w 52"/>
                  <a:gd name="T3" fmla="*/ 26 h 51"/>
                  <a:gd name="T4" fmla="*/ 27 w 52"/>
                  <a:gd name="T5" fmla="*/ 51 h 51"/>
                  <a:gd name="T6" fmla="*/ 52 w 52"/>
                  <a:gd name="T7" fmla="*/ 25 h 51"/>
                  <a:gd name="T8" fmla="*/ 26 w 52"/>
                  <a:gd name="T9" fmla="*/ 0 h 51"/>
                  <a:gd name="T10" fmla="*/ 27 w 52"/>
                  <a:gd name="T11" fmla="*/ 46 h 51"/>
                  <a:gd name="T12" fmla="*/ 6 w 52"/>
                  <a:gd name="T13" fmla="*/ 26 h 51"/>
                  <a:gd name="T14" fmla="*/ 26 w 52"/>
                  <a:gd name="T15" fmla="*/ 5 h 51"/>
                  <a:gd name="T16" fmla="*/ 47 w 52"/>
                  <a:gd name="T17" fmla="*/ 25 h 51"/>
                  <a:gd name="T18" fmla="*/ 27 w 52"/>
                  <a:gd name="T19" fmla="*/ 4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1">
                    <a:moveTo>
                      <a:pt x="26" y="0"/>
                    </a:moveTo>
                    <a:cubicBezTo>
                      <a:pt x="11" y="0"/>
                      <a:pt x="0" y="12"/>
                      <a:pt x="1" y="26"/>
                    </a:cubicBezTo>
                    <a:cubicBezTo>
                      <a:pt x="1" y="40"/>
                      <a:pt x="13" y="51"/>
                      <a:pt x="27" y="51"/>
                    </a:cubicBezTo>
                    <a:cubicBezTo>
                      <a:pt x="41" y="51"/>
                      <a:pt x="52" y="39"/>
                      <a:pt x="52" y="25"/>
                    </a:cubicBezTo>
                    <a:cubicBezTo>
                      <a:pt x="51" y="11"/>
                      <a:pt x="40" y="0"/>
                      <a:pt x="26" y="0"/>
                    </a:cubicBezTo>
                    <a:close/>
                    <a:moveTo>
                      <a:pt x="27" y="46"/>
                    </a:moveTo>
                    <a:cubicBezTo>
                      <a:pt x="15" y="46"/>
                      <a:pt x="6" y="37"/>
                      <a:pt x="6" y="26"/>
                    </a:cubicBezTo>
                    <a:cubicBezTo>
                      <a:pt x="5" y="15"/>
                      <a:pt x="14" y="5"/>
                      <a:pt x="26" y="5"/>
                    </a:cubicBezTo>
                    <a:cubicBezTo>
                      <a:pt x="37" y="5"/>
                      <a:pt x="46" y="14"/>
                      <a:pt x="47" y="25"/>
                    </a:cubicBezTo>
                    <a:cubicBezTo>
                      <a:pt x="47" y="36"/>
                      <a:pt x="38" y="46"/>
                      <a:pt x="27" y="46"/>
                    </a:cubicBezTo>
                    <a:close/>
                  </a:path>
                </a:pathLst>
              </a:custGeom>
              <a:solidFill>
                <a:srgbClr val="39363A"/>
              </a:solidFill>
              <a:ln>
                <a:noFill/>
              </a:ln>
            </p:spPr>
            <p:txBody>
              <a:bodyPr anchor="ctr"/>
              <a:lstStyle/>
              <a:p>
                <a:pPr algn="ctr"/>
                <a:endParaRPr/>
              </a:p>
            </p:txBody>
          </p:sp>
          <p:sp>
            <p:nvSpPr>
              <p:cNvPr id="120" name="任意多边形: 形状 119"/>
              <p:cNvSpPr/>
              <p:nvPr/>
            </p:nvSpPr>
            <p:spPr bwMode="auto">
              <a:xfrm>
                <a:off x="4683" y="3071"/>
                <a:ext cx="33" cy="67"/>
              </a:xfrm>
              <a:custGeom>
                <a:avLst/>
                <a:gdLst>
                  <a:gd name="T0" fmla="*/ 12 w 17"/>
                  <a:gd name="T1" fmla="*/ 15 h 34"/>
                  <a:gd name="T2" fmla="*/ 12 w 17"/>
                  <a:gd name="T3" fmla="*/ 8 h 34"/>
                  <a:gd name="T4" fmla="*/ 12 w 17"/>
                  <a:gd name="T5" fmla="*/ 8 h 34"/>
                  <a:gd name="T6" fmla="*/ 14 w 17"/>
                  <a:gd name="T7" fmla="*/ 8 h 34"/>
                  <a:gd name="T8" fmla="*/ 15 w 17"/>
                  <a:gd name="T9" fmla="*/ 8 h 34"/>
                  <a:gd name="T10" fmla="*/ 15 w 17"/>
                  <a:gd name="T11" fmla="*/ 7 h 34"/>
                  <a:gd name="T12" fmla="*/ 16 w 17"/>
                  <a:gd name="T13" fmla="*/ 5 h 34"/>
                  <a:gd name="T14" fmla="*/ 15 w 17"/>
                  <a:gd name="T15" fmla="*/ 4 h 34"/>
                  <a:gd name="T16" fmla="*/ 14 w 17"/>
                  <a:gd name="T17" fmla="*/ 4 h 34"/>
                  <a:gd name="T18" fmla="*/ 13 w 17"/>
                  <a:gd name="T19" fmla="*/ 4 h 34"/>
                  <a:gd name="T20" fmla="*/ 12 w 17"/>
                  <a:gd name="T21" fmla="*/ 4 h 34"/>
                  <a:gd name="T22" fmla="*/ 12 w 17"/>
                  <a:gd name="T23" fmla="*/ 1 h 34"/>
                  <a:gd name="T24" fmla="*/ 11 w 17"/>
                  <a:gd name="T25" fmla="*/ 0 h 34"/>
                  <a:gd name="T26" fmla="*/ 10 w 17"/>
                  <a:gd name="T27" fmla="*/ 1 h 34"/>
                  <a:gd name="T28" fmla="*/ 10 w 17"/>
                  <a:gd name="T29" fmla="*/ 4 h 34"/>
                  <a:gd name="T30" fmla="*/ 9 w 17"/>
                  <a:gd name="T31" fmla="*/ 4 h 34"/>
                  <a:gd name="T32" fmla="*/ 7 w 17"/>
                  <a:gd name="T33" fmla="*/ 4 h 34"/>
                  <a:gd name="T34" fmla="*/ 7 w 17"/>
                  <a:gd name="T35" fmla="*/ 1 h 34"/>
                  <a:gd name="T36" fmla="*/ 6 w 17"/>
                  <a:gd name="T37" fmla="*/ 0 h 34"/>
                  <a:gd name="T38" fmla="*/ 5 w 17"/>
                  <a:gd name="T39" fmla="*/ 1 h 34"/>
                  <a:gd name="T40" fmla="*/ 5 w 17"/>
                  <a:gd name="T41" fmla="*/ 5 h 34"/>
                  <a:gd name="T42" fmla="*/ 3 w 17"/>
                  <a:gd name="T43" fmla="*/ 6 h 34"/>
                  <a:gd name="T44" fmla="*/ 1 w 17"/>
                  <a:gd name="T45" fmla="*/ 8 h 34"/>
                  <a:gd name="T46" fmla="*/ 1 w 17"/>
                  <a:gd name="T47" fmla="*/ 10 h 34"/>
                  <a:gd name="T48" fmla="*/ 1 w 17"/>
                  <a:gd name="T49" fmla="*/ 13 h 34"/>
                  <a:gd name="T50" fmla="*/ 3 w 17"/>
                  <a:gd name="T51" fmla="*/ 15 h 34"/>
                  <a:gd name="T52" fmla="*/ 5 w 17"/>
                  <a:gd name="T53" fmla="*/ 17 h 34"/>
                  <a:gd name="T54" fmla="*/ 5 w 17"/>
                  <a:gd name="T55" fmla="*/ 17 h 34"/>
                  <a:gd name="T56" fmla="*/ 6 w 17"/>
                  <a:gd name="T57" fmla="*/ 25 h 34"/>
                  <a:gd name="T58" fmla="*/ 4 w 17"/>
                  <a:gd name="T59" fmla="*/ 24 h 34"/>
                  <a:gd name="T60" fmla="*/ 1 w 17"/>
                  <a:gd name="T61" fmla="*/ 24 h 34"/>
                  <a:gd name="T62" fmla="*/ 1 w 17"/>
                  <a:gd name="T63" fmla="*/ 24 h 34"/>
                  <a:gd name="T64" fmla="*/ 0 w 17"/>
                  <a:gd name="T65" fmla="*/ 25 h 34"/>
                  <a:gd name="T66" fmla="*/ 0 w 17"/>
                  <a:gd name="T67" fmla="*/ 27 h 34"/>
                  <a:gd name="T68" fmla="*/ 0 w 17"/>
                  <a:gd name="T69" fmla="*/ 28 h 34"/>
                  <a:gd name="T70" fmla="*/ 3 w 17"/>
                  <a:gd name="T71" fmla="*/ 28 h 34"/>
                  <a:gd name="T72" fmla="*/ 6 w 17"/>
                  <a:gd name="T73" fmla="*/ 29 h 34"/>
                  <a:gd name="T74" fmla="*/ 6 w 17"/>
                  <a:gd name="T75" fmla="*/ 33 h 34"/>
                  <a:gd name="T76" fmla="*/ 7 w 17"/>
                  <a:gd name="T77" fmla="*/ 34 h 34"/>
                  <a:gd name="T78" fmla="*/ 8 w 17"/>
                  <a:gd name="T79" fmla="*/ 33 h 34"/>
                  <a:gd name="T80" fmla="*/ 8 w 17"/>
                  <a:gd name="T81" fmla="*/ 29 h 34"/>
                  <a:gd name="T82" fmla="*/ 10 w 17"/>
                  <a:gd name="T83" fmla="*/ 29 h 34"/>
                  <a:gd name="T84" fmla="*/ 10 w 17"/>
                  <a:gd name="T85" fmla="*/ 33 h 34"/>
                  <a:gd name="T86" fmla="*/ 11 w 17"/>
                  <a:gd name="T87" fmla="*/ 34 h 34"/>
                  <a:gd name="T88" fmla="*/ 12 w 17"/>
                  <a:gd name="T89" fmla="*/ 33 h 34"/>
                  <a:gd name="T90" fmla="*/ 12 w 17"/>
                  <a:gd name="T91" fmla="*/ 28 h 34"/>
                  <a:gd name="T92" fmla="*/ 14 w 17"/>
                  <a:gd name="T93" fmla="*/ 27 h 34"/>
                  <a:gd name="T94" fmla="*/ 16 w 17"/>
                  <a:gd name="T95" fmla="*/ 25 h 34"/>
                  <a:gd name="T96" fmla="*/ 17 w 17"/>
                  <a:gd name="T97" fmla="*/ 22 h 34"/>
                  <a:gd name="T98" fmla="*/ 15 w 17"/>
                  <a:gd name="T99" fmla="*/ 17 h 34"/>
                  <a:gd name="T100" fmla="*/ 12 w 17"/>
                  <a:gd name="T101" fmla="*/ 15 h 34"/>
                  <a:gd name="T102" fmla="*/ 10 w 17"/>
                  <a:gd name="T103" fmla="*/ 24 h 34"/>
                  <a:gd name="T104" fmla="*/ 8 w 17"/>
                  <a:gd name="T105" fmla="*/ 25 h 34"/>
                  <a:gd name="T106" fmla="*/ 8 w 17"/>
                  <a:gd name="T107" fmla="*/ 18 h 34"/>
                  <a:gd name="T108" fmla="*/ 10 w 17"/>
                  <a:gd name="T109" fmla="*/ 19 h 34"/>
                  <a:gd name="T110" fmla="*/ 10 w 17"/>
                  <a:gd name="T111" fmla="*/ 24 h 34"/>
                  <a:gd name="T112" fmla="*/ 10 w 17"/>
                  <a:gd name="T113" fmla="*/ 14 h 34"/>
                  <a:gd name="T114" fmla="*/ 8 w 17"/>
                  <a:gd name="T115" fmla="*/ 13 h 34"/>
                  <a:gd name="T116" fmla="*/ 7 w 17"/>
                  <a:gd name="T117" fmla="*/ 8 h 34"/>
                  <a:gd name="T118" fmla="*/ 10 w 17"/>
                  <a:gd name="T119" fmla="*/ 8 h 34"/>
                  <a:gd name="T120" fmla="*/ 10 w 17"/>
                  <a:gd name="T121"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 h="34">
                    <a:moveTo>
                      <a:pt x="12" y="15"/>
                    </a:moveTo>
                    <a:cubicBezTo>
                      <a:pt x="12" y="8"/>
                      <a:pt x="12" y="8"/>
                      <a:pt x="12" y="8"/>
                    </a:cubicBezTo>
                    <a:cubicBezTo>
                      <a:pt x="12" y="8"/>
                      <a:pt x="12" y="8"/>
                      <a:pt x="12" y="8"/>
                    </a:cubicBezTo>
                    <a:cubicBezTo>
                      <a:pt x="13" y="8"/>
                      <a:pt x="14" y="8"/>
                      <a:pt x="14" y="8"/>
                    </a:cubicBezTo>
                    <a:cubicBezTo>
                      <a:pt x="15" y="8"/>
                      <a:pt x="15" y="8"/>
                      <a:pt x="15" y="8"/>
                    </a:cubicBezTo>
                    <a:cubicBezTo>
                      <a:pt x="15" y="7"/>
                      <a:pt x="15" y="7"/>
                      <a:pt x="15" y="7"/>
                    </a:cubicBezTo>
                    <a:cubicBezTo>
                      <a:pt x="16" y="6"/>
                      <a:pt x="16" y="6"/>
                      <a:pt x="16" y="5"/>
                    </a:cubicBezTo>
                    <a:cubicBezTo>
                      <a:pt x="16" y="5"/>
                      <a:pt x="15" y="5"/>
                      <a:pt x="15" y="4"/>
                    </a:cubicBezTo>
                    <a:cubicBezTo>
                      <a:pt x="15" y="4"/>
                      <a:pt x="15" y="4"/>
                      <a:pt x="14" y="4"/>
                    </a:cubicBezTo>
                    <a:cubicBezTo>
                      <a:pt x="14" y="4"/>
                      <a:pt x="14" y="4"/>
                      <a:pt x="13" y="4"/>
                    </a:cubicBezTo>
                    <a:cubicBezTo>
                      <a:pt x="13" y="4"/>
                      <a:pt x="12" y="4"/>
                      <a:pt x="12" y="4"/>
                    </a:cubicBezTo>
                    <a:cubicBezTo>
                      <a:pt x="12" y="1"/>
                      <a:pt x="12" y="1"/>
                      <a:pt x="12" y="1"/>
                    </a:cubicBezTo>
                    <a:cubicBezTo>
                      <a:pt x="12" y="0"/>
                      <a:pt x="11" y="0"/>
                      <a:pt x="11" y="0"/>
                    </a:cubicBezTo>
                    <a:cubicBezTo>
                      <a:pt x="10" y="0"/>
                      <a:pt x="10" y="0"/>
                      <a:pt x="10" y="1"/>
                    </a:cubicBezTo>
                    <a:cubicBezTo>
                      <a:pt x="10" y="4"/>
                      <a:pt x="10" y="4"/>
                      <a:pt x="10" y="4"/>
                    </a:cubicBezTo>
                    <a:cubicBezTo>
                      <a:pt x="9" y="4"/>
                      <a:pt x="9" y="4"/>
                      <a:pt x="9" y="4"/>
                    </a:cubicBezTo>
                    <a:cubicBezTo>
                      <a:pt x="9" y="4"/>
                      <a:pt x="8" y="4"/>
                      <a:pt x="7" y="4"/>
                    </a:cubicBezTo>
                    <a:cubicBezTo>
                      <a:pt x="7" y="1"/>
                      <a:pt x="7" y="1"/>
                      <a:pt x="7" y="1"/>
                    </a:cubicBezTo>
                    <a:cubicBezTo>
                      <a:pt x="7" y="0"/>
                      <a:pt x="7" y="0"/>
                      <a:pt x="6" y="0"/>
                    </a:cubicBezTo>
                    <a:cubicBezTo>
                      <a:pt x="6" y="0"/>
                      <a:pt x="5" y="0"/>
                      <a:pt x="5" y="1"/>
                    </a:cubicBezTo>
                    <a:cubicBezTo>
                      <a:pt x="5" y="5"/>
                      <a:pt x="5" y="5"/>
                      <a:pt x="5" y="5"/>
                    </a:cubicBezTo>
                    <a:cubicBezTo>
                      <a:pt x="4" y="5"/>
                      <a:pt x="3" y="5"/>
                      <a:pt x="3" y="6"/>
                    </a:cubicBezTo>
                    <a:cubicBezTo>
                      <a:pt x="2" y="6"/>
                      <a:pt x="1" y="7"/>
                      <a:pt x="1" y="8"/>
                    </a:cubicBezTo>
                    <a:cubicBezTo>
                      <a:pt x="1" y="9"/>
                      <a:pt x="1" y="10"/>
                      <a:pt x="1" y="10"/>
                    </a:cubicBezTo>
                    <a:cubicBezTo>
                      <a:pt x="1" y="12"/>
                      <a:pt x="1" y="12"/>
                      <a:pt x="1" y="13"/>
                    </a:cubicBezTo>
                    <a:cubicBezTo>
                      <a:pt x="2" y="14"/>
                      <a:pt x="2" y="15"/>
                      <a:pt x="3" y="15"/>
                    </a:cubicBezTo>
                    <a:cubicBezTo>
                      <a:pt x="3" y="16"/>
                      <a:pt x="4" y="16"/>
                      <a:pt x="5" y="17"/>
                    </a:cubicBezTo>
                    <a:cubicBezTo>
                      <a:pt x="5" y="17"/>
                      <a:pt x="5" y="17"/>
                      <a:pt x="5" y="17"/>
                    </a:cubicBezTo>
                    <a:cubicBezTo>
                      <a:pt x="6" y="25"/>
                      <a:pt x="6" y="25"/>
                      <a:pt x="6" y="25"/>
                    </a:cubicBezTo>
                    <a:cubicBezTo>
                      <a:pt x="5" y="25"/>
                      <a:pt x="4" y="25"/>
                      <a:pt x="4" y="24"/>
                    </a:cubicBezTo>
                    <a:cubicBezTo>
                      <a:pt x="3" y="24"/>
                      <a:pt x="2" y="24"/>
                      <a:pt x="1" y="24"/>
                    </a:cubicBezTo>
                    <a:cubicBezTo>
                      <a:pt x="1" y="24"/>
                      <a:pt x="1" y="24"/>
                      <a:pt x="1" y="24"/>
                    </a:cubicBezTo>
                    <a:cubicBezTo>
                      <a:pt x="1" y="25"/>
                      <a:pt x="0" y="25"/>
                      <a:pt x="0" y="25"/>
                    </a:cubicBezTo>
                    <a:cubicBezTo>
                      <a:pt x="0" y="26"/>
                      <a:pt x="0" y="26"/>
                      <a:pt x="0" y="27"/>
                    </a:cubicBezTo>
                    <a:cubicBezTo>
                      <a:pt x="0" y="27"/>
                      <a:pt x="0" y="27"/>
                      <a:pt x="0" y="28"/>
                    </a:cubicBezTo>
                    <a:cubicBezTo>
                      <a:pt x="1" y="28"/>
                      <a:pt x="2" y="28"/>
                      <a:pt x="3" y="28"/>
                    </a:cubicBezTo>
                    <a:cubicBezTo>
                      <a:pt x="4" y="29"/>
                      <a:pt x="5" y="29"/>
                      <a:pt x="6" y="29"/>
                    </a:cubicBezTo>
                    <a:cubicBezTo>
                      <a:pt x="6" y="33"/>
                      <a:pt x="6" y="33"/>
                      <a:pt x="6" y="33"/>
                    </a:cubicBezTo>
                    <a:cubicBezTo>
                      <a:pt x="6" y="33"/>
                      <a:pt x="6" y="34"/>
                      <a:pt x="7" y="34"/>
                    </a:cubicBezTo>
                    <a:cubicBezTo>
                      <a:pt x="8" y="34"/>
                      <a:pt x="8" y="33"/>
                      <a:pt x="8" y="33"/>
                    </a:cubicBezTo>
                    <a:cubicBezTo>
                      <a:pt x="8" y="29"/>
                      <a:pt x="8" y="29"/>
                      <a:pt x="8" y="29"/>
                    </a:cubicBezTo>
                    <a:cubicBezTo>
                      <a:pt x="9" y="29"/>
                      <a:pt x="9" y="29"/>
                      <a:pt x="10" y="29"/>
                    </a:cubicBezTo>
                    <a:cubicBezTo>
                      <a:pt x="10" y="33"/>
                      <a:pt x="10" y="33"/>
                      <a:pt x="10" y="33"/>
                    </a:cubicBezTo>
                    <a:cubicBezTo>
                      <a:pt x="10" y="33"/>
                      <a:pt x="11" y="34"/>
                      <a:pt x="11" y="34"/>
                    </a:cubicBezTo>
                    <a:cubicBezTo>
                      <a:pt x="12" y="34"/>
                      <a:pt x="12" y="33"/>
                      <a:pt x="12" y="33"/>
                    </a:cubicBezTo>
                    <a:cubicBezTo>
                      <a:pt x="12" y="28"/>
                      <a:pt x="12" y="28"/>
                      <a:pt x="12" y="28"/>
                    </a:cubicBezTo>
                    <a:cubicBezTo>
                      <a:pt x="13" y="28"/>
                      <a:pt x="14" y="28"/>
                      <a:pt x="14" y="27"/>
                    </a:cubicBezTo>
                    <a:cubicBezTo>
                      <a:pt x="15" y="27"/>
                      <a:pt x="16" y="26"/>
                      <a:pt x="16" y="25"/>
                    </a:cubicBezTo>
                    <a:cubicBezTo>
                      <a:pt x="17" y="24"/>
                      <a:pt x="17" y="23"/>
                      <a:pt x="17" y="22"/>
                    </a:cubicBezTo>
                    <a:cubicBezTo>
                      <a:pt x="17" y="20"/>
                      <a:pt x="16" y="18"/>
                      <a:pt x="15" y="17"/>
                    </a:cubicBezTo>
                    <a:cubicBezTo>
                      <a:pt x="14" y="16"/>
                      <a:pt x="13" y="15"/>
                      <a:pt x="12" y="15"/>
                    </a:cubicBezTo>
                    <a:close/>
                    <a:moveTo>
                      <a:pt x="10" y="24"/>
                    </a:moveTo>
                    <a:cubicBezTo>
                      <a:pt x="9" y="24"/>
                      <a:pt x="9" y="25"/>
                      <a:pt x="8" y="25"/>
                    </a:cubicBezTo>
                    <a:cubicBezTo>
                      <a:pt x="8" y="18"/>
                      <a:pt x="8" y="18"/>
                      <a:pt x="8" y="18"/>
                    </a:cubicBezTo>
                    <a:cubicBezTo>
                      <a:pt x="9" y="18"/>
                      <a:pt x="9" y="19"/>
                      <a:pt x="10" y="19"/>
                    </a:cubicBezTo>
                    <a:lnTo>
                      <a:pt x="10" y="24"/>
                    </a:lnTo>
                    <a:close/>
                    <a:moveTo>
                      <a:pt x="10" y="14"/>
                    </a:moveTo>
                    <a:cubicBezTo>
                      <a:pt x="9" y="14"/>
                      <a:pt x="8" y="13"/>
                      <a:pt x="8" y="13"/>
                    </a:cubicBezTo>
                    <a:cubicBezTo>
                      <a:pt x="7" y="8"/>
                      <a:pt x="7" y="8"/>
                      <a:pt x="7" y="8"/>
                    </a:cubicBezTo>
                    <a:cubicBezTo>
                      <a:pt x="8" y="8"/>
                      <a:pt x="9" y="8"/>
                      <a:pt x="10" y="8"/>
                    </a:cubicBezTo>
                    <a:lnTo>
                      <a:pt x="10" y="14"/>
                    </a:lnTo>
                    <a:close/>
                  </a:path>
                </a:pathLst>
              </a:custGeom>
              <a:solidFill>
                <a:srgbClr val="39363A"/>
              </a:solidFill>
              <a:ln>
                <a:noFill/>
              </a:ln>
            </p:spPr>
            <p:txBody>
              <a:bodyPr anchor="ctr"/>
              <a:lstStyle/>
              <a:p>
                <a:pPr algn="ctr"/>
                <a:endParaRPr/>
              </a:p>
            </p:txBody>
          </p:sp>
          <p:sp>
            <p:nvSpPr>
              <p:cNvPr id="121" name="任意多边形: 形状 120"/>
              <p:cNvSpPr/>
              <p:nvPr/>
            </p:nvSpPr>
            <p:spPr bwMode="auto">
              <a:xfrm>
                <a:off x="4288" y="408"/>
                <a:ext cx="51" cy="51"/>
              </a:xfrm>
              <a:custGeom>
                <a:avLst/>
                <a:gdLst>
                  <a:gd name="T0" fmla="*/ 25 w 26"/>
                  <a:gd name="T1" fmla="*/ 15 h 26"/>
                  <a:gd name="T2" fmla="*/ 23 w 26"/>
                  <a:gd name="T3" fmla="*/ 14 h 26"/>
                  <a:gd name="T4" fmla="*/ 23 w 26"/>
                  <a:gd name="T5" fmla="*/ 12 h 26"/>
                  <a:gd name="T6" fmla="*/ 25 w 26"/>
                  <a:gd name="T7" fmla="*/ 11 h 26"/>
                  <a:gd name="T8" fmla="*/ 26 w 26"/>
                  <a:gd name="T9" fmla="*/ 9 h 26"/>
                  <a:gd name="T10" fmla="*/ 25 w 26"/>
                  <a:gd name="T11" fmla="*/ 7 h 26"/>
                  <a:gd name="T12" fmla="*/ 22 w 26"/>
                  <a:gd name="T13" fmla="*/ 6 h 26"/>
                  <a:gd name="T14" fmla="*/ 21 w 26"/>
                  <a:gd name="T15" fmla="*/ 7 h 26"/>
                  <a:gd name="T16" fmla="*/ 19 w 26"/>
                  <a:gd name="T17" fmla="*/ 6 h 26"/>
                  <a:gd name="T18" fmla="*/ 20 w 26"/>
                  <a:gd name="T19" fmla="*/ 4 h 26"/>
                  <a:gd name="T20" fmla="*/ 19 w 26"/>
                  <a:gd name="T21" fmla="*/ 2 h 26"/>
                  <a:gd name="T22" fmla="*/ 17 w 26"/>
                  <a:gd name="T23" fmla="*/ 1 h 26"/>
                  <a:gd name="T24" fmla="*/ 15 w 26"/>
                  <a:gd name="T25" fmla="*/ 2 h 26"/>
                  <a:gd name="T26" fmla="*/ 14 w 26"/>
                  <a:gd name="T27" fmla="*/ 4 h 26"/>
                  <a:gd name="T28" fmla="*/ 12 w 26"/>
                  <a:gd name="T29" fmla="*/ 4 h 26"/>
                  <a:gd name="T30" fmla="*/ 11 w 26"/>
                  <a:gd name="T31" fmla="*/ 2 h 26"/>
                  <a:gd name="T32" fmla="*/ 9 w 26"/>
                  <a:gd name="T33" fmla="*/ 1 h 26"/>
                  <a:gd name="T34" fmla="*/ 7 w 26"/>
                  <a:gd name="T35" fmla="*/ 2 h 26"/>
                  <a:gd name="T36" fmla="*/ 6 w 26"/>
                  <a:gd name="T37" fmla="*/ 4 h 26"/>
                  <a:gd name="T38" fmla="*/ 7 w 26"/>
                  <a:gd name="T39" fmla="*/ 6 h 26"/>
                  <a:gd name="T40" fmla="*/ 5 w 26"/>
                  <a:gd name="T41" fmla="*/ 7 h 26"/>
                  <a:gd name="T42" fmla="*/ 4 w 26"/>
                  <a:gd name="T43" fmla="*/ 7 h 26"/>
                  <a:gd name="T44" fmla="*/ 1 w 26"/>
                  <a:gd name="T45" fmla="*/ 8 h 26"/>
                  <a:gd name="T46" fmla="*/ 1 w 26"/>
                  <a:gd name="T47" fmla="*/ 9 h 26"/>
                  <a:gd name="T48" fmla="*/ 2 w 26"/>
                  <a:gd name="T49" fmla="*/ 12 h 26"/>
                  <a:gd name="T50" fmla="*/ 3 w 26"/>
                  <a:gd name="T51" fmla="*/ 12 h 26"/>
                  <a:gd name="T52" fmla="*/ 3 w 26"/>
                  <a:gd name="T53" fmla="*/ 15 h 26"/>
                  <a:gd name="T54" fmla="*/ 2 w 26"/>
                  <a:gd name="T55" fmla="*/ 15 h 26"/>
                  <a:gd name="T56" fmla="*/ 1 w 26"/>
                  <a:gd name="T57" fmla="*/ 18 h 26"/>
                  <a:gd name="T58" fmla="*/ 2 w 26"/>
                  <a:gd name="T59" fmla="*/ 19 h 26"/>
                  <a:gd name="T60" fmla="*/ 4 w 26"/>
                  <a:gd name="T61" fmla="*/ 20 h 26"/>
                  <a:gd name="T62" fmla="*/ 5 w 26"/>
                  <a:gd name="T63" fmla="*/ 20 h 26"/>
                  <a:gd name="T64" fmla="*/ 7 w 26"/>
                  <a:gd name="T65" fmla="*/ 21 h 26"/>
                  <a:gd name="T66" fmla="*/ 6 w 26"/>
                  <a:gd name="T67" fmla="*/ 23 h 26"/>
                  <a:gd name="T68" fmla="*/ 7 w 26"/>
                  <a:gd name="T69" fmla="*/ 25 h 26"/>
                  <a:gd name="T70" fmla="*/ 9 w 26"/>
                  <a:gd name="T71" fmla="*/ 26 h 26"/>
                  <a:gd name="T72" fmla="*/ 12 w 26"/>
                  <a:gd name="T73" fmla="*/ 25 h 26"/>
                  <a:gd name="T74" fmla="*/ 12 w 26"/>
                  <a:gd name="T75" fmla="*/ 23 h 26"/>
                  <a:gd name="T76" fmla="*/ 14 w 26"/>
                  <a:gd name="T77" fmla="*/ 23 h 26"/>
                  <a:gd name="T78" fmla="*/ 15 w 26"/>
                  <a:gd name="T79" fmla="*/ 25 h 26"/>
                  <a:gd name="T80" fmla="*/ 17 w 26"/>
                  <a:gd name="T81" fmla="*/ 26 h 26"/>
                  <a:gd name="T82" fmla="*/ 19 w 26"/>
                  <a:gd name="T83" fmla="*/ 25 h 26"/>
                  <a:gd name="T84" fmla="*/ 20 w 26"/>
                  <a:gd name="T85" fmla="*/ 22 h 26"/>
                  <a:gd name="T86" fmla="*/ 20 w 26"/>
                  <a:gd name="T87" fmla="*/ 21 h 26"/>
                  <a:gd name="T88" fmla="*/ 21 w 26"/>
                  <a:gd name="T89" fmla="*/ 19 h 26"/>
                  <a:gd name="T90" fmla="*/ 23 w 26"/>
                  <a:gd name="T91" fmla="*/ 20 h 26"/>
                  <a:gd name="T92" fmla="*/ 25 w 26"/>
                  <a:gd name="T93" fmla="*/ 19 h 26"/>
                  <a:gd name="T94" fmla="*/ 26 w 26"/>
                  <a:gd name="T95" fmla="*/ 17 h 26"/>
                  <a:gd name="T96" fmla="*/ 25 w 26"/>
                  <a:gd name="T97" fmla="*/ 15 h 26"/>
                  <a:gd name="T98" fmla="*/ 15 w 26"/>
                  <a:gd name="T99" fmla="*/ 18 h 26"/>
                  <a:gd name="T100" fmla="*/ 8 w 26"/>
                  <a:gd name="T101" fmla="*/ 15 h 26"/>
                  <a:gd name="T102" fmla="*/ 11 w 26"/>
                  <a:gd name="T103" fmla="*/ 9 h 26"/>
                  <a:gd name="T104" fmla="*/ 17 w 26"/>
                  <a:gd name="T105" fmla="*/ 11 h 26"/>
                  <a:gd name="T106" fmla="*/ 15 w 26"/>
                  <a:gd name="T107"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 h="26">
                    <a:moveTo>
                      <a:pt x="25" y="15"/>
                    </a:moveTo>
                    <a:cubicBezTo>
                      <a:pt x="23" y="14"/>
                      <a:pt x="23" y="14"/>
                      <a:pt x="23" y="14"/>
                    </a:cubicBezTo>
                    <a:cubicBezTo>
                      <a:pt x="23" y="13"/>
                      <a:pt x="23" y="13"/>
                      <a:pt x="23" y="12"/>
                    </a:cubicBezTo>
                    <a:cubicBezTo>
                      <a:pt x="25" y="11"/>
                      <a:pt x="25" y="11"/>
                      <a:pt x="25" y="11"/>
                    </a:cubicBezTo>
                    <a:cubicBezTo>
                      <a:pt x="26" y="11"/>
                      <a:pt x="26" y="10"/>
                      <a:pt x="26" y="9"/>
                    </a:cubicBezTo>
                    <a:cubicBezTo>
                      <a:pt x="25" y="7"/>
                      <a:pt x="25" y="7"/>
                      <a:pt x="25" y="7"/>
                    </a:cubicBezTo>
                    <a:cubicBezTo>
                      <a:pt x="24" y="6"/>
                      <a:pt x="23" y="6"/>
                      <a:pt x="22" y="6"/>
                    </a:cubicBezTo>
                    <a:cubicBezTo>
                      <a:pt x="21" y="7"/>
                      <a:pt x="21" y="7"/>
                      <a:pt x="21" y="7"/>
                    </a:cubicBezTo>
                    <a:cubicBezTo>
                      <a:pt x="20" y="6"/>
                      <a:pt x="20" y="6"/>
                      <a:pt x="19" y="6"/>
                    </a:cubicBezTo>
                    <a:cubicBezTo>
                      <a:pt x="20" y="4"/>
                      <a:pt x="20" y="4"/>
                      <a:pt x="20" y="4"/>
                    </a:cubicBezTo>
                    <a:cubicBezTo>
                      <a:pt x="20" y="3"/>
                      <a:pt x="20" y="2"/>
                      <a:pt x="19" y="2"/>
                    </a:cubicBezTo>
                    <a:cubicBezTo>
                      <a:pt x="17" y="1"/>
                      <a:pt x="17" y="1"/>
                      <a:pt x="17" y="1"/>
                    </a:cubicBezTo>
                    <a:cubicBezTo>
                      <a:pt x="16" y="0"/>
                      <a:pt x="15" y="1"/>
                      <a:pt x="15" y="2"/>
                    </a:cubicBezTo>
                    <a:cubicBezTo>
                      <a:pt x="14" y="4"/>
                      <a:pt x="14" y="4"/>
                      <a:pt x="14" y="4"/>
                    </a:cubicBezTo>
                    <a:cubicBezTo>
                      <a:pt x="13" y="3"/>
                      <a:pt x="13" y="3"/>
                      <a:pt x="12" y="4"/>
                    </a:cubicBezTo>
                    <a:cubicBezTo>
                      <a:pt x="11" y="2"/>
                      <a:pt x="11" y="2"/>
                      <a:pt x="11" y="2"/>
                    </a:cubicBezTo>
                    <a:cubicBezTo>
                      <a:pt x="11" y="1"/>
                      <a:pt x="10" y="1"/>
                      <a:pt x="9" y="1"/>
                    </a:cubicBezTo>
                    <a:cubicBezTo>
                      <a:pt x="7" y="2"/>
                      <a:pt x="7" y="2"/>
                      <a:pt x="7" y="2"/>
                    </a:cubicBezTo>
                    <a:cubicBezTo>
                      <a:pt x="6" y="2"/>
                      <a:pt x="6" y="3"/>
                      <a:pt x="6" y="4"/>
                    </a:cubicBezTo>
                    <a:cubicBezTo>
                      <a:pt x="7" y="6"/>
                      <a:pt x="7" y="6"/>
                      <a:pt x="7" y="6"/>
                    </a:cubicBezTo>
                    <a:cubicBezTo>
                      <a:pt x="6" y="6"/>
                      <a:pt x="6" y="7"/>
                      <a:pt x="5" y="7"/>
                    </a:cubicBezTo>
                    <a:cubicBezTo>
                      <a:pt x="4" y="7"/>
                      <a:pt x="4" y="7"/>
                      <a:pt x="4" y="7"/>
                    </a:cubicBezTo>
                    <a:cubicBezTo>
                      <a:pt x="3" y="6"/>
                      <a:pt x="2" y="7"/>
                      <a:pt x="1" y="8"/>
                    </a:cubicBezTo>
                    <a:cubicBezTo>
                      <a:pt x="1" y="9"/>
                      <a:pt x="1" y="9"/>
                      <a:pt x="1" y="9"/>
                    </a:cubicBezTo>
                    <a:cubicBezTo>
                      <a:pt x="0" y="10"/>
                      <a:pt x="1" y="11"/>
                      <a:pt x="2" y="12"/>
                    </a:cubicBezTo>
                    <a:cubicBezTo>
                      <a:pt x="3" y="12"/>
                      <a:pt x="3" y="12"/>
                      <a:pt x="3" y="12"/>
                    </a:cubicBezTo>
                    <a:cubicBezTo>
                      <a:pt x="3" y="13"/>
                      <a:pt x="3" y="14"/>
                      <a:pt x="3" y="15"/>
                    </a:cubicBezTo>
                    <a:cubicBezTo>
                      <a:pt x="2" y="15"/>
                      <a:pt x="2" y="15"/>
                      <a:pt x="2" y="15"/>
                    </a:cubicBezTo>
                    <a:cubicBezTo>
                      <a:pt x="1" y="16"/>
                      <a:pt x="0" y="17"/>
                      <a:pt x="1" y="18"/>
                    </a:cubicBezTo>
                    <a:cubicBezTo>
                      <a:pt x="2" y="19"/>
                      <a:pt x="2" y="19"/>
                      <a:pt x="2" y="19"/>
                    </a:cubicBezTo>
                    <a:cubicBezTo>
                      <a:pt x="2" y="20"/>
                      <a:pt x="3" y="21"/>
                      <a:pt x="4" y="20"/>
                    </a:cubicBezTo>
                    <a:cubicBezTo>
                      <a:pt x="5" y="20"/>
                      <a:pt x="5" y="20"/>
                      <a:pt x="5" y="20"/>
                    </a:cubicBezTo>
                    <a:cubicBezTo>
                      <a:pt x="6" y="20"/>
                      <a:pt x="6" y="21"/>
                      <a:pt x="7" y="21"/>
                    </a:cubicBezTo>
                    <a:cubicBezTo>
                      <a:pt x="6" y="23"/>
                      <a:pt x="6" y="23"/>
                      <a:pt x="6" y="23"/>
                    </a:cubicBezTo>
                    <a:cubicBezTo>
                      <a:pt x="6" y="24"/>
                      <a:pt x="7" y="25"/>
                      <a:pt x="7" y="25"/>
                    </a:cubicBezTo>
                    <a:cubicBezTo>
                      <a:pt x="9" y="26"/>
                      <a:pt x="9" y="26"/>
                      <a:pt x="9" y="26"/>
                    </a:cubicBezTo>
                    <a:cubicBezTo>
                      <a:pt x="10" y="26"/>
                      <a:pt x="11" y="26"/>
                      <a:pt x="12" y="25"/>
                    </a:cubicBezTo>
                    <a:cubicBezTo>
                      <a:pt x="12" y="23"/>
                      <a:pt x="12" y="23"/>
                      <a:pt x="12" y="23"/>
                    </a:cubicBezTo>
                    <a:cubicBezTo>
                      <a:pt x="13" y="23"/>
                      <a:pt x="14" y="23"/>
                      <a:pt x="14" y="23"/>
                    </a:cubicBezTo>
                    <a:cubicBezTo>
                      <a:pt x="15" y="25"/>
                      <a:pt x="15" y="25"/>
                      <a:pt x="15" y="25"/>
                    </a:cubicBezTo>
                    <a:cubicBezTo>
                      <a:pt x="15" y="26"/>
                      <a:pt x="17" y="26"/>
                      <a:pt x="17" y="26"/>
                    </a:cubicBezTo>
                    <a:cubicBezTo>
                      <a:pt x="19" y="25"/>
                      <a:pt x="19" y="25"/>
                      <a:pt x="19" y="25"/>
                    </a:cubicBezTo>
                    <a:cubicBezTo>
                      <a:pt x="20" y="24"/>
                      <a:pt x="21" y="23"/>
                      <a:pt x="20" y="22"/>
                    </a:cubicBezTo>
                    <a:cubicBezTo>
                      <a:pt x="20" y="21"/>
                      <a:pt x="20" y="21"/>
                      <a:pt x="20" y="21"/>
                    </a:cubicBezTo>
                    <a:cubicBezTo>
                      <a:pt x="20" y="20"/>
                      <a:pt x="20" y="20"/>
                      <a:pt x="21" y="19"/>
                    </a:cubicBezTo>
                    <a:cubicBezTo>
                      <a:pt x="23" y="20"/>
                      <a:pt x="23" y="20"/>
                      <a:pt x="23" y="20"/>
                    </a:cubicBezTo>
                    <a:cubicBezTo>
                      <a:pt x="23" y="20"/>
                      <a:pt x="25" y="20"/>
                      <a:pt x="25" y="19"/>
                    </a:cubicBezTo>
                    <a:cubicBezTo>
                      <a:pt x="26" y="17"/>
                      <a:pt x="26" y="17"/>
                      <a:pt x="26" y="17"/>
                    </a:cubicBezTo>
                    <a:cubicBezTo>
                      <a:pt x="26" y="16"/>
                      <a:pt x="26" y="15"/>
                      <a:pt x="25" y="15"/>
                    </a:cubicBezTo>
                    <a:close/>
                    <a:moveTo>
                      <a:pt x="15" y="18"/>
                    </a:moveTo>
                    <a:cubicBezTo>
                      <a:pt x="12" y="19"/>
                      <a:pt x="10" y="18"/>
                      <a:pt x="8" y="15"/>
                    </a:cubicBezTo>
                    <a:cubicBezTo>
                      <a:pt x="7" y="13"/>
                      <a:pt x="9" y="10"/>
                      <a:pt x="11" y="9"/>
                    </a:cubicBezTo>
                    <a:cubicBezTo>
                      <a:pt x="13" y="8"/>
                      <a:pt x="16" y="9"/>
                      <a:pt x="17" y="11"/>
                    </a:cubicBezTo>
                    <a:cubicBezTo>
                      <a:pt x="19" y="14"/>
                      <a:pt x="17" y="17"/>
                      <a:pt x="15" y="18"/>
                    </a:cubicBezTo>
                    <a:close/>
                  </a:path>
                </a:pathLst>
              </a:custGeom>
              <a:solidFill>
                <a:srgbClr val="39363A"/>
              </a:solidFill>
              <a:ln>
                <a:noFill/>
              </a:ln>
            </p:spPr>
            <p:txBody>
              <a:bodyPr anchor="ctr"/>
              <a:lstStyle/>
              <a:p>
                <a:pPr algn="ctr"/>
                <a:endParaRPr/>
              </a:p>
            </p:txBody>
          </p:sp>
          <p:sp>
            <p:nvSpPr>
              <p:cNvPr id="122" name="任意多边形: 形状 121"/>
              <p:cNvSpPr/>
              <p:nvPr/>
            </p:nvSpPr>
            <p:spPr bwMode="auto">
              <a:xfrm>
                <a:off x="4231" y="570"/>
                <a:ext cx="109" cy="110"/>
              </a:xfrm>
              <a:custGeom>
                <a:avLst/>
                <a:gdLst>
                  <a:gd name="T0" fmla="*/ 53 w 56"/>
                  <a:gd name="T1" fmla="*/ 31 h 56"/>
                  <a:gd name="T2" fmla="*/ 49 w 56"/>
                  <a:gd name="T3" fmla="*/ 30 h 56"/>
                  <a:gd name="T4" fmla="*/ 49 w 56"/>
                  <a:gd name="T5" fmla="*/ 26 h 56"/>
                  <a:gd name="T6" fmla="*/ 52 w 56"/>
                  <a:gd name="T7" fmla="*/ 24 h 56"/>
                  <a:gd name="T8" fmla="*/ 54 w 56"/>
                  <a:gd name="T9" fmla="*/ 19 h 56"/>
                  <a:gd name="T10" fmla="*/ 53 w 56"/>
                  <a:gd name="T11" fmla="*/ 15 h 56"/>
                  <a:gd name="T12" fmla="*/ 47 w 56"/>
                  <a:gd name="T13" fmla="*/ 13 h 56"/>
                  <a:gd name="T14" fmla="*/ 44 w 56"/>
                  <a:gd name="T15" fmla="*/ 14 h 56"/>
                  <a:gd name="T16" fmla="*/ 41 w 56"/>
                  <a:gd name="T17" fmla="*/ 12 h 56"/>
                  <a:gd name="T18" fmla="*/ 42 w 56"/>
                  <a:gd name="T19" fmla="*/ 8 h 56"/>
                  <a:gd name="T20" fmla="*/ 40 w 56"/>
                  <a:gd name="T21" fmla="*/ 3 h 56"/>
                  <a:gd name="T22" fmla="*/ 36 w 56"/>
                  <a:gd name="T23" fmla="*/ 1 h 56"/>
                  <a:gd name="T24" fmla="*/ 31 w 56"/>
                  <a:gd name="T25" fmla="*/ 3 h 56"/>
                  <a:gd name="T26" fmla="*/ 29 w 56"/>
                  <a:gd name="T27" fmla="*/ 7 h 56"/>
                  <a:gd name="T28" fmla="*/ 25 w 56"/>
                  <a:gd name="T29" fmla="*/ 7 h 56"/>
                  <a:gd name="T30" fmla="*/ 24 w 56"/>
                  <a:gd name="T31" fmla="*/ 3 h 56"/>
                  <a:gd name="T32" fmla="*/ 18 w 56"/>
                  <a:gd name="T33" fmla="*/ 1 h 56"/>
                  <a:gd name="T34" fmla="*/ 14 w 56"/>
                  <a:gd name="T35" fmla="*/ 3 h 56"/>
                  <a:gd name="T36" fmla="*/ 12 w 56"/>
                  <a:gd name="T37" fmla="*/ 8 h 56"/>
                  <a:gd name="T38" fmla="*/ 14 w 56"/>
                  <a:gd name="T39" fmla="*/ 12 h 56"/>
                  <a:gd name="T40" fmla="*/ 11 w 56"/>
                  <a:gd name="T41" fmla="*/ 15 h 56"/>
                  <a:gd name="T42" fmla="*/ 7 w 56"/>
                  <a:gd name="T43" fmla="*/ 14 h 56"/>
                  <a:gd name="T44" fmla="*/ 2 w 56"/>
                  <a:gd name="T45" fmla="*/ 16 h 56"/>
                  <a:gd name="T46" fmla="*/ 0 w 56"/>
                  <a:gd name="T47" fmla="*/ 20 h 56"/>
                  <a:gd name="T48" fmla="*/ 3 w 56"/>
                  <a:gd name="T49" fmla="*/ 25 h 56"/>
                  <a:gd name="T50" fmla="*/ 6 w 56"/>
                  <a:gd name="T51" fmla="*/ 26 h 56"/>
                  <a:gd name="T52" fmla="*/ 6 w 56"/>
                  <a:gd name="T53" fmla="*/ 31 h 56"/>
                  <a:gd name="T54" fmla="*/ 3 w 56"/>
                  <a:gd name="T55" fmla="*/ 32 h 56"/>
                  <a:gd name="T56" fmla="*/ 1 w 56"/>
                  <a:gd name="T57" fmla="*/ 37 h 56"/>
                  <a:gd name="T58" fmla="*/ 3 w 56"/>
                  <a:gd name="T59" fmla="*/ 42 h 56"/>
                  <a:gd name="T60" fmla="*/ 8 w 56"/>
                  <a:gd name="T61" fmla="*/ 44 h 56"/>
                  <a:gd name="T62" fmla="*/ 11 w 56"/>
                  <a:gd name="T63" fmla="*/ 42 h 56"/>
                  <a:gd name="T64" fmla="*/ 14 w 56"/>
                  <a:gd name="T65" fmla="*/ 45 h 56"/>
                  <a:gd name="T66" fmla="*/ 13 w 56"/>
                  <a:gd name="T67" fmla="*/ 49 h 56"/>
                  <a:gd name="T68" fmla="*/ 15 w 56"/>
                  <a:gd name="T69" fmla="*/ 54 h 56"/>
                  <a:gd name="T70" fmla="*/ 19 w 56"/>
                  <a:gd name="T71" fmla="*/ 55 h 56"/>
                  <a:gd name="T72" fmla="*/ 25 w 56"/>
                  <a:gd name="T73" fmla="*/ 53 h 56"/>
                  <a:gd name="T74" fmla="*/ 26 w 56"/>
                  <a:gd name="T75" fmla="*/ 50 h 56"/>
                  <a:gd name="T76" fmla="*/ 30 w 56"/>
                  <a:gd name="T77" fmla="*/ 50 h 56"/>
                  <a:gd name="T78" fmla="*/ 32 w 56"/>
                  <a:gd name="T79" fmla="*/ 53 h 56"/>
                  <a:gd name="T80" fmla="*/ 37 w 56"/>
                  <a:gd name="T81" fmla="*/ 55 h 56"/>
                  <a:gd name="T82" fmla="*/ 41 w 56"/>
                  <a:gd name="T83" fmla="*/ 53 h 56"/>
                  <a:gd name="T84" fmla="*/ 43 w 56"/>
                  <a:gd name="T85" fmla="*/ 48 h 56"/>
                  <a:gd name="T86" fmla="*/ 41 w 56"/>
                  <a:gd name="T87" fmla="*/ 44 h 56"/>
                  <a:gd name="T88" fmla="*/ 44 w 56"/>
                  <a:gd name="T89" fmla="*/ 41 h 56"/>
                  <a:gd name="T90" fmla="*/ 48 w 56"/>
                  <a:gd name="T91" fmla="*/ 43 h 56"/>
                  <a:gd name="T92" fmla="*/ 53 w 56"/>
                  <a:gd name="T93" fmla="*/ 41 h 56"/>
                  <a:gd name="T94" fmla="*/ 55 w 56"/>
                  <a:gd name="T95" fmla="*/ 36 h 56"/>
                  <a:gd name="T96" fmla="*/ 53 w 56"/>
                  <a:gd name="T97" fmla="*/ 31 h 56"/>
                  <a:gd name="T98" fmla="*/ 31 w 56"/>
                  <a:gd name="T99" fmla="*/ 38 h 56"/>
                  <a:gd name="T100" fmla="*/ 17 w 56"/>
                  <a:gd name="T101" fmla="*/ 33 h 56"/>
                  <a:gd name="T102" fmla="*/ 23 w 56"/>
                  <a:gd name="T103" fmla="*/ 19 h 56"/>
                  <a:gd name="T104" fmla="*/ 37 w 56"/>
                  <a:gd name="T105" fmla="*/ 24 h 56"/>
                  <a:gd name="T106" fmla="*/ 31 w 56"/>
                  <a:gd name="T107" fmla="*/ 3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56">
                    <a:moveTo>
                      <a:pt x="53" y="31"/>
                    </a:moveTo>
                    <a:cubicBezTo>
                      <a:pt x="49" y="30"/>
                      <a:pt x="49" y="30"/>
                      <a:pt x="49" y="30"/>
                    </a:cubicBezTo>
                    <a:cubicBezTo>
                      <a:pt x="49" y="28"/>
                      <a:pt x="49" y="27"/>
                      <a:pt x="49" y="26"/>
                    </a:cubicBezTo>
                    <a:cubicBezTo>
                      <a:pt x="52" y="24"/>
                      <a:pt x="52" y="24"/>
                      <a:pt x="52" y="24"/>
                    </a:cubicBezTo>
                    <a:cubicBezTo>
                      <a:pt x="54" y="23"/>
                      <a:pt x="55" y="21"/>
                      <a:pt x="54" y="19"/>
                    </a:cubicBezTo>
                    <a:cubicBezTo>
                      <a:pt x="53" y="15"/>
                      <a:pt x="53" y="15"/>
                      <a:pt x="53" y="15"/>
                    </a:cubicBezTo>
                    <a:cubicBezTo>
                      <a:pt x="52" y="13"/>
                      <a:pt x="49" y="12"/>
                      <a:pt x="47" y="13"/>
                    </a:cubicBezTo>
                    <a:cubicBezTo>
                      <a:pt x="44" y="14"/>
                      <a:pt x="44" y="14"/>
                      <a:pt x="44" y="14"/>
                    </a:cubicBezTo>
                    <a:cubicBezTo>
                      <a:pt x="43" y="13"/>
                      <a:pt x="42" y="13"/>
                      <a:pt x="41" y="12"/>
                    </a:cubicBezTo>
                    <a:cubicBezTo>
                      <a:pt x="42" y="8"/>
                      <a:pt x="42" y="8"/>
                      <a:pt x="42" y="8"/>
                    </a:cubicBezTo>
                    <a:cubicBezTo>
                      <a:pt x="43" y="6"/>
                      <a:pt x="42" y="3"/>
                      <a:pt x="40" y="3"/>
                    </a:cubicBezTo>
                    <a:cubicBezTo>
                      <a:pt x="36" y="1"/>
                      <a:pt x="36" y="1"/>
                      <a:pt x="36" y="1"/>
                    </a:cubicBezTo>
                    <a:cubicBezTo>
                      <a:pt x="34" y="0"/>
                      <a:pt x="32" y="1"/>
                      <a:pt x="31" y="3"/>
                    </a:cubicBezTo>
                    <a:cubicBezTo>
                      <a:pt x="29" y="7"/>
                      <a:pt x="29" y="7"/>
                      <a:pt x="29" y="7"/>
                    </a:cubicBezTo>
                    <a:cubicBezTo>
                      <a:pt x="28" y="7"/>
                      <a:pt x="27" y="7"/>
                      <a:pt x="25" y="7"/>
                    </a:cubicBezTo>
                    <a:cubicBezTo>
                      <a:pt x="24" y="3"/>
                      <a:pt x="24" y="3"/>
                      <a:pt x="24" y="3"/>
                    </a:cubicBezTo>
                    <a:cubicBezTo>
                      <a:pt x="23" y="1"/>
                      <a:pt x="20" y="1"/>
                      <a:pt x="18" y="1"/>
                    </a:cubicBezTo>
                    <a:cubicBezTo>
                      <a:pt x="14" y="3"/>
                      <a:pt x="14" y="3"/>
                      <a:pt x="14" y="3"/>
                    </a:cubicBezTo>
                    <a:cubicBezTo>
                      <a:pt x="12" y="4"/>
                      <a:pt x="11" y="6"/>
                      <a:pt x="12" y="8"/>
                    </a:cubicBezTo>
                    <a:cubicBezTo>
                      <a:pt x="14" y="12"/>
                      <a:pt x="14" y="12"/>
                      <a:pt x="14" y="12"/>
                    </a:cubicBezTo>
                    <a:cubicBezTo>
                      <a:pt x="13" y="13"/>
                      <a:pt x="11" y="14"/>
                      <a:pt x="11" y="15"/>
                    </a:cubicBezTo>
                    <a:cubicBezTo>
                      <a:pt x="7" y="14"/>
                      <a:pt x="7" y="14"/>
                      <a:pt x="7" y="14"/>
                    </a:cubicBezTo>
                    <a:cubicBezTo>
                      <a:pt x="5" y="13"/>
                      <a:pt x="3" y="14"/>
                      <a:pt x="2" y="16"/>
                    </a:cubicBezTo>
                    <a:cubicBezTo>
                      <a:pt x="0" y="20"/>
                      <a:pt x="0" y="20"/>
                      <a:pt x="0" y="20"/>
                    </a:cubicBezTo>
                    <a:cubicBezTo>
                      <a:pt x="0" y="22"/>
                      <a:pt x="1" y="24"/>
                      <a:pt x="3" y="25"/>
                    </a:cubicBezTo>
                    <a:cubicBezTo>
                      <a:pt x="6" y="26"/>
                      <a:pt x="6" y="26"/>
                      <a:pt x="6" y="26"/>
                    </a:cubicBezTo>
                    <a:cubicBezTo>
                      <a:pt x="6" y="28"/>
                      <a:pt x="6" y="29"/>
                      <a:pt x="6" y="31"/>
                    </a:cubicBezTo>
                    <a:cubicBezTo>
                      <a:pt x="3" y="32"/>
                      <a:pt x="3" y="32"/>
                      <a:pt x="3" y="32"/>
                    </a:cubicBezTo>
                    <a:cubicBezTo>
                      <a:pt x="1" y="33"/>
                      <a:pt x="0" y="35"/>
                      <a:pt x="1" y="37"/>
                    </a:cubicBezTo>
                    <a:cubicBezTo>
                      <a:pt x="3" y="42"/>
                      <a:pt x="3" y="42"/>
                      <a:pt x="3" y="42"/>
                    </a:cubicBezTo>
                    <a:cubicBezTo>
                      <a:pt x="3" y="44"/>
                      <a:pt x="6" y="44"/>
                      <a:pt x="8" y="44"/>
                    </a:cubicBezTo>
                    <a:cubicBezTo>
                      <a:pt x="11" y="42"/>
                      <a:pt x="11" y="42"/>
                      <a:pt x="11" y="42"/>
                    </a:cubicBezTo>
                    <a:cubicBezTo>
                      <a:pt x="12" y="43"/>
                      <a:pt x="13" y="45"/>
                      <a:pt x="14" y="45"/>
                    </a:cubicBezTo>
                    <a:cubicBezTo>
                      <a:pt x="13" y="49"/>
                      <a:pt x="13" y="49"/>
                      <a:pt x="13" y="49"/>
                    </a:cubicBezTo>
                    <a:cubicBezTo>
                      <a:pt x="12" y="51"/>
                      <a:pt x="13" y="53"/>
                      <a:pt x="15" y="54"/>
                    </a:cubicBezTo>
                    <a:cubicBezTo>
                      <a:pt x="19" y="55"/>
                      <a:pt x="19" y="55"/>
                      <a:pt x="19" y="55"/>
                    </a:cubicBezTo>
                    <a:cubicBezTo>
                      <a:pt x="21" y="56"/>
                      <a:pt x="24" y="55"/>
                      <a:pt x="25" y="53"/>
                    </a:cubicBezTo>
                    <a:cubicBezTo>
                      <a:pt x="26" y="50"/>
                      <a:pt x="26" y="50"/>
                      <a:pt x="26" y="50"/>
                    </a:cubicBezTo>
                    <a:cubicBezTo>
                      <a:pt x="27" y="50"/>
                      <a:pt x="29" y="50"/>
                      <a:pt x="30" y="50"/>
                    </a:cubicBezTo>
                    <a:cubicBezTo>
                      <a:pt x="32" y="53"/>
                      <a:pt x="32" y="53"/>
                      <a:pt x="32" y="53"/>
                    </a:cubicBezTo>
                    <a:cubicBezTo>
                      <a:pt x="33" y="55"/>
                      <a:pt x="35" y="56"/>
                      <a:pt x="37" y="55"/>
                    </a:cubicBezTo>
                    <a:cubicBezTo>
                      <a:pt x="41" y="53"/>
                      <a:pt x="41" y="53"/>
                      <a:pt x="41" y="53"/>
                    </a:cubicBezTo>
                    <a:cubicBezTo>
                      <a:pt x="43" y="52"/>
                      <a:pt x="44" y="50"/>
                      <a:pt x="43" y="48"/>
                    </a:cubicBezTo>
                    <a:cubicBezTo>
                      <a:pt x="41" y="44"/>
                      <a:pt x="41" y="44"/>
                      <a:pt x="41" y="44"/>
                    </a:cubicBezTo>
                    <a:cubicBezTo>
                      <a:pt x="43" y="44"/>
                      <a:pt x="43" y="42"/>
                      <a:pt x="44" y="41"/>
                    </a:cubicBezTo>
                    <a:cubicBezTo>
                      <a:pt x="48" y="43"/>
                      <a:pt x="48" y="43"/>
                      <a:pt x="48" y="43"/>
                    </a:cubicBezTo>
                    <a:cubicBezTo>
                      <a:pt x="50" y="44"/>
                      <a:pt x="52" y="43"/>
                      <a:pt x="53" y="41"/>
                    </a:cubicBezTo>
                    <a:cubicBezTo>
                      <a:pt x="55" y="36"/>
                      <a:pt x="55" y="36"/>
                      <a:pt x="55" y="36"/>
                    </a:cubicBezTo>
                    <a:cubicBezTo>
                      <a:pt x="56" y="34"/>
                      <a:pt x="55" y="32"/>
                      <a:pt x="53" y="31"/>
                    </a:cubicBezTo>
                    <a:close/>
                    <a:moveTo>
                      <a:pt x="31" y="38"/>
                    </a:moveTo>
                    <a:cubicBezTo>
                      <a:pt x="26" y="41"/>
                      <a:pt x="20" y="38"/>
                      <a:pt x="17" y="33"/>
                    </a:cubicBezTo>
                    <a:cubicBezTo>
                      <a:pt x="15" y="27"/>
                      <a:pt x="18" y="21"/>
                      <a:pt x="23" y="19"/>
                    </a:cubicBezTo>
                    <a:cubicBezTo>
                      <a:pt x="28" y="16"/>
                      <a:pt x="35" y="19"/>
                      <a:pt x="37" y="24"/>
                    </a:cubicBezTo>
                    <a:cubicBezTo>
                      <a:pt x="39" y="30"/>
                      <a:pt x="37" y="36"/>
                      <a:pt x="31" y="38"/>
                    </a:cubicBezTo>
                    <a:close/>
                  </a:path>
                </a:pathLst>
              </a:custGeom>
              <a:solidFill>
                <a:srgbClr val="39363A"/>
              </a:solidFill>
              <a:ln>
                <a:noFill/>
              </a:ln>
            </p:spPr>
            <p:txBody>
              <a:bodyPr anchor="ctr"/>
              <a:lstStyle/>
              <a:p>
                <a:pPr algn="ctr"/>
                <a:endParaRPr/>
              </a:p>
            </p:txBody>
          </p:sp>
          <p:sp>
            <p:nvSpPr>
              <p:cNvPr id="123" name="任意多边形: 形状 122"/>
              <p:cNvSpPr/>
              <p:nvPr/>
            </p:nvSpPr>
            <p:spPr bwMode="auto">
              <a:xfrm>
                <a:off x="4798" y="1468"/>
                <a:ext cx="141" cy="141"/>
              </a:xfrm>
              <a:custGeom>
                <a:avLst/>
                <a:gdLst>
                  <a:gd name="T0" fmla="*/ 68 w 72"/>
                  <a:gd name="T1" fmla="*/ 40 h 72"/>
                  <a:gd name="T2" fmla="*/ 63 w 72"/>
                  <a:gd name="T3" fmla="*/ 38 h 72"/>
                  <a:gd name="T4" fmla="*/ 63 w 72"/>
                  <a:gd name="T5" fmla="*/ 33 h 72"/>
                  <a:gd name="T6" fmla="*/ 68 w 72"/>
                  <a:gd name="T7" fmla="*/ 31 h 72"/>
                  <a:gd name="T8" fmla="*/ 71 w 72"/>
                  <a:gd name="T9" fmla="*/ 24 h 72"/>
                  <a:gd name="T10" fmla="*/ 68 w 72"/>
                  <a:gd name="T11" fmla="*/ 19 h 72"/>
                  <a:gd name="T12" fmla="*/ 62 w 72"/>
                  <a:gd name="T13" fmla="*/ 16 h 72"/>
                  <a:gd name="T14" fmla="*/ 57 w 72"/>
                  <a:gd name="T15" fmla="*/ 18 h 72"/>
                  <a:gd name="T16" fmla="*/ 53 w 72"/>
                  <a:gd name="T17" fmla="*/ 15 h 72"/>
                  <a:gd name="T18" fmla="*/ 55 w 72"/>
                  <a:gd name="T19" fmla="*/ 10 h 72"/>
                  <a:gd name="T20" fmla="*/ 52 w 72"/>
                  <a:gd name="T21" fmla="*/ 3 h 72"/>
                  <a:gd name="T22" fmla="*/ 47 w 72"/>
                  <a:gd name="T23" fmla="*/ 1 h 72"/>
                  <a:gd name="T24" fmla="*/ 40 w 72"/>
                  <a:gd name="T25" fmla="*/ 4 h 72"/>
                  <a:gd name="T26" fmla="*/ 38 w 72"/>
                  <a:gd name="T27" fmla="*/ 9 h 72"/>
                  <a:gd name="T28" fmla="*/ 33 w 72"/>
                  <a:gd name="T29" fmla="*/ 9 h 72"/>
                  <a:gd name="T30" fmla="*/ 31 w 72"/>
                  <a:gd name="T31" fmla="*/ 4 h 72"/>
                  <a:gd name="T32" fmla="*/ 24 w 72"/>
                  <a:gd name="T33" fmla="*/ 2 h 72"/>
                  <a:gd name="T34" fmla="*/ 19 w 72"/>
                  <a:gd name="T35" fmla="*/ 4 h 72"/>
                  <a:gd name="T36" fmla="*/ 16 w 72"/>
                  <a:gd name="T37" fmla="*/ 11 h 72"/>
                  <a:gd name="T38" fmla="*/ 18 w 72"/>
                  <a:gd name="T39" fmla="*/ 15 h 72"/>
                  <a:gd name="T40" fmla="*/ 14 w 72"/>
                  <a:gd name="T41" fmla="*/ 19 h 72"/>
                  <a:gd name="T42" fmla="*/ 10 w 72"/>
                  <a:gd name="T43" fmla="*/ 17 h 72"/>
                  <a:gd name="T44" fmla="*/ 3 w 72"/>
                  <a:gd name="T45" fmla="*/ 20 h 72"/>
                  <a:gd name="T46" fmla="*/ 1 w 72"/>
                  <a:gd name="T47" fmla="*/ 26 h 72"/>
                  <a:gd name="T48" fmla="*/ 4 w 72"/>
                  <a:gd name="T49" fmla="*/ 32 h 72"/>
                  <a:gd name="T50" fmla="*/ 8 w 72"/>
                  <a:gd name="T51" fmla="*/ 34 h 72"/>
                  <a:gd name="T52" fmla="*/ 8 w 72"/>
                  <a:gd name="T53" fmla="*/ 40 h 72"/>
                  <a:gd name="T54" fmla="*/ 4 w 72"/>
                  <a:gd name="T55" fmla="*/ 41 h 72"/>
                  <a:gd name="T56" fmla="*/ 2 w 72"/>
                  <a:gd name="T57" fmla="*/ 48 h 72"/>
                  <a:gd name="T58" fmla="*/ 4 w 72"/>
                  <a:gd name="T59" fmla="*/ 53 h 72"/>
                  <a:gd name="T60" fmla="*/ 11 w 72"/>
                  <a:gd name="T61" fmla="*/ 56 h 72"/>
                  <a:gd name="T62" fmla="*/ 15 w 72"/>
                  <a:gd name="T63" fmla="*/ 54 h 72"/>
                  <a:gd name="T64" fmla="*/ 19 w 72"/>
                  <a:gd name="T65" fmla="*/ 58 h 72"/>
                  <a:gd name="T66" fmla="*/ 17 w 72"/>
                  <a:gd name="T67" fmla="*/ 62 h 72"/>
                  <a:gd name="T68" fmla="*/ 20 w 72"/>
                  <a:gd name="T69" fmla="*/ 69 h 72"/>
                  <a:gd name="T70" fmla="*/ 26 w 72"/>
                  <a:gd name="T71" fmla="*/ 71 h 72"/>
                  <a:gd name="T72" fmla="*/ 32 w 72"/>
                  <a:gd name="T73" fmla="*/ 68 h 72"/>
                  <a:gd name="T74" fmla="*/ 34 w 72"/>
                  <a:gd name="T75" fmla="*/ 64 h 72"/>
                  <a:gd name="T76" fmla="*/ 40 w 72"/>
                  <a:gd name="T77" fmla="*/ 64 h 72"/>
                  <a:gd name="T78" fmla="*/ 41 w 72"/>
                  <a:gd name="T79" fmla="*/ 68 h 72"/>
                  <a:gd name="T80" fmla="*/ 48 w 72"/>
                  <a:gd name="T81" fmla="*/ 70 h 72"/>
                  <a:gd name="T82" fmla="*/ 53 w 72"/>
                  <a:gd name="T83" fmla="*/ 68 h 72"/>
                  <a:gd name="T84" fmla="*/ 56 w 72"/>
                  <a:gd name="T85" fmla="*/ 61 h 72"/>
                  <a:gd name="T86" fmla="*/ 54 w 72"/>
                  <a:gd name="T87" fmla="*/ 57 h 72"/>
                  <a:gd name="T88" fmla="*/ 58 w 72"/>
                  <a:gd name="T89" fmla="*/ 53 h 72"/>
                  <a:gd name="T90" fmla="*/ 62 w 72"/>
                  <a:gd name="T91" fmla="*/ 55 h 72"/>
                  <a:gd name="T92" fmla="*/ 69 w 72"/>
                  <a:gd name="T93" fmla="*/ 52 h 72"/>
                  <a:gd name="T94" fmla="*/ 71 w 72"/>
                  <a:gd name="T95" fmla="*/ 47 h 72"/>
                  <a:gd name="T96" fmla="*/ 68 w 72"/>
                  <a:gd name="T97" fmla="*/ 40 h 72"/>
                  <a:gd name="T98" fmla="*/ 41 w 72"/>
                  <a:gd name="T99" fmla="*/ 49 h 72"/>
                  <a:gd name="T100" fmla="*/ 23 w 72"/>
                  <a:gd name="T101" fmla="*/ 42 h 72"/>
                  <a:gd name="T102" fmla="*/ 30 w 72"/>
                  <a:gd name="T103" fmla="*/ 24 h 72"/>
                  <a:gd name="T104" fmla="*/ 48 w 72"/>
                  <a:gd name="T105" fmla="*/ 31 h 72"/>
                  <a:gd name="T106" fmla="*/ 41 w 72"/>
                  <a:gd name="T10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 h="72">
                    <a:moveTo>
                      <a:pt x="68" y="40"/>
                    </a:moveTo>
                    <a:cubicBezTo>
                      <a:pt x="63" y="38"/>
                      <a:pt x="63" y="38"/>
                      <a:pt x="63" y="38"/>
                    </a:cubicBezTo>
                    <a:cubicBezTo>
                      <a:pt x="63" y="36"/>
                      <a:pt x="63" y="35"/>
                      <a:pt x="63" y="33"/>
                    </a:cubicBezTo>
                    <a:cubicBezTo>
                      <a:pt x="68" y="31"/>
                      <a:pt x="68" y="31"/>
                      <a:pt x="68" y="31"/>
                    </a:cubicBezTo>
                    <a:cubicBezTo>
                      <a:pt x="70" y="30"/>
                      <a:pt x="72" y="27"/>
                      <a:pt x="71" y="24"/>
                    </a:cubicBezTo>
                    <a:cubicBezTo>
                      <a:pt x="68" y="19"/>
                      <a:pt x="68" y="19"/>
                      <a:pt x="68" y="19"/>
                    </a:cubicBezTo>
                    <a:cubicBezTo>
                      <a:pt x="67" y="16"/>
                      <a:pt x="64" y="15"/>
                      <a:pt x="62" y="16"/>
                    </a:cubicBezTo>
                    <a:cubicBezTo>
                      <a:pt x="57" y="18"/>
                      <a:pt x="57" y="18"/>
                      <a:pt x="57" y="18"/>
                    </a:cubicBezTo>
                    <a:cubicBezTo>
                      <a:pt x="56" y="17"/>
                      <a:pt x="54" y="16"/>
                      <a:pt x="53" y="15"/>
                    </a:cubicBezTo>
                    <a:cubicBezTo>
                      <a:pt x="55" y="10"/>
                      <a:pt x="55" y="10"/>
                      <a:pt x="55" y="10"/>
                    </a:cubicBezTo>
                    <a:cubicBezTo>
                      <a:pt x="56" y="7"/>
                      <a:pt x="55" y="4"/>
                      <a:pt x="52" y="3"/>
                    </a:cubicBezTo>
                    <a:cubicBezTo>
                      <a:pt x="47" y="1"/>
                      <a:pt x="47" y="1"/>
                      <a:pt x="47" y="1"/>
                    </a:cubicBezTo>
                    <a:cubicBezTo>
                      <a:pt x="44" y="0"/>
                      <a:pt x="41" y="2"/>
                      <a:pt x="40" y="4"/>
                    </a:cubicBezTo>
                    <a:cubicBezTo>
                      <a:pt x="38" y="9"/>
                      <a:pt x="38" y="9"/>
                      <a:pt x="38" y="9"/>
                    </a:cubicBezTo>
                    <a:cubicBezTo>
                      <a:pt x="37" y="9"/>
                      <a:pt x="35" y="9"/>
                      <a:pt x="33" y="9"/>
                    </a:cubicBezTo>
                    <a:cubicBezTo>
                      <a:pt x="31" y="4"/>
                      <a:pt x="31" y="4"/>
                      <a:pt x="31" y="4"/>
                    </a:cubicBezTo>
                    <a:cubicBezTo>
                      <a:pt x="30" y="2"/>
                      <a:pt x="27" y="1"/>
                      <a:pt x="24" y="2"/>
                    </a:cubicBezTo>
                    <a:cubicBezTo>
                      <a:pt x="19" y="4"/>
                      <a:pt x="19" y="4"/>
                      <a:pt x="19" y="4"/>
                    </a:cubicBezTo>
                    <a:cubicBezTo>
                      <a:pt x="16" y="5"/>
                      <a:pt x="15" y="8"/>
                      <a:pt x="16" y="11"/>
                    </a:cubicBezTo>
                    <a:cubicBezTo>
                      <a:pt x="18" y="15"/>
                      <a:pt x="18" y="15"/>
                      <a:pt x="18" y="15"/>
                    </a:cubicBezTo>
                    <a:cubicBezTo>
                      <a:pt x="17" y="16"/>
                      <a:pt x="15" y="18"/>
                      <a:pt x="14" y="19"/>
                    </a:cubicBezTo>
                    <a:cubicBezTo>
                      <a:pt x="10" y="17"/>
                      <a:pt x="10" y="17"/>
                      <a:pt x="10" y="17"/>
                    </a:cubicBezTo>
                    <a:cubicBezTo>
                      <a:pt x="7" y="16"/>
                      <a:pt x="5" y="18"/>
                      <a:pt x="3" y="20"/>
                    </a:cubicBezTo>
                    <a:cubicBezTo>
                      <a:pt x="1" y="26"/>
                      <a:pt x="1" y="26"/>
                      <a:pt x="1" y="26"/>
                    </a:cubicBezTo>
                    <a:cubicBezTo>
                      <a:pt x="0" y="28"/>
                      <a:pt x="2" y="31"/>
                      <a:pt x="4" y="32"/>
                    </a:cubicBezTo>
                    <a:cubicBezTo>
                      <a:pt x="8" y="34"/>
                      <a:pt x="8" y="34"/>
                      <a:pt x="8" y="34"/>
                    </a:cubicBezTo>
                    <a:cubicBezTo>
                      <a:pt x="8" y="36"/>
                      <a:pt x="8" y="38"/>
                      <a:pt x="8" y="40"/>
                    </a:cubicBezTo>
                    <a:cubicBezTo>
                      <a:pt x="4" y="41"/>
                      <a:pt x="4" y="41"/>
                      <a:pt x="4" y="41"/>
                    </a:cubicBezTo>
                    <a:cubicBezTo>
                      <a:pt x="2" y="42"/>
                      <a:pt x="1" y="45"/>
                      <a:pt x="2" y="48"/>
                    </a:cubicBezTo>
                    <a:cubicBezTo>
                      <a:pt x="4" y="53"/>
                      <a:pt x="4" y="53"/>
                      <a:pt x="4" y="53"/>
                    </a:cubicBezTo>
                    <a:cubicBezTo>
                      <a:pt x="5" y="56"/>
                      <a:pt x="8" y="57"/>
                      <a:pt x="11" y="56"/>
                    </a:cubicBezTo>
                    <a:cubicBezTo>
                      <a:pt x="15" y="54"/>
                      <a:pt x="15" y="54"/>
                      <a:pt x="15" y="54"/>
                    </a:cubicBezTo>
                    <a:cubicBezTo>
                      <a:pt x="16" y="56"/>
                      <a:pt x="17" y="57"/>
                      <a:pt x="19" y="58"/>
                    </a:cubicBezTo>
                    <a:cubicBezTo>
                      <a:pt x="17" y="62"/>
                      <a:pt x="17" y="62"/>
                      <a:pt x="17" y="62"/>
                    </a:cubicBezTo>
                    <a:cubicBezTo>
                      <a:pt x="16" y="65"/>
                      <a:pt x="18" y="68"/>
                      <a:pt x="20" y="69"/>
                    </a:cubicBezTo>
                    <a:cubicBezTo>
                      <a:pt x="26" y="71"/>
                      <a:pt x="26" y="71"/>
                      <a:pt x="26" y="71"/>
                    </a:cubicBezTo>
                    <a:cubicBezTo>
                      <a:pt x="28" y="72"/>
                      <a:pt x="31" y="71"/>
                      <a:pt x="32" y="68"/>
                    </a:cubicBezTo>
                    <a:cubicBezTo>
                      <a:pt x="34" y="64"/>
                      <a:pt x="34" y="64"/>
                      <a:pt x="34" y="64"/>
                    </a:cubicBezTo>
                    <a:cubicBezTo>
                      <a:pt x="36" y="64"/>
                      <a:pt x="38" y="64"/>
                      <a:pt x="40" y="64"/>
                    </a:cubicBezTo>
                    <a:cubicBezTo>
                      <a:pt x="41" y="68"/>
                      <a:pt x="41" y="68"/>
                      <a:pt x="41" y="68"/>
                    </a:cubicBezTo>
                    <a:cubicBezTo>
                      <a:pt x="42" y="70"/>
                      <a:pt x="46" y="72"/>
                      <a:pt x="48" y="70"/>
                    </a:cubicBezTo>
                    <a:cubicBezTo>
                      <a:pt x="53" y="68"/>
                      <a:pt x="53" y="68"/>
                      <a:pt x="53" y="68"/>
                    </a:cubicBezTo>
                    <a:cubicBezTo>
                      <a:pt x="56" y="67"/>
                      <a:pt x="57" y="64"/>
                      <a:pt x="56" y="61"/>
                    </a:cubicBezTo>
                    <a:cubicBezTo>
                      <a:pt x="54" y="57"/>
                      <a:pt x="54" y="57"/>
                      <a:pt x="54" y="57"/>
                    </a:cubicBezTo>
                    <a:cubicBezTo>
                      <a:pt x="55" y="56"/>
                      <a:pt x="56" y="54"/>
                      <a:pt x="58" y="53"/>
                    </a:cubicBezTo>
                    <a:cubicBezTo>
                      <a:pt x="62" y="55"/>
                      <a:pt x="62" y="55"/>
                      <a:pt x="62" y="55"/>
                    </a:cubicBezTo>
                    <a:cubicBezTo>
                      <a:pt x="65" y="56"/>
                      <a:pt x="68" y="55"/>
                      <a:pt x="69" y="52"/>
                    </a:cubicBezTo>
                    <a:cubicBezTo>
                      <a:pt x="71" y="47"/>
                      <a:pt x="71" y="47"/>
                      <a:pt x="71" y="47"/>
                    </a:cubicBezTo>
                    <a:cubicBezTo>
                      <a:pt x="72" y="44"/>
                      <a:pt x="71" y="41"/>
                      <a:pt x="68" y="40"/>
                    </a:cubicBezTo>
                    <a:close/>
                    <a:moveTo>
                      <a:pt x="41" y="49"/>
                    </a:moveTo>
                    <a:cubicBezTo>
                      <a:pt x="34" y="52"/>
                      <a:pt x="26" y="49"/>
                      <a:pt x="23" y="42"/>
                    </a:cubicBezTo>
                    <a:cubicBezTo>
                      <a:pt x="20" y="35"/>
                      <a:pt x="23" y="27"/>
                      <a:pt x="30" y="24"/>
                    </a:cubicBezTo>
                    <a:cubicBezTo>
                      <a:pt x="37" y="21"/>
                      <a:pt x="45" y="24"/>
                      <a:pt x="48" y="31"/>
                    </a:cubicBezTo>
                    <a:cubicBezTo>
                      <a:pt x="51" y="38"/>
                      <a:pt x="48" y="46"/>
                      <a:pt x="41" y="49"/>
                    </a:cubicBezTo>
                    <a:close/>
                  </a:path>
                </a:pathLst>
              </a:custGeom>
              <a:solidFill>
                <a:srgbClr val="39363A"/>
              </a:solidFill>
              <a:ln>
                <a:noFill/>
              </a:ln>
            </p:spPr>
            <p:txBody>
              <a:bodyPr anchor="ctr"/>
              <a:lstStyle/>
              <a:p>
                <a:pPr algn="ctr"/>
                <a:endParaRPr/>
              </a:p>
            </p:txBody>
          </p:sp>
          <p:sp>
            <p:nvSpPr>
              <p:cNvPr id="124" name="任意多边形: 形状 123"/>
              <p:cNvSpPr/>
              <p:nvPr/>
            </p:nvSpPr>
            <p:spPr bwMode="auto">
              <a:xfrm>
                <a:off x="3863" y="2731"/>
                <a:ext cx="159" cy="158"/>
              </a:xfrm>
              <a:custGeom>
                <a:avLst/>
                <a:gdLst>
                  <a:gd name="T0" fmla="*/ 77 w 81"/>
                  <a:gd name="T1" fmla="*/ 45 h 81"/>
                  <a:gd name="T2" fmla="*/ 71 w 81"/>
                  <a:gd name="T3" fmla="*/ 43 h 81"/>
                  <a:gd name="T4" fmla="*/ 71 w 81"/>
                  <a:gd name="T5" fmla="*/ 37 h 81"/>
                  <a:gd name="T6" fmla="*/ 76 w 81"/>
                  <a:gd name="T7" fmla="*/ 35 h 81"/>
                  <a:gd name="T8" fmla="*/ 79 w 81"/>
                  <a:gd name="T9" fmla="*/ 27 h 81"/>
                  <a:gd name="T10" fmla="*/ 77 w 81"/>
                  <a:gd name="T11" fmla="*/ 21 h 81"/>
                  <a:gd name="T12" fmla="*/ 69 w 81"/>
                  <a:gd name="T13" fmla="*/ 18 h 81"/>
                  <a:gd name="T14" fmla="*/ 64 w 81"/>
                  <a:gd name="T15" fmla="*/ 21 h 81"/>
                  <a:gd name="T16" fmla="*/ 60 w 81"/>
                  <a:gd name="T17" fmla="*/ 17 h 81"/>
                  <a:gd name="T18" fmla="*/ 62 w 81"/>
                  <a:gd name="T19" fmla="*/ 11 h 81"/>
                  <a:gd name="T20" fmla="*/ 59 w 81"/>
                  <a:gd name="T21" fmla="*/ 4 h 81"/>
                  <a:gd name="T22" fmla="*/ 53 w 81"/>
                  <a:gd name="T23" fmla="*/ 1 h 81"/>
                  <a:gd name="T24" fmla="*/ 45 w 81"/>
                  <a:gd name="T25" fmla="*/ 4 h 81"/>
                  <a:gd name="T26" fmla="*/ 43 w 81"/>
                  <a:gd name="T27" fmla="*/ 10 h 81"/>
                  <a:gd name="T28" fmla="*/ 37 w 81"/>
                  <a:gd name="T29" fmla="*/ 10 h 81"/>
                  <a:gd name="T30" fmla="*/ 35 w 81"/>
                  <a:gd name="T31" fmla="*/ 5 h 81"/>
                  <a:gd name="T32" fmla="*/ 27 w 81"/>
                  <a:gd name="T33" fmla="*/ 2 h 81"/>
                  <a:gd name="T34" fmla="*/ 21 w 81"/>
                  <a:gd name="T35" fmla="*/ 4 h 81"/>
                  <a:gd name="T36" fmla="*/ 18 w 81"/>
                  <a:gd name="T37" fmla="*/ 12 h 81"/>
                  <a:gd name="T38" fmla="*/ 20 w 81"/>
                  <a:gd name="T39" fmla="*/ 17 h 81"/>
                  <a:gd name="T40" fmla="*/ 16 w 81"/>
                  <a:gd name="T41" fmla="*/ 21 h 81"/>
                  <a:gd name="T42" fmla="*/ 11 w 81"/>
                  <a:gd name="T43" fmla="*/ 19 h 81"/>
                  <a:gd name="T44" fmla="*/ 4 w 81"/>
                  <a:gd name="T45" fmla="*/ 22 h 81"/>
                  <a:gd name="T46" fmla="*/ 1 w 81"/>
                  <a:gd name="T47" fmla="*/ 28 h 81"/>
                  <a:gd name="T48" fmla="*/ 5 w 81"/>
                  <a:gd name="T49" fmla="*/ 36 h 81"/>
                  <a:gd name="T50" fmla="*/ 9 w 81"/>
                  <a:gd name="T51" fmla="*/ 38 h 81"/>
                  <a:gd name="T52" fmla="*/ 9 w 81"/>
                  <a:gd name="T53" fmla="*/ 44 h 81"/>
                  <a:gd name="T54" fmla="*/ 5 w 81"/>
                  <a:gd name="T55" fmla="*/ 46 h 81"/>
                  <a:gd name="T56" fmla="*/ 2 w 81"/>
                  <a:gd name="T57" fmla="*/ 54 h 81"/>
                  <a:gd name="T58" fmla="*/ 4 w 81"/>
                  <a:gd name="T59" fmla="*/ 60 h 81"/>
                  <a:gd name="T60" fmla="*/ 12 w 81"/>
                  <a:gd name="T61" fmla="*/ 63 h 81"/>
                  <a:gd name="T62" fmla="*/ 16 w 81"/>
                  <a:gd name="T63" fmla="*/ 61 h 81"/>
                  <a:gd name="T64" fmla="*/ 21 w 81"/>
                  <a:gd name="T65" fmla="*/ 65 h 81"/>
                  <a:gd name="T66" fmla="*/ 19 w 81"/>
                  <a:gd name="T67" fmla="*/ 70 h 81"/>
                  <a:gd name="T68" fmla="*/ 23 w 81"/>
                  <a:gd name="T69" fmla="*/ 77 h 81"/>
                  <a:gd name="T70" fmla="*/ 29 w 81"/>
                  <a:gd name="T71" fmla="*/ 80 h 81"/>
                  <a:gd name="T72" fmla="*/ 36 w 81"/>
                  <a:gd name="T73" fmla="*/ 76 h 81"/>
                  <a:gd name="T74" fmla="*/ 38 w 81"/>
                  <a:gd name="T75" fmla="*/ 72 h 81"/>
                  <a:gd name="T76" fmla="*/ 44 w 81"/>
                  <a:gd name="T77" fmla="*/ 71 h 81"/>
                  <a:gd name="T78" fmla="*/ 46 w 81"/>
                  <a:gd name="T79" fmla="*/ 76 h 81"/>
                  <a:gd name="T80" fmla="*/ 54 w 81"/>
                  <a:gd name="T81" fmla="*/ 79 h 81"/>
                  <a:gd name="T82" fmla="*/ 60 w 81"/>
                  <a:gd name="T83" fmla="*/ 77 h 81"/>
                  <a:gd name="T84" fmla="*/ 63 w 81"/>
                  <a:gd name="T85" fmla="*/ 69 h 81"/>
                  <a:gd name="T86" fmla="*/ 61 w 81"/>
                  <a:gd name="T87" fmla="*/ 64 h 81"/>
                  <a:gd name="T88" fmla="*/ 65 w 81"/>
                  <a:gd name="T89" fmla="*/ 59 h 81"/>
                  <a:gd name="T90" fmla="*/ 70 w 81"/>
                  <a:gd name="T91" fmla="*/ 62 h 81"/>
                  <a:gd name="T92" fmla="*/ 77 w 81"/>
                  <a:gd name="T93" fmla="*/ 58 h 81"/>
                  <a:gd name="T94" fmla="*/ 80 w 81"/>
                  <a:gd name="T95" fmla="*/ 52 h 81"/>
                  <a:gd name="T96" fmla="*/ 77 w 81"/>
                  <a:gd name="T97" fmla="*/ 45 h 81"/>
                  <a:gd name="T98" fmla="*/ 46 w 81"/>
                  <a:gd name="T99" fmla="*/ 55 h 81"/>
                  <a:gd name="T100" fmla="*/ 26 w 81"/>
                  <a:gd name="T101" fmla="*/ 47 h 81"/>
                  <a:gd name="T102" fmla="*/ 34 w 81"/>
                  <a:gd name="T103" fmla="*/ 26 h 81"/>
                  <a:gd name="T104" fmla="*/ 54 w 81"/>
                  <a:gd name="T105" fmla="*/ 34 h 81"/>
                  <a:gd name="T106" fmla="*/ 46 w 81"/>
                  <a:gd name="T107" fmla="*/ 5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 h="81">
                    <a:moveTo>
                      <a:pt x="77" y="45"/>
                    </a:moveTo>
                    <a:cubicBezTo>
                      <a:pt x="71" y="43"/>
                      <a:pt x="71" y="43"/>
                      <a:pt x="71" y="43"/>
                    </a:cubicBezTo>
                    <a:cubicBezTo>
                      <a:pt x="71" y="41"/>
                      <a:pt x="71" y="39"/>
                      <a:pt x="71" y="37"/>
                    </a:cubicBezTo>
                    <a:cubicBezTo>
                      <a:pt x="76" y="35"/>
                      <a:pt x="76" y="35"/>
                      <a:pt x="76" y="35"/>
                    </a:cubicBezTo>
                    <a:cubicBezTo>
                      <a:pt x="79" y="33"/>
                      <a:pt x="81" y="30"/>
                      <a:pt x="79" y="27"/>
                    </a:cubicBezTo>
                    <a:cubicBezTo>
                      <a:pt x="77" y="21"/>
                      <a:pt x="77" y="21"/>
                      <a:pt x="77" y="21"/>
                    </a:cubicBezTo>
                    <a:cubicBezTo>
                      <a:pt x="75" y="18"/>
                      <a:pt x="72" y="17"/>
                      <a:pt x="69" y="18"/>
                    </a:cubicBezTo>
                    <a:cubicBezTo>
                      <a:pt x="64" y="21"/>
                      <a:pt x="64" y="21"/>
                      <a:pt x="64" y="21"/>
                    </a:cubicBezTo>
                    <a:cubicBezTo>
                      <a:pt x="62" y="19"/>
                      <a:pt x="61" y="18"/>
                      <a:pt x="60" y="17"/>
                    </a:cubicBezTo>
                    <a:cubicBezTo>
                      <a:pt x="62" y="11"/>
                      <a:pt x="62" y="11"/>
                      <a:pt x="62" y="11"/>
                    </a:cubicBezTo>
                    <a:cubicBezTo>
                      <a:pt x="63" y="8"/>
                      <a:pt x="61" y="5"/>
                      <a:pt x="59" y="4"/>
                    </a:cubicBezTo>
                    <a:cubicBezTo>
                      <a:pt x="53" y="1"/>
                      <a:pt x="53" y="1"/>
                      <a:pt x="53" y="1"/>
                    </a:cubicBezTo>
                    <a:cubicBezTo>
                      <a:pt x="50" y="0"/>
                      <a:pt x="46" y="1"/>
                      <a:pt x="45" y="4"/>
                    </a:cubicBezTo>
                    <a:cubicBezTo>
                      <a:pt x="43" y="10"/>
                      <a:pt x="43" y="10"/>
                      <a:pt x="43" y="10"/>
                    </a:cubicBezTo>
                    <a:cubicBezTo>
                      <a:pt x="41" y="10"/>
                      <a:pt x="39" y="10"/>
                      <a:pt x="37" y="10"/>
                    </a:cubicBezTo>
                    <a:cubicBezTo>
                      <a:pt x="35" y="5"/>
                      <a:pt x="35" y="5"/>
                      <a:pt x="35" y="5"/>
                    </a:cubicBezTo>
                    <a:cubicBezTo>
                      <a:pt x="33" y="2"/>
                      <a:pt x="30" y="0"/>
                      <a:pt x="27" y="2"/>
                    </a:cubicBezTo>
                    <a:cubicBezTo>
                      <a:pt x="21" y="4"/>
                      <a:pt x="21" y="4"/>
                      <a:pt x="21" y="4"/>
                    </a:cubicBezTo>
                    <a:cubicBezTo>
                      <a:pt x="18" y="5"/>
                      <a:pt x="17" y="9"/>
                      <a:pt x="18" y="12"/>
                    </a:cubicBezTo>
                    <a:cubicBezTo>
                      <a:pt x="20" y="17"/>
                      <a:pt x="20" y="17"/>
                      <a:pt x="20" y="17"/>
                    </a:cubicBezTo>
                    <a:cubicBezTo>
                      <a:pt x="19" y="18"/>
                      <a:pt x="17" y="19"/>
                      <a:pt x="16" y="21"/>
                    </a:cubicBezTo>
                    <a:cubicBezTo>
                      <a:pt x="11" y="19"/>
                      <a:pt x="11" y="19"/>
                      <a:pt x="11" y="19"/>
                    </a:cubicBezTo>
                    <a:cubicBezTo>
                      <a:pt x="8" y="18"/>
                      <a:pt x="5" y="20"/>
                      <a:pt x="4" y="22"/>
                    </a:cubicBezTo>
                    <a:cubicBezTo>
                      <a:pt x="1" y="28"/>
                      <a:pt x="1" y="28"/>
                      <a:pt x="1" y="28"/>
                    </a:cubicBezTo>
                    <a:cubicBezTo>
                      <a:pt x="0" y="31"/>
                      <a:pt x="2" y="35"/>
                      <a:pt x="5" y="36"/>
                    </a:cubicBezTo>
                    <a:cubicBezTo>
                      <a:pt x="9" y="38"/>
                      <a:pt x="9" y="38"/>
                      <a:pt x="9" y="38"/>
                    </a:cubicBezTo>
                    <a:cubicBezTo>
                      <a:pt x="9" y="40"/>
                      <a:pt x="9" y="42"/>
                      <a:pt x="9" y="44"/>
                    </a:cubicBezTo>
                    <a:cubicBezTo>
                      <a:pt x="5" y="46"/>
                      <a:pt x="5" y="46"/>
                      <a:pt x="5" y="46"/>
                    </a:cubicBezTo>
                    <a:cubicBezTo>
                      <a:pt x="2" y="48"/>
                      <a:pt x="1" y="51"/>
                      <a:pt x="2" y="54"/>
                    </a:cubicBezTo>
                    <a:cubicBezTo>
                      <a:pt x="4" y="60"/>
                      <a:pt x="4" y="60"/>
                      <a:pt x="4" y="60"/>
                    </a:cubicBezTo>
                    <a:cubicBezTo>
                      <a:pt x="6" y="63"/>
                      <a:pt x="9" y="64"/>
                      <a:pt x="12" y="63"/>
                    </a:cubicBezTo>
                    <a:cubicBezTo>
                      <a:pt x="16" y="61"/>
                      <a:pt x="16" y="61"/>
                      <a:pt x="16" y="61"/>
                    </a:cubicBezTo>
                    <a:cubicBezTo>
                      <a:pt x="18" y="62"/>
                      <a:pt x="19" y="64"/>
                      <a:pt x="21" y="65"/>
                    </a:cubicBezTo>
                    <a:cubicBezTo>
                      <a:pt x="19" y="70"/>
                      <a:pt x="19" y="70"/>
                      <a:pt x="19" y="70"/>
                    </a:cubicBezTo>
                    <a:cubicBezTo>
                      <a:pt x="18" y="73"/>
                      <a:pt x="20" y="76"/>
                      <a:pt x="23" y="77"/>
                    </a:cubicBezTo>
                    <a:cubicBezTo>
                      <a:pt x="29" y="80"/>
                      <a:pt x="29" y="80"/>
                      <a:pt x="29" y="80"/>
                    </a:cubicBezTo>
                    <a:cubicBezTo>
                      <a:pt x="32" y="81"/>
                      <a:pt x="35" y="79"/>
                      <a:pt x="36" y="76"/>
                    </a:cubicBezTo>
                    <a:cubicBezTo>
                      <a:pt x="38" y="72"/>
                      <a:pt x="38" y="72"/>
                      <a:pt x="38" y="72"/>
                    </a:cubicBezTo>
                    <a:cubicBezTo>
                      <a:pt x="40" y="72"/>
                      <a:pt x="42" y="72"/>
                      <a:pt x="44" y="71"/>
                    </a:cubicBezTo>
                    <a:cubicBezTo>
                      <a:pt x="46" y="76"/>
                      <a:pt x="46" y="76"/>
                      <a:pt x="46" y="76"/>
                    </a:cubicBezTo>
                    <a:cubicBezTo>
                      <a:pt x="48" y="79"/>
                      <a:pt x="51" y="80"/>
                      <a:pt x="54" y="79"/>
                    </a:cubicBezTo>
                    <a:cubicBezTo>
                      <a:pt x="60" y="77"/>
                      <a:pt x="60" y="77"/>
                      <a:pt x="60" y="77"/>
                    </a:cubicBezTo>
                    <a:cubicBezTo>
                      <a:pt x="63" y="75"/>
                      <a:pt x="64" y="72"/>
                      <a:pt x="63" y="69"/>
                    </a:cubicBezTo>
                    <a:cubicBezTo>
                      <a:pt x="61" y="64"/>
                      <a:pt x="61" y="64"/>
                      <a:pt x="61" y="64"/>
                    </a:cubicBezTo>
                    <a:cubicBezTo>
                      <a:pt x="62" y="62"/>
                      <a:pt x="64" y="61"/>
                      <a:pt x="65" y="59"/>
                    </a:cubicBezTo>
                    <a:cubicBezTo>
                      <a:pt x="70" y="62"/>
                      <a:pt x="70" y="62"/>
                      <a:pt x="70" y="62"/>
                    </a:cubicBezTo>
                    <a:cubicBezTo>
                      <a:pt x="73" y="63"/>
                      <a:pt x="76" y="61"/>
                      <a:pt x="77" y="58"/>
                    </a:cubicBezTo>
                    <a:cubicBezTo>
                      <a:pt x="80" y="52"/>
                      <a:pt x="80" y="52"/>
                      <a:pt x="80" y="52"/>
                    </a:cubicBezTo>
                    <a:cubicBezTo>
                      <a:pt x="81" y="49"/>
                      <a:pt x="80" y="46"/>
                      <a:pt x="77" y="45"/>
                    </a:cubicBezTo>
                    <a:close/>
                    <a:moveTo>
                      <a:pt x="46" y="55"/>
                    </a:moveTo>
                    <a:cubicBezTo>
                      <a:pt x="38" y="58"/>
                      <a:pt x="29" y="55"/>
                      <a:pt x="26" y="47"/>
                    </a:cubicBezTo>
                    <a:cubicBezTo>
                      <a:pt x="22" y="39"/>
                      <a:pt x="26" y="30"/>
                      <a:pt x="34" y="26"/>
                    </a:cubicBezTo>
                    <a:cubicBezTo>
                      <a:pt x="42" y="23"/>
                      <a:pt x="51" y="27"/>
                      <a:pt x="54" y="34"/>
                    </a:cubicBezTo>
                    <a:cubicBezTo>
                      <a:pt x="58" y="42"/>
                      <a:pt x="54" y="51"/>
                      <a:pt x="46" y="55"/>
                    </a:cubicBezTo>
                    <a:close/>
                  </a:path>
                </a:pathLst>
              </a:custGeom>
              <a:solidFill>
                <a:srgbClr val="39363A"/>
              </a:solidFill>
              <a:ln>
                <a:noFill/>
              </a:ln>
            </p:spPr>
            <p:txBody>
              <a:bodyPr anchor="ctr"/>
              <a:lstStyle/>
              <a:p>
                <a:pPr algn="ctr"/>
                <a:endParaRPr/>
              </a:p>
            </p:txBody>
          </p:sp>
          <p:sp>
            <p:nvSpPr>
              <p:cNvPr id="125" name="任意多边形: 形状 124"/>
              <p:cNvSpPr/>
              <p:nvPr/>
            </p:nvSpPr>
            <p:spPr bwMode="auto">
              <a:xfrm>
                <a:off x="4489" y="3224"/>
                <a:ext cx="57" cy="56"/>
              </a:xfrm>
              <a:custGeom>
                <a:avLst/>
                <a:gdLst>
                  <a:gd name="T0" fmla="*/ 41 w 57"/>
                  <a:gd name="T1" fmla="*/ 56 h 56"/>
                  <a:gd name="T2" fmla="*/ 57 w 57"/>
                  <a:gd name="T3" fmla="*/ 39 h 56"/>
                  <a:gd name="T4" fmla="*/ 57 w 57"/>
                  <a:gd name="T5" fmla="*/ 15 h 56"/>
                  <a:gd name="T6" fmla="*/ 41 w 57"/>
                  <a:gd name="T7" fmla="*/ 0 h 56"/>
                  <a:gd name="T8" fmla="*/ 18 w 57"/>
                  <a:gd name="T9" fmla="*/ 0 h 56"/>
                  <a:gd name="T10" fmla="*/ 0 w 57"/>
                  <a:gd name="T11" fmla="*/ 17 h 56"/>
                  <a:gd name="T12" fmla="*/ 0 w 57"/>
                  <a:gd name="T13" fmla="*/ 41 h 56"/>
                  <a:gd name="T14" fmla="*/ 18 w 57"/>
                  <a:gd name="T15" fmla="*/ 56 h 56"/>
                  <a:gd name="T16" fmla="*/ 41 w 57"/>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6">
                    <a:moveTo>
                      <a:pt x="41" y="56"/>
                    </a:moveTo>
                    <a:lnTo>
                      <a:pt x="57" y="39"/>
                    </a:lnTo>
                    <a:lnTo>
                      <a:pt x="57" y="15"/>
                    </a:lnTo>
                    <a:lnTo>
                      <a:pt x="41" y="0"/>
                    </a:lnTo>
                    <a:lnTo>
                      <a:pt x="18" y="0"/>
                    </a:lnTo>
                    <a:lnTo>
                      <a:pt x="0" y="17"/>
                    </a:lnTo>
                    <a:lnTo>
                      <a:pt x="0" y="41"/>
                    </a:lnTo>
                    <a:lnTo>
                      <a:pt x="18" y="56"/>
                    </a:lnTo>
                    <a:lnTo>
                      <a:pt x="41" y="56"/>
                    </a:lnTo>
                    <a:close/>
                  </a:path>
                </a:pathLst>
              </a:custGeom>
              <a:solidFill>
                <a:srgbClr val="39363A"/>
              </a:solidFill>
              <a:ln>
                <a:noFill/>
              </a:ln>
            </p:spPr>
            <p:txBody>
              <a:bodyPr anchor="ctr"/>
              <a:lstStyle/>
              <a:p>
                <a:pPr algn="ctr"/>
                <a:endParaRPr/>
              </a:p>
            </p:txBody>
          </p:sp>
          <p:sp>
            <p:nvSpPr>
              <p:cNvPr id="126" name="任意多边形: 形状 125"/>
              <p:cNvSpPr/>
              <p:nvPr/>
            </p:nvSpPr>
            <p:spPr bwMode="auto">
              <a:xfrm>
                <a:off x="4438" y="3233"/>
                <a:ext cx="161" cy="171"/>
              </a:xfrm>
              <a:custGeom>
                <a:avLst/>
                <a:gdLst>
                  <a:gd name="T0" fmla="*/ 72 w 82"/>
                  <a:gd name="T1" fmla="*/ 18 h 87"/>
                  <a:gd name="T2" fmla="*/ 64 w 82"/>
                  <a:gd name="T3" fmla="*/ 0 h 87"/>
                  <a:gd name="T4" fmla="*/ 61 w 82"/>
                  <a:gd name="T5" fmla="*/ 0 h 87"/>
                  <a:gd name="T6" fmla="*/ 61 w 82"/>
                  <a:gd name="T7" fmla="*/ 18 h 87"/>
                  <a:gd name="T8" fmla="*/ 49 w 82"/>
                  <a:gd name="T9" fmla="*/ 30 h 87"/>
                  <a:gd name="T10" fmla="*/ 43 w 82"/>
                  <a:gd name="T11" fmla="*/ 30 h 87"/>
                  <a:gd name="T12" fmla="*/ 39 w 82"/>
                  <a:gd name="T13" fmla="*/ 30 h 87"/>
                  <a:gd name="T14" fmla="*/ 33 w 82"/>
                  <a:gd name="T15" fmla="*/ 30 h 87"/>
                  <a:gd name="T16" fmla="*/ 21 w 82"/>
                  <a:gd name="T17" fmla="*/ 18 h 87"/>
                  <a:gd name="T18" fmla="*/ 20 w 82"/>
                  <a:gd name="T19" fmla="*/ 0 h 87"/>
                  <a:gd name="T20" fmla="*/ 18 w 82"/>
                  <a:gd name="T21" fmla="*/ 0 h 87"/>
                  <a:gd name="T22" fmla="*/ 10 w 82"/>
                  <a:gd name="T23" fmla="*/ 18 h 87"/>
                  <a:gd name="T24" fmla="*/ 29 w 82"/>
                  <a:gd name="T25" fmla="*/ 55 h 87"/>
                  <a:gd name="T26" fmla="*/ 29 w 82"/>
                  <a:gd name="T27" fmla="*/ 82 h 87"/>
                  <a:gd name="T28" fmla="*/ 35 w 82"/>
                  <a:gd name="T29" fmla="*/ 87 h 87"/>
                  <a:gd name="T30" fmla="*/ 48 w 82"/>
                  <a:gd name="T31" fmla="*/ 87 h 87"/>
                  <a:gd name="T32" fmla="*/ 54 w 82"/>
                  <a:gd name="T33" fmla="*/ 82 h 87"/>
                  <a:gd name="T34" fmla="*/ 54 w 82"/>
                  <a:gd name="T35" fmla="*/ 55 h 87"/>
                  <a:gd name="T36" fmla="*/ 72 w 82"/>
                  <a:gd name="T37" fmla="*/ 1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87">
                    <a:moveTo>
                      <a:pt x="72" y="18"/>
                    </a:moveTo>
                    <a:cubicBezTo>
                      <a:pt x="64" y="0"/>
                      <a:pt x="64" y="0"/>
                      <a:pt x="64" y="0"/>
                    </a:cubicBezTo>
                    <a:cubicBezTo>
                      <a:pt x="61" y="0"/>
                      <a:pt x="61" y="0"/>
                      <a:pt x="61" y="0"/>
                    </a:cubicBezTo>
                    <a:cubicBezTo>
                      <a:pt x="61" y="18"/>
                      <a:pt x="61" y="18"/>
                      <a:pt x="61" y="18"/>
                    </a:cubicBezTo>
                    <a:cubicBezTo>
                      <a:pt x="49" y="30"/>
                      <a:pt x="49" y="30"/>
                      <a:pt x="49" y="30"/>
                    </a:cubicBezTo>
                    <a:cubicBezTo>
                      <a:pt x="43" y="30"/>
                      <a:pt x="43" y="30"/>
                      <a:pt x="43" y="30"/>
                    </a:cubicBezTo>
                    <a:cubicBezTo>
                      <a:pt x="39" y="30"/>
                      <a:pt x="39" y="30"/>
                      <a:pt x="39" y="30"/>
                    </a:cubicBezTo>
                    <a:cubicBezTo>
                      <a:pt x="33" y="30"/>
                      <a:pt x="33" y="30"/>
                      <a:pt x="33" y="30"/>
                    </a:cubicBezTo>
                    <a:cubicBezTo>
                      <a:pt x="21" y="18"/>
                      <a:pt x="21" y="18"/>
                      <a:pt x="21" y="18"/>
                    </a:cubicBezTo>
                    <a:cubicBezTo>
                      <a:pt x="20" y="0"/>
                      <a:pt x="20" y="0"/>
                      <a:pt x="20" y="0"/>
                    </a:cubicBezTo>
                    <a:cubicBezTo>
                      <a:pt x="18" y="0"/>
                      <a:pt x="18" y="0"/>
                      <a:pt x="18" y="0"/>
                    </a:cubicBezTo>
                    <a:cubicBezTo>
                      <a:pt x="10" y="18"/>
                      <a:pt x="10" y="18"/>
                      <a:pt x="10" y="18"/>
                    </a:cubicBezTo>
                    <a:cubicBezTo>
                      <a:pt x="10" y="18"/>
                      <a:pt x="0" y="44"/>
                      <a:pt x="29" y="55"/>
                    </a:cubicBezTo>
                    <a:cubicBezTo>
                      <a:pt x="29" y="82"/>
                      <a:pt x="29" y="82"/>
                      <a:pt x="29" y="82"/>
                    </a:cubicBezTo>
                    <a:cubicBezTo>
                      <a:pt x="29" y="85"/>
                      <a:pt x="32" y="87"/>
                      <a:pt x="35" y="87"/>
                    </a:cubicBezTo>
                    <a:cubicBezTo>
                      <a:pt x="48" y="87"/>
                      <a:pt x="48" y="87"/>
                      <a:pt x="48" y="87"/>
                    </a:cubicBezTo>
                    <a:cubicBezTo>
                      <a:pt x="51" y="87"/>
                      <a:pt x="54" y="85"/>
                      <a:pt x="54" y="82"/>
                    </a:cubicBezTo>
                    <a:cubicBezTo>
                      <a:pt x="54" y="55"/>
                      <a:pt x="54" y="55"/>
                      <a:pt x="54" y="55"/>
                    </a:cubicBezTo>
                    <a:cubicBezTo>
                      <a:pt x="82" y="43"/>
                      <a:pt x="72" y="18"/>
                      <a:pt x="72" y="18"/>
                    </a:cubicBezTo>
                    <a:close/>
                  </a:path>
                </a:pathLst>
              </a:custGeom>
              <a:solidFill>
                <a:srgbClr val="39363A"/>
              </a:solidFill>
              <a:ln>
                <a:noFill/>
              </a:ln>
            </p:spPr>
            <p:txBody>
              <a:bodyPr anchor="ctr"/>
              <a:lstStyle/>
              <a:p>
                <a:pPr algn="ctr"/>
                <a:endParaRPr/>
              </a:p>
            </p:txBody>
          </p:sp>
          <p:sp>
            <p:nvSpPr>
              <p:cNvPr id="127" name="任意多边形: 形状 126"/>
              <p:cNvSpPr/>
              <p:nvPr/>
            </p:nvSpPr>
            <p:spPr bwMode="auto">
              <a:xfrm>
                <a:off x="4440" y="668"/>
                <a:ext cx="39" cy="41"/>
              </a:xfrm>
              <a:custGeom>
                <a:avLst/>
                <a:gdLst>
                  <a:gd name="T0" fmla="*/ 0 w 39"/>
                  <a:gd name="T1" fmla="*/ 29 h 41"/>
                  <a:gd name="T2" fmla="*/ 12 w 39"/>
                  <a:gd name="T3" fmla="*/ 41 h 41"/>
                  <a:gd name="T4" fmla="*/ 28 w 39"/>
                  <a:gd name="T5" fmla="*/ 41 h 41"/>
                  <a:gd name="T6" fmla="*/ 39 w 39"/>
                  <a:gd name="T7" fmla="*/ 29 h 41"/>
                  <a:gd name="T8" fmla="*/ 39 w 39"/>
                  <a:gd name="T9" fmla="*/ 12 h 41"/>
                  <a:gd name="T10" fmla="*/ 28 w 39"/>
                  <a:gd name="T11" fmla="*/ 0 h 41"/>
                  <a:gd name="T12" fmla="*/ 12 w 39"/>
                  <a:gd name="T13" fmla="*/ 0 h 41"/>
                  <a:gd name="T14" fmla="*/ 0 w 39"/>
                  <a:gd name="T15" fmla="*/ 12 h 41"/>
                  <a:gd name="T16" fmla="*/ 0 w 39"/>
                  <a:gd name="T17" fmla="*/ 2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41">
                    <a:moveTo>
                      <a:pt x="0" y="29"/>
                    </a:moveTo>
                    <a:lnTo>
                      <a:pt x="12" y="41"/>
                    </a:lnTo>
                    <a:lnTo>
                      <a:pt x="28" y="41"/>
                    </a:lnTo>
                    <a:lnTo>
                      <a:pt x="39" y="29"/>
                    </a:lnTo>
                    <a:lnTo>
                      <a:pt x="39" y="12"/>
                    </a:lnTo>
                    <a:lnTo>
                      <a:pt x="28" y="0"/>
                    </a:lnTo>
                    <a:lnTo>
                      <a:pt x="12" y="0"/>
                    </a:lnTo>
                    <a:lnTo>
                      <a:pt x="0" y="12"/>
                    </a:lnTo>
                    <a:lnTo>
                      <a:pt x="0" y="29"/>
                    </a:lnTo>
                    <a:close/>
                  </a:path>
                </a:pathLst>
              </a:custGeom>
              <a:solidFill>
                <a:srgbClr val="39363A"/>
              </a:solidFill>
              <a:ln>
                <a:noFill/>
              </a:ln>
            </p:spPr>
            <p:txBody>
              <a:bodyPr anchor="ctr"/>
              <a:lstStyle/>
              <a:p>
                <a:pPr algn="ctr"/>
                <a:endParaRPr/>
              </a:p>
            </p:txBody>
          </p:sp>
          <p:sp>
            <p:nvSpPr>
              <p:cNvPr id="128" name="任意多边形: 形状 127"/>
              <p:cNvSpPr/>
              <p:nvPr/>
            </p:nvSpPr>
            <p:spPr bwMode="auto">
              <a:xfrm>
                <a:off x="4352" y="633"/>
                <a:ext cx="121" cy="111"/>
              </a:xfrm>
              <a:custGeom>
                <a:avLst/>
                <a:gdLst>
                  <a:gd name="T0" fmla="*/ 49 w 62"/>
                  <a:gd name="T1" fmla="*/ 51 h 57"/>
                  <a:gd name="T2" fmla="*/ 62 w 62"/>
                  <a:gd name="T3" fmla="*/ 45 h 57"/>
                  <a:gd name="T4" fmla="*/ 62 w 62"/>
                  <a:gd name="T5" fmla="*/ 43 h 57"/>
                  <a:gd name="T6" fmla="*/ 49 w 62"/>
                  <a:gd name="T7" fmla="*/ 43 h 57"/>
                  <a:gd name="T8" fmla="*/ 40 w 62"/>
                  <a:gd name="T9" fmla="*/ 34 h 57"/>
                  <a:gd name="T10" fmla="*/ 40 w 62"/>
                  <a:gd name="T11" fmla="*/ 30 h 57"/>
                  <a:gd name="T12" fmla="*/ 40 w 62"/>
                  <a:gd name="T13" fmla="*/ 27 h 57"/>
                  <a:gd name="T14" fmla="*/ 40 w 62"/>
                  <a:gd name="T15" fmla="*/ 23 h 57"/>
                  <a:gd name="T16" fmla="*/ 49 w 62"/>
                  <a:gd name="T17" fmla="*/ 14 h 57"/>
                  <a:gd name="T18" fmla="*/ 62 w 62"/>
                  <a:gd name="T19" fmla="*/ 14 h 57"/>
                  <a:gd name="T20" fmla="*/ 62 w 62"/>
                  <a:gd name="T21" fmla="*/ 13 h 57"/>
                  <a:gd name="T22" fmla="*/ 49 w 62"/>
                  <a:gd name="T23" fmla="*/ 6 h 57"/>
                  <a:gd name="T24" fmla="*/ 23 w 62"/>
                  <a:gd name="T25" fmla="*/ 20 h 57"/>
                  <a:gd name="T26" fmla="*/ 4 w 62"/>
                  <a:gd name="T27" fmla="*/ 20 h 57"/>
                  <a:gd name="T28" fmla="*/ 0 w 62"/>
                  <a:gd name="T29" fmla="*/ 24 h 57"/>
                  <a:gd name="T30" fmla="*/ 0 w 62"/>
                  <a:gd name="T31" fmla="*/ 33 h 57"/>
                  <a:gd name="T32" fmla="*/ 4 w 62"/>
                  <a:gd name="T33" fmla="*/ 37 h 57"/>
                  <a:gd name="T34" fmla="*/ 23 w 62"/>
                  <a:gd name="T35" fmla="*/ 37 h 57"/>
                  <a:gd name="T36" fmla="*/ 49 w 62"/>
                  <a:gd name="T37" fmla="*/ 5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57">
                    <a:moveTo>
                      <a:pt x="49" y="51"/>
                    </a:moveTo>
                    <a:cubicBezTo>
                      <a:pt x="62" y="45"/>
                      <a:pt x="62" y="45"/>
                      <a:pt x="62" y="45"/>
                    </a:cubicBezTo>
                    <a:cubicBezTo>
                      <a:pt x="62" y="43"/>
                      <a:pt x="62" y="43"/>
                      <a:pt x="62" y="43"/>
                    </a:cubicBezTo>
                    <a:cubicBezTo>
                      <a:pt x="49" y="43"/>
                      <a:pt x="49" y="43"/>
                      <a:pt x="49" y="43"/>
                    </a:cubicBezTo>
                    <a:cubicBezTo>
                      <a:pt x="40" y="34"/>
                      <a:pt x="40" y="34"/>
                      <a:pt x="40" y="34"/>
                    </a:cubicBezTo>
                    <a:cubicBezTo>
                      <a:pt x="40" y="30"/>
                      <a:pt x="40" y="30"/>
                      <a:pt x="40" y="30"/>
                    </a:cubicBezTo>
                    <a:cubicBezTo>
                      <a:pt x="40" y="27"/>
                      <a:pt x="40" y="27"/>
                      <a:pt x="40" y="27"/>
                    </a:cubicBezTo>
                    <a:cubicBezTo>
                      <a:pt x="40" y="23"/>
                      <a:pt x="40" y="23"/>
                      <a:pt x="40" y="23"/>
                    </a:cubicBezTo>
                    <a:cubicBezTo>
                      <a:pt x="49" y="14"/>
                      <a:pt x="49" y="14"/>
                      <a:pt x="49" y="14"/>
                    </a:cubicBezTo>
                    <a:cubicBezTo>
                      <a:pt x="62" y="14"/>
                      <a:pt x="62" y="14"/>
                      <a:pt x="62" y="14"/>
                    </a:cubicBezTo>
                    <a:cubicBezTo>
                      <a:pt x="62" y="13"/>
                      <a:pt x="62" y="13"/>
                      <a:pt x="62" y="13"/>
                    </a:cubicBezTo>
                    <a:cubicBezTo>
                      <a:pt x="49" y="6"/>
                      <a:pt x="49" y="6"/>
                      <a:pt x="49" y="6"/>
                    </a:cubicBezTo>
                    <a:cubicBezTo>
                      <a:pt x="49" y="6"/>
                      <a:pt x="31" y="0"/>
                      <a:pt x="23" y="20"/>
                    </a:cubicBezTo>
                    <a:cubicBezTo>
                      <a:pt x="4" y="20"/>
                      <a:pt x="4" y="20"/>
                      <a:pt x="4" y="20"/>
                    </a:cubicBezTo>
                    <a:cubicBezTo>
                      <a:pt x="2" y="20"/>
                      <a:pt x="0" y="22"/>
                      <a:pt x="0" y="24"/>
                    </a:cubicBezTo>
                    <a:cubicBezTo>
                      <a:pt x="0" y="33"/>
                      <a:pt x="0" y="33"/>
                      <a:pt x="0" y="33"/>
                    </a:cubicBezTo>
                    <a:cubicBezTo>
                      <a:pt x="0" y="36"/>
                      <a:pt x="2" y="37"/>
                      <a:pt x="4" y="37"/>
                    </a:cubicBezTo>
                    <a:cubicBezTo>
                      <a:pt x="23" y="37"/>
                      <a:pt x="23" y="37"/>
                      <a:pt x="23" y="37"/>
                    </a:cubicBezTo>
                    <a:cubicBezTo>
                      <a:pt x="31" y="57"/>
                      <a:pt x="49" y="51"/>
                      <a:pt x="49" y="51"/>
                    </a:cubicBezTo>
                    <a:close/>
                  </a:path>
                </a:pathLst>
              </a:custGeom>
              <a:solidFill>
                <a:srgbClr val="39363A"/>
              </a:solidFill>
              <a:ln>
                <a:noFill/>
              </a:ln>
            </p:spPr>
            <p:txBody>
              <a:bodyPr anchor="ctr"/>
              <a:lstStyle/>
              <a:p>
                <a:pPr algn="ctr"/>
                <a:endParaRPr/>
              </a:p>
            </p:txBody>
          </p:sp>
          <p:sp>
            <p:nvSpPr>
              <p:cNvPr id="129" name="任意多边形: 形状 128"/>
              <p:cNvSpPr/>
              <p:nvPr/>
            </p:nvSpPr>
            <p:spPr bwMode="auto">
              <a:xfrm>
                <a:off x="4284" y="1454"/>
                <a:ext cx="56" cy="55"/>
              </a:xfrm>
              <a:custGeom>
                <a:avLst/>
                <a:gdLst>
                  <a:gd name="T0" fmla="*/ 0 w 29"/>
                  <a:gd name="T1" fmla="*/ 15 h 28"/>
                  <a:gd name="T2" fmla="*/ 29 w 29"/>
                  <a:gd name="T3" fmla="*/ 14 h 28"/>
                  <a:gd name="T4" fmla="*/ 24 w 29"/>
                  <a:gd name="T5" fmla="*/ 22 h 28"/>
                  <a:gd name="T6" fmla="*/ 21 w 29"/>
                  <a:gd name="T7" fmla="*/ 21 h 28"/>
                  <a:gd name="T8" fmla="*/ 23 w 29"/>
                  <a:gd name="T9" fmla="*/ 23 h 28"/>
                  <a:gd name="T10" fmla="*/ 19 w 29"/>
                  <a:gd name="T11" fmla="*/ 24 h 28"/>
                  <a:gd name="T12" fmla="*/ 18 w 29"/>
                  <a:gd name="T13" fmla="*/ 24 h 28"/>
                  <a:gd name="T14" fmla="*/ 16 w 29"/>
                  <a:gd name="T15" fmla="*/ 26 h 28"/>
                  <a:gd name="T16" fmla="*/ 15 w 29"/>
                  <a:gd name="T17" fmla="*/ 23 h 28"/>
                  <a:gd name="T18" fmla="*/ 14 w 29"/>
                  <a:gd name="T19" fmla="*/ 26 h 28"/>
                  <a:gd name="T20" fmla="*/ 11 w 29"/>
                  <a:gd name="T21" fmla="*/ 24 h 28"/>
                  <a:gd name="T22" fmla="*/ 10 w 29"/>
                  <a:gd name="T23" fmla="*/ 24 h 28"/>
                  <a:gd name="T24" fmla="*/ 7 w 29"/>
                  <a:gd name="T25" fmla="*/ 24 h 28"/>
                  <a:gd name="T26" fmla="*/ 8 w 29"/>
                  <a:gd name="T27" fmla="*/ 21 h 28"/>
                  <a:gd name="T28" fmla="*/ 6 w 29"/>
                  <a:gd name="T29" fmla="*/ 22 h 28"/>
                  <a:gd name="T30" fmla="*/ 5 w 29"/>
                  <a:gd name="T31" fmla="*/ 19 h 28"/>
                  <a:gd name="T32" fmla="*/ 5 w 29"/>
                  <a:gd name="T33" fmla="*/ 18 h 28"/>
                  <a:gd name="T34" fmla="*/ 3 w 29"/>
                  <a:gd name="T35" fmla="*/ 15 h 28"/>
                  <a:gd name="T36" fmla="*/ 5 w 29"/>
                  <a:gd name="T37" fmla="*/ 14 h 28"/>
                  <a:gd name="T38" fmla="*/ 3 w 29"/>
                  <a:gd name="T39" fmla="*/ 14 h 28"/>
                  <a:gd name="T40" fmla="*/ 5 w 29"/>
                  <a:gd name="T41" fmla="*/ 11 h 28"/>
                  <a:gd name="T42" fmla="*/ 5 w 29"/>
                  <a:gd name="T43" fmla="*/ 10 h 28"/>
                  <a:gd name="T44" fmla="*/ 5 w 29"/>
                  <a:gd name="T45" fmla="*/ 7 h 28"/>
                  <a:gd name="T46" fmla="*/ 8 w 29"/>
                  <a:gd name="T47" fmla="*/ 8 h 28"/>
                  <a:gd name="T48" fmla="*/ 7 w 29"/>
                  <a:gd name="T49" fmla="*/ 5 h 28"/>
                  <a:gd name="T50" fmla="*/ 10 w 29"/>
                  <a:gd name="T51" fmla="*/ 5 h 28"/>
                  <a:gd name="T52" fmla="*/ 11 w 29"/>
                  <a:gd name="T53" fmla="*/ 4 h 28"/>
                  <a:gd name="T54" fmla="*/ 13 w 29"/>
                  <a:gd name="T55" fmla="*/ 2 h 28"/>
                  <a:gd name="T56" fmla="*/ 14 w 29"/>
                  <a:gd name="T57" fmla="*/ 5 h 28"/>
                  <a:gd name="T58" fmla="*/ 15 w 29"/>
                  <a:gd name="T59" fmla="*/ 2 h 28"/>
                  <a:gd name="T60" fmla="*/ 18 w 29"/>
                  <a:gd name="T61" fmla="*/ 4 h 28"/>
                  <a:gd name="T62" fmla="*/ 19 w 29"/>
                  <a:gd name="T63" fmla="*/ 5 h 28"/>
                  <a:gd name="T64" fmla="*/ 22 w 29"/>
                  <a:gd name="T65" fmla="*/ 5 h 28"/>
                  <a:gd name="T66" fmla="*/ 21 w 29"/>
                  <a:gd name="T67" fmla="*/ 8 h 28"/>
                  <a:gd name="T68" fmla="*/ 23 w 29"/>
                  <a:gd name="T69" fmla="*/ 6 h 28"/>
                  <a:gd name="T70" fmla="*/ 24 w 29"/>
                  <a:gd name="T71" fmla="*/ 10 h 28"/>
                  <a:gd name="T72" fmla="*/ 24 w 29"/>
                  <a:gd name="T73" fmla="*/ 11 h 28"/>
                  <a:gd name="T74" fmla="*/ 26 w 29"/>
                  <a:gd name="T75" fmla="*/ 13 h 28"/>
                  <a:gd name="T76" fmla="*/ 24 w 29"/>
                  <a:gd name="T77" fmla="*/ 14 h 28"/>
                  <a:gd name="T78" fmla="*/ 27 w 29"/>
                  <a:gd name="T79" fmla="*/ 15 h 28"/>
                  <a:gd name="T80" fmla="*/ 25 w 29"/>
                  <a:gd name="T81" fmla="*/ 17 h 28"/>
                  <a:gd name="T82" fmla="*/ 24 w 29"/>
                  <a:gd name="T83" fmla="*/ 19 h 28"/>
                  <a:gd name="T84" fmla="*/ 24 w 29"/>
                  <a:gd name="T85"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28">
                    <a:moveTo>
                      <a:pt x="14" y="0"/>
                    </a:moveTo>
                    <a:cubicBezTo>
                      <a:pt x="6" y="0"/>
                      <a:pt x="0" y="7"/>
                      <a:pt x="0" y="15"/>
                    </a:cubicBezTo>
                    <a:cubicBezTo>
                      <a:pt x="1" y="22"/>
                      <a:pt x="7" y="28"/>
                      <a:pt x="15" y="28"/>
                    </a:cubicBezTo>
                    <a:cubicBezTo>
                      <a:pt x="23" y="28"/>
                      <a:pt x="29" y="22"/>
                      <a:pt x="29" y="14"/>
                    </a:cubicBezTo>
                    <a:cubicBezTo>
                      <a:pt x="28" y="6"/>
                      <a:pt x="22" y="0"/>
                      <a:pt x="14" y="0"/>
                    </a:cubicBezTo>
                    <a:close/>
                    <a:moveTo>
                      <a:pt x="24" y="22"/>
                    </a:moveTo>
                    <a:cubicBezTo>
                      <a:pt x="23" y="21"/>
                      <a:pt x="23" y="21"/>
                      <a:pt x="23" y="21"/>
                    </a:cubicBezTo>
                    <a:cubicBezTo>
                      <a:pt x="22" y="20"/>
                      <a:pt x="22" y="20"/>
                      <a:pt x="21" y="21"/>
                    </a:cubicBezTo>
                    <a:cubicBezTo>
                      <a:pt x="21" y="21"/>
                      <a:pt x="21" y="22"/>
                      <a:pt x="21" y="22"/>
                    </a:cubicBezTo>
                    <a:cubicBezTo>
                      <a:pt x="23" y="23"/>
                      <a:pt x="23" y="23"/>
                      <a:pt x="23" y="23"/>
                    </a:cubicBezTo>
                    <a:cubicBezTo>
                      <a:pt x="22" y="24"/>
                      <a:pt x="21" y="24"/>
                      <a:pt x="20" y="25"/>
                    </a:cubicBezTo>
                    <a:cubicBezTo>
                      <a:pt x="19" y="24"/>
                      <a:pt x="19" y="24"/>
                      <a:pt x="19" y="24"/>
                    </a:cubicBezTo>
                    <a:cubicBezTo>
                      <a:pt x="19" y="23"/>
                      <a:pt x="19" y="23"/>
                      <a:pt x="19" y="23"/>
                    </a:cubicBezTo>
                    <a:cubicBezTo>
                      <a:pt x="18" y="23"/>
                      <a:pt x="18" y="24"/>
                      <a:pt x="18" y="24"/>
                    </a:cubicBezTo>
                    <a:cubicBezTo>
                      <a:pt x="19" y="25"/>
                      <a:pt x="19" y="25"/>
                      <a:pt x="19" y="25"/>
                    </a:cubicBezTo>
                    <a:cubicBezTo>
                      <a:pt x="18" y="26"/>
                      <a:pt x="17" y="26"/>
                      <a:pt x="16" y="26"/>
                    </a:cubicBezTo>
                    <a:cubicBezTo>
                      <a:pt x="16" y="24"/>
                      <a:pt x="16" y="24"/>
                      <a:pt x="16" y="24"/>
                    </a:cubicBezTo>
                    <a:cubicBezTo>
                      <a:pt x="16" y="24"/>
                      <a:pt x="15" y="23"/>
                      <a:pt x="15" y="23"/>
                    </a:cubicBezTo>
                    <a:cubicBezTo>
                      <a:pt x="14" y="23"/>
                      <a:pt x="14" y="24"/>
                      <a:pt x="14" y="24"/>
                    </a:cubicBezTo>
                    <a:cubicBezTo>
                      <a:pt x="14" y="26"/>
                      <a:pt x="14" y="26"/>
                      <a:pt x="14" y="26"/>
                    </a:cubicBezTo>
                    <a:cubicBezTo>
                      <a:pt x="13" y="26"/>
                      <a:pt x="12" y="26"/>
                      <a:pt x="11" y="26"/>
                    </a:cubicBezTo>
                    <a:cubicBezTo>
                      <a:pt x="11" y="24"/>
                      <a:pt x="11" y="24"/>
                      <a:pt x="11" y="24"/>
                    </a:cubicBezTo>
                    <a:cubicBezTo>
                      <a:pt x="11" y="24"/>
                      <a:pt x="11" y="24"/>
                      <a:pt x="11" y="23"/>
                    </a:cubicBezTo>
                    <a:cubicBezTo>
                      <a:pt x="11" y="23"/>
                      <a:pt x="10" y="23"/>
                      <a:pt x="10" y="24"/>
                    </a:cubicBezTo>
                    <a:cubicBezTo>
                      <a:pt x="10" y="25"/>
                      <a:pt x="10" y="25"/>
                      <a:pt x="10" y="25"/>
                    </a:cubicBezTo>
                    <a:cubicBezTo>
                      <a:pt x="9" y="25"/>
                      <a:pt x="8" y="24"/>
                      <a:pt x="7" y="24"/>
                    </a:cubicBezTo>
                    <a:cubicBezTo>
                      <a:pt x="8" y="22"/>
                      <a:pt x="8" y="22"/>
                      <a:pt x="8" y="22"/>
                    </a:cubicBezTo>
                    <a:cubicBezTo>
                      <a:pt x="9" y="22"/>
                      <a:pt x="9" y="21"/>
                      <a:pt x="8" y="21"/>
                    </a:cubicBezTo>
                    <a:cubicBezTo>
                      <a:pt x="8" y="21"/>
                      <a:pt x="7" y="21"/>
                      <a:pt x="7" y="21"/>
                    </a:cubicBezTo>
                    <a:cubicBezTo>
                      <a:pt x="6" y="22"/>
                      <a:pt x="6" y="22"/>
                      <a:pt x="6" y="22"/>
                    </a:cubicBezTo>
                    <a:cubicBezTo>
                      <a:pt x="5" y="21"/>
                      <a:pt x="4" y="21"/>
                      <a:pt x="4" y="20"/>
                    </a:cubicBezTo>
                    <a:cubicBezTo>
                      <a:pt x="5" y="19"/>
                      <a:pt x="5" y="19"/>
                      <a:pt x="5" y="19"/>
                    </a:cubicBezTo>
                    <a:cubicBezTo>
                      <a:pt x="6" y="19"/>
                      <a:pt x="6" y="18"/>
                      <a:pt x="6" y="18"/>
                    </a:cubicBezTo>
                    <a:cubicBezTo>
                      <a:pt x="5" y="18"/>
                      <a:pt x="5" y="18"/>
                      <a:pt x="5" y="18"/>
                    </a:cubicBezTo>
                    <a:cubicBezTo>
                      <a:pt x="3" y="18"/>
                      <a:pt x="3" y="18"/>
                      <a:pt x="3" y="18"/>
                    </a:cubicBezTo>
                    <a:cubicBezTo>
                      <a:pt x="3" y="17"/>
                      <a:pt x="3" y="16"/>
                      <a:pt x="3" y="15"/>
                    </a:cubicBezTo>
                    <a:cubicBezTo>
                      <a:pt x="4" y="15"/>
                      <a:pt x="4" y="15"/>
                      <a:pt x="4" y="15"/>
                    </a:cubicBezTo>
                    <a:cubicBezTo>
                      <a:pt x="5" y="15"/>
                      <a:pt x="5" y="15"/>
                      <a:pt x="5" y="14"/>
                    </a:cubicBezTo>
                    <a:cubicBezTo>
                      <a:pt x="5" y="14"/>
                      <a:pt x="5" y="13"/>
                      <a:pt x="4" y="13"/>
                    </a:cubicBezTo>
                    <a:cubicBezTo>
                      <a:pt x="3" y="14"/>
                      <a:pt x="3" y="14"/>
                      <a:pt x="3" y="14"/>
                    </a:cubicBezTo>
                    <a:cubicBezTo>
                      <a:pt x="3" y="13"/>
                      <a:pt x="3" y="12"/>
                      <a:pt x="3" y="11"/>
                    </a:cubicBezTo>
                    <a:cubicBezTo>
                      <a:pt x="5" y="11"/>
                      <a:pt x="5" y="11"/>
                      <a:pt x="5" y="11"/>
                    </a:cubicBezTo>
                    <a:cubicBezTo>
                      <a:pt x="5" y="11"/>
                      <a:pt x="5" y="11"/>
                      <a:pt x="5" y="11"/>
                    </a:cubicBezTo>
                    <a:cubicBezTo>
                      <a:pt x="5" y="10"/>
                      <a:pt x="5" y="10"/>
                      <a:pt x="5" y="10"/>
                    </a:cubicBezTo>
                    <a:cubicBezTo>
                      <a:pt x="4" y="9"/>
                      <a:pt x="4" y="9"/>
                      <a:pt x="4" y="9"/>
                    </a:cubicBezTo>
                    <a:cubicBezTo>
                      <a:pt x="4" y="8"/>
                      <a:pt x="5" y="7"/>
                      <a:pt x="5" y="7"/>
                    </a:cubicBezTo>
                    <a:cubicBezTo>
                      <a:pt x="7" y="8"/>
                      <a:pt x="7" y="8"/>
                      <a:pt x="7" y="8"/>
                    </a:cubicBezTo>
                    <a:cubicBezTo>
                      <a:pt x="7" y="8"/>
                      <a:pt x="8" y="8"/>
                      <a:pt x="8" y="8"/>
                    </a:cubicBezTo>
                    <a:cubicBezTo>
                      <a:pt x="8" y="7"/>
                      <a:pt x="8" y="7"/>
                      <a:pt x="8" y="6"/>
                    </a:cubicBezTo>
                    <a:cubicBezTo>
                      <a:pt x="7" y="5"/>
                      <a:pt x="7" y="5"/>
                      <a:pt x="7" y="5"/>
                    </a:cubicBezTo>
                    <a:cubicBezTo>
                      <a:pt x="7" y="5"/>
                      <a:pt x="8" y="4"/>
                      <a:pt x="9" y="4"/>
                    </a:cubicBezTo>
                    <a:cubicBezTo>
                      <a:pt x="10" y="5"/>
                      <a:pt x="10" y="5"/>
                      <a:pt x="10" y="5"/>
                    </a:cubicBezTo>
                    <a:cubicBezTo>
                      <a:pt x="10" y="5"/>
                      <a:pt x="10" y="5"/>
                      <a:pt x="11" y="5"/>
                    </a:cubicBezTo>
                    <a:cubicBezTo>
                      <a:pt x="11" y="5"/>
                      <a:pt x="11" y="5"/>
                      <a:pt x="11" y="4"/>
                    </a:cubicBezTo>
                    <a:cubicBezTo>
                      <a:pt x="10" y="3"/>
                      <a:pt x="10" y="3"/>
                      <a:pt x="10" y="3"/>
                    </a:cubicBezTo>
                    <a:cubicBezTo>
                      <a:pt x="11" y="3"/>
                      <a:pt x="12" y="2"/>
                      <a:pt x="13" y="2"/>
                    </a:cubicBezTo>
                    <a:cubicBezTo>
                      <a:pt x="13" y="4"/>
                      <a:pt x="13" y="4"/>
                      <a:pt x="13" y="4"/>
                    </a:cubicBezTo>
                    <a:cubicBezTo>
                      <a:pt x="13" y="5"/>
                      <a:pt x="14" y="5"/>
                      <a:pt x="14" y="5"/>
                    </a:cubicBezTo>
                    <a:cubicBezTo>
                      <a:pt x="15" y="5"/>
                      <a:pt x="15" y="5"/>
                      <a:pt x="15" y="4"/>
                    </a:cubicBezTo>
                    <a:cubicBezTo>
                      <a:pt x="15" y="2"/>
                      <a:pt x="15" y="2"/>
                      <a:pt x="15" y="2"/>
                    </a:cubicBezTo>
                    <a:cubicBezTo>
                      <a:pt x="16" y="2"/>
                      <a:pt x="17" y="2"/>
                      <a:pt x="18" y="3"/>
                    </a:cubicBezTo>
                    <a:cubicBezTo>
                      <a:pt x="18" y="4"/>
                      <a:pt x="18" y="4"/>
                      <a:pt x="18" y="4"/>
                    </a:cubicBezTo>
                    <a:cubicBezTo>
                      <a:pt x="18" y="5"/>
                      <a:pt x="18" y="5"/>
                      <a:pt x="18" y="5"/>
                    </a:cubicBezTo>
                    <a:cubicBezTo>
                      <a:pt x="18" y="5"/>
                      <a:pt x="19" y="5"/>
                      <a:pt x="19" y="5"/>
                    </a:cubicBezTo>
                    <a:cubicBezTo>
                      <a:pt x="20" y="3"/>
                      <a:pt x="20" y="3"/>
                      <a:pt x="20" y="3"/>
                    </a:cubicBezTo>
                    <a:cubicBezTo>
                      <a:pt x="20" y="4"/>
                      <a:pt x="21" y="4"/>
                      <a:pt x="22" y="5"/>
                    </a:cubicBezTo>
                    <a:cubicBezTo>
                      <a:pt x="21" y="6"/>
                      <a:pt x="21" y="6"/>
                      <a:pt x="21" y="6"/>
                    </a:cubicBezTo>
                    <a:cubicBezTo>
                      <a:pt x="21" y="7"/>
                      <a:pt x="21" y="7"/>
                      <a:pt x="21" y="8"/>
                    </a:cubicBezTo>
                    <a:cubicBezTo>
                      <a:pt x="21" y="8"/>
                      <a:pt x="22" y="8"/>
                      <a:pt x="22" y="8"/>
                    </a:cubicBezTo>
                    <a:cubicBezTo>
                      <a:pt x="23" y="6"/>
                      <a:pt x="23" y="6"/>
                      <a:pt x="23" y="6"/>
                    </a:cubicBezTo>
                    <a:cubicBezTo>
                      <a:pt x="24" y="7"/>
                      <a:pt x="25" y="8"/>
                      <a:pt x="25" y="9"/>
                    </a:cubicBezTo>
                    <a:cubicBezTo>
                      <a:pt x="24" y="10"/>
                      <a:pt x="24" y="10"/>
                      <a:pt x="24" y="10"/>
                    </a:cubicBezTo>
                    <a:cubicBezTo>
                      <a:pt x="24" y="10"/>
                      <a:pt x="23" y="10"/>
                      <a:pt x="24" y="10"/>
                    </a:cubicBezTo>
                    <a:cubicBezTo>
                      <a:pt x="24" y="11"/>
                      <a:pt x="24" y="11"/>
                      <a:pt x="24" y="11"/>
                    </a:cubicBezTo>
                    <a:cubicBezTo>
                      <a:pt x="26" y="10"/>
                      <a:pt x="26" y="10"/>
                      <a:pt x="26" y="10"/>
                    </a:cubicBezTo>
                    <a:cubicBezTo>
                      <a:pt x="26" y="11"/>
                      <a:pt x="26" y="12"/>
                      <a:pt x="26" y="13"/>
                    </a:cubicBezTo>
                    <a:cubicBezTo>
                      <a:pt x="25" y="13"/>
                      <a:pt x="25" y="13"/>
                      <a:pt x="25" y="13"/>
                    </a:cubicBezTo>
                    <a:cubicBezTo>
                      <a:pt x="24" y="13"/>
                      <a:pt x="24" y="13"/>
                      <a:pt x="24" y="14"/>
                    </a:cubicBezTo>
                    <a:cubicBezTo>
                      <a:pt x="24" y="15"/>
                      <a:pt x="24" y="15"/>
                      <a:pt x="25" y="15"/>
                    </a:cubicBezTo>
                    <a:cubicBezTo>
                      <a:pt x="27" y="15"/>
                      <a:pt x="27" y="15"/>
                      <a:pt x="27" y="15"/>
                    </a:cubicBezTo>
                    <a:cubicBezTo>
                      <a:pt x="26" y="16"/>
                      <a:pt x="26" y="17"/>
                      <a:pt x="26" y="18"/>
                    </a:cubicBezTo>
                    <a:cubicBezTo>
                      <a:pt x="25" y="17"/>
                      <a:pt x="25" y="17"/>
                      <a:pt x="25" y="17"/>
                    </a:cubicBezTo>
                    <a:cubicBezTo>
                      <a:pt x="24" y="17"/>
                      <a:pt x="24" y="17"/>
                      <a:pt x="24" y="18"/>
                    </a:cubicBezTo>
                    <a:cubicBezTo>
                      <a:pt x="24" y="18"/>
                      <a:pt x="24" y="18"/>
                      <a:pt x="24" y="19"/>
                    </a:cubicBezTo>
                    <a:cubicBezTo>
                      <a:pt x="25" y="19"/>
                      <a:pt x="25" y="19"/>
                      <a:pt x="25" y="19"/>
                    </a:cubicBezTo>
                    <a:cubicBezTo>
                      <a:pt x="25" y="20"/>
                      <a:pt x="24" y="21"/>
                      <a:pt x="24" y="22"/>
                    </a:cubicBezTo>
                    <a:close/>
                  </a:path>
                </a:pathLst>
              </a:custGeom>
              <a:solidFill>
                <a:srgbClr val="39363A"/>
              </a:solidFill>
              <a:ln>
                <a:noFill/>
              </a:ln>
            </p:spPr>
            <p:txBody>
              <a:bodyPr anchor="ctr"/>
              <a:lstStyle/>
              <a:p>
                <a:pPr algn="ctr"/>
                <a:endParaRPr/>
              </a:p>
            </p:txBody>
          </p:sp>
          <p:sp>
            <p:nvSpPr>
              <p:cNvPr id="130" name="任意多边形: 形状 129"/>
              <p:cNvSpPr/>
              <p:nvPr/>
            </p:nvSpPr>
            <p:spPr bwMode="auto">
              <a:xfrm>
                <a:off x="4307" y="1466"/>
                <a:ext cx="10" cy="19"/>
              </a:xfrm>
              <a:custGeom>
                <a:avLst/>
                <a:gdLst>
                  <a:gd name="T0" fmla="*/ 3 w 5"/>
                  <a:gd name="T1" fmla="*/ 6 h 10"/>
                  <a:gd name="T2" fmla="*/ 3 w 5"/>
                  <a:gd name="T3" fmla="*/ 1 h 10"/>
                  <a:gd name="T4" fmla="*/ 2 w 5"/>
                  <a:gd name="T5" fmla="*/ 0 h 10"/>
                  <a:gd name="T6" fmla="*/ 2 w 5"/>
                  <a:gd name="T7" fmla="*/ 1 h 10"/>
                  <a:gd name="T8" fmla="*/ 2 w 5"/>
                  <a:gd name="T9" fmla="*/ 6 h 10"/>
                  <a:gd name="T10" fmla="*/ 0 w 5"/>
                  <a:gd name="T11" fmla="*/ 8 h 10"/>
                  <a:gd name="T12" fmla="*/ 3 w 5"/>
                  <a:gd name="T13" fmla="*/ 10 h 10"/>
                  <a:gd name="T14" fmla="*/ 5 w 5"/>
                  <a:gd name="T15" fmla="*/ 8 h 10"/>
                  <a:gd name="T16" fmla="*/ 3 w 5"/>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0">
                    <a:moveTo>
                      <a:pt x="3" y="6"/>
                    </a:moveTo>
                    <a:cubicBezTo>
                      <a:pt x="3" y="1"/>
                      <a:pt x="3" y="1"/>
                      <a:pt x="3" y="1"/>
                    </a:cubicBezTo>
                    <a:cubicBezTo>
                      <a:pt x="3" y="0"/>
                      <a:pt x="3" y="0"/>
                      <a:pt x="2" y="0"/>
                    </a:cubicBezTo>
                    <a:cubicBezTo>
                      <a:pt x="2" y="0"/>
                      <a:pt x="2" y="0"/>
                      <a:pt x="2" y="1"/>
                    </a:cubicBezTo>
                    <a:cubicBezTo>
                      <a:pt x="2" y="6"/>
                      <a:pt x="2" y="6"/>
                      <a:pt x="2" y="6"/>
                    </a:cubicBezTo>
                    <a:cubicBezTo>
                      <a:pt x="1" y="6"/>
                      <a:pt x="0" y="7"/>
                      <a:pt x="0" y="8"/>
                    </a:cubicBezTo>
                    <a:cubicBezTo>
                      <a:pt x="1" y="9"/>
                      <a:pt x="1" y="10"/>
                      <a:pt x="3" y="10"/>
                    </a:cubicBezTo>
                    <a:cubicBezTo>
                      <a:pt x="4" y="10"/>
                      <a:pt x="5" y="9"/>
                      <a:pt x="5" y="8"/>
                    </a:cubicBezTo>
                    <a:cubicBezTo>
                      <a:pt x="5" y="7"/>
                      <a:pt x="4" y="6"/>
                      <a:pt x="3" y="6"/>
                    </a:cubicBezTo>
                    <a:close/>
                  </a:path>
                </a:pathLst>
              </a:custGeom>
              <a:solidFill>
                <a:srgbClr val="39363A"/>
              </a:solidFill>
              <a:ln>
                <a:noFill/>
              </a:ln>
            </p:spPr>
            <p:txBody>
              <a:bodyPr anchor="ctr"/>
              <a:lstStyle/>
              <a:p>
                <a:pPr algn="ctr"/>
                <a:endParaRPr/>
              </a:p>
            </p:txBody>
          </p:sp>
          <p:sp>
            <p:nvSpPr>
              <p:cNvPr id="131" name="任意多边形: 形状 130"/>
              <p:cNvSpPr/>
              <p:nvPr/>
            </p:nvSpPr>
            <p:spPr bwMode="auto">
              <a:xfrm>
                <a:off x="4309" y="1487"/>
                <a:ext cx="6" cy="10"/>
              </a:xfrm>
              <a:custGeom>
                <a:avLst/>
                <a:gdLst>
                  <a:gd name="T0" fmla="*/ 0 w 3"/>
                  <a:gd name="T1" fmla="*/ 0 h 5"/>
                  <a:gd name="T2" fmla="*/ 1 w 3"/>
                  <a:gd name="T3" fmla="*/ 4 h 5"/>
                  <a:gd name="T4" fmla="*/ 2 w 3"/>
                  <a:gd name="T5" fmla="*/ 5 h 5"/>
                  <a:gd name="T6" fmla="*/ 3 w 3"/>
                  <a:gd name="T7" fmla="*/ 4 h 5"/>
                  <a:gd name="T8" fmla="*/ 3 w 3"/>
                  <a:gd name="T9" fmla="*/ 0 h 5"/>
                  <a:gd name="T10" fmla="*/ 2 w 3"/>
                  <a:gd name="T11" fmla="*/ 0 h 5"/>
                  <a:gd name="T12" fmla="*/ 0 w 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0" y="0"/>
                    </a:moveTo>
                    <a:cubicBezTo>
                      <a:pt x="1" y="4"/>
                      <a:pt x="1" y="4"/>
                      <a:pt x="1" y="4"/>
                    </a:cubicBezTo>
                    <a:cubicBezTo>
                      <a:pt x="1" y="5"/>
                      <a:pt x="1" y="5"/>
                      <a:pt x="2" y="5"/>
                    </a:cubicBezTo>
                    <a:cubicBezTo>
                      <a:pt x="2" y="5"/>
                      <a:pt x="3" y="4"/>
                      <a:pt x="3" y="4"/>
                    </a:cubicBezTo>
                    <a:cubicBezTo>
                      <a:pt x="3" y="0"/>
                      <a:pt x="3" y="0"/>
                      <a:pt x="3" y="0"/>
                    </a:cubicBezTo>
                    <a:cubicBezTo>
                      <a:pt x="2" y="0"/>
                      <a:pt x="2" y="0"/>
                      <a:pt x="2" y="0"/>
                    </a:cubicBezTo>
                    <a:cubicBezTo>
                      <a:pt x="1" y="0"/>
                      <a:pt x="1" y="0"/>
                      <a:pt x="0" y="0"/>
                    </a:cubicBezTo>
                    <a:close/>
                  </a:path>
                </a:pathLst>
              </a:custGeom>
              <a:solidFill>
                <a:srgbClr val="39363A"/>
              </a:solidFill>
              <a:ln>
                <a:noFill/>
              </a:ln>
            </p:spPr>
            <p:txBody>
              <a:bodyPr anchor="ctr"/>
              <a:lstStyle/>
              <a:p>
                <a:pPr algn="ctr"/>
                <a:endParaRPr/>
              </a:p>
            </p:txBody>
          </p:sp>
          <p:sp>
            <p:nvSpPr>
              <p:cNvPr id="132" name="任意多边形: 形状 131"/>
              <p:cNvSpPr/>
              <p:nvPr/>
            </p:nvSpPr>
            <p:spPr bwMode="auto">
              <a:xfrm>
                <a:off x="4630" y="1028"/>
                <a:ext cx="57" cy="57"/>
              </a:xfrm>
              <a:custGeom>
                <a:avLst/>
                <a:gdLst>
                  <a:gd name="T0" fmla="*/ 1 w 29"/>
                  <a:gd name="T1" fmla="*/ 15 h 29"/>
                  <a:gd name="T2" fmla="*/ 29 w 29"/>
                  <a:gd name="T3" fmla="*/ 14 h 29"/>
                  <a:gd name="T4" fmla="*/ 24 w 29"/>
                  <a:gd name="T5" fmla="*/ 22 h 29"/>
                  <a:gd name="T6" fmla="*/ 21 w 29"/>
                  <a:gd name="T7" fmla="*/ 21 h 29"/>
                  <a:gd name="T8" fmla="*/ 23 w 29"/>
                  <a:gd name="T9" fmla="*/ 24 h 29"/>
                  <a:gd name="T10" fmla="*/ 20 w 29"/>
                  <a:gd name="T11" fmla="*/ 24 h 29"/>
                  <a:gd name="T12" fmla="*/ 18 w 29"/>
                  <a:gd name="T13" fmla="*/ 24 h 29"/>
                  <a:gd name="T14" fmla="*/ 16 w 29"/>
                  <a:gd name="T15" fmla="*/ 27 h 29"/>
                  <a:gd name="T16" fmla="*/ 15 w 29"/>
                  <a:gd name="T17" fmla="*/ 24 h 29"/>
                  <a:gd name="T18" fmla="*/ 14 w 29"/>
                  <a:gd name="T19" fmla="*/ 27 h 29"/>
                  <a:gd name="T20" fmla="*/ 12 w 29"/>
                  <a:gd name="T21" fmla="*/ 25 h 29"/>
                  <a:gd name="T22" fmla="*/ 10 w 29"/>
                  <a:gd name="T23" fmla="*/ 24 h 29"/>
                  <a:gd name="T24" fmla="*/ 7 w 29"/>
                  <a:gd name="T25" fmla="*/ 24 h 29"/>
                  <a:gd name="T26" fmla="*/ 8 w 29"/>
                  <a:gd name="T27" fmla="*/ 21 h 29"/>
                  <a:gd name="T28" fmla="*/ 6 w 29"/>
                  <a:gd name="T29" fmla="*/ 23 h 29"/>
                  <a:gd name="T30" fmla="*/ 5 w 29"/>
                  <a:gd name="T31" fmla="*/ 19 h 29"/>
                  <a:gd name="T32" fmla="*/ 5 w 29"/>
                  <a:gd name="T33" fmla="*/ 18 h 29"/>
                  <a:gd name="T34" fmla="*/ 3 w 29"/>
                  <a:gd name="T35" fmla="*/ 16 h 29"/>
                  <a:gd name="T36" fmla="*/ 6 w 29"/>
                  <a:gd name="T37" fmla="*/ 15 h 29"/>
                  <a:gd name="T38" fmla="*/ 3 w 29"/>
                  <a:gd name="T39" fmla="*/ 14 h 29"/>
                  <a:gd name="T40" fmla="*/ 5 w 29"/>
                  <a:gd name="T41" fmla="*/ 12 h 29"/>
                  <a:gd name="T42" fmla="*/ 5 w 29"/>
                  <a:gd name="T43" fmla="*/ 10 h 29"/>
                  <a:gd name="T44" fmla="*/ 5 w 29"/>
                  <a:gd name="T45" fmla="*/ 7 h 29"/>
                  <a:gd name="T46" fmla="*/ 8 w 29"/>
                  <a:gd name="T47" fmla="*/ 8 h 29"/>
                  <a:gd name="T48" fmla="*/ 7 w 29"/>
                  <a:gd name="T49" fmla="*/ 6 h 29"/>
                  <a:gd name="T50" fmla="*/ 10 w 29"/>
                  <a:gd name="T51" fmla="*/ 5 h 29"/>
                  <a:gd name="T52" fmla="*/ 11 w 29"/>
                  <a:gd name="T53" fmla="*/ 5 h 29"/>
                  <a:gd name="T54" fmla="*/ 14 w 29"/>
                  <a:gd name="T55" fmla="*/ 3 h 29"/>
                  <a:gd name="T56" fmla="*/ 15 w 29"/>
                  <a:gd name="T57" fmla="*/ 5 h 29"/>
                  <a:gd name="T58" fmla="*/ 15 w 29"/>
                  <a:gd name="T59" fmla="*/ 3 h 29"/>
                  <a:gd name="T60" fmla="*/ 18 w 29"/>
                  <a:gd name="T61" fmla="*/ 5 h 29"/>
                  <a:gd name="T62" fmla="*/ 19 w 29"/>
                  <a:gd name="T63" fmla="*/ 5 h 29"/>
                  <a:gd name="T64" fmla="*/ 22 w 29"/>
                  <a:gd name="T65" fmla="*/ 5 h 29"/>
                  <a:gd name="T66" fmla="*/ 21 w 29"/>
                  <a:gd name="T67" fmla="*/ 8 h 29"/>
                  <a:gd name="T68" fmla="*/ 24 w 29"/>
                  <a:gd name="T69" fmla="*/ 7 h 29"/>
                  <a:gd name="T70" fmla="*/ 24 w 29"/>
                  <a:gd name="T71" fmla="*/ 10 h 29"/>
                  <a:gd name="T72" fmla="*/ 25 w 29"/>
                  <a:gd name="T73" fmla="*/ 11 h 29"/>
                  <a:gd name="T74" fmla="*/ 27 w 29"/>
                  <a:gd name="T75" fmla="*/ 13 h 29"/>
                  <a:gd name="T76" fmla="*/ 24 w 29"/>
                  <a:gd name="T77" fmla="*/ 14 h 29"/>
                  <a:gd name="T78" fmla="*/ 27 w 29"/>
                  <a:gd name="T79" fmla="*/ 15 h 29"/>
                  <a:gd name="T80" fmla="*/ 25 w 29"/>
                  <a:gd name="T81" fmla="*/ 18 h 29"/>
                  <a:gd name="T82" fmla="*/ 24 w 29"/>
                  <a:gd name="T83" fmla="*/ 19 h 29"/>
                  <a:gd name="T84" fmla="*/ 24 w 29"/>
                  <a:gd name="T85"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29">
                    <a:moveTo>
                      <a:pt x="14" y="0"/>
                    </a:moveTo>
                    <a:cubicBezTo>
                      <a:pt x="7" y="1"/>
                      <a:pt x="0" y="7"/>
                      <a:pt x="1" y="15"/>
                    </a:cubicBezTo>
                    <a:cubicBezTo>
                      <a:pt x="1" y="23"/>
                      <a:pt x="7" y="29"/>
                      <a:pt x="15" y="29"/>
                    </a:cubicBezTo>
                    <a:cubicBezTo>
                      <a:pt x="23" y="29"/>
                      <a:pt x="29" y="22"/>
                      <a:pt x="29" y="14"/>
                    </a:cubicBezTo>
                    <a:cubicBezTo>
                      <a:pt x="29" y="6"/>
                      <a:pt x="22" y="0"/>
                      <a:pt x="14" y="0"/>
                    </a:cubicBezTo>
                    <a:close/>
                    <a:moveTo>
                      <a:pt x="24" y="22"/>
                    </a:moveTo>
                    <a:cubicBezTo>
                      <a:pt x="23" y="21"/>
                      <a:pt x="23" y="21"/>
                      <a:pt x="23" y="21"/>
                    </a:cubicBezTo>
                    <a:cubicBezTo>
                      <a:pt x="22" y="21"/>
                      <a:pt x="22" y="21"/>
                      <a:pt x="21" y="21"/>
                    </a:cubicBezTo>
                    <a:cubicBezTo>
                      <a:pt x="21" y="21"/>
                      <a:pt x="21" y="22"/>
                      <a:pt x="21" y="22"/>
                    </a:cubicBezTo>
                    <a:cubicBezTo>
                      <a:pt x="23" y="24"/>
                      <a:pt x="23" y="24"/>
                      <a:pt x="23" y="24"/>
                    </a:cubicBezTo>
                    <a:cubicBezTo>
                      <a:pt x="22" y="24"/>
                      <a:pt x="21" y="25"/>
                      <a:pt x="20" y="25"/>
                    </a:cubicBezTo>
                    <a:cubicBezTo>
                      <a:pt x="20" y="24"/>
                      <a:pt x="20" y="24"/>
                      <a:pt x="20" y="24"/>
                    </a:cubicBezTo>
                    <a:cubicBezTo>
                      <a:pt x="19" y="24"/>
                      <a:pt x="19" y="23"/>
                      <a:pt x="19" y="24"/>
                    </a:cubicBezTo>
                    <a:cubicBezTo>
                      <a:pt x="18" y="24"/>
                      <a:pt x="18" y="24"/>
                      <a:pt x="18" y="24"/>
                    </a:cubicBezTo>
                    <a:cubicBezTo>
                      <a:pt x="19" y="26"/>
                      <a:pt x="19" y="26"/>
                      <a:pt x="19" y="26"/>
                    </a:cubicBezTo>
                    <a:cubicBezTo>
                      <a:pt x="18" y="26"/>
                      <a:pt x="17" y="26"/>
                      <a:pt x="16" y="27"/>
                    </a:cubicBezTo>
                    <a:cubicBezTo>
                      <a:pt x="16" y="25"/>
                      <a:pt x="16" y="25"/>
                      <a:pt x="16" y="25"/>
                    </a:cubicBezTo>
                    <a:cubicBezTo>
                      <a:pt x="16" y="24"/>
                      <a:pt x="15" y="24"/>
                      <a:pt x="15" y="24"/>
                    </a:cubicBezTo>
                    <a:cubicBezTo>
                      <a:pt x="14" y="24"/>
                      <a:pt x="14" y="24"/>
                      <a:pt x="14" y="25"/>
                    </a:cubicBezTo>
                    <a:cubicBezTo>
                      <a:pt x="14" y="27"/>
                      <a:pt x="14" y="27"/>
                      <a:pt x="14" y="27"/>
                    </a:cubicBezTo>
                    <a:cubicBezTo>
                      <a:pt x="13" y="26"/>
                      <a:pt x="12" y="26"/>
                      <a:pt x="11" y="26"/>
                    </a:cubicBezTo>
                    <a:cubicBezTo>
                      <a:pt x="12" y="25"/>
                      <a:pt x="12" y="25"/>
                      <a:pt x="12" y="25"/>
                    </a:cubicBezTo>
                    <a:cubicBezTo>
                      <a:pt x="12" y="24"/>
                      <a:pt x="12" y="24"/>
                      <a:pt x="11" y="24"/>
                    </a:cubicBezTo>
                    <a:cubicBezTo>
                      <a:pt x="11" y="24"/>
                      <a:pt x="10" y="24"/>
                      <a:pt x="10" y="24"/>
                    </a:cubicBezTo>
                    <a:cubicBezTo>
                      <a:pt x="10" y="26"/>
                      <a:pt x="10" y="26"/>
                      <a:pt x="10" y="26"/>
                    </a:cubicBezTo>
                    <a:cubicBezTo>
                      <a:pt x="9" y="25"/>
                      <a:pt x="8" y="25"/>
                      <a:pt x="7" y="24"/>
                    </a:cubicBezTo>
                    <a:cubicBezTo>
                      <a:pt x="8" y="23"/>
                      <a:pt x="8" y="23"/>
                      <a:pt x="8" y="23"/>
                    </a:cubicBezTo>
                    <a:cubicBezTo>
                      <a:pt x="9" y="22"/>
                      <a:pt x="9" y="22"/>
                      <a:pt x="8" y="21"/>
                    </a:cubicBezTo>
                    <a:cubicBezTo>
                      <a:pt x="8" y="21"/>
                      <a:pt x="7" y="21"/>
                      <a:pt x="7" y="21"/>
                    </a:cubicBezTo>
                    <a:cubicBezTo>
                      <a:pt x="6" y="23"/>
                      <a:pt x="6" y="23"/>
                      <a:pt x="6" y="23"/>
                    </a:cubicBezTo>
                    <a:cubicBezTo>
                      <a:pt x="5" y="22"/>
                      <a:pt x="5" y="21"/>
                      <a:pt x="4" y="20"/>
                    </a:cubicBezTo>
                    <a:cubicBezTo>
                      <a:pt x="5" y="19"/>
                      <a:pt x="5" y="19"/>
                      <a:pt x="5" y="19"/>
                    </a:cubicBezTo>
                    <a:cubicBezTo>
                      <a:pt x="6" y="19"/>
                      <a:pt x="6" y="19"/>
                      <a:pt x="6" y="19"/>
                    </a:cubicBezTo>
                    <a:cubicBezTo>
                      <a:pt x="6" y="18"/>
                      <a:pt x="5" y="18"/>
                      <a:pt x="5" y="18"/>
                    </a:cubicBezTo>
                    <a:cubicBezTo>
                      <a:pt x="4" y="19"/>
                      <a:pt x="4" y="19"/>
                      <a:pt x="4" y="19"/>
                    </a:cubicBezTo>
                    <a:cubicBezTo>
                      <a:pt x="3" y="18"/>
                      <a:pt x="3" y="17"/>
                      <a:pt x="3" y="16"/>
                    </a:cubicBezTo>
                    <a:cubicBezTo>
                      <a:pt x="5" y="16"/>
                      <a:pt x="5" y="16"/>
                      <a:pt x="5" y="16"/>
                    </a:cubicBezTo>
                    <a:cubicBezTo>
                      <a:pt x="5" y="16"/>
                      <a:pt x="6" y="15"/>
                      <a:pt x="6" y="15"/>
                    </a:cubicBezTo>
                    <a:cubicBezTo>
                      <a:pt x="5" y="14"/>
                      <a:pt x="5" y="14"/>
                      <a:pt x="5" y="14"/>
                    </a:cubicBezTo>
                    <a:cubicBezTo>
                      <a:pt x="3" y="14"/>
                      <a:pt x="3" y="14"/>
                      <a:pt x="3" y="14"/>
                    </a:cubicBezTo>
                    <a:cubicBezTo>
                      <a:pt x="3" y="13"/>
                      <a:pt x="3" y="12"/>
                      <a:pt x="3" y="11"/>
                    </a:cubicBezTo>
                    <a:cubicBezTo>
                      <a:pt x="5" y="12"/>
                      <a:pt x="5" y="12"/>
                      <a:pt x="5" y="12"/>
                    </a:cubicBezTo>
                    <a:cubicBezTo>
                      <a:pt x="5" y="12"/>
                      <a:pt x="5" y="11"/>
                      <a:pt x="6" y="11"/>
                    </a:cubicBezTo>
                    <a:cubicBezTo>
                      <a:pt x="6" y="11"/>
                      <a:pt x="6" y="10"/>
                      <a:pt x="5" y="10"/>
                    </a:cubicBezTo>
                    <a:cubicBezTo>
                      <a:pt x="4" y="10"/>
                      <a:pt x="4" y="10"/>
                      <a:pt x="4" y="10"/>
                    </a:cubicBezTo>
                    <a:cubicBezTo>
                      <a:pt x="4" y="9"/>
                      <a:pt x="5" y="8"/>
                      <a:pt x="5" y="7"/>
                    </a:cubicBezTo>
                    <a:cubicBezTo>
                      <a:pt x="7" y="8"/>
                      <a:pt x="7" y="8"/>
                      <a:pt x="7" y="8"/>
                    </a:cubicBezTo>
                    <a:cubicBezTo>
                      <a:pt x="7" y="9"/>
                      <a:pt x="8" y="9"/>
                      <a:pt x="8" y="8"/>
                    </a:cubicBezTo>
                    <a:cubicBezTo>
                      <a:pt x="8" y="8"/>
                      <a:pt x="8" y="7"/>
                      <a:pt x="8" y="7"/>
                    </a:cubicBezTo>
                    <a:cubicBezTo>
                      <a:pt x="7" y="6"/>
                      <a:pt x="7" y="6"/>
                      <a:pt x="7" y="6"/>
                    </a:cubicBezTo>
                    <a:cubicBezTo>
                      <a:pt x="8" y="5"/>
                      <a:pt x="8" y="4"/>
                      <a:pt x="9" y="4"/>
                    </a:cubicBezTo>
                    <a:cubicBezTo>
                      <a:pt x="10" y="5"/>
                      <a:pt x="10" y="5"/>
                      <a:pt x="10" y="5"/>
                    </a:cubicBezTo>
                    <a:cubicBezTo>
                      <a:pt x="10" y="6"/>
                      <a:pt x="10" y="6"/>
                      <a:pt x="11" y="6"/>
                    </a:cubicBezTo>
                    <a:cubicBezTo>
                      <a:pt x="11" y="6"/>
                      <a:pt x="11" y="5"/>
                      <a:pt x="11" y="5"/>
                    </a:cubicBezTo>
                    <a:cubicBezTo>
                      <a:pt x="10" y="3"/>
                      <a:pt x="10" y="3"/>
                      <a:pt x="10" y="3"/>
                    </a:cubicBezTo>
                    <a:cubicBezTo>
                      <a:pt x="11" y="3"/>
                      <a:pt x="12" y="3"/>
                      <a:pt x="14" y="3"/>
                    </a:cubicBezTo>
                    <a:cubicBezTo>
                      <a:pt x="14" y="4"/>
                      <a:pt x="14" y="4"/>
                      <a:pt x="14" y="4"/>
                    </a:cubicBezTo>
                    <a:cubicBezTo>
                      <a:pt x="14" y="5"/>
                      <a:pt x="14" y="5"/>
                      <a:pt x="15" y="5"/>
                    </a:cubicBezTo>
                    <a:cubicBezTo>
                      <a:pt x="15" y="5"/>
                      <a:pt x="15" y="5"/>
                      <a:pt x="15" y="4"/>
                    </a:cubicBezTo>
                    <a:cubicBezTo>
                      <a:pt x="15" y="3"/>
                      <a:pt x="15" y="3"/>
                      <a:pt x="15" y="3"/>
                    </a:cubicBezTo>
                    <a:cubicBezTo>
                      <a:pt x="17" y="3"/>
                      <a:pt x="18" y="3"/>
                      <a:pt x="19" y="3"/>
                    </a:cubicBezTo>
                    <a:cubicBezTo>
                      <a:pt x="18" y="5"/>
                      <a:pt x="18" y="5"/>
                      <a:pt x="18" y="5"/>
                    </a:cubicBezTo>
                    <a:cubicBezTo>
                      <a:pt x="18" y="5"/>
                      <a:pt x="18" y="5"/>
                      <a:pt x="18" y="6"/>
                    </a:cubicBezTo>
                    <a:cubicBezTo>
                      <a:pt x="19" y="6"/>
                      <a:pt x="19" y="5"/>
                      <a:pt x="19" y="5"/>
                    </a:cubicBezTo>
                    <a:cubicBezTo>
                      <a:pt x="20" y="4"/>
                      <a:pt x="20" y="4"/>
                      <a:pt x="20" y="4"/>
                    </a:cubicBezTo>
                    <a:cubicBezTo>
                      <a:pt x="21" y="4"/>
                      <a:pt x="22" y="5"/>
                      <a:pt x="22" y="5"/>
                    </a:cubicBezTo>
                    <a:cubicBezTo>
                      <a:pt x="21" y="7"/>
                      <a:pt x="21" y="7"/>
                      <a:pt x="21" y="7"/>
                    </a:cubicBezTo>
                    <a:cubicBezTo>
                      <a:pt x="21" y="7"/>
                      <a:pt x="21" y="8"/>
                      <a:pt x="21" y="8"/>
                    </a:cubicBezTo>
                    <a:cubicBezTo>
                      <a:pt x="22" y="8"/>
                      <a:pt x="22" y="8"/>
                      <a:pt x="22" y="8"/>
                    </a:cubicBezTo>
                    <a:cubicBezTo>
                      <a:pt x="24" y="7"/>
                      <a:pt x="24" y="7"/>
                      <a:pt x="24" y="7"/>
                    </a:cubicBezTo>
                    <a:cubicBezTo>
                      <a:pt x="24" y="7"/>
                      <a:pt x="25" y="8"/>
                      <a:pt x="26" y="9"/>
                    </a:cubicBezTo>
                    <a:cubicBezTo>
                      <a:pt x="24" y="10"/>
                      <a:pt x="24" y="10"/>
                      <a:pt x="24" y="10"/>
                    </a:cubicBezTo>
                    <a:cubicBezTo>
                      <a:pt x="24" y="10"/>
                      <a:pt x="24" y="10"/>
                      <a:pt x="24" y="11"/>
                    </a:cubicBezTo>
                    <a:cubicBezTo>
                      <a:pt x="24" y="11"/>
                      <a:pt x="24" y="11"/>
                      <a:pt x="25" y="11"/>
                    </a:cubicBezTo>
                    <a:cubicBezTo>
                      <a:pt x="26" y="10"/>
                      <a:pt x="26" y="10"/>
                      <a:pt x="26" y="10"/>
                    </a:cubicBezTo>
                    <a:cubicBezTo>
                      <a:pt x="26" y="11"/>
                      <a:pt x="27" y="12"/>
                      <a:pt x="27" y="13"/>
                    </a:cubicBezTo>
                    <a:cubicBezTo>
                      <a:pt x="25" y="13"/>
                      <a:pt x="25" y="13"/>
                      <a:pt x="25" y="13"/>
                    </a:cubicBezTo>
                    <a:cubicBezTo>
                      <a:pt x="24" y="13"/>
                      <a:pt x="24" y="14"/>
                      <a:pt x="24" y="14"/>
                    </a:cubicBezTo>
                    <a:cubicBezTo>
                      <a:pt x="24" y="15"/>
                      <a:pt x="24" y="15"/>
                      <a:pt x="25" y="15"/>
                    </a:cubicBezTo>
                    <a:cubicBezTo>
                      <a:pt x="27" y="15"/>
                      <a:pt x="27" y="15"/>
                      <a:pt x="27" y="15"/>
                    </a:cubicBezTo>
                    <a:cubicBezTo>
                      <a:pt x="27" y="16"/>
                      <a:pt x="26" y="17"/>
                      <a:pt x="26" y="18"/>
                    </a:cubicBezTo>
                    <a:cubicBezTo>
                      <a:pt x="25" y="18"/>
                      <a:pt x="25" y="18"/>
                      <a:pt x="25" y="18"/>
                    </a:cubicBezTo>
                    <a:cubicBezTo>
                      <a:pt x="24" y="18"/>
                      <a:pt x="24" y="18"/>
                      <a:pt x="24" y="18"/>
                    </a:cubicBezTo>
                    <a:cubicBezTo>
                      <a:pt x="24" y="18"/>
                      <a:pt x="24" y="19"/>
                      <a:pt x="24" y="19"/>
                    </a:cubicBezTo>
                    <a:cubicBezTo>
                      <a:pt x="26" y="20"/>
                      <a:pt x="26" y="20"/>
                      <a:pt x="26" y="20"/>
                    </a:cubicBezTo>
                    <a:cubicBezTo>
                      <a:pt x="25" y="20"/>
                      <a:pt x="25" y="21"/>
                      <a:pt x="24" y="22"/>
                    </a:cubicBezTo>
                    <a:close/>
                  </a:path>
                </a:pathLst>
              </a:custGeom>
              <a:solidFill>
                <a:srgbClr val="39363A"/>
              </a:solidFill>
              <a:ln>
                <a:noFill/>
              </a:ln>
            </p:spPr>
            <p:txBody>
              <a:bodyPr anchor="ctr"/>
              <a:lstStyle/>
              <a:p>
                <a:pPr algn="ctr"/>
                <a:endParaRPr/>
              </a:p>
            </p:txBody>
          </p:sp>
          <p:sp>
            <p:nvSpPr>
              <p:cNvPr id="133" name="任意多边形: 形状 132"/>
              <p:cNvSpPr/>
              <p:nvPr/>
            </p:nvSpPr>
            <p:spPr bwMode="auto">
              <a:xfrm>
                <a:off x="4655" y="1040"/>
                <a:ext cx="8" cy="21"/>
              </a:xfrm>
              <a:custGeom>
                <a:avLst/>
                <a:gdLst>
                  <a:gd name="T0" fmla="*/ 2 w 4"/>
                  <a:gd name="T1" fmla="*/ 7 h 11"/>
                  <a:gd name="T2" fmla="*/ 2 w 4"/>
                  <a:gd name="T3" fmla="*/ 1 h 11"/>
                  <a:gd name="T4" fmla="*/ 2 w 4"/>
                  <a:gd name="T5" fmla="*/ 0 h 11"/>
                  <a:gd name="T6" fmla="*/ 1 w 4"/>
                  <a:gd name="T7" fmla="*/ 1 h 11"/>
                  <a:gd name="T8" fmla="*/ 1 w 4"/>
                  <a:gd name="T9" fmla="*/ 7 h 11"/>
                  <a:gd name="T10" fmla="*/ 0 w 4"/>
                  <a:gd name="T11" fmla="*/ 8 h 11"/>
                  <a:gd name="T12" fmla="*/ 2 w 4"/>
                  <a:gd name="T13" fmla="*/ 11 h 11"/>
                  <a:gd name="T14" fmla="*/ 4 w 4"/>
                  <a:gd name="T15" fmla="*/ 8 h 11"/>
                  <a:gd name="T16" fmla="*/ 2 w 4"/>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1">
                    <a:moveTo>
                      <a:pt x="2" y="7"/>
                    </a:moveTo>
                    <a:cubicBezTo>
                      <a:pt x="2" y="1"/>
                      <a:pt x="2" y="1"/>
                      <a:pt x="2" y="1"/>
                    </a:cubicBezTo>
                    <a:cubicBezTo>
                      <a:pt x="2" y="1"/>
                      <a:pt x="2" y="0"/>
                      <a:pt x="2" y="0"/>
                    </a:cubicBezTo>
                    <a:cubicBezTo>
                      <a:pt x="1" y="0"/>
                      <a:pt x="1" y="1"/>
                      <a:pt x="1" y="1"/>
                    </a:cubicBezTo>
                    <a:cubicBezTo>
                      <a:pt x="1" y="7"/>
                      <a:pt x="1" y="7"/>
                      <a:pt x="1" y="7"/>
                    </a:cubicBezTo>
                    <a:cubicBezTo>
                      <a:pt x="0" y="7"/>
                      <a:pt x="0" y="8"/>
                      <a:pt x="0" y="8"/>
                    </a:cubicBezTo>
                    <a:cubicBezTo>
                      <a:pt x="0" y="10"/>
                      <a:pt x="1" y="11"/>
                      <a:pt x="2" y="11"/>
                    </a:cubicBezTo>
                    <a:cubicBezTo>
                      <a:pt x="3" y="10"/>
                      <a:pt x="4" y="10"/>
                      <a:pt x="4" y="8"/>
                    </a:cubicBezTo>
                    <a:cubicBezTo>
                      <a:pt x="4" y="8"/>
                      <a:pt x="3" y="7"/>
                      <a:pt x="2" y="7"/>
                    </a:cubicBezTo>
                    <a:close/>
                  </a:path>
                </a:pathLst>
              </a:custGeom>
              <a:solidFill>
                <a:srgbClr val="39363A"/>
              </a:solidFill>
              <a:ln>
                <a:noFill/>
              </a:ln>
            </p:spPr>
            <p:txBody>
              <a:bodyPr anchor="ctr"/>
              <a:lstStyle/>
              <a:p>
                <a:pPr algn="ctr"/>
                <a:endParaRPr/>
              </a:p>
            </p:txBody>
          </p:sp>
          <p:sp>
            <p:nvSpPr>
              <p:cNvPr id="134" name="任意多边形: 形状 133"/>
              <p:cNvSpPr/>
              <p:nvPr/>
            </p:nvSpPr>
            <p:spPr bwMode="auto">
              <a:xfrm>
                <a:off x="4657" y="1061"/>
                <a:ext cx="4" cy="10"/>
              </a:xfrm>
              <a:custGeom>
                <a:avLst/>
                <a:gdLst>
                  <a:gd name="T0" fmla="*/ 0 w 2"/>
                  <a:gd name="T1" fmla="*/ 0 h 5"/>
                  <a:gd name="T2" fmla="*/ 0 w 2"/>
                  <a:gd name="T3" fmla="*/ 4 h 5"/>
                  <a:gd name="T4" fmla="*/ 1 w 2"/>
                  <a:gd name="T5" fmla="*/ 5 h 5"/>
                  <a:gd name="T6" fmla="*/ 2 w 2"/>
                  <a:gd name="T7" fmla="*/ 4 h 5"/>
                  <a:gd name="T8" fmla="*/ 2 w 2"/>
                  <a:gd name="T9" fmla="*/ 0 h 5"/>
                  <a:gd name="T10" fmla="*/ 1 w 2"/>
                  <a:gd name="T11" fmla="*/ 0 h 5"/>
                  <a:gd name="T12" fmla="*/ 0 w 2"/>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0" y="0"/>
                    </a:moveTo>
                    <a:cubicBezTo>
                      <a:pt x="0" y="4"/>
                      <a:pt x="0" y="4"/>
                      <a:pt x="0" y="4"/>
                    </a:cubicBezTo>
                    <a:cubicBezTo>
                      <a:pt x="0" y="5"/>
                      <a:pt x="0" y="5"/>
                      <a:pt x="1" y="5"/>
                    </a:cubicBezTo>
                    <a:cubicBezTo>
                      <a:pt x="2" y="5"/>
                      <a:pt x="2" y="5"/>
                      <a:pt x="2" y="4"/>
                    </a:cubicBezTo>
                    <a:cubicBezTo>
                      <a:pt x="2" y="0"/>
                      <a:pt x="2" y="0"/>
                      <a:pt x="2" y="0"/>
                    </a:cubicBezTo>
                    <a:cubicBezTo>
                      <a:pt x="2" y="0"/>
                      <a:pt x="1" y="0"/>
                      <a:pt x="1" y="0"/>
                    </a:cubicBezTo>
                    <a:cubicBezTo>
                      <a:pt x="0" y="0"/>
                      <a:pt x="0" y="0"/>
                      <a:pt x="0" y="0"/>
                    </a:cubicBezTo>
                    <a:close/>
                  </a:path>
                </a:pathLst>
              </a:custGeom>
              <a:solidFill>
                <a:srgbClr val="39363A"/>
              </a:solidFill>
              <a:ln>
                <a:noFill/>
              </a:ln>
            </p:spPr>
            <p:txBody>
              <a:bodyPr anchor="ctr"/>
              <a:lstStyle/>
              <a:p>
                <a:pPr algn="ctr"/>
                <a:endParaRPr/>
              </a:p>
            </p:txBody>
          </p:sp>
          <p:sp>
            <p:nvSpPr>
              <p:cNvPr id="135" name="任意多边形: 形状 134"/>
              <p:cNvSpPr/>
              <p:nvPr/>
            </p:nvSpPr>
            <p:spPr bwMode="auto">
              <a:xfrm>
                <a:off x="4317" y="406"/>
                <a:ext cx="227" cy="227"/>
              </a:xfrm>
              <a:custGeom>
                <a:avLst/>
                <a:gdLst>
                  <a:gd name="T0" fmla="*/ 1 w 116"/>
                  <a:gd name="T1" fmla="*/ 59 h 116"/>
                  <a:gd name="T2" fmla="*/ 116 w 116"/>
                  <a:gd name="T3" fmla="*/ 57 h 116"/>
                  <a:gd name="T4" fmla="*/ 96 w 116"/>
                  <a:gd name="T5" fmla="*/ 89 h 116"/>
                  <a:gd name="T6" fmla="*/ 85 w 116"/>
                  <a:gd name="T7" fmla="*/ 84 h 116"/>
                  <a:gd name="T8" fmla="*/ 91 w 116"/>
                  <a:gd name="T9" fmla="*/ 95 h 116"/>
                  <a:gd name="T10" fmla="*/ 78 w 116"/>
                  <a:gd name="T11" fmla="*/ 96 h 116"/>
                  <a:gd name="T12" fmla="*/ 73 w 116"/>
                  <a:gd name="T13" fmla="*/ 98 h 116"/>
                  <a:gd name="T14" fmla="*/ 63 w 116"/>
                  <a:gd name="T15" fmla="*/ 107 h 116"/>
                  <a:gd name="T16" fmla="*/ 59 w 116"/>
                  <a:gd name="T17" fmla="*/ 96 h 116"/>
                  <a:gd name="T18" fmla="*/ 55 w 116"/>
                  <a:gd name="T19" fmla="*/ 107 h 116"/>
                  <a:gd name="T20" fmla="*/ 45 w 116"/>
                  <a:gd name="T21" fmla="*/ 99 h 116"/>
                  <a:gd name="T22" fmla="*/ 40 w 116"/>
                  <a:gd name="T23" fmla="*/ 97 h 116"/>
                  <a:gd name="T24" fmla="*/ 27 w 116"/>
                  <a:gd name="T25" fmla="*/ 96 h 116"/>
                  <a:gd name="T26" fmla="*/ 32 w 116"/>
                  <a:gd name="T27" fmla="*/ 85 h 116"/>
                  <a:gd name="T28" fmla="*/ 22 w 116"/>
                  <a:gd name="T29" fmla="*/ 91 h 116"/>
                  <a:gd name="T30" fmla="*/ 20 w 116"/>
                  <a:gd name="T31" fmla="*/ 78 h 116"/>
                  <a:gd name="T32" fmla="*/ 18 w 116"/>
                  <a:gd name="T33" fmla="*/ 73 h 116"/>
                  <a:gd name="T34" fmla="*/ 10 w 116"/>
                  <a:gd name="T35" fmla="*/ 63 h 116"/>
                  <a:gd name="T36" fmla="*/ 21 w 116"/>
                  <a:gd name="T37" fmla="*/ 59 h 116"/>
                  <a:gd name="T38" fmla="*/ 10 w 116"/>
                  <a:gd name="T39" fmla="*/ 55 h 116"/>
                  <a:gd name="T40" fmla="*/ 18 w 116"/>
                  <a:gd name="T41" fmla="*/ 46 h 116"/>
                  <a:gd name="T42" fmla="*/ 19 w 116"/>
                  <a:gd name="T43" fmla="*/ 41 h 116"/>
                  <a:gd name="T44" fmla="*/ 20 w 116"/>
                  <a:gd name="T45" fmla="*/ 27 h 116"/>
                  <a:gd name="T46" fmla="*/ 31 w 116"/>
                  <a:gd name="T47" fmla="*/ 32 h 116"/>
                  <a:gd name="T48" fmla="*/ 26 w 116"/>
                  <a:gd name="T49" fmla="*/ 22 h 116"/>
                  <a:gd name="T50" fmla="*/ 39 w 116"/>
                  <a:gd name="T51" fmla="*/ 20 h 116"/>
                  <a:gd name="T52" fmla="*/ 44 w 116"/>
                  <a:gd name="T53" fmla="*/ 18 h 116"/>
                  <a:gd name="T54" fmla="*/ 53 w 116"/>
                  <a:gd name="T55" fmla="*/ 10 h 116"/>
                  <a:gd name="T56" fmla="*/ 57 w 116"/>
                  <a:gd name="T57" fmla="*/ 21 h 116"/>
                  <a:gd name="T58" fmla="*/ 61 w 116"/>
                  <a:gd name="T59" fmla="*/ 9 h 116"/>
                  <a:gd name="T60" fmla="*/ 71 w 116"/>
                  <a:gd name="T61" fmla="*/ 18 h 116"/>
                  <a:gd name="T62" fmla="*/ 76 w 116"/>
                  <a:gd name="T63" fmla="*/ 20 h 116"/>
                  <a:gd name="T64" fmla="*/ 89 w 116"/>
                  <a:gd name="T65" fmla="*/ 20 h 116"/>
                  <a:gd name="T66" fmla="*/ 84 w 116"/>
                  <a:gd name="T67" fmla="*/ 31 h 116"/>
                  <a:gd name="T68" fmla="*/ 95 w 116"/>
                  <a:gd name="T69" fmla="*/ 26 h 116"/>
                  <a:gd name="T70" fmla="*/ 96 w 116"/>
                  <a:gd name="T71" fmla="*/ 39 h 116"/>
                  <a:gd name="T72" fmla="*/ 98 w 116"/>
                  <a:gd name="T73" fmla="*/ 44 h 116"/>
                  <a:gd name="T74" fmla="*/ 107 w 116"/>
                  <a:gd name="T75" fmla="*/ 53 h 116"/>
                  <a:gd name="T76" fmla="*/ 96 w 116"/>
                  <a:gd name="T77" fmla="*/ 57 h 116"/>
                  <a:gd name="T78" fmla="*/ 107 w 116"/>
                  <a:gd name="T79" fmla="*/ 61 h 116"/>
                  <a:gd name="T80" fmla="*/ 99 w 116"/>
                  <a:gd name="T81" fmla="*/ 71 h 116"/>
                  <a:gd name="T82" fmla="*/ 97 w 116"/>
                  <a:gd name="T83" fmla="*/ 76 h 116"/>
                  <a:gd name="T84" fmla="*/ 96 w 116"/>
                  <a:gd name="T85" fmla="*/ 8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6" h="116">
                    <a:moveTo>
                      <a:pt x="57" y="1"/>
                    </a:moveTo>
                    <a:cubicBezTo>
                      <a:pt x="25" y="1"/>
                      <a:pt x="0" y="28"/>
                      <a:pt x="1" y="59"/>
                    </a:cubicBezTo>
                    <a:cubicBezTo>
                      <a:pt x="2" y="91"/>
                      <a:pt x="28" y="116"/>
                      <a:pt x="60" y="116"/>
                    </a:cubicBezTo>
                    <a:cubicBezTo>
                      <a:pt x="91" y="115"/>
                      <a:pt x="116" y="89"/>
                      <a:pt x="116" y="57"/>
                    </a:cubicBezTo>
                    <a:cubicBezTo>
                      <a:pt x="115" y="25"/>
                      <a:pt x="89" y="0"/>
                      <a:pt x="57" y="1"/>
                    </a:cubicBezTo>
                    <a:close/>
                    <a:moveTo>
                      <a:pt x="96" y="89"/>
                    </a:moveTo>
                    <a:cubicBezTo>
                      <a:pt x="91" y="84"/>
                      <a:pt x="91" y="84"/>
                      <a:pt x="91" y="84"/>
                    </a:cubicBezTo>
                    <a:cubicBezTo>
                      <a:pt x="89" y="83"/>
                      <a:pt x="87" y="83"/>
                      <a:pt x="85" y="84"/>
                    </a:cubicBezTo>
                    <a:cubicBezTo>
                      <a:pt x="84" y="86"/>
                      <a:pt x="84" y="88"/>
                      <a:pt x="86" y="90"/>
                    </a:cubicBezTo>
                    <a:cubicBezTo>
                      <a:pt x="91" y="95"/>
                      <a:pt x="91" y="95"/>
                      <a:pt x="91" y="95"/>
                    </a:cubicBezTo>
                    <a:cubicBezTo>
                      <a:pt x="88" y="97"/>
                      <a:pt x="84" y="100"/>
                      <a:pt x="80" y="102"/>
                    </a:cubicBezTo>
                    <a:cubicBezTo>
                      <a:pt x="78" y="96"/>
                      <a:pt x="78" y="96"/>
                      <a:pt x="78" y="96"/>
                    </a:cubicBezTo>
                    <a:cubicBezTo>
                      <a:pt x="77" y="95"/>
                      <a:pt x="76" y="94"/>
                      <a:pt x="74" y="95"/>
                    </a:cubicBezTo>
                    <a:cubicBezTo>
                      <a:pt x="73" y="96"/>
                      <a:pt x="72" y="97"/>
                      <a:pt x="73" y="98"/>
                    </a:cubicBezTo>
                    <a:cubicBezTo>
                      <a:pt x="75" y="104"/>
                      <a:pt x="75" y="104"/>
                      <a:pt x="75" y="104"/>
                    </a:cubicBezTo>
                    <a:cubicBezTo>
                      <a:pt x="72" y="105"/>
                      <a:pt x="67" y="106"/>
                      <a:pt x="63" y="107"/>
                    </a:cubicBezTo>
                    <a:cubicBezTo>
                      <a:pt x="63" y="100"/>
                      <a:pt x="63" y="100"/>
                      <a:pt x="63" y="100"/>
                    </a:cubicBezTo>
                    <a:cubicBezTo>
                      <a:pt x="63" y="97"/>
                      <a:pt x="61" y="96"/>
                      <a:pt x="59" y="96"/>
                    </a:cubicBezTo>
                    <a:cubicBezTo>
                      <a:pt x="57" y="96"/>
                      <a:pt x="55" y="98"/>
                      <a:pt x="55" y="100"/>
                    </a:cubicBezTo>
                    <a:cubicBezTo>
                      <a:pt x="55" y="107"/>
                      <a:pt x="55" y="107"/>
                      <a:pt x="55" y="107"/>
                    </a:cubicBezTo>
                    <a:cubicBezTo>
                      <a:pt x="51" y="107"/>
                      <a:pt x="47" y="106"/>
                      <a:pt x="43" y="105"/>
                    </a:cubicBezTo>
                    <a:cubicBezTo>
                      <a:pt x="45" y="99"/>
                      <a:pt x="45" y="99"/>
                      <a:pt x="45" y="99"/>
                    </a:cubicBezTo>
                    <a:cubicBezTo>
                      <a:pt x="46" y="98"/>
                      <a:pt x="45" y="96"/>
                      <a:pt x="44" y="96"/>
                    </a:cubicBezTo>
                    <a:cubicBezTo>
                      <a:pt x="42" y="95"/>
                      <a:pt x="41" y="96"/>
                      <a:pt x="40" y="97"/>
                    </a:cubicBezTo>
                    <a:cubicBezTo>
                      <a:pt x="38" y="103"/>
                      <a:pt x="38" y="103"/>
                      <a:pt x="38" y="103"/>
                    </a:cubicBezTo>
                    <a:cubicBezTo>
                      <a:pt x="34" y="101"/>
                      <a:pt x="31" y="99"/>
                      <a:pt x="27" y="96"/>
                    </a:cubicBezTo>
                    <a:cubicBezTo>
                      <a:pt x="32" y="91"/>
                      <a:pt x="32" y="91"/>
                      <a:pt x="32" y="91"/>
                    </a:cubicBezTo>
                    <a:cubicBezTo>
                      <a:pt x="34" y="89"/>
                      <a:pt x="34" y="87"/>
                      <a:pt x="32" y="85"/>
                    </a:cubicBezTo>
                    <a:cubicBezTo>
                      <a:pt x="31" y="84"/>
                      <a:pt x="28" y="84"/>
                      <a:pt x="27" y="85"/>
                    </a:cubicBezTo>
                    <a:cubicBezTo>
                      <a:pt x="22" y="91"/>
                      <a:pt x="22" y="91"/>
                      <a:pt x="22" y="91"/>
                    </a:cubicBezTo>
                    <a:cubicBezTo>
                      <a:pt x="19" y="87"/>
                      <a:pt x="17" y="84"/>
                      <a:pt x="15" y="80"/>
                    </a:cubicBezTo>
                    <a:cubicBezTo>
                      <a:pt x="20" y="78"/>
                      <a:pt x="20" y="78"/>
                      <a:pt x="20" y="78"/>
                    </a:cubicBezTo>
                    <a:cubicBezTo>
                      <a:pt x="22" y="77"/>
                      <a:pt x="22" y="76"/>
                      <a:pt x="22" y="74"/>
                    </a:cubicBezTo>
                    <a:cubicBezTo>
                      <a:pt x="21" y="73"/>
                      <a:pt x="19" y="72"/>
                      <a:pt x="18" y="73"/>
                    </a:cubicBezTo>
                    <a:cubicBezTo>
                      <a:pt x="13" y="75"/>
                      <a:pt x="13" y="75"/>
                      <a:pt x="13" y="75"/>
                    </a:cubicBezTo>
                    <a:cubicBezTo>
                      <a:pt x="11" y="71"/>
                      <a:pt x="10" y="67"/>
                      <a:pt x="10" y="63"/>
                    </a:cubicBezTo>
                    <a:cubicBezTo>
                      <a:pt x="17" y="63"/>
                      <a:pt x="17" y="63"/>
                      <a:pt x="17" y="63"/>
                    </a:cubicBezTo>
                    <a:cubicBezTo>
                      <a:pt x="19" y="63"/>
                      <a:pt x="21" y="61"/>
                      <a:pt x="21" y="59"/>
                    </a:cubicBezTo>
                    <a:cubicBezTo>
                      <a:pt x="21" y="57"/>
                      <a:pt x="19" y="55"/>
                      <a:pt x="17" y="55"/>
                    </a:cubicBezTo>
                    <a:cubicBezTo>
                      <a:pt x="10" y="55"/>
                      <a:pt x="10" y="55"/>
                      <a:pt x="10" y="55"/>
                    </a:cubicBezTo>
                    <a:cubicBezTo>
                      <a:pt x="10" y="51"/>
                      <a:pt x="11" y="47"/>
                      <a:pt x="12" y="44"/>
                    </a:cubicBezTo>
                    <a:cubicBezTo>
                      <a:pt x="18" y="46"/>
                      <a:pt x="18" y="46"/>
                      <a:pt x="18" y="46"/>
                    </a:cubicBezTo>
                    <a:cubicBezTo>
                      <a:pt x="19" y="46"/>
                      <a:pt x="20" y="46"/>
                      <a:pt x="21" y="44"/>
                    </a:cubicBezTo>
                    <a:cubicBezTo>
                      <a:pt x="21" y="43"/>
                      <a:pt x="21" y="41"/>
                      <a:pt x="19" y="41"/>
                    </a:cubicBezTo>
                    <a:cubicBezTo>
                      <a:pt x="14" y="39"/>
                      <a:pt x="14" y="39"/>
                      <a:pt x="14" y="39"/>
                    </a:cubicBezTo>
                    <a:cubicBezTo>
                      <a:pt x="15" y="34"/>
                      <a:pt x="18" y="31"/>
                      <a:pt x="20" y="27"/>
                    </a:cubicBezTo>
                    <a:cubicBezTo>
                      <a:pt x="26" y="32"/>
                      <a:pt x="26" y="32"/>
                      <a:pt x="26" y="32"/>
                    </a:cubicBezTo>
                    <a:cubicBezTo>
                      <a:pt x="27" y="34"/>
                      <a:pt x="30" y="34"/>
                      <a:pt x="31" y="32"/>
                    </a:cubicBezTo>
                    <a:cubicBezTo>
                      <a:pt x="33" y="31"/>
                      <a:pt x="33" y="28"/>
                      <a:pt x="31" y="27"/>
                    </a:cubicBezTo>
                    <a:cubicBezTo>
                      <a:pt x="26" y="22"/>
                      <a:pt x="26" y="22"/>
                      <a:pt x="26" y="22"/>
                    </a:cubicBezTo>
                    <a:cubicBezTo>
                      <a:pt x="29" y="19"/>
                      <a:pt x="32" y="17"/>
                      <a:pt x="36" y="15"/>
                    </a:cubicBezTo>
                    <a:cubicBezTo>
                      <a:pt x="39" y="20"/>
                      <a:pt x="39" y="20"/>
                      <a:pt x="39" y="20"/>
                    </a:cubicBezTo>
                    <a:cubicBezTo>
                      <a:pt x="39" y="22"/>
                      <a:pt x="41" y="22"/>
                      <a:pt x="42" y="22"/>
                    </a:cubicBezTo>
                    <a:cubicBezTo>
                      <a:pt x="43" y="21"/>
                      <a:pt x="44" y="20"/>
                      <a:pt x="44" y="18"/>
                    </a:cubicBezTo>
                    <a:cubicBezTo>
                      <a:pt x="41" y="12"/>
                      <a:pt x="41" y="12"/>
                      <a:pt x="41" y="12"/>
                    </a:cubicBezTo>
                    <a:cubicBezTo>
                      <a:pt x="45" y="11"/>
                      <a:pt x="49" y="10"/>
                      <a:pt x="53" y="10"/>
                    </a:cubicBezTo>
                    <a:cubicBezTo>
                      <a:pt x="54" y="17"/>
                      <a:pt x="54" y="17"/>
                      <a:pt x="54" y="17"/>
                    </a:cubicBezTo>
                    <a:cubicBezTo>
                      <a:pt x="54" y="19"/>
                      <a:pt x="55" y="21"/>
                      <a:pt x="57" y="21"/>
                    </a:cubicBezTo>
                    <a:cubicBezTo>
                      <a:pt x="60" y="21"/>
                      <a:pt x="61" y="19"/>
                      <a:pt x="61" y="17"/>
                    </a:cubicBezTo>
                    <a:cubicBezTo>
                      <a:pt x="61" y="9"/>
                      <a:pt x="61" y="9"/>
                      <a:pt x="61" y="9"/>
                    </a:cubicBezTo>
                    <a:cubicBezTo>
                      <a:pt x="65" y="10"/>
                      <a:pt x="70" y="10"/>
                      <a:pt x="74" y="12"/>
                    </a:cubicBezTo>
                    <a:cubicBezTo>
                      <a:pt x="71" y="18"/>
                      <a:pt x="71" y="18"/>
                      <a:pt x="71" y="18"/>
                    </a:cubicBezTo>
                    <a:cubicBezTo>
                      <a:pt x="71" y="19"/>
                      <a:pt x="71" y="21"/>
                      <a:pt x="73" y="21"/>
                    </a:cubicBezTo>
                    <a:cubicBezTo>
                      <a:pt x="74" y="22"/>
                      <a:pt x="76" y="21"/>
                      <a:pt x="76" y="20"/>
                    </a:cubicBezTo>
                    <a:cubicBezTo>
                      <a:pt x="79" y="14"/>
                      <a:pt x="79" y="14"/>
                      <a:pt x="79" y="14"/>
                    </a:cubicBezTo>
                    <a:cubicBezTo>
                      <a:pt x="82" y="15"/>
                      <a:pt x="86" y="18"/>
                      <a:pt x="89" y="20"/>
                    </a:cubicBezTo>
                    <a:cubicBezTo>
                      <a:pt x="84" y="25"/>
                      <a:pt x="84" y="25"/>
                      <a:pt x="84" y="25"/>
                    </a:cubicBezTo>
                    <a:cubicBezTo>
                      <a:pt x="83" y="27"/>
                      <a:pt x="83" y="30"/>
                      <a:pt x="84" y="31"/>
                    </a:cubicBezTo>
                    <a:cubicBezTo>
                      <a:pt x="86" y="32"/>
                      <a:pt x="88" y="32"/>
                      <a:pt x="90" y="31"/>
                    </a:cubicBezTo>
                    <a:cubicBezTo>
                      <a:pt x="95" y="26"/>
                      <a:pt x="95" y="26"/>
                      <a:pt x="95" y="26"/>
                    </a:cubicBezTo>
                    <a:cubicBezTo>
                      <a:pt x="98" y="29"/>
                      <a:pt x="100" y="33"/>
                      <a:pt x="102" y="37"/>
                    </a:cubicBezTo>
                    <a:cubicBezTo>
                      <a:pt x="96" y="39"/>
                      <a:pt x="96" y="39"/>
                      <a:pt x="96" y="39"/>
                    </a:cubicBezTo>
                    <a:cubicBezTo>
                      <a:pt x="95" y="40"/>
                      <a:pt x="94" y="41"/>
                      <a:pt x="95" y="43"/>
                    </a:cubicBezTo>
                    <a:cubicBezTo>
                      <a:pt x="96" y="44"/>
                      <a:pt x="97" y="45"/>
                      <a:pt x="98" y="44"/>
                    </a:cubicBezTo>
                    <a:cubicBezTo>
                      <a:pt x="104" y="41"/>
                      <a:pt x="104" y="41"/>
                      <a:pt x="104" y="41"/>
                    </a:cubicBezTo>
                    <a:cubicBezTo>
                      <a:pt x="106" y="45"/>
                      <a:pt x="106" y="49"/>
                      <a:pt x="107" y="53"/>
                    </a:cubicBezTo>
                    <a:cubicBezTo>
                      <a:pt x="100" y="53"/>
                      <a:pt x="100" y="53"/>
                      <a:pt x="100" y="53"/>
                    </a:cubicBezTo>
                    <a:cubicBezTo>
                      <a:pt x="98" y="53"/>
                      <a:pt x="96" y="55"/>
                      <a:pt x="96" y="57"/>
                    </a:cubicBezTo>
                    <a:cubicBezTo>
                      <a:pt x="96" y="60"/>
                      <a:pt x="98" y="61"/>
                      <a:pt x="100" y="61"/>
                    </a:cubicBezTo>
                    <a:cubicBezTo>
                      <a:pt x="107" y="61"/>
                      <a:pt x="107" y="61"/>
                      <a:pt x="107" y="61"/>
                    </a:cubicBezTo>
                    <a:cubicBezTo>
                      <a:pt x="107" y="65"/>
                      <a:pt x="106" y="69"/>
                      <a:pt x="105" y="73"/>
                    </a:cubicBezTo>
                    <a:cubicBezTo>
                      <a:pt x="99" y="71"/>
                      <a:pt x="99" y="71"/>
                      <a:pt x="99" y="71"/>
                    </a:cubicBezTo>
                    <a:cubicBezTo>
                      <a:pt x="98" y="71"/>
                      <a:pt x="96" y="71"/>
                      <a:pt x="96" y="73"/>
                    </a:cubicBezTo>
                    <a:cubicBezTo>
                      <a:pt x="95" y="74"/>
                      <a:pt x="96" y="76"/>
                      <a:pt x="97" y="76"/>
                    </a:cubicBezTo>
                    <a:cubicBezTo>
                      <a:pt x="103" y="78"/>
                      <a:pt x="103" y="78"/>
                      <a:pt x="103" y="78"/>
                    </a:cubicBezTo>
                    <a:cubicBezTo>
                      <a:pt x="101" y="82"/>
                      <a:pt x="99" y="86"/>
                      <a:pt x="96" y="89"/>
                    </a:cubicBezTo>
                    <a:close/>
                  </a:path>
                </a:pathLst>
              </a:custGeom>
              <a:solidFill>
                <a:srgbClr val="39363A"/>
              </a:solidFill>
              <a:ln>
                <a:noFill/>
              </a:ln>
            </p:spPr>
            <p:txBody>
              <a:bodyPr anchor="ctr"/>
              <a:lstStyle/>
              <a:p>
                <a:pPr algn="ctr"/>
                <a:endParaRPr/>
              </a:p>
            </p:txBody>
          </p:sp>
          <p:sp>
            <p:nvSpPr>
              <p:cNvPr id="136" name="任意多边形: 形状 135"/>
              <p:cNvSpPr/>
              <p:nvPr/>
            </p:nvSpPr>
            <p:spPr bwMode="auto">
              <a:xfrm>
                <a:off x="4415" y="453"/>
                <a:ext cx="33" cy="82"/>
              </a:xfrm>
              <a:custGeom>
                <a:avLst/>
                <a:gdLst>
                  <a:gd name="T0" fmla="*/ 11 w 17"/>
                  <a:gd name="T1" fmla="*/ 26 h 42"/>
                  <a:gd name="T2" fmla="*/ 10 w 17"/>
                  <a:gd name="T3" fmla="*/ 3 h 42"/>
                  <a:gd name="T4" fmla="*/ 8 w 17"/>
                  <a:gd name="T5" fmla="*/ 0 h 42"/>
                  <a:gd name="T6" fmla="*/ 5 w 17"/>
                  <a:gd name="T7" fmla="*/ 3 h 42"/>
                  <a:gd name="T8" fmla="*/ 5 w 17"/>
                  <a:gd name="T9" fmla="*/ 26 h 42"/>
                  <a:gd name="T10" fmla="*/ 0 w 17"/>
                  <a:gd name="T11" fmla="*/ 34 h 42"/>
                  <a:gd name="T12" fmla="*/ 8 w 17"/>
                  <a:gd name="T13" fmla="*/ 42 h 42"/>
                  <a:gd name="T14" fmla="*/ 17 w 17"/>
                  <a:gd name="T15" fmla="*/ 33 h 42"/>
                  <a:gd name="T16" fmla="*/ 11 w 17"/>
                  <a:gd name="T17" fmla="*/ 2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42">
                    <a:moveTo>
                      <a:pt x="11" y="26"/>
                    </a:moveTo>
                    <a:cubicBezTo>
                      <a:pt x="10" y="3"/>
                      <a:pt x="10" y="3"/>
                      <a:pt x="10" y="3"/>
                    </a:cubicBezTo>
                    <a:cubicBezTo>
                      <a:pt x="10" y="1"/>
                      <a:pt x="9" y="0"/>
                      <a:pt x="8" y="0"/>
                    </a:cubicBezTo>
                    <a:cubicBezTo>
                      <a:pt x="6" y="0"/>
                      <a:pt x="5" y="1"/>
                      <a:pt x="5" y="3"/>
                    </a:cubicBezTo>
                    <a:cubicBezTo>
                      <a:pt x="5" y="26"/>
                      <a:pt x="5" y="26"/>
                      <a:pt x="5" y="26"/>
                    </a:cubicBezTo>
                    <a:cubicBezTo>
                      <a:pt x="2" y="27"/>
                      <a:pt x="0" y="30"/>
                      <a:pt x="0" y="34"/>
                    </a:cubicBezTo>
                    <a:cubicBezTo>
                      <a:pt x="0" y="38"/>
                      <a:pt x="4" y="42"/>
                      <a:pt x="8" y="42"/>
                    </a:cubicBezTo>
                    <a:cubicBezTo>
                      <a:pt x="13" y="42"/>
                      <a:pt x="17" y="38"/>
                      <a:pt x="17" y="33"/>
                    </a:cubicBezTo>
                    <a:cubicBezTo>
                      <a:pt x="17" y="30"/>
                      <a:pt x="14" y="27"/>
                      <a:pt x="11" y="26"/>
                    </a:cubicBezTo>
                    <a:close/>
                  </a:path>
                </a:pathLst>
              </a:custGeom>
              <a:solidFill>
                <a:srgbClr val="39363A"/>
              </a:solidFill>
              <a:ln>
                <a:noFill/>
              </a:ln>
            </p:spPr>
            <p:txBody>
              <a:bodyPr anchor="ctr"/>
              <a:lstStyle/>
              <a:p>
                <a:pPr algn="ctr"/>
                <a:endParaRPr/>
              </a:p>
            </p:txBody>
          </p:sp>
          <p:sp>
            <p:nvSpPr>
              <p:cNvPr id="137" name="任意多边形: 形状 136"/>
              <p:cNvSpPr/>
              <p:nvPr/>
            </p:nvSpPr>
            <p:spPr bwMode="auto">
              <a:xfrm>
                <a:off x="4423" y="539"/>
                <a:ext cx="19" cy="43"/>
              </a:xfrm>
              <a:custGeom>
                <a:avLst/>
                <a:gdLst>
                  <a:gd name="T0" fmla="*/ 0 w 10"/>
                  <a:gd name="T1" fmla="*/ 1 h 22"/>
                  <a:gd name="T2" fmla="*/ 0 w 10"/>
                  <a:gd name="T3" fmla="*/ 17 h 22"/>
                  <a:gd name="T4" fmla="*/ 5 w 10"/>
                  <a:gd name="T5" fmla="*/ 22 h 22"/>
                  <a:gd name="T6" fmla="*/ 9 w 10"/>
                  <a:gd name="T7" fmla="*/ 17 h 22"/>
                  <a:gd name="T8" fmla="*/ 9 w 10"/>
                  <a:gd name="T9" fmla="*/ 0 h 22"/>
                  <a:gd name="T10" fmla="*/ 5 w 10"/>
                  <a:gd name="T11" fmla="*/ 1 h 22"/>
                  <a:gd name="T12" fmla="*/ 0 w 10"/>
                  <a:gd name="T13" fmla="*/ 1 h 22"/>
                </a:gdLst>
                <a:ahLst/>
                <a:cxnLst>
                  <a:cxn ang="0">
                    <a:pos x="T0" y="T1"/>
                  </a:cxn>
                  <a:cxn ang="0">
                    <a:pos x="T2" y="T3"/>
                  </a:cxn>
                  <a:cxn ang="0">
                    <a:pos x="T4" y="T5"/>
                  </a:cxn>
                  <a:cxn ang="0">
                    <a:pos x="T6" y="T7"/>
                  </a:cxn>
                  <a:cxn ang="0">
                    <a:pos x="T8" y="T9"/>
                  </a:cxn>
                  <a:cxn ang="0">
                    <a:pos x="T10" y="T11"/>
                  </a:cxn>
                  <a:cxn ang="0">
                    <a:pos x="T12" y="T13"/>
                  </a:cxn>
                </a:cxnLst>
                <a:rect l="0" t="0" r="r" b="b"/>
                <a:pathLst>
                  <a:path w="10" h="22">
                    <a:moveTo>
                      <a:pt x="0" y="1"/>
                    </a:moveTo>
                    <a:cubicBezTo>
                      <a:pt x="0" y="17"/>
                      <a:pt x="0" y="17"/>
                      <a:pt x="0" y="17"/>
                    </a:cubicBezTo>
                    <a:cubicBezTo>
                      <a:pt x="0" y="20"/>
                      <a:pt x="2" y="22"/>
                      <a:pt x="5" y="22"/>
                    </a:cubicBezTo>
                    <a:cubicBezTo>
                      <a:pt x="8" y="22"/>
                      <a:pt x="10" y="20"/>
                      <a:pt x="9" y="17"/>
                    </a:cubicBezTo>
                    <a:cubicBezTo>
                      <a:pt x="9" y="0"/>
                      <a:pt x="9" y="0"/>
                      <a:pt x="9" y="0"/>
                    </a:cubicBezTo>
                    <a:cubicBezTo>
                      <a:pt x="8" y="1"/>
                      <a:pt x="6" y="1"/>
                      <a:pt x="5" y="1"/>
                    </a:cubicBezTo>
                    <a:cubicBezTo>
                      <a:pt x="3" y="1"/>
                      <a:pt x="1" y="1"/>
                      <a:pt x="0" y="1"/>
                    </a:cubicBezTo>
                    <a:close/>
                  </a:path>
                </a:pathLst>
              </a:custGeom>
              <a:solidFill>
                <a:srgbClr val="39363A"/>
              </a:solidFill>
              <a:ln>
                <a:noFill/>
              </a:ln>
            </p:spPr>
            <p:txBody>
              <a:bodyPr anchor="ctr"/>
              <a:lstStyle/>
              <a:p>
                <a:pPr algn="ctr"/>
                <a:endParaRPr/>
              </a:p>
            </p:txBody>
          </p:sp>
          <p:sp>
            <p:nvSpPr>
              <p:cNvPr id="138" name="任意多边形: 形状 137"/>
              <p:cNvSpPr/>
              <p:nvPr/>
            </p:nvSpPr>
            <p:spPr bwMode="auto">
              <a:xfrm>
                <a:off x="4841" y="1706"/>
                <a:ext cx="104" cy="210"/>
              </a:xfrm>
              <a:custGeom>
                <a:avLst/>
                <a:gdLst>
                  <a:gd name="T0" fmla="*/ 37 w 53"/>
                  <a:gd name="T1" fmla="*/ 48 h 107"/>
                  <a:gd name="T2" fmla="*/ 37 w 53"/>
                  <a:gd name="T3" fmla="*/ 26 h 107"/>
                  <a:gd name="T4" fmla="*/ 38 w 53"/>
                  <a:gd name="T5" fmla="*/ 26 h 107"/>
                  <a:gd name="T6" fmla="*/ 45 w 53"/>
                  <a:gd name="T7" fmla="*/ 27 h 107"/>
                  <a:gd name="T8" fmla="*/ 46 w 53"/>
                  <a:gd name="T9" fmla="*/ 26 h 107"/>
                  <a:gd name="T10" fmla="*/ 48 w 53"/>
                  <a:gd name="T11" fmla="*/ 22 h 107"/>
                  <a:gd name="T12" fmla="*/ 48 w 53"/>
                  <a:gd name="T13" fmla="*/ 18 h 107"/>
                  <a:gd name="T14" fmla="*/ 47 w 53"/>
                  <a:gd name="T15" fmla="*/ 15 h 107"/>
                  <a:gd name="T16" fmla="*/ 45 w 53"/>
                  <a:gd name="T17" fmla="*/ 14 h 107"/>
                  <a:gd name="T18" fmla="*/ 42 w 53"/>
                  <a:gd name="T19" fmla="*/ 14 h 107"/>
                  <a:gd name="T20" fmla="*/ 37 w 53"/>
                  <a:gd name="T21" fmla="*/ 13 h 107"/>
                  <a:gd name="T22" fmla="*/ 36 w 53"/>
                  <a:gd name="T23" fmla="*/ 3 h 107"/>
                  <a:gd name="T24" fmla="*/ 33 w 53"/>
                  <a:gd name="T25" fmla="*/ 0 h 107"/>
                  <a:gd name="T26" fmla="*/ 29 w 53"/>
                  <a:gd name="T27" fmla="*/ 4 h 107"/>
                  <a:gd name="T28" fmla="*/ 30 w 53"/>
                  <a:gd name="T29" fmla="*/ 13 h 107"/>
                  <a:gd name="T30" fmla="*/ 29 w 53"/>
                  <a:gd name="T31" fmla="*/ 13 h 107"/>
                  <a:gd name="T32" fmla="*/ 23 w 53"/>
                  <a:gd name="T33" fmla="*/ 14 h 107"/>
                  <a:gd name="T34" fmla="*/ 22 w 53"/>
                  <a:gd name="T35" fmla="*/ 4 h 107"/>
                  <a:gd name="T36" fmla="*/ 19 w 53"/>
                  <a:gd name="T37" fmla="*/ 0 h 107"/>
                  <a:gd name="T38" fmla="*/ 16 w 53"/>
                  <a:gd name="T39" fmla="*/ 4 h 107"/>
                  <a:gd name="T40" fmla="*/ 16 w 53"/>
                  <a:gd name="T41" fmla="*/ 15 h 107"/>
                  <a:gd name="T42" fmla="*/ 8 w 53"/>
                  <a:gd name="T43" fmla="*/ 20 h 107"/>
                  <a:gd name="T44" fmla="*/ 3 w 53"/>
                  <a:gd name="T45" fmla="*/ 26 h 107"/>
                  <a:gd name="T46" fmla="*/ 2 w 53"/>
                  <a:gd name="T47" fmla="*/ 34 h 107"/>
                  <a:gd name="T48" fmla="*/ 4 w 53"/>
                  <a:gd name="T49" fmla="*/ 43 h 107"/>
                  <a:gd name="T50" fmla="*/ 8 w 53"/>
                  <a:gd name="T51" fmla="*/ 49 h 107"/>
                  <a:gd name="T52" fmla="*/ 15 w 53"/>
                  <a:gd name="T53" fmla="*/ 54 h 107"/>
                  <a:gd name="T54" fmla="*/ 17 w 53"/>
                  <a:gd name="T55" fmla="*/ 55 h 107"/>
                  <a:gd name="T56" fmla="*/ 17 w 53"/>
                  <a:gd name="T57" fmla="*/ 79 h 107"/>
                  <a:gd name="T58" fmla="*/ 11 w 53"/>
                  <a:gd name="T59" fmla="*/ 78 h 107"/>
                  <a:gd name="T60" fmla="*/ 3 w 53"/>
                  <a:gd name="T61" fmla="*/ 76 h 107"/>
                  <a:gd name="T62" fmla="*/ 2 w 53"/>
                  <a:gd name="T63" fmla="*/ 77 h 107"/>
                  <a:gd name="T64" fmla="*/ 1 w 53"/>
                  <a:gd name="T65" fmla="*/ 81 h 107"/>
                  <a:gd name="T66" fmla="*/ 0 w 53"/>
                  <a:gd name="T67" fmla="*/ 85 h 107"/>
                  <a:gd name="T68" fmla="*/ 1 w 53"/>
                  <a:gd name="T69" fmla="*/ 88 h 107"/>
                  <a:gd name="T70" fmla="*/ 9 w 53"/>
                  <a:gd name="T71" fmla="*/ 91 h 107"/>
                  <a:gd name="T72" fmla="*/ 17 w 53"/>
                  <a:gd name="T73" fmla="*/ 92 h 107"/>
                  <a:gd name="T74" fmla="*/ 18 w 53"/>
                  <a:gd name="T75" fmla="*/ 104 h 107"/>
                  <a:gd name="T76" fmla="*/ 21 w 53"/>
                  <a:gd name="T77" fmla="*/ 107 h 107"/>
                  <a:gd name="T78" fmla="*/ 25 w 53"/>
                  <a:gd name="T79" fmla="*/ 104 h 107"/>
                  <a:gd name="T80" fmla="*/ 24 w 53"/>
                  <a:gd name="T81" fmla="*/ 92 h 107"/>
                  <a:gd name="T82" fmla="*/ 31 w 53"/>
                  <a:gd name="T83" fmla="*/ 91 h 107"/>
                  <a:gd name="T84" fmla="*/ 32 w 53"/>
                  <a:gd name="T85" fmla="*/ 103 h 107"/>
                  <a:gd name="T86" fmla="*/ 35 w 53"/>
                  <a:gd name="T87" fmla="*/ 107 h 107"/>
                  <a:gd name="T88" fmla="*/ 38 w 53"/>
                  <a:gd name="T89" fmla="*/ 103 h 107"/>
                  <a:gd name="T90" fmla="*/ 38 w 53"/>
                  <a:gd name="T91" fmla="*/ 89 h 107"/>
                  <a:gd name="T92" fmla="*/ 44 w 53"/>
                  <a:gd name="T93" fmla="*/ 87 h 107"/>
                  <a:gd name="T94" fmla="*/ 50 w 53"/>
                  <a:gd name="T95" fmla="*/ 80 h 107"/>
                  <a:gd name="T96" fmla="*/ 53 w 53"/>
                  <a:gd name="T97" fmla="*/ 69 h 107"/>
                  <a:gd name="T98" fmla="*/ 47 w 53"/>
                  <a:gd name="T99" fmla="*/ 55 h 107"/>
                  <a:gd name="T100" fmla="*/ 37 w 53"/>
                  <a:gd name="T101" fmla="*/ 48 h 107"/>
                  <a:gd name="T102" fmla="*/ 31 w 53"/>
                  <a:gd name="T103" fmla="*/ 77 h 107"/>
                  <a:gd name="T104" fmla="*/ 24 w 53"/>
                  <a:gd name="T105" fmla="*/ 79 h 107"/>
                  <a:gd name="T106" fmla="*/ 24 w 53"/>
                  <a:gd name="T107" fmla="*/ 57 h 107"/>
                  <a:gd name="T108" fmla="*/ 31 w 53"/>
                  <a:gd name="T109" fmla="*/ 60 h 107"/>
                  <a:gd name="T110" fmla="*/ 31 w 53"/>
                  <a:gd name="T111" fmla="*/ 77 h 107"/>
                  <a:gd name="T112" fmla="*/ 30 w 53"/>
                  <a:gd name="T113" fmla="*/ 45 h 107"/>
                  <a:gd name="T114" fmla="*/ 23 w 53"/>
                  <a:gd name="T115" fmla="*/ 42 h 107"/>
                  <a:gd name="T116" fmla="*/ 23 w 53"/>
                  <a:gd name="T117" fmla="*/ 26 h 107"/>
                  <a:gd name="T118" fmla="*/ 30 w 53"/>
                  <a:gd name="T119" fmla="*/ 25 h 107"/>
                  <a:gd name="T120" fmla="*/ 30 w 53"/>
                  <a:gd name="T121" fmla="*/ 4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 h="107">
                    <a:moveTo>
                      <a:pt x="37" y="48"/>
                    </a:moveTo>
                    <a:cubicBezTo>
                      <a:pt x="37" y="26"/>
                      <a:pt x="37" y="26"/>
                      <a:pt x="37" y="26"/>
                    </a:cubicBezTo>
                    <a:cubicBezTo>
                      <a:pt x="37" y="26"/>
                      <a:pt x="38" y="26"/>
                      <a:pt x="38" y="26"/>
                    </a:cubicBezTo>
                    <a:cubicBezTo>
                      <a:pt x="41" y="26"/>
                      <a:pt x="43" y="27"/>
                      <a:pt x="45" y="27"/>
                    </a:cubicBezTo>
                    <a:cubicBezTo>
                      <a:pt x="45" y="28"/>
                      <a:pt x="46" y="27"/>
                      <a:pt x="46" y="26"/>
                    </a:cubicBezTo>
                    <a:cubicBezTo>
                      <a:pt x="47" y="25"/>
                      <a:pt x="48" y="23"/>
                      <a:pt x="48" y="22"/>
                    </a:cubicBezTo>
                    <a:cubicBezTo>
                      <a:pt x="48" y="20"/>
                      <a:pt x="48" y="19"/>
                      <a:pt x="48" y="18"/>
                    </a:cubicBezTo>
                    <a:cubicBezTo>
                      <a:pt x="48" y="16"/>
                      <a:pt x="48" y="15"/>
                      <a:pt x="47" y="15"/>
                    </a:cubicBezTo>
                    <a:cubicBezTo>
                      <a:pt x="47" y="15"/>
                      <a:pt x="46" y="15"/>
                      <a:pt x="45" y="14"/>
                    </a:cubicBezTo>
                    <a:cubicBezTo>
                      <a:pt x="44" y="14"/>
                      <a:pt x="43" y="14"/>
                      <a:pt x="42" y="14"/>
                    </a:cubicBezTo>
                    <a:cubicBezTo>
                      <a:pt x="40" y="14"/>
                      <a:pt x="39" y="13"/>
                      <a:pt x="37" y="13"/>
                    </a:cubicBezTo>
                    <a:cubicBezTo>
                      <a:pt x="36" y="3"/>
                      <a:pt x="36" y="3"/>
                      <a:pt x="36" y="3"/>
                    </a:cubicBezTo>
                    <a:cubicBezTo>
                      <a:pt x="36" y="2"/>
                      <a:pt x="35" y="0"/>
                      <a:pt x="33" y="0"/>
                    </a:cubicBezTo>
                    <a:cubicBezTo>
                      <a:pt x="31" y="0"/>
                      <a:pt x="29" y="2"/>
                      <a:pt x="29" y="4"/>
                    </a:cubicBezTo>
                    <a:cubicBezTo>
                      <a:pt x="30" y="13"/>
                      <a:pt x="30" y="13"/>
                      <a:pt x="30" y="13"/>
                    </a:cubicBezTo>
                    <a:cubicBezTo>
                      <a:pt x="29" y="13"/>
                      <a:pt x="29" y="13"/>
                      <a:pt x="29" y="13"/>
                    </a:cubicBezTo>
                    <a:cubicBezTo>
                      <a:pt x="27" y="13"/>
                      <a:pt x="25" y="14"/>
                      <a:pt x="23" y="14"/>
                    </a:cubicBezTo>
                    <a:cubicBezTo>
                      <a:pt x="22" y="4"/>
                      <a:pt x="22" y="4"/>
                      <a:pt x="22" y="4"/>
                    </a:cubicBezTo>
                    <a:cubicBezTo>
                      <a:pt x="22" y="2"/>
                      <a:pt x="21" y="0"/>
                      <a:pt x="19" y="0"/>
                    </a:cubicBezTo>
                    <a:cubicBezTo>
                      <a:pt x="17" y="0"/>
                      <a:pt x="16" y="2"/>
                      <a:pt x="16" y="4"/>
                    </a:cubicBezTo>
                    <a:cubicBezTo>
                      <a:pt x="16" y="15"/>
                      <a:pt x="16" y="15"/>
                      <a:pt x="16" y="15"/>
                    </a:cubicBezTo>
                    <a:cubicBezTo>
                      <a:pt x="13" y="17"/>
                      <a:pt x="10" y="18"/>
                      <a:pt x="8" y="20"/>
                    </a:cubicBezTo>
                    <a:cubicBezTo>
                      <a:pt x="6" y="22"/>
                      <a:pt x="4" y="24"/>
                      <a:pt x="3" y="26"/>
                    </a:cubicBezTo>
                    <a:cubicBezTo>
                      <a:pt x="2" y="29"/>
                      <a:pt x="2" y="31"/>
                      <a:pt x="2" y="34"/>
                    </a:cubicBezTo>
                    <a:cubicBezTo>
                      <a:pt x="2" y="38"/>
                      <a:pt x="2" y="40"/>
                      <a:pt x="4" y="43"/>
                    </a:cubicBezTo>
                    <a:cubicBezTo>
                      <a:pt x="5" y="45"/>
                      <a:pt x="6" y="48"/>
                      <a:pt x="8" y="49"/>
                    </a:cubicBezTo>
                    <a:cubicBezTo>
                      <a:pt x="10" y="51"/>
                      <a:pt x="13" y="53"/>
                      <a:pt x="15" y="54"/>
                    </a:cubicBezTo>
                    <a:cubicBezTo>
                      <a:pt x="16" y="54"/>
                      <a:pt x="16" y="54"/>
                      <a:pt x="17" y="55"/>
                    </a:cubicBezTo>
                    <a:cubicBezTo>
                      <a:pt x="17" y="79"/>
                      <a:pt x="17" y="79"/>
                      <a:pt x="17" y="79"/>
                    </a:cubicBezTo>
                    <a:cubicBezTo>
                      <a:pt x="15" y="79"/>
                      <a:pt x="13" y="78"/>
                      <a:pt x="11" y="78"/>
                    </a:cubicBezTo>
                    <a:cubicBezTo>
                      <a:pt x="8" y="77"/>
                      <a:pt x="6" y="77"/>
                      <a:pt x="3" y="76"/>
                    </a:cubicBezTo>
                    <a:cubicBezTo>
                      <a:pt x="3" y="76"/>
                      <a:pt x="2" y="76"/>
                      <a:pt x="2" y="77"/>
                    </a:cubicBezTo>
                    <a:cubicBezTo>
                      <a:pt x="1" y="78"/>
                      <a:pt x="1" y="80"/>
                      <a:pt x="1" y="81"/>
                    </a:cubicBezTo>
                    <a:cubicBezTo>
                      <a:pt x="0" y="83"/>
                      <a:pt x="0" y="84"/>
                      <a:pt x="0" y="85"/>
                    </a:cubicBezTo>
                    <a:cubicBezTo>
                      <a:pt x="0" y="87"/>
                      <a:pt x="0" y="87"/>
                      <a:pt x="1" y="88"/>
                    </a:cubicBezTo>
                    <a:cubicBezTo>
                      <a:pt x="2" y="89"/>
                      <a:pt x="5" y="90"/>
                      <a:pt x="9" y="91"/>
                    </a:cubicBezTo>
                    <a:cubicBezTo>
                      <a:pt x="11" y="91"/>
                      <a:pt x="14" y="91"/>
                      <a:pt x="17" y="92"/>
                    </a:cubicBezTo>
                    <a:cubicBezTo>
                      <a:pt x="18" y="104"/>
                      <a:pt x="18" y="104"/>
                      <a:pt x="18" y="104"/>
                    </a:cubicBezTo>
                    <a:cubicBezTo>
                      <a:pt x="18" y="106"/>
                      <a:pt x="19" y="107"/>
                      <a:pt x="21" y="107"/>
                    </a:cubicBezTo>
                    <a:cubicBezTo>
                      <a:pt x="23" y="107"/>
                      <a:pt x="25" y="106"/>
                      <a:pt x="25" y="104"/>
                    </a:cubicBezTo>
                    <a:cubicBezTo>
                      <a:pt x="24" y="92"/>
                      <a:pt x="24" y="92"/>
                      <a:pt x="24" y="92"/>
                    </a:cubicBezTo>
                    <a:cubicBezTo>
                      <a:pt x="27" y="92"/>
                      <a:pt x="29" y="91"/>
                      <a:pt x="31" y="91"/>
                    </a:cubicBezTo>
                    <a:cubicBezTo>
                      <a:pt x="32" y="103"/>
                      <a:pt x="32" y="103"/>
                      <a:pt x="32" y="103"/>
                    </a:cubicBezTo>
                    <a:cubicBezTo>
                      <a:pt x="32" y="105"/>
                      <a:pt x="33" y="107"/>
                      <a:pt x="35" y="107"/>
                    </a:cubicBezTo>
                    <a:cubicBezTo>
                      <a:pt x="37" y="107"/>
                      <a:pt x="39" y="105"/>
                      <a:pt x="38" y="103"/>
                    </a:cubicBezTo>
                    <a:cubicBezTo>
                      <a:pt x="38" y="89"/>
                      <a:pt x="38" y="89"/>
                      <a:pt x="38" y="89"/>
                    </a:cubicBezTo>
                    <a:cubicBezTo>
                      <a:pt x="40" y="89"/>
                      <a:pt x="42" y="88"/>
                      <a:pt x="44" y="87"/>
                    </a:cubicBezTo>
                    <a:cubicBezTo>
                      <a:pt x="47" y="85"/>
                      <a:pt x="49" y="83"/>
                      <a:pt x="50" y="80"/>
                    </a:cubicBezTo>
                    <a:cubicBezTo>
                      <a:pt x="52" y="77"/>
                      <a:pt x="53" y="73"/>
                      <a:pt x="53" y="69"/>
                    </a:cubicBezTo>
                    <a:cubicBezTo>
                      <a:pt x="53" y="63"/>
                      <a:pt x="51" y="58"/>
                      <a:pt x="47" y="55"/>
                    </a:cubicBezTo>
                    <a:cubicBezTo>
                      <a:pt x="45" y="52"/>
                      <a:pt x="41" y="50"/>
                      <a:pt x="37" y="48"/>
                    </a:cubicBezTo>
                    <a:close/>
                    <a:moveTo>
                      <a:pt x="31" y="77"/>
                    </a:moveTo>
                    <a:cubicBezTo>
                      <a:pt x="29" y="78"/>
                      <a:pt x="27" y="79"/>
                      <a:pt x="24" y="79"/>
                    </a:cubicBezTo>
                    <a:cubicBezTo>
                      <a:pt x="24" y="57"/>
                      <a:pt x="24" y="57"/>
                      <a:pt x="24" y="57"/>
                    </a:cubicBezTo>
                    <a:cubicBezTo>
                      <a:pt x="26" y="58"/>
                      <a:pt x="29" y="59"/>
                      <a:pt x="31" y="60"/>
                    </a:cubicBezTo>
                    <a:lnTo>
                      <a:pt x="31" y="77"/>
                    </a:lnTo>
                    <a:close/>
                    <a:moveTo>
                      <a:pt x="30" y="45"/>
                    </a:moveTo>
                    <a:cubicBezTo>
                      <a:pt x="28" y="44"/>
                      <a:pt x="25" y="43"/>
                      <a:pt x="23" y="42"/>
                    </a:cubicBezTo>
                    <a:cubicBezTo>
                      <a:pt x="23" y="26"/>
                      <a:pt x="23" y="26"/>
                      <a:pt x="23" y="26"/>
                    </a:cubicBezTo>
                    <a:cubicBezTo>
                      <a:pt x="25" y="26"/>
                      <a:pt x="27" y="25"/>
                      <a:pt x="30" y="25"/>
                    </a:cubicBezTo>
                    <a:lnTo>
                      <a:pt x="30" y="45"/>
                    </a:lnTo>
                    <a:close/>
                  </a:path>
                </a:pathLst>
              </a:custGeom>
              <a:solidFill>
                <a:srgbClr val="39363A"/>
              </a:solidFill>
              <a:ln>
                <a:noFill/>
              </a:ln>
            </p:spPr>
            <p:txBody>
              <a:bodyPr anchor="ctr"/>
              <a:lstStyle/>
              <a:p>
                <a:pPr algn="ctr"/>
                <a:endParaRPr/>
              </a:p>
            </p:txBody>
          </p:sp>
          <p:sp>
            <p:nvSpPr>
              <p:cNvPr id="139" name="任意多边形: 形状 138"/>
              <p:cNvSpPr/>
              <p:nvPr/>
            </p:nvSpPr>
            <p:spPr bwMode="auto">
              <a:xfrm>
                <a:off x="4872" y="1372"/>
                <a:ext cx="28" cy="61"/>
              </a:xfrm>
              <a:custGeom>
                <a:avLst/>
                <a:gdLst>
                  <a:gd name="T0" fmla="*/ 0 w 14"/>
                  <a:gd name="T1" fmla="*/ 27 h 31"/>
                  <a:gd name="T2" fmla="*/ 5 w 14"/>
                  <a:gd name="T3" fmla="*/ 31 h 31"/>
                  <a:gd name="T4" fmla="*/ 9 w 14"/>
                  <a:gd name="T5" fmla="*/ 31 h 31"/>
                  <a:gd name="T6" fmla="*/ 14 w 14"/>
                  <a:gd name="T7" fmla="*/ 27 h 31"/>
                  <a:gd name="T8" fmla="*/ 14 w 14"/>
                  <a:gd name="T9" fmla="*/ 4 h 31"/>
                  <a:gd name="T10" fmla="*/ 9 w 14"/>
                  <a:gd name="T11" fmla="*/ 0 h 31"/>
                  <a:gd name="T12" fmla="*/ 5 w 14"/>
                  <a:gd name="T13" fmla="*/ 0 h 31"/>
                  <a:gd name="T14" fmla="*/ 0 w 14"/>
                  <a:gd name="T15" fmla="*/ 4 h 31"/>
                  <a:gd name="T16" fmla="*/ 0 w 14"/>
                  <a:gd name="T17" fmla="*/ 2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1">
                    <a:moveTo>
                      <a:pt x="0" y="27"/>
                    </a:moveTo>
                    <a:cubicBezTo>
                      <a:pt x="0" y="29"/>
                      <a:pt x="2" y="31"/>
                      <a:pt x="5" y="31"/>
                    </a:cubicBezTo>
                    <a:cubicBezTo>
                      <a:pt x="9" y="31"/>
                      <a:pt x="9" y="31"/>
                      <a:pt x="9" y="31"/>
                    </a:cubicBezTo>
                    <a:cubicBezTo>
                      <a:pt x="12" y="31"/>
                      <a:pt x="14" y="29"/>
                      <a:pt x="14" y="27"/>
                    </a:cubicBezTo>
                    <a:cubicBezTo>
                      <a:pt x="14" y="4"/>
                      <a:pt x="14" y="4"/>
                      <a:pt x="14" y="4"/>
                    </a:cubicBezTo>
                    <a:cubicBezTo>
                      <a:pt x="14" y="2"/>
                      <a:pt x="12" y="0"/>
                      <a:pt x="9" y="0"/>
                    </a:cubicBezTo>
                    <a:cubicBezTo>
                      <a:pt x="5" y="0"/>
                      <a:pt x="5" y="0"/>
                      <a:pt x="5" y="0"/>
                    </a:cubicBezTo>
                    <a:cubicBezTo>
                      <a:pt x="2" y="0"/>
                      <a:pt x="0" y="2"/>
                      <a:pt x="0" y="4"/>
                    </a:cubicBezTo>
                    <a:lnTo>
                      <a:pt x="0" y="27"/>
                    </a:lnTo>
                    <a:close/>
                  </a:path>
                </a:pathLst>
              </a:custGeom>
              <a:solidFill>
                <a:srgbClr val="39363A"/>
              </a:solidFill>
              <a:ln>
                <a:noFill/>
              </a:ln>
            </p:spPr>
            <p:txBody>
              <a:bodyPr anchor="ctr"/>
              <a:lstStyle/>
              <a:p>
                <a:pPr algn="ctr"/>
                <a:endParaRPr/>
              </a:p>
            </p:txBody>
          </p:sp>
          <p:sp>
            <p:nvSpPr>
              <p:cNvPr id="140" name="任意多边形: 形状 139"/>
              <p:cNvSpPr/>
              <p:nvPr/>
            </p:nvSpPr>
            <p:spPr bwMode="auto">
              <a:xfrm>
                <a:off x="4835" y="1356"/>
                <a:ext cx="28" cy="77"/>
              </a:xfrm>
              <a:custGeom>
                <a:avLst/>
                <a:gdLst>
                  <a:gd name="T0" fmla="*/ 0 w 14"/>
                  <a:gd name="T1" fmla="*/ 35 h 39"/>
                  <a:gd name="T2" fmla="*/ 5 w 14"/>
                  <a:gd name="T3" fmla="*/ 39 h 39"/>
                  <a:gd name="T4" fmla="*/ 9 w 14"/>
                  <a:gd name="T5" fmla="*/ 39 h 39"/>
                  <a:gd name="T6" fmla="*/ 14 w 14"/>
                  <a:gd name="T7" fmla="*/ 35 h 39"/>
                  <a:gd name="T8" fmla="*/ 14 w 14"/>
                  <a:gd name="T9" fmla="*/ 4 h 39"/>
                  <a:gd name="T10" fmla="*/ 9 w 14"/>
                  <a:gd name="T11" fmla="*/ 0 h 39"/>
                  <a:gd name="T12" fmla="*/ 5 w 14"/>
                  <a:gd name="T13" fmla="*/ 0 h 39"/>
                  <a:gd name="T14" fmla="*/ 0 w 14"/>
                  <a:gd name="T15" fmla="*/ 4 h 39"/>
                  <a:gd name="T16" fmla="*/ 0 w 14"/>
                  <a:gd name="T17" fmla="*/ 3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9">
                    <a:moveTo>
                      <a:pt x="0" y="35"/>
                    </a:moveTo>
                    <a:cubicBezTo>
                      <a:pt x="0" y="37"/>
                      <a:pt x="2" y="39"/>
                      <a:pt x="5" y="39"/>
                    </a:cubicBezTo>
                    <a:cubicBezTo>
                      <a:pt x="9" y="39"/>
                      <a:pt x="9" y="39"/>
                      <a:pt x="9" y="39"/>
                    </a:cubicBezTo>
                    <a:cubicBezTo>
                      <a:pt x="12" y="39"/>
                      <a:pt x="14" y="37"/>
                      <a:pt x="14" y="35"/>
                    </a:cubicBezTo>
                    <a:cubicBezTo>
                      <a:pt x="14" y="4"/>
                      <a:pt x="14" y="4"/>
                      <a:pt x="14" y="4"/>
                    </a:cubicBezTo>
                    <a:cubicBezTo>
                      <a:pt x="14" y="1"/>
                      <a:pt x="12" y="0"/>
                      <a:pt x="9" y="0"/>
                    </a:cubicBezTo>
                    <a:cubicBezTo>
                      <a:pt x="5" y="0"/>
                      <a:pt x="5" y="0"/>
                      <a:pt x="5" y="0"/>
                    </a:cubicBezTo>
                    <a:cubicBezTo>
                      <a:pt x="2" y="0"/>
                      <a:pt x="0" y="1"/>
                      <a:pt x="0" y="4"/>
                    </a:cubicBezTo>
                    <a:lnTo>
                      <a:pt x="0" y="35"/>
                    </a:lnTo>
                    <a:close/>
                  </a:path>
                </a:pathLst>
              </a:custGeom>
              <a:solidFill>
                <a:srgbClr val="39363A"/>
              </a:solidFill>
              <a:ln>
                <a:noFill/>
              </a:ln>
            </p:spPr>
            <p:txBody>
              <a:bodyPr anchor="ctr"/>
              <a:lstStyle/>
              <a:p>
                <a:pPr algn="ctr"/>
                <a:endParaRPr/>
              </a:p>
            </p:txBody>
          </p:sp>
          <p:sp>
            <p:nvSpPr>
              <p:cNvPr id="141" name="任意多边形: 形状 140"/>
              <p:cNvSpPr/>
              <p:nvPr/>
            </p:nvSpPr>
            <p:spPr bwMode="auto">
              <a:xfrm>
                <a:off x="4798" y="1333"/>
                <a:ext cx="27" cy="100"/>
              </a:xfrm>
              <a:custGeom>
                <a:avLst/>
                <a:gdLst>
                  <a:gd name="T0" fmla="*/ 0 w 14"/>
                  <a:gd name="T1" fmla="*/ 47 h 51"/>
                  <a:gd name="T2" fmla="*/ 5 w 14"/>
                  <a:gd name="T3" fmla="*/ 51 h 51"/>
                  <a:gd name="T4" fmla="*/ 9 w 14"/>
                  <a:gd name="T5" fmla="*/ 51 h 51"/>
                  <a:gd name="T6" fmla="*/ 14 w 14"/>
                  <a:gd name="T7" fmla="*/ 47 h 51"/>
                  <a:gd name="T8" fmla="*/ 14 w 14"/>
                  <a:gd name="T9" fmla="*/ 5 h 51"/>
                  <a:gd name="T10" fmla="*/ 9 w 14"/>
                  <a:gd name="T11" fmla="*/ 0 h 51"/>
                  <a:gd name="T12" fmla="*/ 5 w 14"/>
                  <a:gd name="T13" fmla="*/ 0 h 51"/>
                  <a:gd name="T14" fmla="*/ 0 w 14"/>
                  <a:gd name="T15" fmla="*/ 5 h 51"/>
                  <a:gd name="T16" fmla="*/ 0 w 14"/>
                  <a:gd name="T1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1">
                    <a:moveTo>
                      <a:pt x="0" y="47"/>
                    </a:moveTo>
                    <a:cubicBezTo>
                      <a:pt x="0" y="49"/>
                      <a:pt x="2" y="51"/>
                      <a:pt x="5" y="51"/>
                    </a:cubicBezTo>
                    <a:cubicBezTo>
                      <a:pt x="9" y="51"/>
                      <a:pt x="9" y="51"/>
                      <a:pt x="9" y="51"/>
                    </a:cubicBezTo>
                    <a:cubicBezTo>
                      <a:pt x="12" y="51"/>
                      <a:pt x="14" y="49"/>
                      <a:pt x="14" y="47"/>
                    </a:cubicBezTo>
                    <a:cubicBezTo>
                      <a:pt x="14" y="5"/>
                      <a:pt x="14" y="5"/>
                      <a:pt x="14" y="5"/>
                    </a:cubicBezTo>
                    <a:cubicBezTo>
                      <a:pt x="14" y="2"/>
                      <a:pt x="12" y="0"/>
                      <a:pt x="9" y="0"/>
                    </a:cubicBezTo>
                    <a:cubicBezTo>
                      <a:pt x="5" y="0"/>
                      <a:pt x="5" y="0"/>
                      <a:pt x="5" y="0"/>
                    </a:cubicBezTo>
                    <a:cubicBezTo>
                      <a:pt x="2" y="0"/>
                      <a:pt x="0" y="2"/>
                      <a:pt x="0" y="5"/>
                    </a:cubicBezTo>
                    <a:lnTo>
                      <a:pt x="0" y="47"/>
                    </a:lnTo>
                    <a:close/>
                  </a:path>
                </a:pathLst>
              </a:custGeom>
              <a:solidFill>
                <a:srgbClr val="39363A"/>
              </a:solidFill>
              <a:ln>
                <a:noFill/>
              </a:ln>
            </p:spPr>
            <p:txBody>
              <a:bodyPr anchor="ctr"/>
              <a:lstStyle/>
              <a:p>
                <a:pPr algn="ctr"/>
                <a:endParaRPr/>
              </a:p>
            </p:txBody>
          </p:sp>
          <p:sp>
            <p:nvSpPr>
              <p:cNvPr id="142" name="任意多边形: 形状 141"/>
              <p:cNvSpPr/>
              <p:nvPr/>
            </p:nvSpPr>
            <p:spPr bwMode="auto">
              <a:xfrm>
                <a:off x="4280" y="787"/>
                <a:ext cx="12" cy="30"/>
              </a:xfrm>
              <a:custGeom>
                <a:avLst/>
                <a:gdLst>
                  <a:gd name="T0" fmla="*/ 0 w 6"/>
                  <a:gd name="T1" fmla="*/ 13 h 15"/>
                  <a:gd name="T2" fmla="*/ 2 w 6"/>
                  <a:gd name="T3" fmla="*/ 15 h 15"/>
                  <a:gd name="T4" fmla="*/ 4 w 6"/>
                  <a:gd name="T5" fmla="*/ 15 h 15"/>
                  <a:gd name="T6" fmla="*/ 6 w 6"/>
                  <a:gd name="T7" fmla="*/ 13 h 15"/>
                  <a:gd name="T8" fmla="*/ 6 w 6"/>
                  <a:gd name="T9" fmla="*/ 2 h 15"/>
                  <a:gd name="T10" fmla="*/ 4 w 6"/>
                  <a:gd name="T11" fmla="*/ 0 h 15"/>
                  <a:gd name="T12" fmla="*/ 2 w 6"/>
                  <a:gd name="T13" fmla="*/ 0 h 15"/>
                  <a:gd name="T14" fmla="*/ 0 w 6"/>
                  <a:gd name="T15" fmla="*/ 2 h 15"/>
                  <a:gd name="T16" fmla="*/ 0 w 6"/>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0" y="13"/>
                    </a:moveTo>
                    <a:cubicBezTo>
                      <a:pt x="0" y="14"/>
                      <a:pt x="1" y="15"/>
                      <a:pt x="2" y="15"/>
                    </a:cubicBezTo>
                    <a:cubicBezTo>
                      <a:pt x="4" y="15"/>
                      <a:pt x="4" y="15"/>
                      <a:pt x="4" y="15"/>
                    </a:cubicBezTo>
                    <a:cubicBezTo>
                      <a:pt x="5" y="15"/>
                      <a:pt x="6" y="14"/>
                      <a:pt x="6" y="13"/>
                    </a:cubicBezTo>
                    <a:cubicBezTo>
                      <a:pt x="6" y="2"/>
                      <a:pt x="6" y="2"/>
                      <a:pt x="6" y="2"/>
                    </a:cubicBezTo>
                    <a:cubicBezTo>
                      <a:pt x="6" y="1"/>
                      <a:pt x="5" y="0"/>
                      <a:pt x="4" y="0"/>
                    </a:cubicBezTo>
                    <a:cubicBezTo>
                      <a:pt x="2" y="0"/>
                      <a:pt x="2" y="0"/>
                      <a:pt x="2" y="0"/>
                    </a:cubicBezTo>
                    <a:cubicBezTo>
                      <a:pt x="1" y="0"/>
                      <a:pt x="0" y="1"/>
                      <a:pt x="0" y="2"/>
                    </a:cubicBezTo>
                    <a:lnTo>
                      <a:pt x="0" y="13"/>
                    </a:lnTo>
                    <a:close/>
                  </a:path>
                </a:pathLst>
              </a:custGeom>
              <a:solidFill>
                <a:srgbClr val="39363A"/>
              </a:solidFill>
              <a:ln>
                <a:noFill/>
              </a:ln>
            </p:spPr>
            <p:txBody>
              <a:bodyPr anchor="ctr"/>
              <a:lstStyle/>
              <a:p>
                <a:pPr algn="ctr"/>
                <a:endParaRPr/>
              </a:p>
            </p:txBody>
          </p:sp>
          <p:sp>
            <p:nvSpPr>
              <p:cNvPr id="143" name="任意多边形: 形状 142"/>
              <p:cNvSpPr/>
              <p:nvPr/>
            </p:nvSpPr>
            <p:spPr bwMode="auto">
              <a:xfrm>
                <a:off x="4264" y="780"/>
                <a:ext cx="12" cy="37"/>
              </a:xfrm>
              <a:custGeom>
                <a:avLst/>
                <a:gdLst>
                  <a:gd name="T0" fmla="*/ 0 w 6"/>
                  <a:gd name="T1" fmla="*/ 17 h 19"/>
                  <a:gd name="T2" fmla="*/ 2 w 6"/>
                  <a:gd name="T3" fmla="*/ 19 h 19"/>
                  <a:gd name="T4" fmla="*/ 4 w 6"/>
                  <a:gd name="T5" fmla="*/ 19 h 19"/>
                  <a:gd name="T6" fmla="*/ 6 w 6"/>
                  <a:gd name="T7" fmla="*/ 17 h 19"/>
                  <a:gd name="T8" fmla="*/ 6 w 6"/>
                  <a:gd name="T9" fmla="*/ 2 h 19"/>
                  <a:gd name="T10" fmla="*/ 4 w 6"/>
                  <a:gd name="T11" fmla="*/ 0 h 19"/>
                  <a:gd name="T12" fmla="*/ 2 w 6"/>
                  <a:gd name="T13" fmla="*/ 0 h 19"/>
                  <a:gd name="T14" fmla="*/ 0 w 6"/>
                  <a:gd name="T15" fmla="*/ 2 h 19"/>
                  <a:gd name="T16" fmla="*/ 0 w 6"/>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9">
                    <a:moveTo>
                      <a:pt x="0" y="17"/>
                    </a:moveTo>
                    <a:cubicBezTo>
                      <a:pt x="0" y="18"/>
                      <a:pt x="0" y="19"/>
                      <a:pt x="2" y="19"/>
                    </a:cubicBezTo>
                    <a:cubicBezTo>
                      <a:pt x="4" y="19"/>
                      <a:pt x="4" y="19"/>
                      <a:pt x="4" y="19"/>
                    </a:cubicBezTo>
                    <a:cubicBezTo>
                      <a:pt x="5" y="19"/>
                      <a:pt x="6" y="18"/>
                      <a:pt x="6" y="17"/>
                    </a:cubicBezTo>
                    <a:cubicBezTo>
                      <a:pt x="6" y="2"/>
                      <a:pt x="6" y="2"/>
                      <a:pt x="6" y="2"/>
                    </a:cubicBezTo>
                    <a:cubicBezTo>
                      <a:pt x="6" y="1"/>
                      <a:pt x="5" y="0"/>
                      <a:pt x="4" y="0"/>
                    </a:cubicBezTo>
                    <a:cubicBezTo>
                      <a:pt x="2" y="0"/>
                      <a:pt x="2" y="0"/>
                      <a:pt x="2" y="0"/>
                    </a:cubicBezTo>
                    <a:cubicBezTo>
                      <a:pt x="0" y="0"/>
                      <a:pt x="0" y="1"/>
                      <a:pt x="0" y="2"/>
                    </a:cubicBezTo>
                    <a:lnTo>
                      <a:pt x="0" y="17"/>
                    </a:lnTo>
                    <a:close/>
                  </a:path>
                </a:pathLst>
              </a:custGeom>
              <a:solidFill>
                <a:srgbClr val="39363A"/>
              </a:solidFill>
              <a:ln>
                <a:noFill/>
              </a:ln>
            </p:spPr>
            <p:txBody>
              <a:bodyPr anchor="ctr"/>
              <a:lstStyle/>
              <a:p>
                <a:pPr algn="ctr"/>
                <a:endParaRPr/>
              </a:p>
            </p:txBody>
          </p:sp>
          <p:sp>
            <p:nvSpPr>
              <p:cNvPr id="144" name="任意多边形: 形状 143"/>
              <p:cNvSpPr/>
              <p:nvPr/>
            </p:nvSpPr>
            <p:spPr bwMode="auto">
              <a:xfrm>
                <a:off x="4247" y="770"/>
                <a:ext cx="11" cy="47"/>
              </a:xfrm>
              <a:custGeom>
                <a:avLst/>
                <a:gdLst>
                  <a:gd name="T0" fmla="*/ 0 w 6"/>
                  <a:gd name="T1" fmla="*/ 22 h 24"/>
                  <a:gd name="T2" fmla="*/ 2 w 6"/>
                  <a:gd name="T3" fmla="*/ 24 h 24"/>
                  <a:gd name="T4" fmla="*/ 4 w 6"/>
                  <a:gd name="T5" fmla="*/ 24 h 24"/>
                  <a:gd name="T6" fmla="*/ 6 w 6"/>
                  <a:gd name="T7" fmla="*/ 22 h 24"/>
                  <a:gd name="T8" fmla="*/ 6 w 6"/>
                  <a:gd name="T9" fmla="*/ 2 h 24"/>
                  <a:gd name="T10" fmla="*/ 4 w 6"/>
                  <a:gd name="T11" fmla="*/ 0 h 24"/>
                  <a:gd name="T12" fmla="*/ 2 w 6"/>
                  <a:gd name="T13" fmla="*/ 0 h 24"/>
                  <a:gd name="T14" fmla="*/ 0 w 6"/>
                  <a:gd name="T15" fmla="*/ 2 h 24"/>
                  <a:gd name="T16" fmla="*/ 0 w 6"/>
                  <a:gd name="T17"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4">
                    <a:moveTo>
                      <a:pt x="0" y="22"/>
                    </a:moveTo>
                    <a:cubicBezTo>
                      <a:pt x="0" y="23"/>
                      <a:pt x="1" y="24"/>
                      <a:pt x="2" y="24"/>
                    </a:cubicBezTo>
                    <a:cubicBezTo>
                      <a:pt x="4" y="24"/>
                      <a:pt x="4" y="24"/>
                      <a:pt x="4" y="24"/>
                    </a:cubicBezTo>
                    <a:cubicBezTo>
                      <a:pt x="5" y="24"/>
                      <a:pt x="6" y="23"/>
                      <a:pt x="6" y="22"/>
                    </a:cubicBezTo>
                    <a:cubicBezTo>
                      <a:pt x="6" y="2"/>
                      <a:pt x="6" y="2"/>
                      <a:pt x="6" y="2"/>
                    </a:cubicBezTo>
                    <a:cubicBezTo>
                      <a:pt x="6" y="1"/>
                      <a:pt x="5" y="0"/>
                      <a:pt x="4" y="0"/>
                    </a:cubicBezTo>
                    <a:cubicBezTo>
                      <a:pt x="2" y="0"/>
                      <a:pt x="2" y="0"/>
                      <a:pt x="2" y="0"/>
                    </a:cubicBezTo>
                    <a:cubicBezTo>
                      <a:pt x="1" y="0"/>
                      <a:pt x="0" y="1"/>
                      <a:pt x="0" y="2"/>
                    </a:cubicBezTo>
                    <a:lnTo>
                      <a:pt x="0" y="22"/>
                    </a:lnTo>
                    <a:close/>
                  </a:path>
                </a:pathLst>
              </a:custGeom>
              <a:solidFill>
                <a:srgbClr val="39363A"/>
              </a:solidFill>
              <a:ln>
                <a:noFill/>
              </a:ln>
            </p:spPr>
            <p:txBody>
              <a:bodyPr anchor="ctr"/>
              <a:lstStyle/>
              <a:p>
                <a:pPr algn="ctr"/>
                <a:endParaRPr/>
              </a:p>
            </p:txBody>
          </p:sp>
          <p:sp>
            <p:nvSpPr>
              <p:cNvPr id="145" name="任意多边形: 形状 144"/>
              <p:cNvSpPr/>
              <p:nvPr/>
            </p:nvSpPr>
            <p:spPr bwMode="auto">
              <a:xfrm>
                <a:off x="4604" y="2629"/>
                <a:ext cx="34" cy="75"/>
              </a:xfrm>
              <a:custGeom>
                <a:avLst/>
                <a:gdLst>
                  <a:gd name="T0" fmla="*/ 0 w 17"/>
                  <a:gd name="T1" fmla="*/ 32 h 38"/>
                  <a:gd name="T2" fmla="*/ 6 w 17"/>
                  <a:gd name="T3" fmla="*/ 38 h 38"/>
                  <a:gd name="T4" fmla="*/ 11 w 17"/>
                  <a:gd name="T5" fmla="*/ 38 h 38"/>
                  <a:gd name="T6" fmla="*/ 17 w 17"/>
                  <a:gd name="T7" fmla="*/ 32 h 38"/>
                  <a:gd name="T8" fmla="*/ 17 w 17"/>
                  <a:gd name="T9" fmla="*/ 5 h 38"/>
                  <a:gd name="T10" fmla="*/ 11 w 17"/>
                  <a:gd name="T11" fmla="*/ 0 h 38"/>
                  <a:gd name="T12" fmla="*/ 6 w 17"/>
                  <a:gd name="T13" fmla="*/ 0 h 38"/>
                  <a:gd name="T14" fmla="*/ 0 w 17"/>
                  <a:gd name="T15" fmla="*/ 5 h 38"/>
                  <a:gd name="T16" fmla="*/ 0 w 17"/>
                  <a:gd name="T17" fmla="*/ 3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8">
                    <a:moveTo>
                      <a:pt x="0" y="32"/>
                    </a:moveTo>
                    <a:cubicBezTo>
                      <a:pt x="0" y="35"/>
                      <a:pt x="3" y="38"/>
                      <a:pt x="6" y="38"/>
                    </a:cubicBezTo>
                    <a:cubicBezTo>
                      <a:pt x="11" y="38"/>
                      <a:pt x="11" y="38"/>
                      <a:pt x="11" y="38"/>
                    </a:cubicBezTo>
                    <a:cubicBezTo>
                      <a:pt x="14" y="38"/>
                      <a:pt x="17" y="35"/>
                      <a:pt x="17" y="32"/>
                    </a:cubicBezTo>
                    <a:cubicBezTo>
                      <a:pt x="17" y="5"/>
                      <a:pt x="17" y="5"/>
                      <a:pt x="17" y="5"/>
                    </a:cubicBezTo>
                    <a:cubicBezTo>
                      <a:pt x="17" y="2"/>
                      <a:pt x="14" y="0"/>
                      <a:pt x="11" y="0"/>
                    </a:cubicBezTo>
                    <a:cubicBezTo>
                      <a:pt x="6" y="0"/>
                      <a:pt x="6" y="0"/>
                      <a:pt x="6" y="0"/>
                    </a:cubicBezTo>
                    <a:cubicBezTo>
                      <a:pt x="3" y="0"/>
                      <a:pt x="0" y="2"/>
                      <a:pt x="0" y="5"/>
                    </a:cubicBezTo>
                    <a:lnTo>
                      <a:pt x="0" y="32"/>
                    </a:lnTo>
                    <a:close/>
                  </a:path>
                </a:pathLst>
              </a:custGeom>
              <a:solidFill>
                <a:srgbClr val="39363A"/>
              </a:solidFill>
              <a:ln>
                <a:noFill/>
              </a:ln>
            </p:spPr>
            <p:txBody>
              <a:bodyPr anchor="ctr"/>
              <a:lstStyle/>
              <a:p>
                <a:pPr algn="ctr"/>
                <a:endParaRPr/>
              </a:p>
            </p:txBody>
          </p:sp>
          <p:sp>
            <p:nvSpPr>
              <p:cNvPr id="146" name="任意多边形: 形状 145"/>
              <p:cNvSpPr/>
              <p:nvPr/>
            </p:nvSpPr>
            <p:spPr bwMode="auto">
              <a:xfrm>
                <a:off x="4561" y="2608"/>
                <a:ext cx="32" cy="96"/>
              </a:xfrm>
              <a:custGeom>
                <a:avLst/>
                <a:gdLst>
                  <a:gd name="T0" fmla="*/ 0 w 16"/>
                  <a:gd name="T1" fmla="*/ 43 h 49"/>
                  <a:gd name="T2" fmla="*/ 5 w 16"/>
                  <a:gd name="T3" fmla="*/ 49 h 49"/>
                  <a:gd name="T4" fmla="*/ 11 w 16"/>
                  <a:gd name="T5" fmla="*/ 49 h 49"/>
                  <a:gd name="T6" fmla="*/ 16 w 16"/>
                  <a:gd name="T7" fmla="*/ 43 h 49"/>
                  <a:gd name="T8" fmla="*/ 16 w 16"/>
                  <a:gd name="T9" fmla="*/ 6 h 49"/>
                  <a:gd name="T10" fmla="*/ 10 w 16"/>
                  <a:gd name="T11" fmla="*/ 0 h 49"/>
                  <a:gd name="T12" fmla="*/ 5 w 16"/>
                  <a:gd name="T13" fmla="*/ 0 h 49"/>
                  <a:gd name="T14" fmla="*/ 0 w 16"/>
                  <a:gd name="T15" fmla="*/ 6 h 49"/>
                  <a:gd name="T16" fmla="*/ 0 w 16"/>
                  <a:gd name="T17" fmla="*/ 4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9">
                    <a:moveTo>
                      <a:pt x="0" y="43"/>
                    </a:moveTo>
                    <a:cubicBezTo>
                      <a:pt x="0" y="46"/>
                      <a:pt x="2" y="49"/>
                      <a:pt x="5" y="49"/>
                    </a:cubicBezTo>
                    <a:cubicBezTo>
                      <a:pt x="11" y="49"/>
                      <a:pt x="11" y="49"/>
                      <a:pt x="11" y="49"/>
                    </a:cubicBezTo>
                    <a:cubicBezTo>
                      <a:pt x="13" y="49"/>
                      <a:pt x="16" y="46"/>
                      <a:pt x="16" y="43"/>
                    </a:cubicBezTo>
                    <a:cubicBezTo>
                      <a:pt x="16" y="6"/>
                      <a:pt x="16" y="6"/>
                      <a:pt x="16" y="6"/>
                    </a:cubicBezTo>
                    <a:cubicBezTo>
                      <a:pt x="16" y="3"/>
                      <a:pt x="13" y="0"/>
                      <a:pt x="10" y="0"/>
                    </a:cubicBezTo>
                    <a:cubicBezTo>
                      <a:pt x="5" y="0"/>
                      <a:pt x="5" y="0"/>
                      <a:pt x="5" y="0"/>
                    </a:cubicBezTo>
                    <a:cubicBezTo>
                      <a:pt x="2" y="0"/>
                      <a:pt x="0" y="3"/>
                      <a:pt x="0" y="6"/>
                    </a:cubicBezTo>
                    <a:lnTo>
                      <a:pt x="0" y="43"/>
                    </a:lnTo>
                    <a:close/>
                  </a:path>
                </a:pathLst>
              </a:custGeom>
              <a:solidFill>
                <a:srgbClr val="39363A"/>
              </a:solidFill>
              <a:ln>
                <a:noFill/>
              </a:ln>
            </p:spPr>
            <p:txBody>
              <a:bodyPr anchor="ctr"/>
              <a:lstStyle/>
              <a:p>
                <a:pPr algn="ctr"/>
                <a:endParaRPr/>
              </a:p>
            </p:txBody>
          </p:sp>
          <p:sp>
            <p:nvSpPr>
              <p:cNvPr id="147" name="任意多边形: 形状 146"/>
              <p:cNvSpPr/>
              <p:nvPr/>
            </p:nvSpPr>
            <p:spPr bwMode="auto">
              <a:xfrm>
                <a:off x="4515" y="2582"/>
                <a:ext cx="33" cy="122"/>
              </a:xfrm>
              <a:custGeom>
                <a:avLst/>
                <a:gdLst>
                  <a:gd name="T0" fmla="*/ 0 w 17"/>
                  <a:gd name="T1" fmla="*/ 56 h 62"/>
                  <a:gd name="T2" fmla="*/ 6 w 17"/>
                  <a:gd name="T3" fmla="*/ 62 h 62"/>
                  <a:gd name="T4" fmla="*/ 11 w 17"/>
                  <a:gd name="T5" fmla="*/ 62 h 62"/>
                  <a:gd name="T6" fmla="*/ 17 w 17"/>
                  <a:gd name="T7" fmla="*/ 56 h 62"/>
                  <a:gd name="T8" fmla="*/ 16 w 17"/>
                  <a:gd name="T9" fmla="*/ 5 h 62"/>
                  <a:gd name="T10" fmla="*/ 11 w 17"/>
                  <a:gd name="T11" fmla="*/ 0 h 62"/>
                  <a:gd name="T12" fmla="*/ 6 w 17"/>
                  <a:gd name="T13" fmla="*/ 0 h 62"/>
                  <a:gd name="T14" fmla="*/ 0 w 17"/>
                  <a:gd name="T15" fmla="*/ 5 h 62"/>
                  <a:gd name="T16" fmla="*/ 0 w 17"/>
                  <a:gd name="T17" fmla="*/ 5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2">
                    <a:moveTo>
                      <a:pt x="0" y="56"/>
                    </a:moveTo>
                    <a:cubicBezTo>
                      <a:pt x="0" y="59"/>
                      <a:pt x="3" y="62"/>
                      <a:pt x="6" y="62"/>
                    </a:cubicBezTo>
                    <a:cubicBezTo>
                      <a:pt x="11" y="62"/>
                      <a:pt x="11" y="62"/>
                      <a:pt x="11" y="62"/>
                    </a:cubicBezTo>
                    <a:cubicBezTo>
                      <a:pt x="14" y="62"/>
                      <a:pt x="17" y="59"/>
                      <a:pt x="17" y="56"/>
                    </a:cubicBezTo>
                    <a:cubicBezTo>
                      <a:pt x="16" y="5"/>
                      <a:pt x="16" y="5"/>
                      <a:pt x="16" y="5"/>
                    </a:cubicBezTo>
                    <a:cubicBezTo>
                      <a:pt x="16" y="2"/>
                      <a:pt x="14" y="0"/>
                      <a:pt x="11" y="0"/>
                    </a:cubicBezTo>
                    <a:cubicBezTo>
                      <a:pt x="6" y="0"/>
                      <a:pt x="6" y="0"/>
                      <a:pt x="6" y="0"/>
                    </a:cubicBezTo>
                    <a:cubicBezTo>
                      <a:pt x="3" y="0"/>
                      <a:pt x="0" y="2"/>
                      <a:pt x="0" y="5"/>
                    </a:cubicBezTo>
                    <a:lnTo>
                      <a:pt x="0" y="56"/>
                    </a:lnTo>
                    <a:close/>
                  </a:path>
                </a:pathLst>
              </a:custGeom>
              <a:solidFill>
                <a:srgbClr val="39363A"/>
              </a:solidFill>
              <a:ln>
                <a:noFill/>
              </a:ln>
            </p:spPr>
            <p:txBody>
              <a:bodyPr anchor="ctr"/>
              <a:lstStyle/>
              <a:p>
                <a:pPr algn="ctr"/>
                <a:endParaRPr/>
              </a:p>
            </p:txBody>
          </p:sp>
          <p:sp>
            <p:nvSpPr>
              <p:cNvPr id="148" name="任意多边形: 形状 147"/>
              <p:cNvSpPr/>
              <p:nvPr/>
            </p:nvSpPr>
            <p:spPr bwMode="auto">
              <a:xfrm>
                <a:off x="4399" y="2862"/>
                <a:ext cx="159" cy="158"/>
              </a:xfrm>
              <a:custGeom>
                <a:avLst/>
                <a:gdLst>
                  <a:gd name="T0" fmla="*/ 40 w 81"/>
                  <a:gd name="T1" fmla="*/ 1 h 81"/>
                  <a:gd name="T2" fmla="*/ 1 w 81"/>
                  <a:gd name="T3" fmla="*/ 41 h 81"/>
                  <a:gd name="T4" fmla="*/ 41 w 81"/>
                  <a:gd name="T5" fmla="*/ 80 h 81"/>
                  <a:gd name="T6" fmla="*/ 80 w 81"/>
                  <a:gd name="T7" fmla="*/ 40 h 81"/>
                  <a:gd name="T8" fmla="*/ 40 w 81"/>
                  <a:gd name="T9" fmla="*/ 1 h 81"/>
                  <a:gd name="T10" fmla="*/ 41 w 81"/>
                  <a:gd name="T11" fmla="*/ 72 h 81"/>
                  <a:gd name="T12" fmla="*/ 9 w 81"/>
                  <a:gd name="T13" fmla="*/ 41 h 81"/>
                  <a:gd name="T14" fmla="*/ 40 w 81"/>
                  <a:gd name="T15" fmla="*/ 9 h 81"/>
                  <a:gd name="T16" fmla="*/ 72 w 81"/>
                  <a:gd name="T17" fmla="*/ 40 h 81"/>
                  <a:gd name="T18" fmla="*/ 41 w 81"/>
                  <a:gd name="T19" fmla="*/ 7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1">
                    <a:moveTo>
                      <a:pt x="40" y="1"/>
                    </a:moveTo>
                    <a:cubicBezTo>
                      <a:pt x="18" y="1"/>
                      <a:pt x="0" y="19"/>
                      <a:pt x="1" y="41"/>
                    </a:cubicBezTo>
                    <a:cubicBezTo>
                      <a:pt x="1" y="63"/>
                      <a:pt x="20" y="81"/>
                      <a:pt x="41" y="80"/>
                    </a:cubicBezTo>
                    <a:cubicBezTo>
                      <a:pt x="63" y="80"/>
                      <a:pt x="81" y="61"/>
                      <a:pt x="80" y="40"/>
                    </a:cubicBezTo>
                    <a:cubicBezTo>
                      <a:pt x="80" y="18"/>
                      <a:pt x="62" y="0"/>
                      <a:pt x="40" y="1"/>
                    </a:cubicBezTo>
                    <a:close/>
                    <a:moveTo>
                      <a:pt x="41" y="72"/>
                    </a:moveTo>
                    <a:cubicBezTo>
                      <a:pt x="24" y="73"/>
                      <a:pt x="9" y="59"/>
                      <a:pt x="9" y="41"/>
                    </a:cubicBezTo>
                    <a:cubicBezTo>
                      <a:pt x="8" y="24"/>
                      <a:pt x="22" y="9"/>
                      <a:pt x="40" y="9"/>
                    </a:cubicBezTo>
                    <a:cubicBezTo>
                      <a:pt x="57" y="8"/>
                      <a:pt x="72" y="22"/>
                      <a:pt x="72" y="40"/>
                    </a:cubicBezTo>
                    <a:cubicBezTo>
                      <a:pt x="73" y="57"/>
                      <a:pt x="59" y="72"/>
                      <a:pt x="41" y="72"/>
                    </a:cubicBezTo>
                    <a:close/>
                  </a:path>
                </a:pathLst>
              </a:custGeom>
              <a:solidFill>
                <a:srgbClr val="39363A"/>
              </a:solidFill>
              <a:ln>
                <a:noFill/>
              </a:ln>
            </p:spPr>
            <p:txBody>
              <a:bodyPr anchor="ctr"/>
              <a:lstStyle/>
              <a:p>
                <a:pPr algn="ctr"/>
                <a:endParaRPr/>
              </a:p>
            </p:txBody>
          </p:sp>
          <p:sp>
            <p:nvSpPr>
              <p:cNvPr id="149" name="任意多边形: 形状 148"/>
              <p:cNvSpPr/>
              <p:nvPr/>
            </p:nvSpPr>
            <p:spPr bwMode="auto">
              <a:xfrm>
                <a:off x="4436" y="2903"/>
                <a:ext cx="84" cy="76"/>
              </a:xfrm>
              <a:custGeom>
                <a:avLst/>
                <a:gdLst>
                  <a:gd name="T0" fmla="*/ 27 w 43"/>
                  <a:gd name="T1" fmla="*/ 32 h 39"/>
                  <a:gd name="T2" fmla="*/ 16 w 43"/>
                  <a:gd name="T3" fmla="*/ 27 h 39"/>
                  <a:gd name="T4" fmla="*/ 25 w 43"/>
                  <a:gd name="T5" fmla="*/ 26 h 39"/>
                  <a:gd name="T6" fmla="*/ 28 w 43"/>
                  <a:gd name="T7" fmla="*/ 24 h 39"/>
                  <a:gd name="T8" fmla="*/ 25 w 43"/>
                  <a:gd name="T9" fmla="*/ 21 h 39"/>
                  <a:gd name="T10" fmla="*/ 15 w 43"/>
                  <a:gd name="T11" fmla="*/ 21 h 39"/>
                  <a:gd name="T12" fmla="*/ 14 w 43"/>
                  <a:gd name="T13" fmla="*/ 20 h 39"/>
                  <a:gd name="T14" fmla="*/ 14 w 43"/>
                  <a:gd name="T15" fmla="*/ 18 h 39"/>
                  <a:gd name="T16" fmla="*/ 25 w 43"/>
                  <a:gd name="T17" fmla="*/ 18 h 39"/>
                  <a:gd name="T18" fmla="*/ 28 w 43"/>
                  <a:gd name="T19" fmla="*/ 15 h 39"/>
                  <a:gd name="T20" fmla="*/ 25 w 43"/>
                  <a:gd name="T21" fmla="*/ 12 h 39"/>
                  <a:gd name="T22" fmla="*/ 16 w 43"/>
                  <a:gd name="T23" fmla="*/ 13 h 39"/>
                  <a:gd name="T24" fmla="*/ 27 w 43"/>
                  <a:gd name="T25" fmla="*/ 6 h 39"/>
                  <a:gd name="T26" fmla="*/ 35 w 43"/>
                  <a:gd name="T27" fmla="*/ 9 h 39"/>
                  <a:gd name="T28" fmla="*/ 42 w 43"/>
                  <a:gd name="T29" fmla="*/ 9 h 39"/>
                  <a:gd name="T30" fmla="*/ 26 w 43"/>
                  <a:gd name="T31" fmla="*/ 0 h 39"/>
                  <a:gd name="T32" fmla="*/ 9 w 43"/>
                  <a:gd name="T33" fmla="*/ 13 h 39"/>
                  <a:gd name="T34" fmla="*/ 3 w 43"/>
                  <a:gd name="T35" fmla="*/ 13 h 39"/>
                  <a:gd name="T36" fmla="*/ 0 w 43"/>
                  <a:gd name="T37" fmla="*/ 15 h 39"/>
                  <a:gd name="T38" fmla="*/ 3 w 43"/>
                  <a:gd name="T39" fmla="*/ 18 h 39"/>
                  <a:gd name="T40" fmla="*/ 8 w 43"/>
                  <a:gd name="T41" fmla="*/ 18 h 39"/>
                  <a:gd name="T42" fmla="*/ 8 w 43"/>
                  <a:gd name="T43" fmla="*/ 20 h 39"/>
                  <a:gd name="T44" fmla="*/ 8 w 43"/>
                  <a:gd name="T45" fmla="*/ 22 h 39"/>
                  <a:gd name="T46" fmla="*/ 3 w 43"/>
                  <a:gd name="T47" fmla="*/ 22 h 39"/>
                  <a:gd name="T48" fmla="*/ 1 w 43"/>
                  <a:gd name="T49" fmla="*/ 24 h 39"/>
                  <a:gd name="T50" fmla="*/ 3 w 43"/>
                  <a:gd name="T51" fmla="*/ 27 h 39"/>
                  <a:gd name="T52" fmla="*/ 10 w 43"/>
                  <a:gd name="T53" fmla="*/ 27 h 39"/>
                  <a:gd name="T54" fmla="*/ 27 w 43"/>
                  <a:gd name="T55" fmla="*/ 38 h 39"/>
                  <a:gd name="T56" fmla="*/ 43 w 43"/>
                  <a:gd name="T57" fmla="*/ 29 h 39"/>
                  <a:gd name="T58" fmla="*/ 35 w 43"/>
                  <a:gd name="T59" fmla="*/ 29 h 39"/>
                  <a:gd name="T60" fmla="*/ 27 w 43"/>
                  <a:gd name="T61"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39">
                    <a:moveTo>
                      <a:pt x="27" y="32"/>
                    </a:moveTo>
                    <a:cubicBezTo>
                      <a:pt x="23" y="32"/>
                      <a:pt x="19" y="30"/>
                      <a:pt x="16" y="27"/>
                    </a:cubicBezTo>
                    <a:cubicBezTo>
                      <a:pt x="25" y="26"/>
                      <a:pt x="25" y="26"/>
                      <a:pt x="25" y="26"/>
                    </a:cubicBezTo>
                    <a:cubicBezTo>
                      <a:pt x="27" y="26"/>
                      <a:pt x="28" y="25"/>
                      <a:pt x="28" y="24"/>
                    </a:cubicBezTo>
                    <a:cubicBezTo>
                      <a:pt x="28" y="22"/>
                      <a:pt x="27" y="21"/>
                      <a:pt x="25" y="21"/>
                    </a:cubicBezTo>
                    <a:cubicBezTo>
                      <a:pt x="15" y="21"/>
                      <a:pt x="15" y="21"/>
                      <a:pt x="15" y="21"/>
                    </a:cubicBezTo>
                    <a:cubicBezTo>
                      <a:pt x="14" y="21"/>
                      <a:pt x="14" y="20"/>
                      <a:pt x="14" y="20"/>
                    </a:cubicBezTo>
                    <a:cubicBezTo>
                      <a:pt x="14" y="19"/>
                      <a:pt x="14" y="18"/>
                      <a:pt x="14" y="18"/>
                    </a:cubicBezTo>
                    <a:cubicBezTo>
                      <a:pt x="25" y="18"/>
                      <a:pt x="25" y="18"/>
                      <a:pt x="25" y="18"/>
                    </a:cubicBezTo>
                    <a:cubicBezTo>
                      <a:pt x="26" y="18"/>
                      <a:pt x="28" y="16"/>
                      <a:pt x="28" y="15"/>
                    </a:cubicBezTo>
                    <a:cubicBezTo>
                      <a:pt x="28" y="13"/>
                      <a:pt x="26" y="12"/>
                      <a:pt x="25" y="12"/>
                    </a:cubicBezTo>
                    <a:cubicBezTo>
                      <a:pt x="16" y="13"/>
                      <a:pt x="16" y="13"/>
                      <a:pt x="16" y="13"/>
                    </a:cubicBezTo>
                    <a:cubicBezTo>
                      <a:pt x="18" y="9"/>
                      <a:pt x="22" y="6"/>
                      <a:pt x="27" y="6"/>
                    </a:cubicBezTo>
                    <a:cubicBezTo>
                      <a:pt x="30" y="6"/>
                      <a:pt x="32" y="7"/>
                      <a:pt x="35" y="9"/>
                    </a:cubicBezTo>
                    <a:cubicBezTo>
                      <a:pt x="42" y="9"/>
                      <a:pt x="42" y="9"/>
                      <a:pt x="42" y="9"/>
                    </a:cubicBezTo>
                    <a:cubicBezTo>
                      <a:pt x="39" y="4"/>
                      <a:pt x="33" y="0"/>
                      <a:pt x="26" y="0"/>
                    </a:cubicBezTo>
                    <a:cubicBezTo>
                      <a:pt x="19" y="0"/>
                      <a:pt x="12" y="6"/>
                      <a:pt x="9" y="13"/>
                    </a:cubicBezTo>
                    <a:cubicBezTo>
                      <a:pt x="3" y="13"/>
                      <a:pt x="3" y="13"/>
                      <a:pt x="3" y="13"/>
                    </a:cubicBezTo>
                    <a:cubicBezTo>
                      <a:pt x="2" y="13"/>
                      <a:pt x="0" y="14"/>
                      <a:pt x="0" y="15"/>
                    </a:cubicBezTo>
                    <a:cubicBezTo>
                      <a:pt x="0" y="17"/>
                      <a:pt x="2" y="18"/>
                      <a:pt x="3" y="18"/>
                    </a:cubicBezTo>
                    <a:cubicBezTo>
                      <a:pt x="8" y="18"/>
                      <a:pt x="8" y="18"/>
                      <a:pt x="8" y="18"/>
                    </a:cubicBezTo>
                    <a:cubicBezTo>
                      <a:pt x="8" y="19"/>
                      <a:pt x="8" y="19"/>
                      <a:pt x="8" y="20"/>
                    </a:cubicBezTo>
                    <a:cubicBezTo>
                      <a:pt x="8" y="20"/>
                      <a:pt x="8" y="21"/>
                      <a:pt x="8" y="22"/>
                    </a:cubicBezTo>
                    <a:cubicBezTo>
                      <a:pt x="3" y="22"/>
                      <a:pt x="3" y="22"/>
                      <a:pt x="3" y="22"/>
                    </a:cubicBezTo>
                    <a:cubicBezTo>
                      <a:pt x="2" y="22"/>
                      <a:pt x="1" y="23"/>
                      <a:pt x="1" y="24"/>
                    </a:cubicBezTo>
                    <a:cubicBezTo>
                      <a:pt x="1" y="26"/>
                      <a:pt x="2" y="27"/>
                      <a:pt x="3" y="27"/>
                    </a:cubicBezTo>
                    <a:cubicBezTo>
                      <a:pt x="10" y="27"/>
                      <a:pt x="10" y="27"/>
                      <a:pt x="10" y="27"/>
                    </a:cubicBezTo>
                    <a:cubicBezTo>
                      <a:pt x="13" y="34"/>
                      <a:pt x="19" y="39"/>
                      <a:pt x="27" y="38"/>
                    </a:cubicBezTo>
                    <a:cubicBezTo>
                      <a:pt x="34" y="38"/>
                      <a:pt x="40" y="35"/>
                      <a:pt x="43" y="29"/>
                    </a:cubicBezTo>
                    <a:cubicBezTo>
                      <a:pt x="35" y="29"/>
                      <a:pt x="35" y="29"/>
                      <a:pt x="35" y="29"/>
                    </a:cubicBezTo>
                    <a:cubicBezTo>
                      <a:pt x="33" y="31"/>
                      <a:pt x="30" y="32"/>
                      <a:pt x="27" y="32"/>
                    </a:cubicBezTo>
                    <a:close/>
                  </a:path>
                </a:pathLst>
              </a:custGeom>
              <a:solidFill>
                <a:srgbClr val="39363A"/>
              </a:solidFill>
              <a:ln>
                <a:noFill/>
              </a:ln>
            </p:spPr>
            <p:txBody>
              <a:bodyPr anchor="ctr"/>
              <a:lstStyle/>
              <a:p>
                <a:pPr algn="ctr"/>
                <a:endParaRPr/>
              </a:p>
            </p:txBody>
          </p:sp>
          <p:sp>
            <p:nvSpPr>
              <p:cNvPr id="150" name="任意多边形: 形状 149"/>
              <p:cNvSpPr/>
              <p:nvPr/>
            </p:nvSpPr>
            <p:spPr bwMode="auto">
              <a:xfrm>
                <a:off x="3953" y="2893"/>
                <a:ext cx="71" cy="73"/>
              </a:xfrm>
              <a:custGeom>
                <a:avLst/>
                <a:gdLst>
                  <a:gd name="T0" fmla="*/ 18 w 36"/>
                  <a:gd name="T1" fmla="*/ 1 h 37"/>
                  <a:gd name="T2" fmla="*/ 0 w 36"/>
                  <a:gd name="T3" fmla="*/ 19 h 37"/>
                  <a:gd name="T4" fmla="*/ 18 w 36"/>
                  <a:gd name="T5" fmla="*/ 36 h 37"/>
                  <a:gd name="T6" fmla="*/ 36 w 36"/>
                  <a:gd name="T7" fmla="*/ 18 h 37"/>
                  <a:gd name="T8" fmla="*/ 18 w 36"/>
                  <a:gd name="T9" fmla="*/ 1 h 37"/>
                  <a:gd name="T10" fmla="*/ 18 w 36"/>
                  <a:gd name="T11" fmla="*/ 33 h 37"/>
                  <a:gd name="T12" fmla="*/ 4 w 36"/>
                  <a:gd name="T13" fmla="*/ 19 h 37"/>
                  <a:gd name="T14" fmla="*/ 18 w 36"/>
                  <a:gd name="T15" fmla="*/ 4 h 37"/>
                  <a:gd name="T16" fmla="*/ 32 w 36"/>
                  <a:gd name="T17" fmla="*/ 18 h 37"/>
                  <a:gd name="T18" fmla="*/ 18 w 36"/>
                  <a:gd name="T19" fmla="*/ 3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7">
                    <a:moveTo>
                      <a:pt x="18" y="1"/>
                    </a:moveTo>
                    <a:cubicBezTo>
                      <a:pt x="8" y="1"/>
                      <a:pt x="0" y="9"/>
                      <a:pt x="0" y="19"/>
                    </a:cubicBezTo>
                    <a:cubicBezTo>
                      <a:pt x="0" y="29"/>
                      <a:pt x="9" y="37"/>
                      <a:pt x="18" y="36"/>
                    </a:cubicBezTo>
                    <a:cubicBezTo>
                      <a:pt x="28" y="36"/>
                      <a:pt x="36" y="28"/>
                      <a:pt x="36" y="18"/>
                    </a:cubicBezTo>
                    <a:cubicBezTo>
                      <a:pt x="36" y="8"/>
                      <a:pt x="27" y="0"/>
                      <a:pt x="18" y="1"/>
                    </a:cubicBezTo>
                    <a:close/>
                    <a:moveTo>
                      <a:pt x="18" y="33"/>
                    </a:moveTo>
                    <a:cubicBezTo>
                      <a:pt x="10" y="33"/>
                      <a:pt x="4" y="27"/>
                      <a:pt x="4" y="19"/>
                    </a:cubicBezTo>
                    <a:cubicBezTo>
                      <a:pt x="3" y="11"/>
                      <a:pt x="10" y="4"/>
                      <a:pt x="18" y="4"/>
                    </a:cubicBezTo>
                    <a:cubicBezTo>
                      <a:pt x="26" y="4"/>
                      <a:pt x="32" y="10"/>
                      <a:pt x="32" y="18"/>
                    </a:cubicBezTo>
                    <a:cubicBezTo>
                      <a:pt x="33" y="26"/>
                      <a:pt x="26" y="33"/>
                      <a:pt x="18" y="33"/>
                    </a:cubicBezTo>
                    <a:close/>
                  </a:path>
                </a:pathLst>
              </a:custGeom>
              <a:solidFill>
                <a:srgbClr val="39363A"/>
              </a:solidFill>
              <a:ln>
                <a:noFill/>
              </a:ln>
            </p:spPr>
            <p:txBody>
              <a:bodyPr anchor="ctr"/>
              <a:lstStyle/>
              <a:p>
                <a:pPr algn="ctr"/>
                <a:endParaRPr/>
              </a:p>
            </p:txBody>
          </p:sp>
          <p:sp>
            <p:nvSpPr>
              <p:cNvPr id="151" name="任意多边形: 形状 150"/>
              <p:cNvSpPr/>
              <p:nvPr/>
            </p:nvSpPr>
            <p:spPr bwMode="auto">
              <a:xfrm>
                <a:off x="3969" y="2913"/>
                <a:ext cx="39" cy="33"/>
              </a:xfrm>
              <a:custGeom>
                <a:avLst/>
                <a:gdLst>
                  <a:gd name="T0" fmla="*/ 13 w 20"/>
                  <a:gd name="T1" fmla="*/ 14 h 17"/>
                  <a:gd name="T2" fmla="*/ 8 w 20"/>
                  <a:gd name="T3" fmla="*/ 12 h 17"/>
                  <a:gd name="T4" fmla="*/ 12 w 20"/>
                  <a:gd name="T5" fmla="*/ 12 h 17"/>
                  <a:gd name="T6" fmla="*/ 13 w 20"/>
                  <a:gd name="T7" fmla="*/ 10 h 17"/>
                  <a:gd name="T8" fmla="*/ 12 w 20"/>
                  <a:gd name="T9" fmla="*/ 9 h 17"/>
                  <a:gd name="T10" fmla="*/ 7 w 20"/>
                  <a:gd name="T11" fmla="*/ 9 h 17"/>
                  <a:gd name="T12" fmla="*/ 7 w 20"/>
                  <a:gd name="T13" fmla="*/ 9 h 17"/>
                  <a:gd name="T14" fmla="*/ 7 w 20"/>
                  <a:gd name="T15" fmla="*/ 8 h 17"/>
                  <a:gd name="T16" fmla="*/ 12 w 20"/>
                  <a:gd name="T17" fmla="*/ 8 h 17"/>
                  <a:gd name="T18" fmla="*/ 13 w 20"/>
                  <a:gd name="T19" fmla="*/ 6 h 17"/>
                  <a:gd name="T20" fmla="*/ 12 w 20"/>
                  <a:gd name="T21" fmla="*/ 5 h 17"/>
                  <a:gd name="T22" fmla="*/ 8 w 20"/>
                  <a:gd name="T23" fmla="*/ 5 h 17"/>
                  <a:gd name="T24" fmla="*/ 12 w 20"/>
                  <a:gd name="T25" fmla="*/ 2 h 17"/>
                  <a:gd name="T26" fmla="*/ 16 w 20"/>
                  <a:gd name="T27" fmla="*/ 4 h 17"/>
                  <a:gd name="T28" fmla="*/ 19 w 20"/>
                  <a:gd name="T29" fmla="*/ 4 h 17"/>
                  <a:gd name="T30" fmla="*/ 12 w 20"/>
                  <a:gd name="T31" fmla="*/ 0 h 17"/>
                  <a:gd name="T32" fmla="*/ 5 w 20"/>
                  <a:gd name="T33" fmla="*/ 5 h 17"/>
                  <a:gd name="T34" fmla="*/ 2 w 20"/>
                  <a:gd name="T35" fmla="*/ 5 h 17"/>
                  <a:gd name="T36" fmla="*/ 0 w 20"/>
                  <a:gd name="T37" fmla="*/ 7 h 17"/>
                  <a:gd name="T38" fmla="*/ 2 w 20"/>
                  <a:gd name="T39" fmla="*/ 8 h 17"/>
                  <a:gd name="T40" fmla="*/ 4 w 20"/>
                  <a:gd name="T41" fmla="*/ 8 h 17"/>
                  <a:gd name="T42" fmla="*/ 4 w 20"/>
                  <a:gd name="T43" fmla="*/ 9 h 17"/>
                  <a:gd name="T44" fmla="*/ 4 w 20"/>
                  <a:gd name="T45" fmla="*/ 9 h 17"/>
                  <a:gd name="T46" fmla="*/ 2 w 20"/>
                  <a:gd name="T47" fmla="*/ 9 h 17"/>
                  <a:gd name="T48" fmla="*/ 1 w 20"/>
                  <a:gd name="T49" fmla="*/ 11 h 17"/>
                  <a:gd name="T50" fmla="*/ 2 w 20"/>
                  <a:gd name="T51" fmla="*/ 12 h 17"/>
                  <a:gd name="T52" fmla="*/ 5 w 20"/>
                  <a:gd name="T53" fmla="*/ 12 h 17"/>
                  <a:gd name="T54" fmla="*/ 13 w 20"/>
                  <a:gd name="T55" fmla="*/ 17 h 17"/>
                  <a:gd name="T56" fmla="*/ 20 w 20"/>
                  <a:gd name="T57" fmla="*/ 13 h 17"/>
                  <a:gd name="T58" fmla="*/ 16 w 20"/>
                  <a:gd name="T59" fmla="*/ 13 h 17"/>
                  <a:gd name="T60" fmla="*/ 13 w 20"/>
                  <a:gd name="T61"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7">
                    <a:moveTo>
                      <a:pt x="13" y="14"/>
                    </a:moveTo>
                    <a:cubicBezTo>
                      <a:pt x="11" y="14"/>
                      <a:pt x="9" y="13"/>
                      <a:pt x="8" y="12"/>
                    </a:cubicBezTo>
                    <a:cubicBezTo>
                      <a:pt x="12" y="12"/>
                      <a:pt x="12" y="12"/>
                      <a:pt x="12" y="12"/>
                    </a:cubicBezTo>
                    <a:cubicBezTo>
                      <a:pt x="12" y="12"/>
                      <a:pt x="13" y="11"/>
                      <a:pt x="13" y="10"/>
                    </a:cubicBezTo>
                    <a:cubicBezTo>
                      <a:pt x="13" y="10"/>
                      <a:pt x="12" y="9"/>
                      <a:pt x="12" y="9"/>
                    </a:cubicBezTo>
                    <a:cubicBezTo>
                      <a:pt x="7" y="9"/>
                      <a:pt x="7" y="9"/>
                      <a:pt x="7" y="9"/>
                    </a:cubicBezTo>
                    <a:cubicBezTo>
                      <a:pt x="7" y="9"/>
                      <a:pt x="7" y="9"/>
                      <a:pt x="7" y="9"/>
                    </a:cubicBezTo>
                    <a:cubicBezTo>
                      <a:pt x="7" y="8"/>
                      <a:pt x="7" y="8"/>
                      <a:pt x="7" y="8"/>
                    </a:cubicBezTo>
                    <a:cubicBezTo>
                      <a:pt x="12" y="8"/>
                      <a:pt x="12" y="8"/>
                      <a:pt x="12" y="8"/>
                    </a:cubicBezTo>
                    <a:cubicBezTo>
                      <a:pt x="12" y="8"/>
                      <a:pt x="13" y="7"/>
                      <a:pt x="13" y="6"/>
                    </a:cubicBezTo>
                    <a:cubicBezTo>
                      <a:pt x="13" y="6"/>
                      <a:pt x="12" y="5"/>
                      <a:pt x="12" y="5"/>
                    </a:cubicBezTo>
                    <a:cubicBezTo>
                      <a:pt x="8" y="5"/>
                      <a:pt x="8" y="5"/>
                      <a:pt x="8" y="5"/>
                    </a:cubicBezTo>
                    <a:cubicBezTo>
                      <a:pt x="9" y="4"/>
                      <a:pt x="10" y="3"/>
                      <a:pt x="12" y="2"/>
                    </a:cubicBezTo>
                    <a:cubicBezTo>
                      <a:pt x="14" y="2"/>
                      <a:pt x="15" y="3"/>
                      <a:pt x="16" y="4"/>
                    </a:cubicBezTo>
                    <a:cubicBezTo>
                      <a:pt x="19" y="4"/>
                      <a:pt x="19" y="4"/>
                      <a:pt x="19" y="4"/>
                    </a:cubicBezTo>
                    <a:cubicBezTo>
                      <a:pt x="18" y="1"/>
                      <a:pt x="15" y="0"/>
                      <a:pt x="12" y="0"/>
                    </a:cubicBezTo>
                    <a:cubicBezTo>
                      <a:pt x="9" y="0"/>
                      <a:pt x="6" y="2"/>
                      <a:pt x="5" y="5"/>
                    </a:cubicBezTo>
                    <a:cubicBezTo>
                      <a:pt x="2" y="5"/>
                      <a:pt x="2" y="5"/>
                      <a:pt x="2" y="5"/>
                    </a:cubicBezTo>
                    <a:cubicBezTo>
                      <a:pt x="1" y="5"/>
                      <a:pt x="0" y="6"/>
                      <a:pt x="0" y="7"/>
                    </a:cubicBezTo>
                    <a:cubicBezTo>
                      <a:pt x="0" y="7"/>
                      <a:pt x="1" y="8"/>
                      <a:pt x="2" y="8"/>
                    </a:cubicBezTo>
                    <a:cubicBezTo>
                      <a:pt x="4" y="8"/>
                      <a:pt x="4" y="8"/>
                      <a:pt x="4" y="8"/>
                    </a:cubicBezTo>
                    <a:cubicBezTo>
                      <a:pt x="4" y="8"/>
                      <a:pt x="4" y="8"/>
                      <a:pt x="4" y="9"/>
                    </a:cubicBezTo>
                    <a:cubicBezTo>
                      <a:pt x="4" y="9"/>
                      <a:pt x="4" y="9"/>
                      <a:pt x="4" y="9"/>
                    </a:cubicBezTo>
                    <a:cubicBezTo>
                      <a:pt x="2" y="9"/>
                      <a:pt x="2" y="9"/>
                      <a:pt x="2" y="9"/>
                    </a:cubicBezTo>
                    <a:cubicBezTo>
                      <a:pt x="1" y="9"/>
                      <a:pt x="1" y="10"/>
                      <a:pt x="1" y="11"/>
                    </a:cubicBezTo>
                    <a:cubicBezTo>
                      <a:pt x="1" y="11"/>
                      <a:pt x="1" y="12"/>
                      <a:pt x="2" y="12"/>
                    </a:cubicBezTo>
                    <a:cubicBezTo>
                      <a:pt x="5" y="12"/>
                      <a:pt x="5" y="12"/>
                      <a:pt x="5" y="12"/>
                    </a:cubicBezTo>
                    <a:cubicBezTo>
                      <a:pt x="6" y="15"/>
                      <a:pt x="9" y="17"/>
                      <a:pt x="13" y="17"/>
                    </a:cubicBezTo>
                    <a:cubicBezTo>
                      <a:pt x="16" y="17"/>
                      <a:pt x="18" y="15"/>
                      <a:pt x="20" y="13"/>
                    </a:cubicBezTo>
                    <a:cubicBezTo>
                      <a:pt x="16" y="13"/>
                      <a:pt x="16" y="13"/>
                      <a:pt x="16" y="13"/>
                    </a:cubicBezTo>
                    <a:cubicBezTo>
                      <a:pt x="15" y="14"/>
                      <a:pt x="14" y="14"/>
                      <a:pt x="13" y="14"/>
                    </a:cubicBezTo>
                    <a:close/>
                  </a:path>
                </a:pathLst>
              </a:custGeom>
              <a:solidFill>
                <a:srgbClr val="39363A"/>
              </a:solidFill>
              <a:ln>
                <a:noFill/>
              </a:ln>
            </p:spPr>
            <p:txBody>
              <a:bodyPr anchor="ctr"/>
              <a:lstStyle/>
              <a:p>
                <a:pPr algn="ctr"/>
                <a:endParaRPr/>
              </a:p>
            </p:txBody>
          </p:sp>
          <p:sp>
            <p:nvSpPr>
              <p:cNvPr id="152" name="任意多边形: 形状 151"/>
              <p:cNvSpPr/>
              <p:nvPr/>
            </p:nvSpPr>
            <p:spPr bwMode="auto">
              <a:xfrm>
                <a:off x="4180" y="1433"/>
                <a:ext cx="65" cy="64"/>
              </a:xfrm>
              <a:custGeom>
                <a:avLst/>
                <a:gdLst>
                  <a:gd name="T0" fmla="*/ 16 w 33"/>
                  <a:gd name="T1" fmla="*/ 0 h 33"/>
                  <a:gd name="T2" fmla="*/ 0 w 33"/>
                  <a:gd name="T3" fmla="*/ 17 h 33"/>
                  <a:gd name="T4" fmla="*/ 17 w 33"/>
                  <a:gd name="T5" fmla="*/ 32 h 33"/>
                  <a:gd name="T6" fmla="*/ 33 w 33"/>
                  <a:gd name="T7" fmla="*/ 16 h 33"/>
                  <a:gd name="T8" fmla="*/ 16 w 33"/>
                  <a:gd name="T9" fmla="*/ 0 h 33"/>
                  <a:gd name="T10" fmla="*/ 17 w 33"/>
                  <a:gd name="T11" fmla="*/ 29 h 33"/>
                  <a:gd name="T12" fmla="*/ 3 w 33"/>
                  <a:gd name="T13" fmla="*/ 16 h 33"/>
                  <a:gd name="T14" fmla="*/ 16 w 33"/>
                  <a:gd name="T15" fmla="*/ 3 h 33"/>
                  <a:gd name="T16" fmla="*/ 29 w 33"/>
                  <a:gd name="T17" fmla="*/ 16 h 33"/>
                  <a:gd name="T18" fmla="*/ 17 w 33"/>
                  <a:gd name="T19"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7" y="0"/>
                      <a:pt x="0" y="8"/>
                      <a:pt x="0" y="17"/>
                    </a:cubicBezTo>
                    <a:cubicBezTo>
                      <a:pt x="0" y="26"/>
                      <a:pt x="8" y="33"/>
                      <a:pt x="17" y="32"/>
                    </a:cubicBezTo>
                    <a:cubicBezTo>
                      <a:pt x="26" y="32"/>
                      <a:pt x="33" y="25"/>
                      <a:pt x="33" y="16"/>
                    </a:cubicBezTo>
                    <a:cubicBezTo>
                      <a:pt x="33" y="7"/>
                      <a:pt x="25" y="0"/>
                      <a:pt x="16" y="0"/>
                    </a:cubicBezTo>
                    <a:close/>
                    <a:moveTo>
                      <a:pt x="17" y="29"/>
                    </a:moveTo>
                    <a:cubicBezTo>
                      <a:pt x="10" y="29"/>
                      <a:pt x="4" y="24"/>
                      <a:pt x="3" y="16"/>
                    </a:cubicBezTo>
                    <a:cubicBezTo>
                      <a:pt x="3" y="9"/>
                      <a:pt x="9" y="3"/>
                      <a:pt x="16" y="3"/>
                    </a:cubicBezTo>
                    <a:cubicBezTo>
                      <a:pt x="23" y="3"/>
                      <a:pt x="29" y="9"/>
                      <a:pt x="29" y="16"/>
                    </a:cubicBezTo>
                    <a:cubicBezTo>
                      <a:pt x="30" y="23"/>
                      <a:pt x="24" y="29"/>
                      <a:pt x="17" y="29"/>
                    </a:cubicBezTo>
                    <a:close/>
                  </a:path>
                </a:pathLst>
              </a:custGeom>
              <a:solidFill>
                <a:srgbClr val="39363A"/>
              </a:solidFill>
              <a:ln>
                <a:noFill/>
              </a:ln>
            </p:spPr>
            <p:txBody>
              <a:bodyPr anchor="ctr"/>
              <a:lstStyle/>
              <a:p>
                <a:pPr algn="ctr"/>
                <a:endParaRPr/>
              </a:p>
            </p:txBody>
          </p:sp>
          <p:sp>
            <p:nvSpPr>
              <p:cNvPr id="153" name="任意多边形: 形状 152"/>
              <p:cNvSpPr/>
              <p:nvPr/>
            </p:nvSpPr>
            <p:spPr bwMode="auto">
              <a:xfrm>
                <a:off x="4196" y="1448"/>
                <a:ext cx="33" cy="32"/>
              </a:xfrm>
              <a:custGeom>
                <a:avLst/>
                <a:gdLst>
                  <a:gd name="T0" fmla="*/ 11 w 17"/>
                  <a:gd name="T1" fmla="*/ 13 h 16"/>
                  <a:gd name="T2" fmla="*/ 6 w 17"/>
                  <a:gd name="T3" fmla="*/ 11 h 16"/>
                  <a:gd name="T4" fmla="*/ 10 w 17"/>
                  <a:gd name="T5" fmla="*/ 11 h 16"/>
                  <a:gd name="T6" fmla="*/ 11 w 17"/>
                  <a:gd name="T7" fmla="*/ 10 h 16"/>
                  <a:gd name="T8" fmla="*/ 10 w 17"/>
                  <a:gd name="T9" fmla="*/ 9 h 16"/>
                  <a:gd name="T10" fmla="*/ 6 w 17"/>
                  <a:gd name="T11" fmla="*/ 9 h 16"/>
                  <a:gd name="T12" fmla="*/ 5 w 17"/>
                  <a:gd name="T13" fmla="*/ 8 h 16"/>
                  <a:gd name="T14" fmla="*/ 6 w 17"/>
                  <a:gd name="T15" fmla="*/ 7 h 16"/>
                  <a:gd name="T16" fmla="*/ 10 w 17"/>
                  <a:gd name="T17" fmla="*/ 7 h 16"/>
                  <a:gd name="T18" fmla="*/ 11 w 17"/>
                  <a:gd name="T19" fmla="*/ 6 h 16"/>
                  <a:gd name="T20" fmla="*/ 10 w 17"/>
                  <a:gd name="T21" fmla="*/ 5 h 16"/>
                  <a:gd name="T22" fmla="*/ 6 w 17"/>
                  <a:gd name="T23" fmla="*/ 5 h 16"/>
                  <a:gd name="T24" fmla="*/ 10 w 17"/>
                  <a:gd name="T25" fmla="*/ 3 h 16"/>
                  <a:gd name="T26" fmla="*/ 14 w 17"/>
                  <a:gd name="T27" fmla="*/ 4 h 16"/>
                  <a:gd name="T28" fmla="*/ 17 w 17"/>
                  <a:gd name="T29" fmla="*/ 4 h 16"/>
                  <a:gd name="T30" fmla="*/ 10 w 17"/>
                  <a:gd name="T31" fmla="*/ 0 h 16"/>
                  <a:gd name="T32" fmla="*/ 3 w 17"/>
                  <a:gd name="T33" fmla="*/ 5 h 16"/>
                  <a:gd name="T34" fmla="*/ 1 w 17"/>
                  <a:gd name="T35" fmla="*/ 5 h 16"/>
                  <a:gd name="T36" fmla="*/ 0 w 17"/>
                  <a:gd name="T37" fmla="*/ 7 h 16"/>
                  <a:gd name="T38" fmla="*/ 1 w 17"/>
                  <a:gd name="T39" fmla="*/ 8 h 16"/>
                  <a:gd name="T40" fmla="*/ 3 w 17"/>
                  <a:gd name="T41" fmla="*/ 8 h 16"/>
                  <a:gd name="T42" fmla="*/ 3 w 17"/>
                  <a:gd name="T43" fmla="*/ 8 h 16"/>
                  <a:gd name="T44" fmla="*/ 3 w 17"/>
                  <a:gd name="T45" fmla="*/ 9 h 16"/>
                  <a:gd name="T46" fmla="*/ 1 w 17"/>
                  <a:gd name="T47" fmla="*/ 9 h 16"/>
                  <a:gd name="T48" fmla="*/ 0 w 17"/>
                  <a:gd name="T49" fmla="*/ 10 h 16"/>
                  <a:gd name="T50" fmla="*/ 1 w 17"/>
                  <a:gd name="T51" fmla="*/ 11 h 16"/>
                  <a:gd name="T52" fmla="*/ 4 w 17"/>
                  <a:gd name="T53" fmla="*/ 11 h 16"/>
                  <a:gd name="T54" fmla="*/ 11 w 17"/>
                  <a:gd name="T55" fmla="*/ 16 h 16"/>
                  <a:gd name="T56" fmla="*/ 17 w 17"/>
                  <a:gd name="T57" fmla="*/ 12 h 16"/>
                  <a:gd name="T58" fmla="*/ 14 w 17"/>
                  <a:gd name="T59" fmla="*/ 12 h 16"/>
                  <a:gd name="T60" fmla="*/ 11 w 17"/>
                  <a:gd name="T61"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16">
                    <a:moveTo>
                      <a:pt x="11" y="13"/>
                    </a:moveTo>
                    <a:cubicBezTo>
                      <a:pt x="9" y="14"/>
                      <a:pt x="7" y="13"/>
                      <a:pt x="6" y="11"/>
                    </a:cubicBezTo>
                    <a:cubicBezTo>
                      <a:pt x="10" y="11"/>
                      <a:pt x="10" y="11"/>
                      <a:pt x="10" y="11"/>
                    </a:cubicBezTo>
                    <a:cubicBezTo>
                      <a:pt x="11" y="11"/>
                      <a:pt x="11" y="11"/>
                      <a:pt x="11" y="10"/>
                    </a:cubicBezTo>
                    <a:cubicBezTo>
                      <a:pt x="11" y="9"/>
                      <a:pt x="11" y="9"/>
                      <a:pt x="10" y="9"/>
                    </a:cubicBezTo>
                    <a:cubicBezTo>
                      <a:pt x="6" y="9"/>
                      <a:pt x="6" y="9"/>
                      <a:pt x="6" y="9"/>
                    </a:cubicBezTo>
                    <a:cubicBezTo>
                      <a:pt x="6" y="9"/>
                      <a:pt x="6" y="9"/>
                      <a:pt x="5" y="8"/>
                    </a:cubicBezTo>
                    <a:cubicBezTo>
                      <a:pt x="5" y="8"/>
                      <a:pt x="6" y="8"/>
                      <a:pt x="6" y="7"/>
                    </a:cubicBezTo>
                    <a:cubicBezTo>
                      <a:pt x="10" y="7"/>
                      <a:pt x="10" y="7"/>
                      <a:pt x="10" y="7"/>
                    </a:cubicBezTo>
                    <a:cubicBezTo>
                      <a:pt x="10" y="7"/>
                      <a:pt x="11" y="7"/>
                      <a:pt x="11" y="6"/>
                    </a:cubicBezTo>
                    <a:cubicBezTo>
                      <a:pt x="11" y="6"/>
                      <a:pt x="10" y="5"/>
                      <a:pt x="10" y="5"/>
                    </a:cubicBezTo>
                    <a:cubicBezTo>
                      <a:pt x="6" y="5"/>
                      <a:pt x="6" y="5"/>
                      <a:pt x="6" y="5"/>
                    </a:cubicBezTo>
                    <a:cubicBezTo>
                      <a:pt x="7" y="4"/>
                      <a:pt x="9" y="3"/>
                      <a:pt x="10" y="3"/>
                    </a:cubicBezTo>
                    <a:cubicBezTo>
                      <a:pt x="12" y="3"/>
                      <a:pt x="13" y="3"/>
                      <a:pt x="14" y="4"/>
                    </a:cubicBezTo>
                    <a:cubicBezTo>
                      <a:pt x="17" y="4"/>
                      <a:pt x="17" y="4"/>
                      <a:pt x="17" y="4"/>
                    </a:cubicBezTo>
                    <a:cubicBezTo>
                      <a:pt x="16" y="2"/>
                      <a:pt x="13" y="0"/>
                      <a:pt x="10" y="0"/>
                    </a:cubicBezTo>
                    <a:cubicBezTo>
                      <a:pt x="7" y="0"/>
                      <a:pt x="5" y="2"/>
                      <a:pt x="3" y="5"/>
                    </a:cubicBezTo>
                    <a:cubicBezTo>
                      <a:pt x="1" y="5"/>
                      <a:pt x="1" y="5"/>
                      <a:pt x="1" y="5"/>
                    </a:cubicBezTo>
                    <a:cubicBezTo>
                      <a:pt x="0" y="5"/>
                      <a:pt x="0" y="6"/>
                      <a:pt x="0" y="7"/>
                    </a:cubicBezTo>
                    <a:cubicBezTo>
                      <a:pt x="0" y="7"/>
                      <a:pt x="0" y="8"/>
                      <a:pt x="1" y="8"/>
                    </a:cubicBezTo>
                    <a:cubicBezTo>
                      <a:pt x="3" y="8"/>
                      <a:pt x="3" y="8"/>
                      <a:pt x="3" y="8"/>
                    </a:cubicBezTo>
                    <a:cubicBezTo>
                      <a:pt x="3" y="8"/>
                      <a:pt x="3" y="8"/>
                      <a:pt x="3" y="8"/>
                    </a:cubicBezTo>
                    <a:cubicBezTo>
                      <a:pt x="3" y="9"/>
                      <a:pt x="3" y="9"/>
                      <a:pt x="3" y="9"/>
                    </a:cubicBezTo>
                    <a:cubicBezTo>
                      <a:pt x="1" y="9"/>
                      <a:pt x="1" y="9"/>
                      <a:pt x="1" y="9"/>
                    </a:cubicBezTo>
                    <a:cubicBezTo>
                      <a:pt x="0" y="9"/>
                      <a:pt x="0" y="10"/>
                      <a:pt x="0" y="10"/>
                    </a:cubicBezTo>
                    <a:cubicBezTo>
                      <a:pt x="0" y="11"/>
                      <a:pt x="0" y="11"/>
                      <a:pt x="1" y="11"/>
                    </a:cubicBezTo>
                    <a:cubicBezTo>
                      <a:pt x="4" y="11"/>
                      <a:pt x="4" y="11"/>
                      <a:pt x="4" y="11"/>
                    </a:cubicBezTo>
                    <a:cubicBezTo>
                      <a:pt x="5" y="14"/>
                      <a:pt x="8" y="16"/>
                      <a:pt x="11" y="16"/>
                    </a:cubicBezTo>
                    <a:cubicBezTo>
                      <a:pt x="14" y="16"/>
                      <a:pt x="16" y="14"/>
                      <a:pt x="17" y="12"/>
                    </a:cubicBezTo>
                    <a:cubicBezTo>
                      <a:pt x="14" y="12"/>
                      <a:pt x="14" y="12"/>
                      <a:pt x="14" y="12"/>
                    </a:cubicBezTo>
                    <a:cubicBezTo>
                      <a:pt x="13" y="13"/>
                      <a:pt x="12" y="13"/>
                      <a:pt x="11" y="13"/>
                    </a:cubicBezTo>
                    <a:close/>
                  </a:path>
                </a:pathLst>
              </a:custGeom>
              <a:solidFill>
                <a:srgbClr val="39363A"/>
              </a:solidFill>
              <a:ln>
                <a:noFill/>
              </a:ln>
            </p:spPr>
            <p:txBody>
              <a:bodyPr anchor="ctr"/>
              <a:lstStyle/>
              <a:p>
                <a:pPr algn="ctr"/>
                <a:endParaRPr/>
              </a:p>
            </p:txBody>
          </p:sp>
          <p:sp>
            <p:nvSpPr>
              <p:cNvPr id="154" name="任意多边形: 形状 153"/>
              <p:cNvSpPr/>
              <p:nvPr/>
            </p:nvSpPr>
            <p:spPr bwMode="auto">
              <a:xfrm>
                <a:off x="4859" y="1931"/>
                <a:ext cx="70" cy="71"/>
              </a:xfrm>
              <a:custGeom>
                <a:avLst/>
                <a:gdLst>
                  <a:gd name="T0" fmla="*/ 18 w 36"/>
                  <a:gd name="T1" fmla="*/ 0 h 36"/>
                  <a:gd name="T2" fmla="*/ 0 w 36"/>
                  <a:gd name="T3" fmla="*/ 18 h 36"/>
                  <a:gd name="T4" fmla="*/ 19 w 36"/>
                  <a:gd name="T5" fmla="*/ 35 h 36"/>
                  <a:gd name="T6" fmla="*/ 36 w 36"/>
                  <a:gd name="T7" fmla="*/ 17 h 36"/>
                  <a:gd name="T8" fmla="*/ 18 w 36"/>
                  <a:gd name="T9" fmla="*/ 0 h 36"/>
                  <a:gd name="T10" fmla="*/ 19 w 36"/>
                  <a:gd name="T11" fmla="*/ 32 h 36"/>
                  <a:gd name="T12" fmla="*/ 4 w 36"/>
                  <a:gd name="T13" fmla="*/ 18 h 36"/>
                  <a:gd name="T14" fmla="*/ 18 w 36"/>
                  <a:gd name="T15" fmla="*/ 3 h 36"/>
                  <a:gd name="T16" fmla="*/ 33 w 36"/>
                  <a:gd name="T17" fmla="*/ 17 h 36"/>
                  <a:gd name="T18" fmla="*/ 19 w 36"/>
                  <a:gd name="T19"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0"/>
                    </a:moveTo>
                    <a:cubicBezTo>
                      <a:pt x="8" y="0"/>
                      <a:pt x="0" y="8"/>
                      <a:pt x="0" y="18"/>
                    </a:cubicBezTo>
                    <a:cubicBezTo>
                      <a:pt x="1" y="28"/>
                      <a:pt x="9" y="36"/>
                      <a:pt x="19" y="35"/>
                    </a:cubicBezTo>
                    <a:cubicBezTo>
                      <a:pt x="28" y="35"/>
                      <a:pt x="36" y="27"/>
                      <a:pt x="36" y="17"/>
                    </a:cubicBezTo>
                    <a:cubicBezTo>
                      <a:pt x="36" y="7"/>
                      <a:pt x="28" y="0"/>
                      <a:pt x="18" y="0"/>
                    </a:cubicBezTo>
                    <a:close/>
                    <a:moveTo>
                      <a:pt x="19" y="32"/>
                    </a:moveTo>
                    <a:cubicBezTo>
                      <a:pt x="11" y="32"/>
                      <a:pt x="4" y="26"/>
                      <a:pt x="4" y="18"/>
                    </a:cubicBezTo>
                    <a:cubicBezTo>
                      <a:pt x="4" y="10"/>
                      <a:pt x="10" y="3"/>
                      <a:pt x="18" y="3"/>
                    </a:cubicBezTo>
                    <a:cubicBezTo>
                      <a:pt x="26" y="3"/>
                      <a:pt x="32" y="9"/>
                      <a:pt x="33" y="17"/>
                    </a:cubicBezTo>
                    <a:cubicBezTo>
                      <a:pt x="33" y="25"/>
                      <a:pt x="26" y="32"/>
                      <a:pt x="19" y="32"/>
                    </a:cubicBezTo>
                    <a:close/>
                  </a:path>
                </a:pathLst>
              </a:custGeom>
              <a:solidFill>
                <a:srgbClr val="39363A"/>
              </a:solidFill>
              <a:ln>
                <a:noFill/>
              </a:ln>
            </p:spPr>
            <p:txBody>
              <a:bodyPr anchor="ctr"/>
              <a:lstStyle/>
              <a:p>
                <a:pPr algn="ctr"/>
                <a:endParaRPr/>
              </a:p>
            </p:txBody>
          </p:sp>
          <p:sp>
            <p:nvSpPr>
              <p:cNvPr id="155" name="任意多边形: 形状 154"/>
              <p:cNvSpPr/>
              <p:nvPr/>
            </p:nvSpPr>
            <p:spPr bwMode="auto">
              <a:xfrm>
                <a:off x="4876" y="1949"/>
                <a:ext cx="37" cy="33"/>
              </a:xfrm>
              <a:custGeom>
                <a:avLst/>
                <a:gdLst>
                  <a:gd name="T0" fmla="*/ 12 w 19"/>
                  <a:gd name="T1" fmla="*/ 14 h 17"/>
                  <a:gd name="T2" fmla="*/ 7 w 19"/>
                  <a:gd name="T3" fmla="*/ 12 h 17"/>
                  <a:gd name="T4" fmla="*/ 11 w 19"/>
                  <a:gd name="T5" fmla="*/ 12 h 17"/>
                  <a:gd name="T6" fmla="*/ 12 w 19"/>
                  <a:gd name="T7" fmla="*/ 10 h 17"/>
                  <a:gd name="T8" fmla="*/ 11 w 19"/>
                  <a:gd name="T9" fmla="*/ 9 h 17"/>
                  <a:gd name="T10" fmla="*/ 6 w 19"/>
                  <a:gd name="T11" fmla="*/ 9 h 17"/>
                  <a:gd name="T12" fmla="*/ 6 w 19"/>
                  <a:gd name="T13" fmla="*/ 9 h 17"/>
                  <a:gd name="T14" fmla="*/ 6 w 19"/>
                  <a:gd name="T15" fmla="*/ 8 h 17"/>
                  <a:gd name="T16" fmla="*/ 11 w 19"/>
                  <a:gd name="T17" fmla="*/ 8 h 17"/>
                  <a:gd name="T18" fmla="*/ 12 w 19"/>
                  <a:gd name="T19" fmla="*/ 6 h 17"/>
                  <a:gd name="T20" fmla="*/ 11 w 19"/>
                  <a:gd name="T21" fmla="*/ 5 h 17"/>
                  <a:gd name="T22" fmla="*/ 7 w 19"/>
                  <a:gd name="T23" fmla="*/ 5 h 17"/>
                  <a:gd name="T24" fmla="*/ 11 w 19"/>
                  <a:gd name="T25" fmla="*/ 3 h 17"/>
                  <a:gd name="T26" fmla="*/ 15 w 19"/>
                  <a:gd name="T27" fmla="*/ 4 h 17"/>
                  <a:gd name="T28" fmla="*/ 19 w 19"/>
                  <a:gd name="T29" fmla="*/ 4 h 17"/>
                  <a:gd name="T30" fmla="*/ 11 w 19"/>
                  <a:gd name="T31" fmla="*/ 0 h 17"/>
                  <a:gd name="T32" fmla="*/ 4 w 19"/>
                  <a:gd name="T33" fmla="*/ 6 h 17"/>
                  <a:gd name="T34" fmla="*/ 1 w 19"/>
                  <a:gd name="T35" fmla="*/ 6 h 17"/>
                  <a:gd name="T36" fmla="*/ 0 w 19"/>
                  <a:gd name="T37" fmla="*/ 7 h 17"/>
                  <a:gd name="T38" fmla="*/ 1 w 19"/>
                  <a:gd name="T39" fmla="*/ 8 h 17"/>
                  <a:gd name="T40" fmla="*/ 3 w 19"/>
                  <a:gd name="T41" fmla="*/ 8 h 17"/>
                  <a:gd name="T42" fmla="*/ 3 w 19"/>
                  <a:gd name="T43" fmla="*/ 9 h 17"/>
                  <a:gd name="T44" fmla="*/ 3 w 19"/>
                  <a:gd name="T45" fmla="*/ 9 h 17"/>
                  <a:gd name="T46" fmla="*/ 1 w 19"/>
                  <a:gd name="T47" fmla="*/ 10 h 17"/>
                  <a:gd name="T48" fmla="*/ 0 w 19"/>
                  <a:gd name="T49" fmla="*/ 11 h 17"/>
                  <a:gd name="T50" fmla="*/ 1 w 19"/>
                  <a:gd name="T51" fmla="*/ 12 h 17"/>
                  <a:gd name="T52" fmla="*/ 4 w 19"/>
                  <a:gd name="T53" fmla="*/ 12 h 17"/>
                  <a:gd name="T54" fmla="*/ 12 w 19"/>
                  <a:gd name="T55" fmla="*/ 17 h 17"/>
                  <a:gd name="T56" fmla="*/ 19 w 19"/>
                  <a:gd name="T57" fmla="*/ 13 h 17"/>
                  <a:gd name="T58" fmla="*/ 15 w 19"/>
                  <a:gd name="T59" fmla="*/ 13 h 17"/>
                  <a:gd name="T60" fmla="*/ 12 w 19"/>
                  <a:gd name="T61"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17">
                    <a:moveTo>
                      <a:pt x="12" y="14"/>
                    </a:moveTo>
                    <a:cubicBezTo>
                      <a:pt x="10" y="14"/>
                      <a:pt x="8" y="13"/>
                      <a:pt x="7" y="12"/>
                    </a:cubicBezTo>
                    <a:cubicBezTo>
                      <a:pt x="11" y="12"/>
                      <a:pt x="11" y="12"/>
                      <a:pt x="11" y="12"/>
                    </a:cubicBezTo>
                    <a:cubicBezTo>
                      <a:pt x="12" y="12"/>
                      <a:pt x="12" y="11"/>
                      <a:pt x="12" y="10"/>
                    </a:cubicBezTo>
                    <a:cubicBezTo>
                      <a:pt x="12" y="10"/>
                      <a:pt x="12" y="9"/>
                      <a:pt x="11" y="9"/>
                    </a:cubicBezTo>
                    <a:cubicBezTo>
                      <a:pt x="6" y="9"/>
                      <a:pt x="6" y="9"/>
                      <a:pt x="6" y="9"/>
                    </a:cubicBezTo>
                    <a:cubicBezTo>
                      <a:pt x="6" y="9"/>
                      <a:pt x="6" y="9"/>
                      <a:pt x="6" y="9"/>
                    </a:cubicBezTo>
                    <a:cubicBezTo>
                      <a:pt x="6" y="8"/>
                      <a:pt x="6" y="8"/>
                      <a:pt x="6" y="8"/>
                    </a:cubicBezTo>
                    <a:cubicBezTo>
                      <a:pt x="11" y="8"/>
                      <a:pt x="11" y="8"/>
                      <a:pt x="11" y="8"/>
                    </a:cubicBezTo>
                    <a:cubicBezTo>
                      <a:pt x="11" y="8"/>
                      <a:pt x="12" y="7"/>
                      <a:pt x="12" y="6"/>
                    </a:cubicBezTo>
                    <a:cubicBezTo>
                      <a:pt x="12" y="6"/>
                      <a:pt x="11" y="5"/>
                      <a:pt x="11" y="5"/>
                    </a:cubicBezTo>
                    <a:cubicBezTo>
                      <a:pt x="7" y="5"/>
                      <a:pt x="7" y="5"/>
                      <a:pt x="7" y="5"/>
                    </a:cubicBezTo>
                    <a:cubicBezTo>
                      <a:pt x="8" y="4"/>
                      <a:pt x="10" y="3"/>
                      <a:pt x="11" y="3"/>
                    </a:cubicBezTo>
                    <a:cubicBezTo>
                      <a:pt x="13" y="3"/>
                      <a:pt x="14" y="3"/>
                      <a:pt x="15" y="4"/>
                    </a:cubicBezTo>
                    <a:cubicBezTo>
                      <a:pt x="19" y="4"/>
                      <a:pt x="19" y="4"/>
                      <a:pt x="19" y="4"/>
                    </a:cubicBezTo>
                    <a:cubicBezTo>
                      <a:pt x="17" y="1"/>
                      <a:pt x="14" y="0"/>
                      <a:pt x="11" y="0"/>
                    </a:cubicBezTo>
                    <a:cubicBezTo>
                      <a:pt x="8" y="0"/>
                      <a:pt x="5" y="2"/>
                      <a:pt x="4" y="6"/>
                    </a:cubicBezTo>
                    <a:cubicBezTo>
                      <a:pt x="1" y="6"/>
                      <a:pt x="1" y="6"/>
                      <a:pt x="1" y="6"/>
                    </a:cubicBezTo>
                    <a:cubicBezTo>
                      <a:pt x="0" y="6"/>
                      <a:pt x="0" y="6"/>
                      <a:pt x="0" y="7"/>
                    </a:cubicBezTo>
                    <a:cubicBezTo>
                      <a:pt x="0" y="7"/>
                      <a:pt x="0" y="8"/>
                      <a:pt x="1" y="8"/>
                    </a:cubicBezTo>
                    <a:cubicBezTo>
                      <a:pt x="3" y="8"/>
                      <a:pt x="3" y="8"/>
                      <a:pt x="3" y="8"/>
                    </a:cubicBezTo>
                    <a:cubicBezTo>
                      <a:pt x="3" y="8"/>
                      <a:pt x="3" y="8"/>
                      <a:pt x="3" y="9"/>
                    </a:cubicBezTo>
                    <a:cubicBezTo>
                      <a:pt x="3" y="9"/>
                      <a:pt x="3" y="9"/>
                      <a:pt x="3" y="9"/>
                    </a:cubicBezTo>
                    <a:cubicBezTo>
                      <a:pt x="1" y="10"/>
                      <a:pt x="1" y="10"/>
                      <a:pt x="1" y="10"/>
                    </a:cubicBezTo>
                    <a:cubicBezTo>
                      <a:pt x="0" y="10"/>
                      <a:pt x="0" y="10"/>
                      <a:pt x="0" y="11"/>
                    </a:cubicBezTo>
                    <a:cubicBezTo>
                      <a:pt x="0" y="11"/>
                      <a:pt x="0" y="12"/>
                      <a:pt x="1" y="12"/>
                    </a:cubicBezTo>
                    <a:cubicBezTo>
                      <a:pt x="4" y="12"/>
                      <a:pt x="4" y="12"/>
                      <a:pt x="4" y="12"/>
                    </a:cubicBezTo>
                    <a:cubicBezTo>
                      <a:pt x="5" y="15"/>
                      <a:pt x="8" y="17"/>
                      <a:pt x="12" y="17"/>
                    </a:cubicBezTo>
                    <a:cubicBezTo>
                      <a:pt x="15" y="17"/>
                      <a:pt x="17" y="15"/>
                      <a:pt x="19" y="13"/>
                    </a:cubicBezTo>
                    <a:cubicBezTo>
                      <a:pt x="15" y="13"/>
                      <a:pt x="15" y="13"/>
                      <a:pt x="15" y="13"/>
                    </a:cubicBezTo>
                    <a:cubicBezTo>
                      <a:pt x="14" y="14"/>
                      <a:pt x="13" y="14"/>
                      <a:pt x="12" y="14"/>
                    </a:cubicBezTo>
                    <a:close/>
                  </a:path>
                </a:pathLst>
              </a:custGeom>
              <a:solidFill>
                <a:srgbClr val="39363A"/>
              </a:solidFill>
              <a:ln>
                <a:noFill/>
              </a:ln>
            </p:spPr>
            <p:txBody>
              <a:bodyPr anchor="ctr"/>
              <a:lstStyle/>
              <a:p>
                <a:pPr algn="ctr"/>
                <a:endParaRPr/>
              </a:p>
            </p:txBody>
          </p:sp>
          <p:sp>
            <p:nvSpPr>
              <p:cNvPr id="156" name="任意多边形: 形状 155"/>
              <p:cNvSpPr/>
              <p:nvPr/>
            </p:nvSpPr>
            <p:spPr bwMode="auto">
              <a:xfrm>
                <a:off x="4696" y="922"/>
                <a:ext cx="88" cy="153"/>
              </a:xfrm>
              <a:custGeom>
                <a:avLst/>
                <a:gdLst>
                  <a:gd name="T0" fmla="*/ 22 w 45"/>
                  <a:gd name="T1" fmla="*/ 0 h 78"/>
                  <a:gd name="T2" fmla="*/ 1 w 45"/>
                  <a:gd name="T3" fmla="*/ 56 h 78"/>
                  <a:gd name="T4" fmla="*/ 23 w 45"/>
                  <a:gd name="T5" fmla="*/ 78 h 78"/>
                  <a:gd name="T6" fmla="*/ 45 w 45"/>
                  <a:gd name="T7" fmla="*/ 55 h 78"/>
                  <a:gd name="T8" fmla="*/ 22 w 45"/>
                  <a:gd name="T9" fmla="*/ 0 h 78"/>
                  <a:gd name="T10" fmla="*/ 23 w 45"/>
                  <a:gd name="T11" fmla="*/ 69 h 78"/>
                  <a:gd name="T12" fmla="*/ 36 w 45"/>
                  <a:gd name="T13" fmla="*/ 51 h 78"/>
                  <a:gd name="T14" fmla="*/ 23 w 45"/>
                  <a:gd name="T15" fmla="*/ 69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78">
                    <a:moveTo>
                      <a:pt x="22" y="0"/>
                    </a:moveTo>
                    <a:cubicBezTo>
                      <a:pt x="22" y="0"/>
                      <a:pt x="0" y="33"/>
                      <a:pt x="1" y="56"/>
                    </a:cubicBezTo>
                    <a:cubicBezTo>
                      <a:pt x="1" y="69"/>
                      <a:pt x="11" y="78"/>
                      <a:pt x="23" y="78"/>
                    </a:cubicBezTo>
                    <a:cubicBezTo>
                      <a:pt x="36" y="78"/>
                      <a:pt x="45" y="68"/>
                      <a:pt x="45" y="55"/>
                    </a:cubicBezTo>
                    <a:cubicBezTo>
                      <a:pt x="45" y="32"/>
                      <a:pt x="22" y="0"/>
                      <a:pt x="22" y="0"/>
                    </a:cubicBezTo>
                    <a:close/>
                    <a:moveTo>
                      <a:pt x="23" y="69"/>
                    </a:moveTo>
                    <a:cubicBezTo>
                      <a:pt x="36" y="51"/>
                      <a:pt x="36" y="51"/>
                      <a:pt x="36" y="51"/>
                    </a:cubicBezTo>
                    <a:cubicBezTo>
                      <a:pt x="36" y="51"/>
                      <a:pt x="39" y="69"/>
                      <a:pt x="23" y="69"/>
                    </a:cubicBezTo>
                    <a:close/>
                  </a:path>
                </a:pathLst>
              </a:custGeom>
              <a:solidFill>
                <a:srgbClr val="39363A"/>
              </a:solidFill>
              <a:ln>
                <a:noFill/>
              </a:ln>
            </p:spPr>
            <p:txBody>
              <a:bodyPr anchor="ctr"/>
              <a:lstStyle/>
              <a:p>
                <a:pPr algn="ctr"/>
                <a:endParaRPr/>
              </a:p>
            </p:txBody>
          </p:sp>
          <p:sp>
            <p:nvSpPr>
              <p:cNvPr id="157" name="任意多边形: 形状 156"/>
              <p:cNvSpPr/>
              <p:nvPr/>
            </p:nvSpPr>
            <p:spPr bwMode="auto">
              <a:xfrm>
                <a:off x="4540" y="537"/>
                <a:ext cx="39" cy="65"/>
              </a:xfrm>
              <a:custGeom>
                <a:avLst/>
                <a:gdLst>
                  <a:gd name="T0" fmla="*/ 13 w 20"/>
                  <a:gd name="T1" fmla="*/ 0 h 33"/>
                  <a:gd name="T2" fmla="*/ 1 w 20"/>
                  <a:gd name="T3" fmla="*/ 21 h 33"/>
                  <a:gd name="T4" fmla="*/ 8 w 20"/>
                  <a:gd name="T5" fmla="*/ 32 h 33"/>
                  <a:gd name="T6" fmla="*/ 19 w 20"/>
                  <a:gd name="T7" fmla="*/ 24 h 33"/>
                  <a:gd name="T8" fmla="*/ 13 w 20"/>
                  <a:gd name="T9" fmla="*/ 0 h 33"/>
                  <a:gd name="T10" fmla="*/ 9 w 20"/>
                  <a:gd name="T11" fmla="*/ 28 h 33"/>
                  <a:gd name="T12" fmla="*/ 16 w 20"/>
                  <a:gd name="T13" fmla="*/ 22 h 33"/>
                  <a:gd name="T14" fmla="*/ 9 w 20"/>
                  <a:gd name="T15" fmla="*/ 28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3">
                    <a:moveTo>
                      <a:pt x="13" y="0"/>
                    </a:moveTo>
                    <a:cubicBezTo>
                      <a:pt x="13" y="0"/>
                      <a:pt x="2" y="12"/>
                      <a:pt x="1" y="21"/>
                    </a:cubicBezTo>
                    <a:cubicBezTo>
                      <a:pt x="0" y="26"/>
                      <a:pt x="3" y="31"/>
                      <a:pt x="8" y="32"/>
                    </a:cubicBezTo>
                    <a:cubicBezTo>
                      <a:pt x="13" y="33"/>
                      <a:pt x="18" y="29"/>
                      <a:pt x="19" y="24"/>
                    </a:cubicBezTo>
                    <a:cubicBezTo>
                      <a:pt x="20" y="15"/>
                      <a:pt x="13" y="0"/>
                      <a:pt x="13" y="0"/>
                    </a:cubicBezTo>
                    <a:close/>
                    <a:moveTo>
                      <a:pt x="9" y="28"/>
                    </a:moveTo>
                    <a:cubicBezTo>
                      <a:pt x="16" y="22"/>
                      <a:pt x="16" y="22"/>
                      <a:pt x="16" y="22"/>
                    </a:cubicBezTo>
                    <a:cubicBezTo>
                      <a:pt x="16" y="22"/>
                      <a:pt x="15" y="29"/>
                      <a:pt x="9" y="28"/>
                    </a:cubicBezTo>
                    <a:close/>
                  </a:path>
                </a:pathLst>
              </a:custGeom>
              <a:solidFill>
                <a:srgbClr val="39363A"/>
              </a:solidFill>
              <a:ln>
                <a:noFill/>
              </a:ln>
            </p:spPr>
            <p:txBody>
              <a:bodyPr anchor="ctr"/>
              <a:lstStyle/>
              <a:p>
                <a:pPr algn="ctr"/>
                <a:endParaRPr/>
              </a:p>
            </p:txBody>
          </p:sp>
          <p:sp>
            <p:nvSpPr>
              <p:cNvPr id="158" name="任意多边形: 形状 157"/>
              <p:cNvSpPr/>
              <p:nvPr/>
            </p:nvSpPr>
            <p:spPr bwMode="auto">
              <a:xfrm>
                <a:off x="4260" y="1151"/>
                <a:ext cx="57" cy="100"/>
              </a:xfrm>
              <a:custGeom>
                <a:avLst/>
                <a:gdLst>
                  <a:gd name="T0" fmla="*/ 14 w 29"/>
                  <a:gd name="T1" fmla="*/ 0 h 51"/>
                  <a:gd name="T2" fmla="*/ 0 w 29"/>
                  <a:gd name="T3" fmla="*/ 36 h 51"/>
                  <a:gd name="T4" fmla="*/ 15 w 29"/>
                  <a:gd name="T5" fmla="*/ 50 h 51"/>
                  <a:gd name="T6" fmla="*/ 29 w 29"/>
                  <a:gd name="T7" fmla="*/ 36 h 51"/>
                  <a:gd name="T8" fmla="*/ 14 w 29"/>
                  <a:gd name="T9" fmla="*/ 0 h 51"/>
                  <a:gd name="T10" fmla="*/ 14 w 29"/>
                  <a:gd name="T11" fmla="*/ 45 h 51"/>
                  <a:gd name="T12" fmla="*/ 23 w 29"/>
                  <a:gd name="T13" fmla="*/ 33 h 51"/>
                  <a:gd name="T14" fmla="*/ 14 w 29"/>
                  <a:gd name="T15" fmla="*/ 45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51">
                    <a:moveTo>
                      <a:pt x="14" y="0"/>
                    </a:moveTo>
                    <a:cubicBezTo>
                      <a:pt x="14" y="0"/>
                      <a:pt x="0" y="21"/>
                      <a:pt x="0" y="36"/>
                    </a:cubicBezTo>
                    <a:cubicBezTo>
                      <a:pt x="0" y="44"/>
                      <a:pt x="7" y="51"/>
                      <a:pt x="15" y="50"/>
                    </a:cubicBezTo>
                    <a:cubicBezTo>
                      <a:pt x="23" y="50"/>
                      <a:pt x="29" y="44"/>
                      <a:pt x="29" y="36"/>
                    </a:cubicBezTo>
                    <a:cubicBezTo>
                      <a:pt x="28" y="21"/>
                      <a:pt x="14" y="0"/>
                      <a:pt x="14" y="0"/>
                    </a:cubicBezTo>
                    <a:close/>
                    <a:moveTo>
                      <a:pt x="14" y="45"/>
                    </a:moveTo>
                    <a:cubicBezTo>
                      <a:pt x="23" y="33"/>
                      <a:pt x="23" y="33"/>
                      <a:pt x="23" y="33"/>
                    </a:cubicBezTo>
                    <a:cubicBezTo>
                      <a:pt x="23" y="33"/>
                      <a:pt x="25" y="45"/>
                      <a:pt x="14" y="45"/>
                    </a:cubicBezTo>
                    <a:close/>
                  </a:path>
                </a:pathLst>
              </a:custGeom>
              <a:solidFill>
                <a:srgbClr val="39363A"/>
              </a:solidFill>
              <a:ln>
                <a:noFill/>
              </a:ln>
            </p:spPr>
            <p:txBody>
              <a:bodyPr anchor="ctr"/>
              <a:lstStyle/>
              <a:p>
                <a:pPr algn="ctr"/>
                <a:endParaRPr/>
              </a:p>
            </p:txBody>
          </p:sp>
          <p:sp>
            <p:nvSpPr>
              <p:cNvPr id="159" name="任意多边形: 形状 158"/>
              <p:cNvSpPr/>
              <p:nvPr/>
            </p:nvSpPr>
            <p:spPr bwMode="auto">
              <a:xfrm>
                <a:off x="4395" y="791"/>
                <a:ext cx="90" cy="184"/>
              </a:xfrm>
              <a:custGeom>
                <a:avLst/>
                <a:gdLst>
                  <a:gd name="T0" fmla="*/ 45 w 46"/>
                  <a:gd name="T1" fmla="*/ 11 h 94"/>
                  <a:gd name="T2" fmla="*/ 45 w 46"/>
                  <a:gd name="T3" fmla="*/ 10 h 94"/>
                  <a:gd name="T4" fmla="*/ 45 w 46"/>
                  <a:gd name="T5" fmla="*/ 10 h 94"/>
                  <a:gd name="T6" fmla="*/ 28 w 46"/>
                  <a:gd name="T7" fmla="*/ 1 h 94"/>
                  <a:gd name="T8" fmla="*/ 27 w 46"/>
                  <a:gd name="T9" fmla="*/ 1 h 94"/>
                  <a:gd name="T10" fmla="*/ 20 w 46"/>
                  <a:gd name="T11" fmla="*/ 1 h 94"/>
                  <a:gd name="T12" fmla="*/ 1 w 46"/>
                  <a:gd name="T13" fmla="*/ 13 h 94"/>
                  <a:gd name="T14" fmla="*/ 1 w 46"/>
                  <a:gd name="T15" fmla="*/ 41 h 94"/>
                  <a:gd name="T16" fmla="*/ 6 w 46"/>
                  <a:gd name="T17" fmla="*/ 46 h 94"/>
                  <a:gd name="T18" fmla="*/ 10 w 46"/>
                  <a:gd name="T19" fmla="*/ 41 h 94"/>
                  <a:gd name="T20" fmla="*/ 10 w 46"/>
                  <a:gd name="T21" fmla="*/ 19 h 94"/>
                  <a:gd name="T22" fmla="*/ 12 w 46"/>
                  <a:gd name="T23" fmla="*/ 19 h 94"/>
                  <a:gd name="T24" fmla="*/ 12 w 46"/>
                  <a:gd name="T25" fmla="*/ 32 h 94"/>
                  <a:gd name="T26" fmla="*/ 12 w 46"/>
                  <a:gd name="T27" fmla="*/ 44 h 94"/>
                  <a:gd name="T28" fmla="*/ 13 w 46"/>
                  <a:gd name="T29" fmla="*/ 89 h 94"/>
                  <a:gd name="T30" fmla="*/ 19 w 46"/>
                  <a:gd name="T31" fmla="*/ 94 h 94"/>
                  <a:gd name="T32" fmla="*/ 24 w 46"/>
                  <a:gd name="T33" fmla="*/ 88 h 94"/>
                  <a:gd name="T34" fmla="*/ 23 w 46"/>
                  <a:gd name="T35" fmla="*/ 48 h 94"/>
                  <a:gd name="T36" fmla="*/ 25 w 46"/>
                  <a:gd name="T37" fmla="*/ 48 h 94"/>
                  <a:gd name="T38" fmla="*/ 26 w 46"/>
                  <a:gd name="T39" fmla="*/ 88 h 94"/>
                  <a:gd name="T40" fmla="*/ 31 w 46"/>
                  <a:gd name="T41" fmla="*/ 93 h 94"/>
                  <a:gd name="T42" fmla="*/ 36 w 46"/>
                  <a:gd name="T43" fmla="*/ 88 h 94"/>
                  <a:gd name="T44" fmla="*/ 35 w 46"/>
                  <a:gd name="T45" fmla="*/ 43 h 94"/>
                  <a:gd name="T46" fmla="*/ 35 w 46"/>
                  <a:gd name="T47" fmla="*/ 32 h 94"/>
                  <a:gd name="T48" fmla="*/ 35 w 46"/>
                  <a:gd name="T49" fmla="*/ 18 h 94"/>
                  <a:gd name="T50" fmla="*/ 36 w 46"/>
                  <a:gd name="T51" fmla="*/ 18 h 94"/>
                  <a:gd name="T52" fmla="*/ 37 w 46"/>
                  <a:gd name="T53" fmla="*/ 40 h 94"/>
                  <a:gd name="T54" fmla="*/ 41 w 46"/>
                  <a:gd name="T55" fmla="*/ 45 h 94"/>
                  <a:gd name="T56" fmla="*/ 46 w 46"/>
                  <a:gd name="T57" fmla="*/ 40 h 94"/>
                  <a:gd name="T58" fmla="*/ 45 w 46"/>
                  <a:gd name="T59" fmla="*/ 11 h 94"/>
                  <a:gd name="T60" fmla="*/ 45 w 46"/>
                  <a:gd name="T61"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 h="94">
                    <a:moveTo>
                      <a:pt x="45" y="11"/>
                    </a:moveTo>
                    <a:cubicBezTo>
                      <a:pt x="45" y="11"/>
                      <a:pt x="45" y="11"/>
                      <a:pt x="45" y="10"/>
                    </a:cubicBezTo>
                    <a:cubicBezTo>
                      <a:pt x="45" y="10"/>
                      <a:pt x="45" y="10"/>
                      <a:pt x="45" y="10"/>
                    </a:cubicBezTo>
                    <a:cubicBezTo>
                      <a:pt x="44" y="3"/>
                      <a:pt x="33" y="1"/>
                      <a:pt x="28" y="1"/>
                    </a:cubicBezTo>
                    <a:cubicBezTo>
                      <a:pt x="28" y="1"/>
                      <a:pt x="27" y="1"/>
                      <a:pt x="27" y="1"/>
                    </a:cubicBezTo>
                    <a:cubicBezTo>
                      <a:pt x="20" y="1"/>
                      <a:pt x="20" y="1"/>
                      <a:pt x="20" y="1"/>
                    </a:cubicBezTo>
                    <a:cubicBezTo>
                      <a:pt x="20" y="1"/>
                      <a:pt x="0" y="0"/>
                      <a:pt x="1" y="13"/>
                    </a:cubicBezTo>
                    <a:cubicBezTo>
                      <a:pt x="1" y="41"/>
                      <a:pt x="1" y="41"/>
                      <a:pt x="1" y="41"/>
                    </a:cubicBezTo>
                    <a:cubicBezTo>
                      <a:pt x="1" y="44"/>
                      <a:pt x="4" y="46"/>
                      <a:pt x="6" y="46"/>
                    </a:cubicBezTo>
                    <a:cubicBezTo>
                      <a:pt x="9" y="46"/>
                      <a:pt x="11" y="44"/>
                      <a:pt x="10" y="41"/>
                    </a:cubicBezTo>
                    <a:cubicBezTo>
                      <a:pt x="10" y="19"/>
                      <a:pt x="10" y="19"/>
                      <a:pt x="10" y="19"/>
                    </a:cubicBezTo>
                    <a:cubicBezTo>
                      <a:pt x="12" y="19"/>
                      <a:pt x="12" y="19"/>
                      <a:pt x="12" y="19"/>
                    </a:cubicBezTo>
                    <a:cubicBezTo>
                      <a:pt x="12" y="32"/>
                      <a:pt x="12" y="32"/>
                      <a:pt x="12" y="32"/>
                    </a:cubicBezTo>
                    <a:cubicBezTo>
                      <a:pt x="12" y="44"/>
                      <a:pt x="12" y="44"/>
                      <a:pt x="12" y="44"/>
                    </a:cubicBezTo>
                    <a:cubicBezTo>
                      <a:pt x="13" y="89"/>
                      <a:pt x="13" y="89"/>
                      <a:pt x="13" y="89"/>
                    </a:cubicBezTo>
                    <a:cubicBezTo>
                      <a:pt x="13" y="91"/>
                      <a:pt x="16" y="94"/>
                      <a:pt x="19" y="94"/>
                    </a:cubicBezTo>
                    <a:cubicBezTo>
                      <a:pt x="22" y="94"/>
                      <a:pt x="24" y="91"/>
                      <a:pt x="24" y="88"/>
                    </a:cubicBezTo>
                    <a:cubicBezTo>
                      <a:pt x="23" y="48"/>
                      <a:pt x="23" y="48"/>
                      <a:pt x="23" y="48"/>
                    </a:cubicBezTo>
                    <a:cubicBezTo>
                      <a:pt x="25" y="48"/>
                      <a:pt x="25" y="48"/>
                      <a:pt x="25" y="48"/>
                    </a:cubicBezTo>
                    <a:cubicBezTo>
                      <a:pt x="26" y="88"/>
                      <a:pt x="26" y="88"/>
                      <a:pt x="26" y="88"/>
                    </a:cubicBezTo>
                    <a:cubicBezTo>
                      <a:pt x="26" y="91"/>
                      <a:pt x="28" y="94"/>
                      <a:pt x="31" y="93"/>
                    </a:cubicBezTo>
                    <a:cubicBezTo>
                      <a:pt x="34" y="93"/>
                      <a:pt x="36" y="91"/>
                      <a:pt x="36" y="88"/>
                    </a:cubicBezTo>
                    <a:cubicBezTo>
                      <a:pt x="35" y="43"/>
                      <a:pt x="35" y="43"/>
                      <a:pt x="35" y="43"/>
                    </a:cubicBezTo>
                    <a:cubicBezTo>
                      <a:pt x="35" y="32"/>
                      <a:pt x="35" y="32"/>
                      <a:pt x="35" y="32"/>
                    </a:cubicBezTo>
                    <a:cubicBezTo>
                      <a:pt x="35" y="18"/>
                      <a:pt x="35" y="18"/>
                      <a:pt x="35" y="18"/>
                    </a:cubicBezTo>
                    <a:cubicBezTo>
                      <a:pt x="36" y="18"/>
                      <a:pt x="36" y="18"/>
                      <a:pt x="36" y="18"/>
                    </a:cubicBezTo>
                    <a:cubicBezTo>
                      <a:pt x="37" y="40"/>
                      <a:pt x="37" y="40"/>
                      <a:pt x="37" y="40"/>
                    </a:cubicBezTo>
                    <a:cubicBezTo>
                      <a:pt x="37" y="43"/>
                      <a:pt x="39" y="45"/>
                      <a:pt x="41" y="45"/>
                    </a:cubicBezTo>
                    <a:cubicBezTo>
                      <a:pt x="44" y="45"/>
                      <a:pt x="46" y="42"/>
                      <a:pt x="46" y="40"/>
                    </a:cubicBezTo>
                    <a:cubicBezTo>
                      <a:pt x="45" y="11"/>
                      <a:pt x="45" y="11"/>
                      <a:pt x="45" y="11"/>
                    </a:cubicBezTo>
                    <a:cubicBezTo>
                      <a:pt x="45" y="11"/>
                      <a:pt x="45" y="11"/>
                      <a:pt x="45" y="11"/>
                    </a:cubicBezTo>
                    <a:close/>
                  </a:path>
                </a:pathLst>
              </a:custGeom>
              <a:solidFill>
                <a:srgbClr val="39363A"/>
              </a:solidFill>
              <a:ln>
                <a:noFill/>
              </a:ln>
            </p:spPr>
            <p:txBody>
              <a:bodyPr anchor="ctr"/>
              <a:lstStyle/>
              <a:p>
                <a:pPr algn="ctr"/>
                <a:endParaRPr/>
              </a:p>
            </p:txBody>
          </p:sp>
          <p:sp>
            <p:nvSpPr>
              <p:cNvPr id="160" name="任意多边形: 形状 159"/>
              <p:cNvSpPr/>
              <p:nvPr/>
            </p:nvSpPr>
            <p:spPr bwMode="auto">
              <a:xfrm>
                <a:off x="4421" y="750"/>
                <a:ext cx="39" cy="39"/>
              </a:xfrm>
              <a:custGeom>
                <a:avLst/>
                <a:gdLst>
                  <a:gd name="T0" fmla="*/ 10 w 20"/>
                  <a:gd name="T1" fmla="*/ 20 h 20"/>
                  <a:gd name="T2" fmla="*/ 20 w 20"/>
                  <a:gd name="T3" fmla="*/ 10 h 20"/>
                  <a:gd name="T4" fmla="*/ 9 w 20"/>
                  <a:gd name="T5" fmla="*/ 0 h 20"/>
                  <a:gd name="T6" fmla="*/ 0 w 20"/>
                  <a:gd name="T7" fmla="*/ 11 h 20"/>
                  <a:gd name="T8" fmla="*/ 10 w 20"/>
                  <a:gd name="T9" fmla="*/ 20 h 20"/>
                </a:gdLst>
                <a:ahLst/>
                <a:cxnLst>
                  <a:cxn ang="0">
                    <a:pos x="T0" y="T1"/>
                  </a:cxn>
                  <a:cxn ang="0">
                    <a:pos x="T2" y="T3"/>
                  </a:cxn>
                  <a:cxn ang="0">
                    <a:pos x="T4" y="T5"/>
                  </a:cxn>
                  <a:cxn ang="0">
                    <a:pos x="T6" y="T7"/>
                  </a:cxn>
                  <a:cxn ang="0">
                    <a:pos x="T8" y="T9"/>
                  </a:cxn>
                </a:cxnLst>
                <a:rect l="0" t="0" r="r" b="b"/>
                <a:pathLst>
                  <a:path w="20" h="20">
                    <a:moveTo>
                      <a:pt x="10" y="20"/>
                    </a:moveTo>
                    <a:cubicBezTo>
                      <a:pt x="15" y="20"/>
                      <a:pt x="20" y="16"/>
                      <a:pt x="20" y="10"/>
                    </a:cubicBezTo>
                    <a:cubicBezTo>
                      <a:pt x="19" y="5"/>
                      <a:pt x="15" y="0"/>
                      <a:pt x="9" y="0"/>
                    </a:cubicBezTo>
                    <a:cubicBezTo>
                      <a:pt x="4" y="1"/>
                      <a:pt x="0" y="5"/>
                      <a:pt x="0" y="11"/>
                    </a:cubicBezTo>
                    <a:cubicBezTo>
                      <a:pt x="0" y="16"/>
                      <a:pt x="4" y="20"/>
                      <a:pt x="10" y="20"/>
                    </a:cubicBezTo>
                    <a:close/>
                  </a:path>
                </a:pathLst>
              </a:custGeom>
              <a:solidFill>
                <a:srgbClr val="39363A"/>
              </a:solidFill>
              <a:ln>
                <a:noFill/>
              </a:ln>
            </p:spPr>
            <p:txBody>
              <a:bodyPr anchor="ctr"/>
              <a:lstStyle/>
              <a:p>
                <a:pPr algn="ctr"/>
                <a:endParaRPr/>
              </a:p>
            </p:txBody>
          </p:sp>
          <p:sp>
            <p:nvSpPr>
              <p:cNvPr id="161" name="任意多边形: 形状 160"/>
              <p:cNvSpPr/>
              <p:nvPr/>
            </p:nvSpPr>
            <p:spPr bwMode="auto">
              <a:xfrm>
                <a:off x="4155" y="2148"/>
                <a:ext cx="86" cy="180"/>
              </a:xfrm>
              <a:custGeom>
                <a:avLst/>
                <a:gdLst>
                  <a:gd name="T0" fmla="*/ 43 w 44"/>
                  <a:gd name="T1" fmla="*/ 10 h 92"/>
                  <a:gd name="T2" fmla="*/ 43 w 44"/>
                  <a:gd name="T3" fmla="*/ 10 h 92"/>
                  <a:gd name="T4" fmla="*/ 43 w 44"/>
                  <a:gd name="T5" fmla="*/ 10 h 92"/>
                  <a:gd name="T6" fmla="*/ 26 w 44"/>
                  <a:gd name="T7" fmla="*/ 1 h 92"/>
                  <a:gd name="T8" fmla="*/ 26 w 44"/>
                  <a:gd name="T9" fmla="*/ 1 h 92"/>
                  <a:gd name="T10" fmla="*/ 19 w 44"/>
                  <a:gd name="T11" fmla="*/ 1 h 92"/>
                  <a:gd name="T12" fmla="*/ 0 w 44"/>
                  <a:gd name="T13" fmla="*/ 12 h 92"/>
                  <a:gd name="T14" fmla="*/ 1 w 44"/>
                  <a:gd name="T15" fmla="*/ 40 h 92"/>
                  <a:gd name="T16" fmla="*/ 5 w 44"/>
                  <a:gd name="T17" fmla="*/ 45 h 92"/>
                  <a:gd name="T18" fmla="*/ 9 w 44"/>
                  <a:gd name="T19" fmla="*/ 40 h 92"/>
                  <a:gd name="T20" fmla="*/ 9 w 44"/>
                  <a:gd name="T21" fmla="*/ 18 h 92"/>
                  <a:gd name="T22" fmla="*/ 11 w 44"/>
                  <a:gd name="T23" fmla="*/ 18 h 92"/>
                  <a:gd name="T24" fmla="*/ 11 w 44"/>
                  <a:gd name="T25" fmla="*/ 31 h 92"/>
                  <a:gd name="T26" fmla="*/ 11 w 44"/>
                  <a:gd name="T27" fmla="*/ 43 h 92"/>
                  <a:gd name="T28" fmla="*/ 12 w 44"/>
                  <a:gd name="T29" fmla="*/ 87 h 92"/>
                  <a:gd name="T30" fmla="*/ 17 w 44"/>
                  <a:gd name="T31" fmla="*/ 92 h 92"/>
                  <a:gd name="T32" fmla="*/ 23 w 44"/>
                  <a:gd name="T33" fmla="*/ 86 h 92"/>
                  <a:gd name="T34" fmla="*/ 22 w 44"/>
                  <a:gd name="T35" fmla="*/ 47 h 92"/>
                  <a:gd name="T36" fmla="*/ 23 w 44"/>
                  <a:gd name="T37" fmla="*/ 47 h 92"/>
                  <a:gd name="T38" fmla="*/ 24 w 44"/>
                  <a:gd name="T39" fmla="*/ 86 h 92"/>
                  <a:gd name="T40" fmla="*/ 30 w 44"/>
                  <a:gd name="T41" fmla="*/ 92 h 92"/>
                  <a:gd name="T42" fmla="*/ 35 w 44"/>
                  <a:gd name="T43" fmla="*/ 86 h 92"/>
                  <a:gd name="T44" fmla="*/ 34 w 44"/>
                  <a:gd name="T45" fmla="*/ 42 h 92"/>
                  <a:gd name="T46" fmla="*/ 33 w 44"/>
                  <a:gd name="T47" fmla="*/ 31 h 92"/>
                  <a:gd name="T48" fmla="*/ 33 w 44"/>
                  <a:gd name="T49" fmla="*/ 18 h 92"/>
                  <a:gd name="T50" fmla="*/ 35 w 44"/>
                  <a:gd name="T51" fmla="*/ 18 h 92"/>
                  <a:gd name="T52" fmla="*/ 35 w 44"/>
                  <a:gd name="T53" fmla="*/ 39 h 92"/>
                  <a:gd name="T54" fmla="*/ 40 w 44"/>
                  <a:gd name="T55" fmla="*/ 44 h 92"/>
                  <a:gd name="T56" fmla="*/ 44 w 44"/>
                  <a:gd name="T57" fmla="*/ 39 h 92"/>
                  <a:gd name="T58" fmla="*/ 43 w 44"/>
                  <a:gd name="T59" fmla="*/ 11 h 92"/>
                  <a:gd name="T60" fmla="*/ 43 w 44"/>
                  <a:gd name="T61" fmla="*/ 1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92">
                    <a:moveTo>
                      <a:pt x="43" y="10"/>
                    </a:moveTo>
                    <a:cubicBezTo>
                      <a:pt x="43" y="10"/>
                      <a:pt x="43" y="10"/>
                      <a:pt x="43" y="10"/>
                    </a:cubicBezTo>
                    <a:cubicBezTo>
                      <a:pt x="43" y="10"/>
                      <a:pt x="43" y="10"/>
                      <a:pt x="43" y="10"/>
                    </a:cubicBezTo>
                    <a:cubicBezTo>
                      <a:pt x="42" y="2"/>
                      <a:pt x="31" y="1"/>
                      <a:pt x="26" y="1"/>
                    </a:cubicBezTo>
                    <a:cubicBezTo>
                      <a:pt x="26" y="1"/>
                      <a:pt x="26" y="1"/>
                      <a:pt x="26" y="1"/>
                    </a:cubicBezTo>
                    <a:cubicBezTo>
                      <a:pt x="19" y="1"/>
                      <a:pt x="19" y="1"/>
                      <a:pt x="19" y="1"/>
                    </a:cubicBezTo>
                    <a:cubicBezTo>
                      <a:pt x="19" y="1"/>
                      <a:pt x="0" y="0"/>
                      <a:pt x="0" y="12"/>
                    </a:cubicBezTo>
                    <a:cubicBezTo>
                      <a:pt x="1" y="40"/>
                      <a:pt x="1" y="40"/>
                      <a:pt x="1" y="40"/>
                    </a:cubicBezTo>
                    <a:cubicBezTo>
                      <a:pt x="1" y="43"/>
                      <a:pt x="3" y="45"/>
                      <a:pt x="5" y="45"/>
                    </a:cubicBezTo>
                    <a:cubicBezTo>
                      <a:pt x="8" y="45"/>
                      <a:pt x="10" y="43"/>
                      <a:pt x="9" y="40"/>
                    </a:cubicBezTo>
                    <a:cubicBezTo>
                      <a:pt x="9" y="18"/>
                      <a:pt x="9" y="18"/>
                      <a:pt x="9" y="18"/>
                    </a:cubicBezTo>
                    <a:cubicBezTo>
                      <a:pt x="11" y="18"/>
                      <a:pt x="11" y="18"/>
                      <a:pt x="11" y="18"/>
                    </a:cubicBezTo>
                    <a:cubicBezTo>
                      <a:pt x="11" y="31"/>
                      <a:pt x="11" y="31"/>
                      <a:pt x="11" y="31"/>
                    </a:cubicBezTo>
                    <a:cubicBezTo>
                      <a:pt x="11" y="43"/>
                      <a:pt x="11" y="43"/>
                      <a:pt x="11" y="43"/>
                    </a:cubicBezTo>
                    <a:cubicBezTo>
                      <a:pt x="12" y="87"/>
                      <a:pt x="12" y="87"/>
                      <a:pt x="12" y="87"/>
                    </a:cubicBezTo>
                    <a:cubicBezTo>
                      <a:pt x="12" y="90"/>
                      <a:pt x="15" y="92"/>
                      <a:pt x="17" y="92"/>
                    </a:cubicBezTo>
                    <a:cubicBezTo>
                      <a:pt x="20" y="92"/>
                      <a:pt x="23" y="89"/>
                      <a:pt x="23" y="86"/>
                    </a:cubicBezTo>
                    <a:cubicBezTo>
                      <a:pt x="22" y="47"/>
                      <a:pt x="22" y="47"/>
                      <a:pt x="22" y="47"/>
                    </a:cubicBezTo>
                    <a:cubicBezTo>
                      <a:pt x="23" y="47"/>
                      <a:pt x="23" y="47"/>
                      <a:pt x="23" y="47"/>
                    </a:cubicBezTo>
                    <a:cubicBezTo>
                      <a:pt x="24" y="86"/>
                      <a:pt x="24" y="86"/>
                      <a:pt x="24" y="86"/>
                    </a:cubicBezTo>
                    <a:cubicBezTo>
                      <a:pt x="24" y="89"/>
                      <a:pt x="27" y="92"/>
                      <a:pt x="30" y="92"/>
                    </a:cubicBezTo>
                    <a:cubicBezTo>
                      <a:pt x="32" y="91"/>
                      <a:pt x="35" y="89"/>
                      <a:pt x="35" y="86"/>
                    </a:cubicBezTo>
                    <a:cubicBezTo>
                      <a:pt x="34" y="42"/>
                      <a:pt x="34" y="42"/>
                      <a:pt x="34" y="42"/>
                    </a:cubicBezTo>
                    <a:cubicBezTo>
                      <a:pt x="33" y="31"/>
                      <a:pt x="33" y="31"/>
                      <a:pt x="33" y="31"/>
                    </a:cubicBezTo>
                    <a:cubicBezTo>
                      <a:pt x="33" y="18"/>
                      <a:pt x="33" y="18"/>
                      <a:pt x="33" y="18"/>
                    </a:cubicBezTo>
                    <a:cubicBezTo>
                      <a:pt x="35" y="18"/>
                      <a:pt x="35" y="18"/>
                      <a:pt x="35" y="18"/>
                    </a:cubicBezTo>
                    <a:cubicBezTo>
                      <a:pt x="35" y="39"/>
                      <a:pt x="35" y="39"/>
                      <a:pt x="35" y="39"/>
                    </a:cubicBezTo>
                    <a:cubicBezTo>
                      <a:pt x="35" y="42"/>
                      <a:pt x="37" y="44"/>
                      <a:pt x="40" y="44"/>
                    </a:cubicBezTo>
                    <a:cubicBezTo>
                      <a:pt x="42" y="43"/>
                      <a:pt x="44" y="41"/>
                      <a:pt x="44" y="39"/>
                    </a:cubicBezTo>
                    <a:cubicBezTo>
                      <a:pt x="43" y="11"/>
                      <a:pt x="43" y="11"/>
                      <a:pt x="43" y="11"/>
                    </a:cubicBezTo>
                    <a:cubicBezTo>
                      <a:pt x="43" y="11"/>
                      <a:pt x="43" y="11"/>
                      <a:pt x="43" y="10"/>
                    </a:cubicBezTo>
                    <a:close/>
                  </a:path>
                </a:pathLst>
              </a:custGeom>
              <a:solidFill>
                <a:srgbClr val="39363A"/>
              </a:solidFill>
              <a:ln>
                <a:noFill/>
              </a:ln>
            </p:spPr>
            <p:txBody>
              <a:bodyPr anchor="ctr"/>
              <a:lstStyle/>
              <a:p>
                <a:pPr algn="ctr"/>
                <a:endParaRPr/>
              </a:p>
            </p:txBody>
          </p:sp>
          <p:sp>
            <p:nvSpPr>
              <p:cNvPr id="162" name="任意多边形: 形状 161"/>
              <p:cNvSpPr/>
              <p:nvPr/>
            </p:nvSpPr>
            <p:spPr bwMode="auto">
              <a:xfrm>
                <a:off x="4176" y="2109"/>
                <a:ext cx="39" cy="37"/>
              </a:xfrm>
              <a:custGeom>
                <a:avLst/>
                <a:gdLst>
                  <a:gd name="T0" fmla="*/ 11 w 20"/>
                  <a:gd name="T1" fmla="*/ 19 h 19"/>
                  <a:gd name="T2" fmla="*/ 20 w 20"/>
                  <a:gd name="T3" fmla="*/ 9 h 19"/>
                  <a:gd name="T4" fmla="*/ 10 w 20"/>
                  <a:gd name="T5" fmla="*/ 0 h 19"/>
                  <a:gd name="T6" fmla="*/ 1 w 20"/>
                  <a:gd name="T7" fmla="*/ 10 h 19"/>
                  <a:gd name="T8" fmla="*/ 11 w 20"/>
                  <a:gd name="T9" fmla="*/ 19 h 19"/>
                </a:gdLst>
                <a:ahLst/>
                <a:cxnLst>
                  <a:cxn ang="0">
                    <a:pos x="T0" y="T1"/>
                  </a:cxn>
                  <a:cxn ang="0">
                    <a:pos x="T2" y="T3"/>
                  </a:cxn>
                  <a:cxn ang="0">
                    <a:pos x="T4" y="T5"/>
                  </a:cxn>
                  <a:cxn ang="0">
                    <a:pos x="T6" y="T7"/>
                  </a:cxn>
                  <a:cxn ang="0">
                    <a:pos x="T8" y="T9"/>
                  </a:cxn>
                </a:cxnLst>
                <a:rect l="0" t="0" r="r" b="b"/>
                <a:pathLst>
                  <a:path w="20" h="19">
                    <a:moveTo>
                      <a:pt x="11" y="19"/>
                    </a:moveTo>
                    <a:cubicBezTo>
                      <a:pt x="16" y="19"/>
                      <a:pt x="20" y="15"/>
                      <a:pt x="20" y="9"/>
                    </a:cubicBezTo>
                    <a:cubicBezTo>
                      <a:pt x="20" y="4"/>
                      <a:pt x="16" y="0"/>
                      <a:pt x="10" y="0"/>
                    </a:cubicBezTo>
                    <a:cubicBezTo>
                      <a:pt x="5" y="0"/>
                      <a:pt x="0" y="4"/>
                      <a:pt x="1" y="10"/>
                    </a:cubicBezTo>
                    <a:cubicBezTo>
                      <a:pt x="1" y="15"/>
                      <a:pt x="5" y="19"/>
                      <a:pt x="11" y="19"/>
                    </a:cubicBezTo>
                    <a:close/>
                  </a:path>
                </a:pathLst>
              </a:custGeom>
              <a:solidFill>
                <a:srgbClr val="39363A"/>
              </a:solidFill>
              <a:ln>
                <a:noFill/>
              </a:ln>
            </p:spPr>
            <p:txBody>
              <a:bodyPr anchor="ctr"/>
              <a:lstStyle/>
              <a:p>
                <a:pPr algn="ctr"/>
                <a:endParaRPr/>
              </a:p>
            </p:txBody>
          </p:sp>
          <p:sp>
            <p:nvSpPr>
              <p:cNvPr id="163" name="任意多边形: 形状 162"/>
              <p:cNvSpPr/>
              <p:nvPr/>
            </p:nvSpPr>
            <p:spPr bwMode="auto">
              <a:xfrm>
                <a:off x="3945" y="2520"/>
                <a:ext cx="102" cy="207"/>
              </a:xfrm>
              <a:custGeom>
                <a:avLst/>
                <a:gdLst>
                  <a:gd name="T0" fmla="*/ 51 w 52"/>
                  <a:gd name="T1" fmla="*/ 16 h 106"/>
                  <a:gd name="T2" fmla="*/ 51 w 52"/>
                  <a:gd name="T3" fmla="*/ 16 h 106"/>
                  <a:gd name="T4" fmla="*/ 51 w 52"/>
                  <a:gd name="T5" fmla="*/ 16 h 106"/>
                  <a:gd name="T6" fmla="*/ 33 w 52"/>
                  <a:gd name="T7" fmla="*/ 4 h 106"/>
                  <a:gd name="T8" fmla="*/ 32 w 52"/>
                  <a:gd name="T9" fmla="*/ 3 h 106"/>
                  <a:gd name="T10" fmla="*/ 25 w 52"/>
                  <a:gd name="T11" fmla="*/ 3 h 106"/>
                  <a:gd name="T12" fmla="*/ 2 w 52"/>
                  <a:gd name="T13" fmla="*/ 14 h 106"/>
                  <a:gd name="T14" fmla="*/ 1 w 52"/>
                  <a:gd name="T15" fmla="*/ 46 h 106"/>
                  <a:gd name="T16" fmla="*/ 5 w 52"/>
                  <a:gd name="T17" fmla="*/ 51 h 106"/>
                  <a:gd name="T18" fmla="*/ 11 w 52"/>
                  <a:gd name="T19" fmla="*/ 46 h 106"/>
                  <a:gd name="T20" fmla="*/ 12 w 52"/>
                  <a:gd name="T21" fmla="*/ 22 h 106"/>
                  <a:gd name="T22" fmla="*/ 14 w 52"/>
                  <a:gd name="T23" fmla="*/ 22 h 106"/>
                  <a:gd name="T24" fmla="*/ 13 w 52"/>
                  <a:gd name="T25" fmla="*/ 37 h 106"/>
                  <a:gd name="T26" fmla="*/ 12 w 52"/>
                  <a:gd name="T27" fmla="*/ 50 h 106"/>
                  <a:gd name="T28" fmla="*/ 10 w 52"/>
                  <a:gd name="T29" fmla="*/ 99 h 106"/>
                  <a:gd name="T30" fmla="*/ 15 w 52"/>
                  <a:gd name="T31" fmla="*/ 105 h 106"/>
                  <a:gd name="T32" fmla="*/ 21 w 52"/>
                  <a:gd name="T33" fmla="*/ 100 h 106"/>
                  <a:gd name="T34" fmla="*/ 24 w 52"/>
                  <a:gd name="T35" fmla="*/ 55 h 106"/>
                  <a:gd name="T36" fmla="*/ 26 w 52"/>
                  <a:gd name="T37" fmla="*/ 55 h 106"/>
                  <a:gd name="T38" fmla="*/ 23 w 52"/>
                  <a:gd name="T39" fmla="*/ 100 h 106"/>
                  <a:gd name="T40" fmla="*/ 29 w 52"/>
                  <a:gd name="T41" fmla="*/ 106 h 106"/>
                  <a:gd name="T42" fmla="*/ 35 w 52"/>
                  <a:gd name="T43" fmla="*/ 100 h 106"/>
                  <a:gd name="T44" fmla="*/ 38 w 52"/>
                  <a:gd name="T45" fmla="*/ 51 h 106"/>
                  <a:gd name="T46" fmla="*/ 39 w 52"/>
                  <a:gd name="T47" fmla="*/ 38 h 106"/>
                  <a:gd name="T48" fmla="*/ 39 w 52"/>
                  <a:gd name="T49" fmla="*/ 23 h 106"/>
                  <a:gd name="T50" fmla="*/ 41 w 52"/>
                  <a:gd name="T51" fmla="*/ 23 h 106"/>
                  <a:gd name="T52" fmla="*/ 40 w 52"/>
                  <a:gd name="T53" fmla="*/ 48 h 106"/>
                  <a:gd name="T54" fmla="*/ 44 w 52"/>
                  <a:gd name="T55" fmla="*/ 53 h 106"/>
                  <a:gd name="T56" fmla="*/ 50 w 52"/>
                  <a:gd name="T57" fmla="*/ 48 h 106"/>
                  <a:gd name="T58" fmla="*/ 52 w 52"/>
                  <a:gd name="T59" fmla="*/ 17 h 106"/>
                  <a:gd name="T60" fmla="*/ 51 w 52"/>
                  <a:gd name="T61" fmla="*/ 1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06">
                    <a:moveTo>
                      <a:pt x="51" y="16"/>
                    </a:moveTo>
                    <a:cubicBezTo>
                      <a:pt x="51" y="16"/>
                      <a:pt x="51" y="16"/>
                      <a:pt x="51" y="16"/>
                    </a:cubicBezTo>
                    <a:cubicBezTo>
                      <a:pt x="51" y="16"/>
                      <a:pt x="51" y="16"/>
                      <a:pt x="51" y="16"/>
                    </a:cubicBezTo>
                    <a:cubicBezTo>
                      <a:pt x="51" y="7"/>
                      <a:pt x="39" y="4"/>
                      <a:pt x="33" y="4"/>
                    </a:cubicBezTo>
                    <a:cubicBezTo>
                      <a:pt x="33" y="4"/>
                      <a:pt x="33" y="3"/>
                      <a:pt x="32" y="3"/>
                    </a:cubicBezTo>
                    <a:cubicBezTo>
                      <a:pt x="25" y="3"/>
                      <a:pt x="25" y="3"/>
                      <a:pt x="25" y="3"/>
                    </a:cubicBezTo>
                    <a:cubicBezTo>
                      <a:pt x="25" y="3"/>
                      <a:pt x="3" y="0"/>
                      <a:pt x="2" y="14"/>
                    </a:cubicBezTo>
                    <a:cubicBezTo>
                      <a:pt x="1" y="46"/>
                      <a:pt x="1" y="46"/>
                      <a:pt x="1" y="46"/>
                    </a:cubicBezTo>
                    <a:cubicBezTo>
                      <a:pt x="0" y="49"/>
                      <a:pt x="3" y="51"/>
                      <a:pt x="5" y="51"/>
                    </a:cubicBezTo>
                    <a:cubicBezTo>
                      <a:pt x="8" y="51"/>
                      <a:pt x="11" y="49"/>
                      <a:pt x="11" y="46"/>
                    </a:cubicBezTo>
                    <a:cubicBezTo>
                      <a:pt x="12" y="22"/>
                      <a:pt x="12" y="22"/>
                      <a:pt x="12" y="22"/>
                    </a:cubicBezTo>
                    <a:cubicBezTo>
                      <a:pt x="14" y="22"/>
                      <a:pt x="14" y="22"/>
                      <a:pt x="14" y="22"/>
                    </a:cubicBezTo>
                    <a:cubicBezTo>
                      <a:pt x="13" y="37"/>
                      <a:pt x="13" y="37"/>
                      <a:pt x="13" y="37"/>
                    </a:cubicBezTo>
                    <a:cubicBezTo>
                      <a:pt x="12" y="50"/>
                      <a:pt x="12" y="50"/>
                      <a:pt x="12" y="50"/>
                    </a:cubicBezTo>
                    <a:cubicBezTo>
                      <a:pt x="10" y="99"/>
                      <a:pt x="10" y="99"/>
                      <a:pt x="10" y="99"/>
                    </a:cubicBezTo>
                    <a:cubicBezTo>
                      <a:pt x="9" y="102"/>
                      <a:pt x="12" y="105"/>
                      <a:pt x="15" y="105"/>
                    </a:cubicBezTo>
                    <a:cubicBezTo>
                      <a:pt x="18" y="105"/>
                      <a:pt x="21" y="103"/>
                      <a:pt x="21" y="100"/>
                    </a:cubicBezTo>
                    <a:cubicBezTo>
                      <a:pt x="24" y="55"/>
                      <a:pt x="24" y="55"/>
                      <a:pt x="24" y="55"/>
                    </a:cubicBezTo>
                    <a:cubicBezTo>
                      <a:pt x="26" y="55"/>
                      <a:pt x="26" y="55"/>
                      <a:pt x="26" y="55"/>
                    </a:cubicBezTo>
                    <a:cubicBezTo>
                      <a:pt x="23" y="100"/>
                      <a:pt x="23" y="100"/>
                      <a:pt x="23" y="100"/>
                    </a:cubicBezTo>
                    <a:cubicBezTo>
                      <a:pt x="23" y="103"/>
                      <a:pt x="26" y="106"/>
                      <a:pt x="29" y="106"/>
                    </a:cubicBezTo>
                    <a:cubicBezTo>
                      <a:pt x="32" y="106"/>
                      <a:pt x="35" y="104"/>
                      <a:pt x="35" y="100"/>
                    </a:cubicBezTo>
                    <a:cubicBezTo>
                      <a:pt x="38" y="51"/>
                      <a:pt x="38" y="51"/>
                      <a:pt x="38" y="51"/>
                    </a:cubicBezTo>
                    <a:cubicBezTo>
                      <a:pt x="39" y="38"/>
                      <a:pt x="39" y="38"/>
                      <a:pt x="39" y="38"/>
                    </a:cubicBezTo>
                    <a:cubicBezTo>
                      <a:pt x="39" y="23"/>
                      <a:pt x="39" y="23"/>
                      <a:pt x="39" y="23"/>
                    </a:cubicBezTo>
                    <a:cubicBezTo>
                      <a:pt x="41" y="23"/>
                      <a:pt x="41" y="23"/>
                      <a:pt x="41" y="23"/>
                    </a:cubicBezTo>
                    <a:cubicBezTo>
                      <a:pt x="40" y="48"/>
                      <a:pt x="40" y="48"/>
                      <a:pt x="40" y="48"/>
                    </a:cubicBezTo>
                    <a:cubicBezTo>
                      <a:pt x="39" y="50"/>
                      <a:pt x="42" y="53"/>
                      <a:pt x="44" y="53"/>
                    </a:cubicBezTo>
                    <a:cubicBezTo>
                      <a:pt x="47" y="53"/>
                      <a:pt x="50" y="51"/>
                      <a:pt x="50" y="48"/>
                    </a:cubicBezTo>
                    <a:cubicBezTo>
                      <a:pt x="52" y="17"/>
                      <a:pt x="52" y="17"/>
                      <a:pt x="52" y="17"/>
                    </a:cubicBezTo>
                    <a:cubicBezTo>
                      <a:pt x="52" y="16"/>
                      <a:pt x="52" y="16"/>
                      <a:pt x="51" y="16"/>
                    </a:cubicBezTo>
                    <a:close/>
                  </a:path>
                </a:pathLst>
              </a:custGeom>
              <a:solidFill>
                <a:srgbClr val="39363A"/>
              </a:solidFill>
              <a:ln>
                <a:noFill/>
              </a:ln>
            </p:spPr>
            <p:txBody>
              <a:bodyPr anchor="ctr"/>
              <a:lstStyle/>
              <a:p>
                <a:pPr algn="ctr"/>
                <a:endParaRPr/>
              </a:p>
            </p:txBody>
          </p:sp>
          <p:sp>
            <p:nvSpPr>
              <p:cNvPr id="164" name="任意多边形: 形状 163"/>
              <p:cNvSpPr/>
              <p:nvPr/>
            </p:nvSpPr>
            <p:spPr bwMode="auto">
              <a:xfrm>
                <a:off x="3979" y="2479"/>
                <a:ext cx="45" cy="45"/>
              </a:xfrm>
              <a:custGeom>
                <a:avLst/>
                <a:gdLst>
                  <a:gd name="T0" fmla="*/ 11 w 23"/>
                  <a:gd name="T1" fmla="*/ 23 h 23"/>
                  <a:gd name="T2" fmla="*/ 23 w 23"/>
                  <a:gd name="T3" fmla="*/ 12 h 23"/>
                  <a:gd name="T4" fmla="*/ 12 w 23"/>
                  <a:gd name="T5" fmla="*/ 1 h 23"/>
                  <a:gd name="T6" fmla="*/ 1 w 23"/>
                  <a:gd name="T7" fmla="*/ 11 h 23"/>
                  <a:gd name="T8" fmla="*/ 11 w 23"/>
                  <a:gd name="T9" fmla="*/ 23 h 23"/>
                </a:gdLst>
                <a:ahLst/>
                <a:cxnLst>
                  <a:cxn ang="0">
                    <a:pos x="T0" y="T1"/>
                  </a:cxn>
                  <a:cxn ang="0">
                    <a:pos x="T2" y="T3"/>
                  </a:cxn>
                  <a:cxn ang="0">
                    <a:pos x="T4" y="T5"/>
                  </a:cxn>
                  <a:cxn ang="0">
                    <a:pos x="T6" y="T7"/>
                  </a:cxn>
                  <a:cxn ang="0">
                    <a:pos x="T8" y="T9"/>
                  </a:cxn>
                </a:cxnLst>
                <a:rect l="0" t="0" r="r" b="b"/>
                <a:pathLst>
                  <a:path w="23" h="23">
                    <a:moveTo>
                      <a:pt x="11" y="23"/>
                    </a:moveTo>
                    <a:cubicBezTo>
                      <a:pt x="17" y="23"/>
                      <a:pt x="22" y="18"/>
                      <a:pt x="23" y="12"/>
                    </a:cubicBezTo>
                    <a:cubicBezTo>
                      <a:pt x="23" y="6"/>
                      <a:pt x="18" y="1"/>
                      <a:pt x="12" y="1"/>
                    </a:cubicBezTo>
                    <a:cubicBezTo>
                      <a:pt x="6" y="0"/>
                      <a:pt x="1" y="5"/>
                      <a:pt x="1" y="11"/>
                    </a:cubicBezTo>
                    <a:cubicBezTo>
                      <a:pt x="0" y="17"/>
                      <a:pt x="5" y="22"/>
                      <a:pt x="11" y="23"/>
                    </a:cubicBezTo>
                    <a:close/>
                  </a:path>
                </a:pathLst>
              </a:custGeom>
              <a:solidFill>
                <a:srgbClr val="39363A"/>
              </a:solidFill>
              <a:ln>
                <a:noFill/>
              </a:ln>
            </p:spPr>
            <p:txBody>
              <a:bodyPr anchor="ctr"/>
              <a:lstStyle/>
              <a:p>
                <a:pPr algn="ctr"/>
                <a:endParaRPr/>
              </a:p>
            </p:txBody>
          </p:sp>
          <p:sp>
            <p:nvSpPr>
              <p:cNvPr id="165" name="任意多边形: 形状 164"/>
              <p:cNvSpPr/>
              <p:nvPr/>
            </p:nvSpPr>
            <p:spPr bwMode="auto">
              <a:xfrm>
                <a:off x="4499" y="623"/>
                <a:ext cx="57" cy="57"/>
              </a:xfrm>
              <a:custGeom>
                <a:avLst/>
                <a:gdLst>
                  <a:gd name="T0" fmla="*/ 22 w 29"/>
                  <a:gd name="T1" fmla="*/ 29 h 29"/>
                  <a:gd name="T2" fmla="*/ 22 w 29"/>
                  <a:gd name="T3" fmla="*/ 21 h 29"/>
                  <a:gd name="T4" fmla="*/ 22 w 29"/>
                  <a:gd name="T5" fmla="*/ 12 h 29"/>
                  <a:gd name="T6" fmla="*/ 23 w 29"/>
                  <a:gd name="T7" fmla="*/ 12 h 29"/>
                  <a:gd name="T8" fmla="*/ 23 w 29"/>
                  <a:gd name="T9" fmla="*/ 25 h 29"/>
                  <a:gd name="T10" fmla="*/ 26 w 29"/>
                  <a:gd name="T11" fmla="*/ 28 h 29"/>
                  <a:gd name="T12" fmla="*/ 29 w 29"/>
                  <a:gd name="T13" fmla="*/ 25 h 29"/>
                  <a:gd name="T14" fmla="*/ 29 w 29"/>
                  <a:gd name="T15" fmla="*/ 7 h 29"/>
                  <a:gd name="T16" fmla="*/ 29 w 29"/>
                  <a:gd name="T17" fmla="*/ 7 h 29"/>
                  <a:gd name="T18" fmla="*/ 29 w 29"/>
                  <a:gd name="T19" fmla="*/ 7 h 29"/>
                  <a:gd name="T20" fmla="*/ 29 w 29"/>
                  <a:gd name="T21" fmla="*/ 7 h 29"/>
                  <a:gd name="T22" fmla="*/ 18 w 29"/>
                  <a:gd name="T23" fmla="*/ 1 h 29"/>
                  <a:gd name="T24" fmla="*/ 17 w 29"/>
                  <a:gd name="T25" fmla="*/ 1 h 29"/>
                  <a:gd name="T26" fmla="*/ 12 w 29"/>
                  <a:gd name="T27" fmla="*/ 1 h 29"/>
                  <a:gd name="T28" fmla="*/ 0 w 29"/>
                  <a:gd name="T29" fmla="*/ 8 h 29"/>
                  <a:gd name="T30" fmla="*/ 0 w 29"/>
                  <a:gd name="T31" fmla="*/ 26 h 29"/>
                  <a:gd name="T32" fmla="*/ 3 w 29"/>
                  <a:gd name="T33" fmla="*/ 29 h 29"/>
                  <a:gd name="T34" fmla="*/ 6 w 29"/>
                  <a:gd name="T35" fmla="*/ 26 h 29"/>
                  <a:gd name="T36" fmla="*/ 6 w 29"/>
                  <a:gd name="T37" fmla="*/ 12 h 29"/>
                  <a:gd name="T38" fmla="*/ 7 w 29"/>
                  <a:gd name="T39" fmla="*/ 12 h 29"/>
                  <a:gd name="T40" fmla="*/ 7 w 29"/>
                  <a:gd name="T41" fmla="*/ 21 h 29"/>
                  <a:gd name="T42" fmla="*/ 7 w 29"/>
                  <a:gd name="T43" fmla="*/ 29 h 29"/>
                  <a:gd name="T44" fmla="*/ 22 w 29"/>
                  <a:gd name="T45"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29">
                    <a:moveTo>
                      <a:pt x="22" y="29"/>
                    </a:moveTo>
                    <a:cubicBezTo>
                      <a:pt x="22" y="21"/>
                      <a:pt x="22" y="21"/>
                      <a:pt x="22" y="21"/>
                    </a:cubicBezTo>
                    <a:cubicBezTo>
                      <a:pt x="22" y="12"/>
                      <a:pt x="22" y="12"/>
                      <a:pt x="22" y="12"/>
                    </a:cubicBezTo>
                    <a:cubicBezTo>
                      <a:pt x="23" y="12"/>
                      <a:pt x="23" y="12"/>
                      <a:pt x="23" y="12"/>
                    </a:cubicBezTo>
                    <a:cubicBezTo>
                      <a:pt x="23" y="25"/>
                      <a:pt x="23" y="25"/>
                      <a:pt x="23" y="25"/>
                    </a:cubicBezTo>
                    <a:cubicBezTo>
                      <a:pt x="23" y="27"/>
                      <a:pt x="25" y="28"/>
                      <a:pt x="26" y="28"/>
                    </a:cubicBezTo>
                    <a:cubicBezTo>
                      <a:pt x="28" y="28"/>
                      <a:pt x="29" y="27"/>
                      <a:pt x="29" y="25"/>
                    </a:cubicBezTo>
                    <a:cubicBezTo>
                      <a:pt x="29" y="7"/>
                      <a:pt x="29" y="7"/>
                      <a:pt x="29" y="7"/>
                    </a:cubicBezTo>
                    <a:cubicBezTo>
                      <a:pt x="29" y="7"/>
                      <a:pt x="29" y="7"/>
                      <a:pt x="29" y="7"/>
                    </a:cubicBezTo>
                    <a:cubicBezTo>
                      <a:pt x="29" y="7"/>
                      <a:pt x="29" y="7"/>
                      <a:pt x="29" y="7"/>
                    </a:cubicBezTo>
                    <a:cubicBezTo>
                      <a:pt x="29" y="7"/>
                      <a:pt x="29" y="7"/>
                      <a:pt x="29" y="7"/>
                    </a:cubicBezTo>
                    <a:cubicBezTo>
                      <a:pt x="28" y="2"/>
                      <a:pt x="21" y="1"/>
                      <a:pt x="18" y="1"/>
                    </a:cubicBezTo>
                    <a:cubicBezTo>
                      <a:pt x="17" y="1"/>
                      <a:pt x="17" y="1"/>
                      <a:pt x="17" y="1"/>
                    </a:cubicBezTo>
                    <a:cubicBezTo>
                      <a:pt x="12" y="1"/>
                      <a:pt x="12" y="1"/>
                      <a:pt x="12" y="1"/>
                    </a:cubicBezTo>
                    <a:cubicBezTo>
                      <a:pt x="12" y="1"/>
                      <a:pt x="0" y="0"/>
                      <a:pt x="0" y="8"/>
                    </a:cubicBezTo>
                    <a:cubicBezTo>
                      <a:pt x="0" y="26"/>
                      <a:pt x="0" y="26"/>
                      <a:pt x="0" y="26"/>
                    </a:cubicBezTo>
                    <a:cubicBezTo>
                      <a:pt x="0" y="28"/>
                      <a:pt x="2" y="29"/>
                      <a:pt x="3" y="29"/>
                    </a:cubicBezTo>
                    <a:cubicBezTo>
                      <a:pt x="5" y="29"/>
                      <a:pt x="6" y="28"/>
                      <a:pt x="6" y="26"/>
                    </a:cubicBezTo>
                    <a:cubicBezTo>
                      <a:pt x="6" y="12"/>
                      <a:pt x="6" y="12"/>
                      <a:pt x="6" y="12"/>
                    </a:cubicBezTo>
                    <a:cubicBezTo>
                      <a:pt x="7" y="12"/>
                      <a:pt x="7" y="12"/>
                      <a:pt x="7" y="12"/>
                    </a:cubicBezTo>
                    <a:cubicBezTo>
                      <a:pt x="7" y="21"/>
                      <a:pt x="7" y="21"/>
                      <a:pt x="7" y="21"/>
                    </a:cubicBezTo>
                    <a:cubicBezTo>
                      <a:pt x="7" y="29"/>
                      <a:pt x="7" y="29"/>
                      <a:pt x="7" y="29"/>
                    </a:cubicBezTo>
                    <a:lnTo>
                      <a:pt x="22" y="29"/>
                    </a:lnTo>
                    <a:close/>
                  </a:path>
                </a:pathLst>
              </a:custGeom>
              <a:solidFill>
                <a:srgbClr val="39363A"/>
              </a:solidFill>
              <a:ln>
                <a:noFill/>
              </a:ln>
            </p:spPr>
            <p:txBody>
              <a:bodyPr anchor="ctr"/>
              <a:lstStyle/>
              <a:p>
                <a:pPr algn="ctr"/>
                <a:endParaRPr/>
              </a:p>
            </p:txBody>
          </p:sp>
          <p:sp>
            <p:nvSpPr>
              <p:cNvPr id="166" name="任意多边形: 形状 165"/>
              <p:cNvSpPr/>
              <p:nvPr/>
            </p:nvSpPr>
            <p:spPr bwMode="auto">
              <a:xfrm>
                <a:off x="4513" y="596"/>
                <a:ext cx="27" cy="27"/>
              </a:xfrm>
              <a:custGeom>
                <a:avLst/>
                <a:gdLst>
                  <a:gd name="T0" fmla="*/ 7 w 14"/>
                  <a:gd name="T1" fmla="*/ 14 h 14"/>
                  <a:gd name="T2" fmla="*/ 14 w 14"/>
                  <a:gd name="T3" fmla="*/ 7 h 14"/>
                  <a:gd name="T4" fmla="*/ 7 w 14"/>
                  <a:gd name="T5" fmla="*/ 0 h 14"/>
                  <a:gd name="T6" fmla="*/ 1 w 14"/>
                  <a:gd name="T7" fmla="*/ 7 h 14"/>
                  <a:gd name="T8" fmla="*/ 7 w 14"/>
                  <a:gd name="T9" fmla="*/ 14 h 14"/>
                </a:gdLst>
                <a:ahLst/>
                <a:cxnLst>
                  <a:cxn ang="0">
                    <a:pos x="T0" y="T1"/>
                  </a:cxn>
                  <a:cxn ang="0">
                    <a:pos x="T2" y="T3"/>
                  </a:cxn>
                  <a:cxn ang="0">
                    <a:pos x="T4" y="T5"/>
                  </a:cxn>
                  <a:cxn ang="0">
                    <a:pos x="T6" y="T7"/>
                  </a:cxn>
                  <a:cxn ang="0">
                    <a:pos x="T8" y="T9"/>
                  </a:cxn>
                </a:cxnLst>
                <a:rect l="0" t="0" r="r" b="b"/>
                <a:pathLst>
                  <a:path w="14" h="14">
                    <a:moveTo>
                      <a:pt x="7" y="14"/>
                    </a:moveTo>
                    <a:cubicBezTo>
                      <a:pt x="11" y="14"/>
                      <a:pt x="14" y="11"/>
                      <a:pt x="14" y="7"/>
                    </a:cubicBezTo>
                    <a:cubicBezTo>
                      <a:pt x="14" y="3"/>
                      <a:pt x="11" y="0"/>
                      <a:pt x="7" y="0"/>
                    </a:cubicBezTo>
                    <a:cubicBezTo>
                      <a:pt x="3" y="1"/>
                      <a:pt x="0" y="4"/>
                      <a:pt x="1" y="7"/>
                    </a:cubicBezTo>
                    <a:cubicBezTo>
                      <a:pt x="1" y="11"/>
                      <a:pt x="4" y="14"/>
                      <a:pt x="7" y="14"/>
                    </a:cubicBezTo>
                    <a:close/>
                  </a:path>
                </a:pathLst>
              </a:custGeom>
              <a:solidFill>
                <a:srgbClr val="39363A"/>
              </a:solidFill>
              <a:ln>
                <a:noFill/>
              </a:ln>
            </p:spPr>
            <p:txBody>
              <a:bodyPr anchor="ctr"/>
              <a:lstStyle/>
              <a:p>
                <a:pPr algn="ctr"/>
                <a:endParaRPr/>
              </a:p>
            </p:txBody>
          </p:sp>
          <p:sp>
            <p:nvSpPr>
              <p:cNvPr id="167" name="任意多边形: 形状 166"/>
              <p:cNvSpPr/>
              <p:nvPr/>
            </p:nvSpPr>
            <p:spPr bwMode="auto">
              <a:xfrm>
                <a:off x="4548" y="1032"/>
                <a:ext cx="103" cy="187"/>
              </a:xfrm>
              <a:custGeom>
                <a:avLst/>
                <a:gdLst>
                  <a:gd name="T0" fmla="*/ 35 w 53"/>
                  <a:gd name="T1" fmla="*/ 8 h 96"/>
                  <a:gd name="T2" fmla="*/ 28 w 53"/>
                  <a:gd name="T3" fmla="*/ 0 h 96"/>
                  <a:gd name="T4" fmla="*/ 20 w 53"/>
                  <a:gd name="T5" fmla="*/ 7 h 96"/>
                  <a:gd name="T6" fmla="*/ 27 w 53"/>
                  <a:gd name="T7" fmla="*/ 15 h 96"/>
                  <a:gd name="T8" fmla="*/ 35 w 53"/>
                  <a:gd name="T9" fmla="*/ 8 h 96"/>
                  <a:gd name="T10" fmla="*/ 11 w 53"/>
                  <a:gd name="T11" fmla="*/ 28 h 96"/>
                  <a:gd name="T12" fmla="*/ 13 w 53"/>
                  <a:gd name="T13" fmla="*/ 27 h 96"/>
                  <a:gd name="T14" fmla="*/ 10 w 53"/>
                  <a:gd name="T15" fmla="*/ 43 h 96"/>
                  <a:gd name="T16" fmla="*/ 11 w 53"/>
                  <a:gd name="T17" fmla="*/ 48 h 96"/>
                  <a:gd name="T18" fmla="*/ 1 w 53"/>
                  <a:gd name="T19" fmla="*/ 89 h 96"/>
                  <a:gd name="T20" fmla="*/ 5 w 53"/>
                  <a:gd name="T21" fmla="*/ 95 h 96"/>
                  <a:gd name="T22" fmla="*/ 11 w 53"/>
                  <a:gd name="T23" fmla="*/ 91 h 96"/>
                  <a:gd name="T24" fmla="*/ 19 w 53"/>
                  <a:gd name="T25" fmla="*/ 60 h 96"/>
                  <a:gd name="T26" fmla="*/ 26 w 53"/>
                  <a:gd name="T27" fmla="*/ 71 h 96"/>
                  <a:gd name="T28" fmla="*/ 29 w 53"/>
                  <a:gd name="T29" fmla="*/ 91 h 96"/>
                  <a:gd name="T30" fmla="*/ 34 w 53"/>
                  <a:gd name="T31" fmla="*/ 96 h 96"/>
                  <a:gd name="T32" fmla="*/ 39 w 53"/>
                  <a:gd name="T33" fmla="*/ 91 h 96"/>
                  <a:gd name="T34" fmla="*/ 35 w 53"/>
                  <a:gd name="T35" fmla="*/ 70 h 96"/>
                  <a:gd name="T36" fmla="*/ 35 w 53"/>
                  <a:gd name="T37" fmla="*/ 67 h 96"/>
                  <a:gd name="T38" fmla="*/ 35 w 53"/>
                  <a:gd name="T39" fmla="*/ 67 h 96"/>
                  <a:gd name="T40" fmla="*/ 35 w 53"/>
                  <a:gd name="T41" fmla="*/ 67 h 96"/>
                  <a:gd name="T42" fmla="*/ 27 w 53"/>
                  <a:gd name="T43" fmla="*/ 50 h 96"/>
                  <a:gd name="T44" fmla="*/ 29 w 53"/>
                  <a:gd name="T45" fmla="*/ 47 h 96"/>
                  <a:gd name="T46" fmla="*/ 31 w 53"/>
                  <a:gd name="T47" fmla="*/ 35 h 96"/>
                  <a:gd name="T48" fmla="*/ 32 w 53"/>
                  <a:gd name="T49" fmla="*/ 37 h 96"/>
                  <a:gd name="T50" fmla="*/ 34 w 53"/>
                  <a:gd name="T51" fmla="*/ 39 h 96"/>
                  <a:gd name="T52" fmla="*/ 34 w 53"/>
                  <a:gd name="T53" fmla="*/ 39 h 96"/>
                  <a:gd name="T54" fmla="*/ 46 w 53"/>
                  <a:gd name="T55" fmla="*/ 50 h 96"/>
                  <a:gd name="T56" fmla="*/ 51 w 53"/>
                  <a:gd name="T57" fmla="*/ 49 h 96"/>
                  <a:gd name="T58" fmla="*/ 51 w 53"/>
                  <a:gd name="T59" fmla="*/ 44 h 96"/>
                  <a:gd name="T60" fmla="*/ 39 w 53"/>
                  <a:gd name="T61" fmla="*/ 34 h 96"/>
                  <a:gd name="T62" fmla="*/ 39 w 53"/>
                  <a:gd name="T63" fmla="*/ 33 h 96"/>
                  <a:gd name="T64" fmla="*/ 31 w 53"/>
                  <a:gd name="T65" fmla="*/ 20 h 96"/>
                  <a:gd name="T66" fmla="*/ 31 w 53"/>
                  <a:gd name="T67" fmla="*/ 20 h 96"/>
                  <a:gd name="T68" fmla="*/ 31 w 53"/>
                  <a:gd name="T69" fmla="*/ 19 h 96"/>
                  <a:gd name="T70" fmla="*/ 31 w 53"/>
                  <a:gd name="T71" fmla="*/ 19 h 96"/>
                  <a:gd name="T72" fmla="*/ 25 w 53"/>
                  <a:gd name="T73" fmla="*/ 16 h 96"/>
                  <a:gd name="T74" fmla="*/ 17 w 53"/>
                  <a:gd name="T75" fmla="*/ 17 h 96"/>
                  <a:gd name="T76" fmla="*/ 7 w 53"/>
                  <a:gd name="T77" fmla="*/ 21 h 96"/>
                  <a:gd name="T78" fmla="*/ 4 w 53"/>
                  <a:gd name="T79" fmla="*/ 24 h 96"/>
                  <a:gd name="T80" fmla="*/ 0 w 53"/>
                  <a:gd name="T81" fmla="*/ 39 h 96"/>
                  <a:gd name="T82" fmla="*/ 3 w 53"/>
                  <a:gd name="T83" fmla="*/ 44 h 96"/>
                  <a:gd name="T84" fmla="*/ 8 w 53"/>
                  <a:gd name="T85" fmla="*/ 41 h 96"/>
                  <a:gd name="T86" fmla="*/ 11 w 53"/>
                  <a:gd name="T87" fmla="*/ 2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3" h="96">
                    <a:moveTo>
                      <a:pt x="35" y="8"/>
                    </a:moveTo>
                    <a:cubicBezTo>
                      <a:pt x="35" y="4"/>
                      <a:pt x="32" y="0"/>
                      <a:pt x="28" y="0"/>
                    </a:cubicBezTo>
                    <a:cubicBezTo>
                      <a:pt x="24" y="0"/>
                      <a:pt x="20" y="3"/>
                      <a:pt x="20" y="7"/>
                    </a:cubicBezTo>
                    <a:cubicBezTo>
                      <a:pt x="20" y="11"/>
                      <a:pt x="23" y="15"/>
                      <a:pt x="27" y="15"/>
                    </a:cubicBezTo>
                    <a:cubicBezTo>
                      <a:pt x="32" y="15"/>
                      <a:pt x="35" y="12"/>
                      <a:pt x="35" y="8"/>
                    </a:cubicBezTo>
                    <a:close/>
                    <a:moveTo>
                      <a:pt x="11" y="28"/>
                    </a:moveTo>
                    <a:cubicBezTo>
                      <a:pt x="13" y="27"/>
                      <a:pt x="13" y="27"/>
                      <a:pt x="13" y="27"/>
                    </a:cubicBezTo>
                    <a:cubicBezTo>
                      <a:pt x="10" y="43"/>
                      <a:pt x="10" y="43"/>
                      <a:pt x="10" y="43"/>
                    </a:cubicBezTo>
                    <a:cubicBezTo>
                      <a:pt x="10" y="45"/>
                      <a:pt x="10" y="46"/>
                      <a:pt x="11" y="48"/>
                    </a:cubicBezTo>
                    <a:cubicBezTo>
                      <a:pt x="1" y="89"/>
                      <a:pt x="1" y="89"/>
                      <a:pt x="1" y="89"/>
                    </a:cubicBezTo>
                    <a:cubicBezTo>
                      <a:pt x="1" y="91"/>
                      <a:pt x="2" y="94"/>
                      <a:pt x="5" y="95"/>
                    </a:cubicBezTo>
                    <a:cubicBezTo>
                      <a:pt x="8" y="95"/>
                      <a:pt x="10" y="94"/>
                      <a:pt x="11" y="91"/>
                    </a:cubicBezTo>
                    <a:cubicBezTo>
                      <a:pt x="19" y="60"/>
                      <a:pt x="19" y="60"/>
                      <a:pt x="19" y="60"/>
                    </a:cubicBezTo>
                    <a:cubicBezTo>
                      <a:pt x="26" y="71"/>
                      <a:pt x="26" y="71"/>
                      <a:pt x="26" y="71"/>
                    </a:cubicBezTo>
                    <a:cubicBezTo>
                      <a:pt x="29" y="91"/>
                      <a:pt x="29" y="91"/>
                      <a:pt x="29" y="91"/>
                    </a:cubicBezTo>
                    <a:cubicBezTo>
                      <a:pt x="29" y="93"/>
                      <a:pt x="31" y="96"/>
                      <a:pt x="34" y="96"/>
                    </a:cubicBezTo>
                    <a:cubicBezTo>
                      <a:pt x="36" y="96"/>
                      <a:pt x="39" y="94"/>
                      <a:pt x="39" y="91"/>
                    </a:cubicBezTo>
                    <a:cubicBezTo>
                      <a:pt x="35" y="70"/>
                      <a:pt x="35" y="70"/>
                      <a:pt x="35" y="70"/>
                    </a:cubicBezTo>
                    <a:cubicBezTo>
                      <a:pt x="36" y="69"/>
                      <a:pt x="35" y="68"/>
                      <a:pt x="35" y="67"/>
                    </a:cubicBezTo>
                    <a:cubicBezTo>
                      <a:pt x="35" y="67"/>
                      <a:pt x="35" y="67"/>
                      <a:pt x="35" y="67"/>
                    </a:cubicBezTo>
                    <a:cubicBezTo>
                      <a:pt x="35" y="67"/>
                      <a:pt x="35" y="67"/>
                      <a:pt x="35" y="67"/>
                    </a:cubicBezTo>
                    <a:cubicBezTo>
                      <a:pt x="27" y="50"/>
                      <a:pt x="27" y="50"/>
                      <a:pt x="27" y="50"/>
                    </a:cubicBezTo>
                    <a:cubicBezTo>
                      <a:pt x="28" y="49"/>
                      <a:pt x="29" y="48"/>
                      <a:pt x="29" y="47"/>
                    </a:cubicBezTo>
                    <a:cubicBezTo>
                      <a:pt x="31" y="35"/>
                      <a:pt x="31" y="35"/>
                      <a:pt x="31" y="35"/>
                    </a:cubicBezTo>
                    <a:cubicBezTo>
                      <a:pt x="32" y="37"/>
                      <a:pt x="32" y="37"/>
                      <a:pt x="32" y="37"/>
                    </a:cubicBezTo>
                    <a:cubicBezTo>
                      <a:pt x="33" y="38"/>
                      <a:pt x="33" y="38"/>
                      <a:pt x="34" y="39"/>
                    </a:cubicBezTo>
                    <a:cubicBezTo>
                      <a:pt x="34" y="39"/>
                      <a:pt x="34" y="39"/>
                      <a:pt x="34" y="39"/>
                    </a:cubicBezTo>
                    <a:cubicBezTo>
                      <a:pt x="46" y="50"/>
                      <a:pt x="46" y="50"/>
                      <a:pt x="46" y="50"/>
                    </a:cubicBezTo>
                    <a:cubicBezTo>
                      <a:pt x="48" y="51"/>
                      <a:pt x="50" y="51"/>
                      <a:pt x="51" y="49"/>
                    </a:cubicBezTo>
                    <a:cubicBezTo>
                      <a:pt x="53" y="48"/>
                      <a:pt x="53" y="45"/>
                      <a:pt x="51" y="44"/>
                    </a:cubicBezTo>
                    <a:cubicBezTo>
                      <a:pt x="39" y="34"/>
                      <a:pt x="39" y="34"/>
                      <a:pt x="39" y="34"/>
                    </a:cubicBezTo>
                    <a:cubicBezTo>
                      <a:pt x="39" y="34"/>
                      <a:pt x="39" y="33"/>
                      <a:pt x="39" y="33"/>
                    </a:cubicBezTo>
                    <a:cubicBezTo>
                      <a:pt x="31" y="20"/>
                      <a:pt x="31" y="20"/>
                      <a:pt x="31" y="20"/>
                    </a:cubicBezTo>
                    <a:cubicBezTo>
                      <a:pt x="31" y="20"/>
                      <a:pt x="31" y="20"/>
                      <a:pt x="31" y="20"/>
                    </a:cubicBezTo>
                    <a:cubicBezTo>
                      <a:pt x="31" y="19"/>
                      <a:pt x="31" y="19"/>
                      <a:pt x="31" y="19"/>
                    </a:cubicBezTo>
                    <a:cubicBezTo>
                      <a:pt x="31" y="19"/>
                      <a:pt x="31" y="19"/>
                      <a:pt x="31" y="19"/>
                    </a:cubicBezTo>
                    <a:cubicBezTo>
                      <a:pt x="29" y="17"/>
                      <a:pt x="27" y="16"/>
                      <a:pt x="25" y="16"/>
                    </a:cubicBezTo>
                    <a:cubicBezTo>
                      <a:pt x="22" y="15"/>
                      <a:pt x="19" y="16"/>
                      <a:pt x="17" y="17"/>
                    </a:cubicBezTo>
                    <a:cubicBezTo>
                      <a:pt x="7" y="21"/>
                      <a:pt x="7" y="21"/>
                      <a:pt x="7" y="21"/>
                    </a:cubicBezTo>
                    <a:cubicBezTo>
                      <a:pt x="6" y="21"/>
                      <a:pt x="4" y="22"/>
                      <a:pt x="4" y="24"/>
                    </a:cubicBezTo>
                    <a:cubicBezTo>
                      <a:pt x="0" y="39"/>
                      <a:pt x="0" y="39"/>
                      <a:pt x="0" y="39"/>
                    </a:cubicBezTo>
                    <a:cubicBezTo>
                      <a:pt x="0" y="41"/>
                      <a:pt x="1" y="43"/>
                      <a:pt x="3" y="44"/>
                    </a:cubicBezTo>
                    <a:cubicBezTo>
                      <a:pt x="5" y="44"/>
                      <a:pt x="7" y="43"/>
                      <a:pt x="8" y="41"/>
                    </a:cubicBezTo>
                    <a:lnTo>
                      <a:pt x="11" y="28"/>
                    </a:lnTo>
                    <a:close/>
                  </a:path>
                </a:pathLst>
              </a:custGeom>
              <a:solidFill>
                <a:srgbClr val="39363A"/>
              </a:solidFill>
              <a:ln>
                <a:noFill/>
              </a:ln>
            </p:spPr>
            <p:txBody>
              <a:bodyPr anchor="ctr"/>
              <a:lstStyle/>
              <a:p>
                <a:pPr algn="ctr"/>
                <a:endParaRPr/>
              </a:p>
            </p:txBody>
          </p:sp>
          <p:sp>
            <p:nvSpPr>
              <p:cNvPr id="168" name="任意多边形: 形状 167"/>
              <p:cNvSpPr/>
              <p:nvPr/>
            </p:nvSpPr>
            <p:spPr bwMode="auto">
              <a:xfrm>
                <a:off x="4364" y="2600"/>
                <a:ext cx="135" cy="242"/>
              </a:xfrm>
              <a:custGeom>
                <a:avLst/>
                <a:gdLst>
                  <a:gd name="T0" fmla="*/ 39 w 69"/>
                  <a:gd name="T1" fmla="*/ 8 h 124"/>
                  <a:gd name="T2" fmla="*/ 29 w 69"/>
                  <a:gd name="T3" fmla="*/ 0 h 124"/>
                  <a:gd name="T4" fmla="*/ 21 w 69"/>
                  <a:gd name="T5" fmla="*/ 11 h 124"/>
                  <a:gd name="T6" fmla="*/ 31 w 69"/>
                  <a:gd name="T7" fmla="*/ 19 h 124"/>
                  <a:gd name="T8" fmla="*/ 39 w 69"/>
                  <a:gd name="T9" fmla="*/ 8 h 124"/>
                  <a:gd name="T10" fmla="*/ 12 w 69"/>
                  <a:gd name="T11" fmla="*/ 38 h 124"/>
                  <a:gd name="T12" fmla="*/ 15 w 69"/>
                  <a:gd name="T13" fmla="*/ 36 h 124"/>
                  <a:gd name="T14" fmla="*/ 14 w 69"/>
                  <a:gd name="T15" fmla="*/ 57 h 124"/>
                  <a:gd name="T16" fmla="*/ 16 w 69"/>
                  <a:gd name="T17" fmla="*/ 64 h 124"/>
                  <a:gd name="T18" fmla="*/ 10 w 69"/>
                  <a:gd name="T19" fmla="*/ 117 h 124"/>
                  <a:gd name="T20" fmla="*/ 16 w 69"/>
                  <a:gd name="T21" fmla="*/ 124 h 124"/>
                  <a:gd name="T22" fmla="*/ 22 w 69"/>
                  <a:gd name="T23" fmla="*/ 118 h 124"/>
                  <a:gd name="T24" fmla="*/ 28 w 69"/>
                  <a:gd name="T25" fmla="*/ 78 h 124"/>
                  <a:gd name="T26" fmla="*/ 39 w 69"/>
                  <a:gd name="T27" fmla="*/ 91 h 124"/>
                  <a:gd name="T28" fmla="*/ 46 w 69"/>
                  <a:gd name="T29" fmla="*/ 115 h 124"/>
                  <a:gd name="T30" fmla="*/ 52 w 69"/>
                  <a:gd name="T31" fmla="*/ 120 h 124"/>
                  <a:gd name="T32" fmla="*/ 58 w 69"/>
                  <a:gd name="T33" fmla="*/ 113 h 124"/>
                  <a:gd name="T34" fmla="*/ 50 w 69"/>
                  <a:gd name="T35" fmla="*/ 88 h 124"/>
                  <a:gd name="T36" fmla="*/ 49 w 69"/>
                  <a:gd name="T37" fmla="*/ 84 h 124"/>
                  <a:gd name="T38" fmla="*/ 49 w 69"/>
                  <a:gd name="T39" fmla="*/ 84 h 124"/>
                  <a:gd name="T40" fmla="*/ 49 w 69"/>
                  <a:gd name="T41" fmla="*/ 84 h 124"/>
                  <a:gd name="T42" fmla="*/ 37 w 69"/>
                  <a:gd name="T43" fmla="*/ 63 h 124"/>
                  <a:gd name="T44" fmla="*/ 38 w 69"/>
                  <a:gd name="T45" fmla="*/ 59 h 124"/>
                  <a:gd name="T46" fmla="*/ 39 w 69"/>
                  <a:gd name="T47" fmla="*/ 43 h 124"/>
                  <a:gd name="T48" fmla="*/ 41 w 69"/>
                  <a:gd name="T49" fmla="*/ 47 h 124"/>
                  <a:gd name="T50" fmla="*/ 43 w 69"/>
                  <a:gd name="T51" fmla="*/ 48 h 124"/>
                  <a:gd name="T52" fmla="*/ 44 w 69"/>
                  <a:gd name="T53" fmla="*/ 49 h 124"/>
                  <a:gd name="T54" fmla="*/ 60 w 69"/>
                  <a:gd name="T55" fmla="*/ 60 h 124"/>
                  <a:gd name="T56" fmla="*/ 67 w 69"/>
                  <a:gd name="T57" fmla="*/ 59 h 124"/>
                  <a:gd name="T58" fmla="*/ 66 w 69"/>
                  <a:gd name="T59" fmla="*/ 52 h 124"/>
                  <a:gd name="T60" fmla="*/ 49 w 69"/>
                  <a:gd name="T61" fmla="*/ 41 h 124"/>
                  <a:gd name="T62" fmla="*/ 49 w 69"/>
                  <a:gd name="T63" fmla="*/ 41 h 124"/>
                  <a:gd name="T64" fmla="*/ 37 w 69"/>
                  <a:gd name="T65" fmla="*/ 25 h 124"/>
                  <a:gd name="T66" fmla="*/ 36 w 69"/>
                  <a:gd name="T67" fmla="*/ 24 h 124"/>
                  <a:gd name="T68" fmla="*/ 36 w 69"/>
                  <a:gd name="T69" fmla="*/ 24 h 124"/>
                  <a:gd name="T70" fmla="*/ 36 w 69"/>
                  <a:gd name="T71" fmla="*/ 24 h 124"/>
                  <a:gd name="T72" fmla="*/ 28 w 69"/>
                  <a:gd name="T73" fmla="*/ 20 h 124"/>
                  <a:gd name="T74" fmla="*/ 18 w 69"/>
                  <a:gd name="T75" fmla="*/ 24 h 124"/>
                  <a:gd name="T76" fmla="*/ 7 w 69"/>
                  <a:gd name="T77" fmla="*/ 30 h 124"/>
                  <a:gd name="T78" fmla="*/ 3 w 69"/>
                  <a:gd name="T79" fmla="*/ 34 h 124"/>
                  <a:gd name="T80" fmla="*/ 1 w 69"/>
                  <a:gd name="T81" fmla="*/ 54 h 124"/>
                  <a:gd name="T82" fmla="*/ 5 w 69"/>
                  <a:gd name="T83" fmla="*/ 59 h 124"/>
                  <a:gd name="T84" fmla="*/ 10 w 69"/>
                  <a:gd name="T85" fmla="*/ 55 h 124"/>
                  <a:gd name="T86" fmla="*/ 12 w 69"/>
                  <a:gd name="T87" fmla="*/ 3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 h="124">
                    <a:moveTo>
                      <a:pt x="39" y="8"/>
                    </a:moveTo>
                    <a:cubicBezTo>
                      <a:pt x="39" y="3"/>
                      <a:pt x="34" y="0"/>
                      <a:pt x="29" y="0"/>
                    </a:cubicBezTo>
                    <a:cubicBezTo>
                      <a:pt x="24" y="1"/>
                      <a:pt x="20" y="5"/>
                      <a:pt x="21" y="11"/>
                    </a:cubicBezTo>
                    <a:cubicBezTo>
                      <a:pt x="21" y="16"/>
                      <a:pt x="26" y="19"/>
                      <a:pt x="31" y="19"/>
                    </a:cubicBezTo>
                    <a:cubicBezTo>
                      <a:pt x="36" y="18"/>
                      <a:pt x="40" y="14"/>
                      <a:pt x="39" y="8"/>
                    </a:cubicBezTo>
                    <a:close/>
                    <a:moveTo>
                      <a:pt x="12" y="38"/>
                    </a:moveTo>
                    <a:cubicBezTo>
                      <a:pt x="15" y="36"/>
                      <a:pt x="15" y="36"/>
                      <a:pt x="15" y="36"/>
                    </a:cubicBezTo>
                    <a:cubicBezTo>
                      <a:pt x="14" y="57"/>
                      <a:pt x="14" y="57"/>
                      <a:pt x="14" y="57"/>
                    </a:cubicBezTo>
                    <a:cubicBezTo>
                      <a:pt x="14" y="59"/>
                      <a:pt x="15" y="62"/>
                      <a:pt x="16" y="64"/>
                    </a:cubicBezTo>
                    <a:cubicBezTo>
                      <a:pt x="10" y="117"/>
                      <a:pt x="10" y="117"/>
                      <a:pt x="10" y="117"/>
                    </a:cubicBezTo>
                    <a:cubicBezTo>
                      <a:pt x="10" y="120"/>
                      <a:pt x="12" y="123"/>
                      <a:pt x="16" y="124"/>
                    </a:cubicBezTo>
                    <a:cubicBezTo>
                      <a:pt x="19" y="124"/>
                      <a:pt x="22" y="121"/>
                      <a:pt x="22" y="118"/>
                    </a:cubicBezTo>
                    <a:cubicBezTo>
                      <a:pt x="28" y="78"/>
                      <a:pt x="28" y="78"/>
                      <a:pt x="28" y="78"/>
                    </a:cubicBezTo>
                    <a:cubicBezTo>
                      <a:pt x="39" y="91"/>
                      <a:pt x="39" y="91"/>
                      <a:pt x="39" y="91"/>
                    </a:cubicBezTo>
                    <a:cubicBezTo>
                      <a:pt x="46" y="115"/>
                      <a:pt x="46" y="115"/>
                      <a:pt x="46" y="115"/>
                    </a:cubicBezTo>
                    <a:cubicBezTo>
                      <a:pt x="46" y="118"/>
                      <a:pt x="49" y="121"/>
                      <a:pt x="52" y="120"/>
                    </a:cubicBezTo>
                    <a:cubicBezTo>
                      <a:pt x="56" y="120"/>
                      <a:pt x="58" y="117"/>
                      <a:pt x="58" y="113"/>
                    </a:cubicBezTo>
                    <a:cubicBezTo>
                      <a:pt x="50" y="88"/>
                      <a:pt x="50" y="88"/>
                      <a:pt x="50" y="88"/>
                    </a:cubicBezTo>
                    <a:cubicBezTo>
                      <a:pt x="50" y="86"/>
                      <a:pt x="50" y="85"/>
                      <a:pt x="49" y="84"/>
                    </a:cubicBezTo>
                    <a:cubicBezTo>
                      <a:pt x="49" y="84"/>
                      <a:pt x="49" y="84"/>
                      <a:pt x="49" y="84"/>
                    </a:cubicBezTo>
                    <a:cubicBezTo>
                      <a:pt x="49" y="84"/>
                      <a:pt x="49" y="84"/>
                      <a:pt x="49" y="84"/>
                    </a:cubicBezTo>
                    <a:cubicBezTo>
                      <a:pt x="37" y="63"/>
                      <a:pt x="37" y="63"/>
                      <a:pt x="37" y="63"/>
                    </a:cubicBezTo>
                    <a:cubicBezTo>
                      <a:pt x="38" y="62"/>
                      <a:pt x="38" y="60"/>
                      <a:pt x="38" y="59"/>
                    </a:cubicBezTo>
                    <a:cubicBezTo>
                      <a:pt x="39" y="43"/>
                      <a:pt x="39" y="43"/>
                      <a:pt x="39" y="43"/>
                    </a:cubicBezTo>
                    <a:cubicBezTo>
                      <a:pt x="41" y="47"/>
                      <a:pt x="41" y="47"/>
                      <a:pt x="41" y="47"/>
                    </a:cubicBezTo>
                    <a:cubicBezTo>
                      <a:pt x="42" y="47"/>
                      <a:pt x="42" y="48"/>
                      <a:pt x="43" y="48"/>
                    </a:cubicBezTo>
                    <a:cubicBezTo>
                      <a:pt x="43" y="48"/>
                      <a:pt x="43" y="49"/>
                      <a:pt x="44" y="49"/>
                    </a:cubicBezTo>
                    <a:cubicBezTo>
                      <a:pt x="60" y="60"/>
                      <a:pt x="60" y="60"/>
                      <a:pt x="60" y="60"/>
                    </a:cubicBezTo>
                    <a:cubicBezTo>
                      <a:pt x="63" y="61"/>
                      <a:pt x="66" y="61"/>
                      <a:pt x="67" y="59"/>
                    </a:cubicBezTo>
                    <a:cubicBezTo>
                      <a:pt x="69" y="56"/>
                      <a:pt x="68" y="53"/>
                      <a:pt x="66" y="52"/>
                    </a:cubicBezTo>
                    <a:cubicBezTo>
                      <a:pt x="49" y="41"/>
                      <a:pt x="49" y="41"/>
                      <a:pt x="49" y="41"/>
                    </a:cubicBezTo>
                    <a:cubicBezTo>
                      <a:pt x="49" y="41"/>
                      <a:pt x="49" y="41"/>
                      <a:pt x="49" y="41"/>
                    </a:cubicBezTo>
                    <a:cubicBezTo>
                      <a:pt x="37" y="25"/>
                      <a:pt x="37" y="25"/>
                      <a:pt x="37" y="25"/>
                    </a:cubicBezTo>
                    <a:cubicBezTo>
                      <a:pt x="36" y="25"/>
                      <a:pt x="36" y="24"/>
                      <a:pt x="36" y="24"/>
                    </a:cubicBezTo>
                    <a:cubicBezTo>
                      <a:pt x="36" y="24"/>
                      <a:pt x="36" y="24"/>
                      <a:pt x="36" y="24"/>
                    </a:cubicBezTo>
                    <a:cubicBezTo>
                      <a:pt x="36" y="24"/>
                      <a:pt x="36" y="24"/>
                      <a:pt x="36" y="24"/>
                    </a:cubicBezTo>
                    <a:cubicBezTo>
                      <a:pt x="34" y="22"/>
                      <a:pt x="31" y="21"/>
                      <a:pt x="28" y="20"/>
                    </a:cubicBezTo>
                    <a:cubicBezTo>
                      <a:pt x="24" y="20"/>
                      <a:pt x="21" y="21"/>
                      <a:pt x="18" y="24"/>
                    </a:cubicBezTo>
                    <a:cubicBezTo>
                      <a:pt x="7" y="30"/>
                      <a:pt x="7" y="30"/>
                      <a:pt x="7" y="30"/>
                    </a:cubicBezTo>
                    <a:cubicBezTo>
                      <a:pt x="5" y="30"/>
                      <a:pt x="3" y="32"/>
                      <a:pt x="3" y="34"/>
                    </a:cubicBezTo>
                    <a:cubicBezTo>
                      <a:pt x="1" y="54"/>
                      <a:pt x="1" y="54"/>
                      <a:pt x="1" y="54"/>
                    </a:cubicBezTo>
                    <a:cubicBezTo>
                      <a:pt x="0" y="57"/>
                      <a:pt x="2" y="59"/>
                      <a:pt x="5" y="59"/>
                    </a:cubicBezTo>
                    <a:cubicBezTo>
                      <a:pt x="8" y="59"/>
                      <a:pt x="10" y="58"/>
                      <a:pt x="10" y="55"/>
                    </a:cubicBezTo>
                    <a:lnTo>
                      <a:pt x="12" y="38"/>
                    </a:lnTo>
                    <a:close/>
                  </a:path>
                </a:pathLst>
              </a:custGeom>
              <a:solidFill>
                <a:srgbClr val="39363A"/>
              </a:solidFill>
              <a:ln>
                <a:noFill/>
              </a:ln>
            </p:spPr>
            <p:txBody>
              <a:bodyPr anchor="ctr"/>
              <a:lstStyle/>
              <a:p>
                <a:pPr algn="ctr"/>
                <a:endParaRPr/>
              </a:p>
            </p:txBody>
          </p:sp>
          <p:sp>
            <p:nvSpPr>
              <p:cNvPr id="169" name="任意多边形: 形状 168"/>
              <p:cNvSpPr/>
              <p:nvPr/>
            </p:nvSpPr>
            <p:spPr bwMode="auto">
              <a:xfrm>
                <a:off x="4620" y="2688"/>
                <a:ext cx="94" cy="68"/>
              </a:xfrm>
              <a:custGeom>
                <a:avLst/>
                <a:gdLst>
                  <a:gd name="T0" fmla="*/ 28 w 48"/>
                  <a:gd name="T1" fmla="*/ 5 h 35"/>
                  <a:gd name="T2" fmla="*/ 45 w 48"/>
                  <a:gd name="T3" fmla="*/ 26 h 35"/>
                  <a:gd name="T4" fmla="*/ 41 w 48"/>
                  <a:gd name="T5" fmla="*/ 34 h 35"/>
                  <a:gd name="T6" fmla="*/ 7 w 48"/>
                  <a:gd name="T7" fmla="*/ 35 h 35"/>
                  <a:gd name="T8" fmla="*/ 2 w 48"/>
                  <a:gd name="T9" fmla="*/ 27 h 35"/>
                  <a:gd name="T10" fmla="*/ 19 w 48"/>
                  <a:gd name="T11" fmla="*/ 5 h 35"/>
                  <a:gd name="T12" fmla="*/ 28 w 48"/>
                  <a:gd name="T13" fmla="*/ 5 h 35"/>
                </a:gdLst>
                <a:ahLst/>
                <a:cxnLst>
                  <a:cxn ang="0">
                    <a:pos x="T0" y="T1"/>
                  </a:cxn>
                  <a:cxn ang="0">
                    <a:pos x="T2" y="T3"/>
                  </a:cxn>
                  <a:cxn ang="0">
                    <a:pos x="T4" y="T5"/>
                  </a:cxn>
                  <a:cxn ang="0">
                    <a:pos x="T6" y="T7"/>
                  </a:cxn>
                  <a:cxn ang="0">
                    <a:pos x="T8" y="T9"/>
                  </a:cxn>
                  <a:cxn ang="0">
                    <a:pos x="T10" y="T11"/>
                  </a:cxn>
                  <a:cxn ang="0">
                    <a:pos x="T12" y="T13"/>
                  </a:cxn>
                </a:cxnLst>
                <a:rect l="0" t="0" r="r" b="b"/>
                <a:pathLst>
                  <a:path w="48" h="35">
                    <a:moveTo>
                      <a:pt x="28" y="5"/>
                    </a:moveTo>
                    <a:cubicBezTo>
                      <a:pt x="45" y="26"/>
                      <a:pt x="45" y="26"/>
                      <a:pt x="45" y="26"/>
                    </a:cubicBezTo>
                    <a:cubicBezTo>
                      <a:pt x="48" y="30"/>
                      <a:pt x="46" y="34"/>
                      <a:pt x="41" y="34"/>
                    </a:cubicBezTo>
                    <a:cubicBezTo>
                      <a:pt x="7" y="35"/>
                      <a:pt x="7" y="35"/>
                      <a:pt x="7" y="35"/>
                    </a:cubicBezTo>
                    <a:cubicBezTo>
                      <a:pt x="2" y="35"/>
                      <a:pt x="0" y="31"/>
                      <a:pt x="2" y="27"/>
                    </a:cubicBezTo>
                    <a:cubicBezTo>
                      <a:pt x="19" y="5"/>
                      <a:pt x="19" y="5"/>
                      <a:pt x="19" y="5"/>
                    </a:cubicBezTo>
                    <a:cubicBezTo>
                      <a:pt x="21" y="0"/>
                      <a:pt x="25" y="0"/>
                      <a:pt x="28" y="5"/>
                    </a:cubicBezTo>
                    <a:close/>
                  </a:path>
                </a:pathLst>
              </a:custGeom>
              <a:solidFill>
                <a:srgbClr val="39363A"/>
              </a:solidFill>
              <a:ln>
                <a:noFill/>
              </a:ln>
            </p:spPr>
            <p:txBody>
              <a:bodyPr anchor="ctr"/>
              <a:lstStyle/>
              <a:p>
                <a:pPr algn="ctr"/>
                <a:endParaRPr/>
              </a:p>
            </p:txBody>
          </p:sp>
          <p:sp>
            <p:nvSpPr>
              <p:cNvPr id="170" name="任意多边形: 形状 169"/>
              <p:cNvSpPr/>
              <p:nvPr/>
            </p:nvSpPr>
            <p:spPr bwMode="auto">
              <a:xfrm>
                <a:off x="4620" y="2786"/>
                <a:ext cx="94" cy="68"/>
              </a:xfrm>
              <a:custGeom>
                <a:avLst/>
                <a:gdLst>
                  <a:gd name="T0" fmla="*/ 20 w 48"/>
                  <a:gd name="T1" fmla="*/ 31 h 35"/>
                  <a:gd name="T2" fmla="*/ 3 w 48"/>
                  <a:gd name="T3" fmla="*/ 10 h 35"/>
                  <a:gd name="T4" fmla="*/ 7 w 48"/>
                  <a:gd name="T5" fmla="*/ 1 h 35"/>
                  <a:gd name="T6" fmla="*/ 40 w 48"/>
                  <a:gd name="T7" fmla="*/ 1 h 35"/>
                  <a:gd name="T8" fmla="*/ 45 w 48"/>
                  <a:gd name="T9" fmla="*/ 9 h 35"/>
                  <a:gd name="T10" fmla="*/ 29 w 48"/>
                  <a:gd name="T11" fmla="*/ 31 h 35"/>
                  <a:gd name="T12" fmla="*/ 20 w 48"/>
                  <a:gd name="T13" fmla="*/ 31 h 35"/>
                </a:gdLst>
                <a:ahLst/>
                <a:cxnLst>
                  <a:cxn ang="0">
                    <a:pos x="T0" y="T1"/>
                  </a:cxn>
                  <a:cxn ang="0">
                    <a:pos x="T2" y="T3"/>
                  </a:cxn>
                  <a:cxn ang="0">
                    <a:pos x="T4" y="T5"/>
                  </a:cxn>
                  <a:cxn ang="0">
                    <a:pos x="T6" y="T7"/>
                  </a:cxn>
                  <a:cxn ang="0">
                    <a:pos x="T8" y="T9"/>
                  </a:cxn>
                  <a:cxn ang="0">
                    <a:pos x="T10" y="T11"/>
                  </a:cxn>
                  <a:cxn ang="0">
                    <a:pos x="T12" y="T13"/>
                  </a:cxn>
                </a:cxnLst>
                <a:rect l="0" t="0" r="r" b="b"/>
                <a:pathLst>
                  <a:path w="48" h="35">
                    <a:moveTo>
                      <a:pt x="20" y="31"/>
                    </a:moveTo>
                    <a:cubicBezTo>
                      <a:pt x="3" y="10"/>
                      <a:pt x="3" y="10"/>
                      <a:pt x="3" y="10"/>
                    </a:cubicBezTo>
                    <a:cubicBezTo>
                      <a:pt x="0" y="5"/>
                      <a:pt x="2" y="1"/>
                      <a:pt x="7" y="1"/>
                    </a:cubicBezTo>
                    <a:cubicBezTo>
                      <a:pt x="40" y="1"/>
                      <a:pt x="40" y="1"/>
                      <a:pt x="40" y="1"/>
                    </a:cubicBezTo>
                    <a:cubicBezTo>
                      <a:pt x="46" y="0"/>
                      <a:pt x="48" y="4"/>
                      <a:pt x="45" y="9"/>
                    </a:cubicBezTo>
                    <a:cubicBezTo>
                      <a:pt x="29" y="31"/>
                      <a:pt x="29" y="31"/>
                      <a:pt x="29" y="31"/>
                    </a:cubicBezTo>
                    <a:cubicBezTo>
                      <a:pt x="27" y="35"/>
                      <a:pt x="22" y="35"/>
                      <a:pt x="20" y="31"/>
                    </a:cubicBezTo>
                    <a:close/>
                  </a:path>
                </a:pathLst>
              </a:custGeom>
              <a:solidFill>
                <a:srgbClr val="39363A"/>
              </a:solidFill>
              <a:ln>
                <a:noFill/>
              </a:ln>
            </p:spPr>
            <p:txBody>
              <a:bodyPr anchor="ctr"/>
              <a:lstStyle/>
              <a:p>
                <a:pPr algn="ctr"/>
                <a:endParaRPr/>
              </a:p>
            </p:txBody>
          </p:sp>
          <p:sp>
            <p:nvSpPr>
              <p:cNvPr id="171" name="任意多边形: 形状 170"/>
              <p:cNvSpPr/>
              <p:nvPr/>
            </p:nvSpPr>
            <p:spPr bwMode="auto">
              <a:xfrm>
                <a:off x="4425" y="2113"/>
                <a:ext cx="86" cy="125"/>
              </a:xfrm>
              <a:custGeom>
                <a:avLst/>
                <a:gdLst>
                  <a:gd name="T0" fmla="*/ 38 w 44"/>
                  <a:gd name="T1" fmla="*/ 0 h 64"/>
                  <a:gd name="T2" fmla="*/ 5 w 44"/>
                  <a:gd name="T3" fmla="*/ 0 h 64"/>
                  <a:gd name="T4" fmla="*/ 0 w 44"/>
                  <a:gd name="T5" fmla="*/ 5 h 64"/>
                  <a:gd name="T6" fmla="*/ 0 w 44"/>
                  <a:gd name="T7" fmla="*/ 16 h 64"/>
                  <a:gd name="T8" fmla="*/ 5 w 44"/>
                  <a:gd name="T9" fmla="*/ 21 h 64"/>
                  <a:gd name="T10" fmla="*/ 17 w 44"/>
                  <a:gd name="T11" fmla="*/ 22 h 64"/>
                  <a:gd name="T12" fmla="*/ 17 w 44"/>
                  <a:gd name="T13" fmla="*/ 59 h 64"/>
                  <a:gd name="T14" fmla="*/ 21 w 44"/>
                  <a:gd name="T15" fmla="*/ 64 h 64"/>
                  <a:gd name="T16" fmla="*/ 22 w 44"/>
                  <a:gd name="T17" fmla="*/ 64 h 64"/>
                  <a:gd name="T18" fmla="*/ 26 w 44"/>
                  <a:gd name="T19" fmla="*/ 59 h 64"/>
                  <a:gd name="T20" fmla="*/ 27 w 44"/>
                  <a:gd name="T21" fmla="*/ 22 h 64"/>
                  <a:gd name="T22" fmla="*/ 38 w 44"/>
                  <a:gd name="T23" fmla="*/ 22 h 64"/>
                  <a:gd name="T24" fmla="*/ 44 w 44"/>
                  <a:gd name="T25" fmla="*/ 16 h 64"/>
                  <a:gd name="T26" fmla="*/ 44 w 44"/>
                  <a:gd name="T27" fmla="*/ 6 h 64"/>
                  <a:gd name="T28" fmla="*/ 38 w 44"/>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64">
                    <a:moveTo>
                      <a:pt x="38" y="0"/>
                    </a:moveTo>
                    <a:cubicBezTo>
                      <a:pt x="5" y="0"/>
                      <a:pt x="5" y="0"/>
                      <a:pt x="5" y="0"/>
                    </a:cubicBezTo>
                    <a:cubicBezTo>
                      <a:pt x="2" y="0"/>
                      <a:pt x="0" y="2"/>
                      <a:pt x="0" y="5"/>
                    </a:cubicBezTo>
                    <a:cubicBezTo>
                      <a:pt x="0" y="16"/>
                      <a:pt x="0" y="16"/>
                      <a:pt x="0" y="16"/>
                    </a:cubicBezTo>
                    <a:cubicBezTo>
                      <a:pt x="0" y="19"/>
                      <a:pt x="2" y="21"/>
                      <a:pt x="5" y="21"/>
                    </a:cubicBezTo>
                    <a:cubicBezTo>
                      <a:pt x="17" y="22"/>
                      <a:pt x="17" y="22"/>
                      <a:pt x="17" y="22"/>
                    </a:cubicBezTo>
                    <a:cubicBezTo>
                      <a:pt x="17" y="59"/>
                      <a:pt x="17" y="59"/>
                      <a:pt x="17" y="59"/>
                    </a:cubicBezTo>
                    <a:cubicBezTo>
                      <a:pt x="17" y="62"/>
                      <a:pt x="18" y="64"/>
                      <a:pt x="21" y="64"/>
                    </a:cubicBezTo>
                    <a:cubicBezTo>
                      <a:pt x="22" y="64"/>
                      <a:pt x="22" y="64"/>
                      <a:pt x="22" y="64"/>
                    </a:cubicBezTo>
                    <a:cubicBezTo>
                      <a:pt x="25" y="64"/>
                      <a:pt x="26" y="62"/>
                      <a:pt x="26" y="59"/>
                    </a:cubicBezTo>
                    <a:cubicBezTo>
                      <a:pt x="27" y="22"/>
                      <a:pt x="27" y="22"/>
                      <a:pt x="27" y="22"/>
                    </a:cubicBezTo>
                    <a:cubicBezTo>
                      <a:pt x="38" y="22"/>
                      <a:pt x="38" y="22"/>
                      <a:pt x="38" y="22"/>
                    </a:cubicBezTo>
                    <a:cubicBezTo>
                      <a:pt x="41" y="22"/>
                      <a:pt x="44" y="19"/>
                      <a:pt x="44" y="16"/>
                    </a:cubicBezTo>
                    <a:cubicBezTo>
                      <a:pt x="44" y="6"/>
                      <a:pt x="44" y="6"/>
                      <a:pt x="44" y="6"/>
                    </a:cubicBezTo>
                    <a:cubicBezTo>
                      <a:pt x="44" y="3"/>
                      <a:pt x="41" y="0"/>
                      <a:pt x="38" y="0"/>
                    </a:cubicBezTo>
                    <a:close/>
                  </a:path>
                </a:pathLst>
              </a:custGeom>
              <a:solidFill>
                <a:srgbClr val="39363A"/>
              </a:solidFill>
              <a:ln>
                <a:noFill/>
              </a:ln>
            </p:spPr>
            <p:txBody>
              <a:bodyPr anchor="ctr"/>
              <a:lstStyle/>
              <a:p>
                <a:pPr algn="ctr"/>
                <a:endParaRPr/>
              </a:p>
            </p:txBody>
          </p:sp>
          <p:sp>
            <p:nvSpPr>
              <p:cNvPr id="172" name="任意多边形: 形状 171"/>
              <p:cNvSpPr/>
              <p:nvPr/>
            </p:nvSpPr>
            <p:spPr bwMode="auto">
              <a:xfrm>
                <a:off x="4509" y="2723"/>
                <a:ext cx="86" cy="125"/>
              </a:xfrm>
              <a:custGeom>
                <a:avLst/>
                <a:gdLst>
                  <a:gd name="T0" fmla="*/ 38 w 44"/>
                  <a:gd name="T1" fmla="*/ 0 h 64"/>
                  <a:gd name="T2" fmla="*/ 6 w 44"/>
                  <a:gd name="T3" fmla="*/ 0 h 64"/>
                  <a:gd name="T4" fmla="*/ 0 w 44"/>
                  <a:gd name="T5" fmla="*/ 6 h 64"/>
                  <a:gd name="T6" fmla="*/ 0 w 44"/>
                  <a:gd name="T7" fmla="*/ 16 h 64"/>
                  <a:gd name="T8" fmla="*/ 6 w 44"/>
                  <a:gd name="T9" fmla="*/ 22 h 64"/>
                  <a:gd name="T10" fmla="*/ 17 w 44"/>
                  <a:gd name="T11" fmla="*/ 22 h 64"/>
                  <a:gd name="T12" fmla="*/ 17 w 44"/>
                  <a:gd name="T13" fmla="*/ 60 h 64"/>
                  <a:gd name="T14" fmla="*/ 21 w 44"/>
                  <a:gd name="T15" fmla="*/ 64 h 64"/>
                  <a:gd name="T16" fmla="*/ 23 w 44"/>
                  <a:gd name="T17" fmla="*/ 64 h 64"/>
                  <a:gd name="T18" fmla="*/ 27 w 44"/>
                  <a:gd name="T19" fmla="*/ 60 h 64"/>
                  <a:gd name="T20" fmla="*/ 27 w 44"/>
                  <a:gd name="T21" fmla="*/ 22 h 64"/>
                  <a:gd name="T22" fmla="*/ 38 w 44"/>
                  <a:gd name="T23" fmla="*/ 22 h 64"/>
                  <a:gd name="T24" fmla="*/ 44 w 44"/>
                  <a:gd name="T25" fmla="*/ 16 h 64"/>
                  <a:gd name="T26" fmla="*/ 44 w 44"/>
                  <a:gd name="T27" fmla="*/ 6 h 64"/>
                  <a:gd name="T28" fmla="*/ 38 w 44"/>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64">
                    <a:moveTo>
                      <a:pt x="38" y="0"/>
                    </a:moveTo>
                    <a:cubicBezTo>
                      <a:pt x="6" y="0"/>
                      <a:pt x="6" y="0"/>
                      <a:pt x="6" y="0"/>
                    </a:cubicBezTo>
                    <a:cubicBezTo>
                      <a:pt x="3" y="0"/>
                      <a:pt x="0" y="3"/>
                      <a:pt x="0" y="6"/>
                    </a:cubicBezTo>
                    <a:cubicBezTo>
                      <a:pt x="0" y="16"/>
                      <a:pt x="0" y="16"/>
                      <a:pt x="0" y="16"/>
                    </a:cubicBezTo>
                    <a:cubicBezTo>
                      <a:pt x="0" y="19"/>
                      <a:pt x="3" y="22"/>
                      <a:pt x="6" y="22"/>
                    </a:cubicBezTo>
                    <a:cubicBezTo>
                      <a:pt x="17" y="22"/>
                      <a:pt x="17" y="22"/>
                      <a:pt x="17" y="22"/>
                    </a:cubicBezTo>
                    <a:cubicBezTo>
                      <a:pt x="17" y="60"/>
                      <a:pt x="17" y="60"/>
                      <a:pt x="17" y="60"/>
                    </a:cubicBezTo>
                    <a:cubicBezTo>
                      <a:pt x="17" y="62"/>
                      <a:pt x="19" y="64"/>
                      <a:pt x="21" y="64"/>
                    </a:cubicBezTo>
                    <a:cubicBezTo>
                      <a:pt x="23" y="64"/>
                      <a:pt x="23" y="64"/>
                      <a:pt x="23" y="64"/>
                    </a:cubicBezTo>
                    <a:cubicBezTo>
                      <a:pt x="25" y="64"/>
                      <a:pt x="27" y="62"/>
                      <a:pt x="27" y="60"/>
                    </a:cubicBezTo>
                    <a:cubicBezTo>
                      <a:pt x="27" y="22"/>
                      <a:pt x="27" y="22"/>
                      <a:pt x="27" y="22"/>
                    </a:cubicBezTo>
                    <a:cubicBezTo>
                      <a:pt x="38" y="22"/>
                      <a:pt x="38" y="22"/>
                      <a:pt x="38" y="22"/>
                    </a:cubicBezTo>
                    <a:cubicBezTo>
                      <a:pt x="41" y="22"/>
                      <a:pt x="44" y="20"/>
                      <a:pt x="44" y="16"/>
                    </a:cubicBezTo>
                    <a:cubicBezTo>
                      <a:pt x="44" y="6"/>
                      <a:pt x="44" y="6"/>
                      <a:pt x="44" y="6"/>
                    </a:cubicBezTo>
                    <a:cubicBezTo>
                      <a:pt x="44" y="3"/>
                      <a:pt x="42" y="0"/>
                      <a:pt x="38" y="0"/>
                    </a:cubicBezTo>
                    <a:close/>
                  </a:path>
                </a:pathLst>
              </a:custGeom>
              <a:solidFill>
                <a:srgbClr val="39363A"/>
              </a:solidFill>
              <a:ln>
                <a:noFill/>
              </a:ln>
            </p:spPr>
            <p:txBody>
              <a:bodyPr anchor="ctr"/>
              <a:lstStyle/>
              <a:p>
                <a:pPr algn="ctr"/>
                <a:endParaRPr/>
              </a:p>
            </p:txBody>
          </p:sp>
          <p:sp>
            <p:nvSpPr>
              <p:cNvPr id="173" name="任意多边形: 形状 172"/>
              <p:cNvSpPr/>
              <p:nvPr/>
            </p:nvSpPr>
            <p:spPr bwMode="auto">
              <a:xfrm>
                <a:off x="4587" y="3222"/>
                <a:ext cx="86" cy="125"/>
              </a:xfrm>
              <a:custGeom>
                <a:avLst/>
                <a:gdLst>
                  <a:gd name="T0" fmla="*/ 39 w 44"/>
                  <a:gd name="T1" fmla="*/ 0 h 64"/>
                  <a:gd name="T2" fmla="*/ 6 w 44"/>
                  <a:gd name="T3" fmla="*/ 0 h 64"/>
                  <a:gd name="T4" fmla="*/ 0 w 44"/>
                  <a:gd name="T5" fmla="*/ 6 h 64"/>
                  <a:gd name="T6" fmla="*/ 0 w 44"/>
                  <a:gd name="T7" fmla="*/ 16 h 64"/>
                  <a:gd name="T8" fmla="*/ 6 w 44"/>
                  <a:gd name="T9" fmla="*/ 22 h 64"/>
                  <a:gd name="T10" fmla="*/ 17 w 44"/>
                  <a:gd name="T11" fmla="*/ 22 h 64"/>
                  <a:gd name="T12" fmla="*/ 17 w 44"/>
                  <a:gd name="T13" fmla="*/ 60 h 64"/>
                  <a:gd name="T14" fmla="*/ 21 w 44"/>
                  <a:gd name="T15" fmla="*/ 64 h 64"/>
                  <a:gd name="T16" fmla="*/ 23 w 44"/>
                  <a:gd name="T17" fmla="*/ 64 h 64"/>
                  <a:gd name="T18" fmla="*/ 27 w 44"/>
                  <a:gd name="T19" fmla="*/ 60 h 64"/>
                  <a:gd name="T20" fmla="*/ 27 w 44"/>
                  <a:gd name="T21" fmla="*/ 22 h 64"/>
                  <a:gd name="T22" fmla="*/ 39 w 44"/>
                  <a:gd name="T23" fmla="*/ 22 h 64"/>
                  <a:gd name="T24" fmla="*/ 44 w 44"/>
                  <a:gd name="T25" fmla="*/ 16 h 64"/>
                  <a:gd name="T26" fmla="*/ 44 w 44"/>
                  <a:gd name="T27" fmla="*/ 6 h 64"/>
                  <a:gd name="T28" fmla="*/ 39 w 44"/>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64">
                    <a:moveTo>
                      <a:pt x="39" y="0"/>
                    </a:moveTo>
                    <a:cubicBezTo>
                      <a:pt x="6" y="0"/>
                      <a:pt x="6" y="0"/>
                      <a:pt x="6" y="0"/>
                    </a:cubicBezTo>
                    <a:cubicBezTo>
                      <a:pt x="3" y="0"/>
                      <a:pt x="0" y="3"/>
                      <a:pt x="0" y="6"/>
                    </a:cubicBezTo>
                    <a:cubicBezTo>
                      <a:pt x="0" y="16"/>
                      <a:pt x="0" y="16"/>
                      <a:pt x="0" y="16"/>
                    </a:cubicBezTo>
                    <a:cubicBezTo>
                      <a:pt x="0" y="19"/>
                      <a:pt x="3" y="22"/>
                      <a:pt x="6" y="22"/>
                    </a:cubicBezTo>
                    <a:cubicBezTo>
                      <a:pt x="17" y="22"/>
                      <a:pt x="17" y="22"/>
                      <a:pt x="17" y="22"/>
                    </a:cubicBezTo>
                    <a:cubicBezTo>
                      <a:pt x="17" y="60"/>
                      <a:pt x="17" y="60"/>
                      <a:pt x="17" y="60"/>
                    </a:cubicBezTo>
                    <a:cubicBezTo>
                      <a:pt x="17" y="62"/>
                      <a:pt x="19" y="64"/>
                      <a:pt x="21" y="64"/>
                    </a:cubicBezTo>
                    <a:cubicBezTo>
                      <a:pt x="23" y="64"/>
                      <a:pt x="23" y="64"/>
                      <a:pt x="23" y="64"/>
                    </a:cubicBezTo>
                    <a:cubicBezTo>
                      <a:pt x="25" y="64"/>
                      <a:pt x="27" y="62"/>
                      <a:pt x="27" y="60"/>
                    </a:cubicBezTo>
                    <a:cubicBezTo>
                      <a:pt x="27" y="22"/>
                      <a:pt x="27" y="22"/>
                      <a:pt x="27" y="22"/>
                    </a:cubicBezTo>
                    <a:cubicBezTo>
                      <a:pt x="39" y="22"/>
                      <a:pt x="39" y="22"/>
                      <a:pt x="39" y="22"/>
                    </a:cubicBezTo>
                    <a:cubicBezTo>
                      <a:pt x="42" y="22"/>
                      <a:pt x="44" y="19"/>
                      <a:pt x="44" y="16"/>
                    </a:cubicBezTo>
                    <a:cubicBezTo>
                      <a:pt x="44" y="6"/>
                      <a:pt x="44" y="6"/>
                      <a:pt x="44" y="6"/>
                    </a:cubicBezTo>
                    <a:cubicBezTo>
                      <a:pt x="44" y="3"/>
                      <a:pt x="42" y="0"/>
                      <a:pt x="39" y="0"/>
                    </a:cubicBezTo>
                    <a:close/>
                  </a:path>
                </a:pathLst>
              </a:custGeom>
              <a:solidFill>
                <a:srgbClr val="39363A"/>
              </a:solidFill>
              <a:ln>
                <a:noFill/>
              </a:ln>
            </p:spPr>
            <p:txBody>
              <a:bodyPr anchor="ctr"/>
              <a:lstStyle/>
              <a:p>
                <a:pPr algn="ctr"/>
                <a:endParaRPr/>
              </a:p>
            </p:txBody>
          </p:sp>
          <p:sp>
            <p:nvSpPr>
              <p:cNvPr id="174" name="任意多边形: 形状 173"/>
              <p:cNvSpPr/>
              <p:nvPr/>
            </p:nvSpPr>
            <p:spPr bwMode="auto">
              <a:xfrm>
                <a:off x="4202" y="1593"/>
                <a:ext cx="273" cy="264"/>
              </a:xfrm>
              <a:custGeom>
                <a:avLst/>
                <a:gdLst>
                  <a:gd name="T0" fmla="*/ 133 w 140"/>
                  <a:gd name="T1" fmla="*/ 55 h 135"/>
                  <a:gd name="T2" fmla="*/ 129 w 140"/>
                  <a:gd name="T3" fmla="*/ 52 h 135"/>
                  <a:gd name="T4" fmla="*/ 129 w 140"/>
                  <a:gd name="T5" fmla="*/ 9 h 135"/>
                  <a:gd name="T6" fmla="*/ 122 w 140"/>
                  <a:gd name="T7" fmla="*/ 2 h 135"/>
                  <a:gd name="T8" fmla="*/ 101 w 140"/>
                  <a:gd name="T9" fmla="*/ 2 h 135"/>
                  <a:gd name="T10" fmla="*/ 94 w 140"/>
                  <a:gd name="T11" fmla="*/ 9 h 135"/>
                  <a:gd name="T12" fmla="*/ 94 w 140"/>
                  <a:gd name="T13" fmla="*/ 18 h 135"/>
                  <a:gd name="T14" fmla="*/ 83 w 140"/>
                  <a:gd name="T15" fmla="*/ 7 h 135"/>
                  <a:gd name="T16" fmla="*/ 57 w 140"/>
                  <a:gd name="T17" fmla="*/ 7 h 135"/>
                  <a:gd name="T18" fmla="*/ 7 w 140"/>
                  <a:gd name="T19" fmla="*/ 55 h 135"/>
                  <a:gd name="T20" fmla="*/ 11 w 140"/>
                  <a:gd name="T21" fmla="*/ 67 h 135"/>
                  <a:gd name="T22" fmla="*/ 11 w 140"/>
                  <a:gd name="T23" fmla="*/ 129 h 135"/>
                  <a:gd name="T24" fmla="*/ 16 w 140"/>
                  <a:gd name="T25" fmla="*/ 135 h 135"/>
                  <a:gd name="T26" fmla="*/ 124 w 140"/>
                  <a:gd name="T27" fmla="*/ 135 h 135"/>
                  <a:gd name="T28" fmla="*/ 129 w 140"/>
                  <a:gd name="T29" fmla="*/ 129 h 135"/>
                  <a:gd name="T30" fmla="*/ 129 w 140"/>
                  <a:gd name="T31" fmla="*/ 67 h 135"/>
                  <a:gd name="T32" fmla="*/ 133 w 140"/>
                  <a:gd name="T33" fmla="*/ 55 h 135"/>
                  <a:gd name="T34" fmla="*/ 60 w 140"/>
                  <a:gd name="T35" fmla="*/ 124 h 135"/>
                  <a:gd name="T36" fmla="*/ 25 w 140"/>
                  <a:gd name="T37" fmla="*/ 124 h 135"/>
                  <a:gd name="T38" fmla="*/ 25 w 140"/>
                  <a:gd name="T39" fmla="*/ 84 h 135"/>
                  <a:gd name="T40" fmla="*/ 32 w 140"/>
                  <a:gd name="T41" fmla="*/ 77 h 135"/>
                  <a:gd name="T42" fmla="*/ 53 w 140"/>
                  <a:gd name="T43" fmla="*/ 77 h 135"/>
                  <a:gd name="T44" fmla="*/ 60 w 140"/>
                  <a:gd name="T45" fmla="*/ 84 h 135"/>
                  <a:gd name="T46" fmla="*/ 60 w 140"/>
                  <a:gd name="T47" fmla="*/ 124 h 135"/>
                  <a:gd name="T48" fmla="*/ 93 w 140"/>
                  <a:gd name="T49" fmla="*/ 111 h 135"/>
                  <a:gd name="T50" fmla="*/ 86 w 140"/>
                  <a:gd name="T51" fmla="*/ 111 h 135"/>
                  <a:gd name="T52" fmla="*/ 79 w 140"/>
                  <a:gd name="T53" fmla="*/ 104 h 135"/>
                  <a:gd name="T54" fmla="*/ 79 w 140"/>
                  <a:gd name="T55" fmla="*/ 97 h 135"/>
                  <a:gd name="T56" fmla="*/ 93 w 140"/>
                  <a:gd name="T57" fmla="*/ 97 h 135"/>
                  <a:gd name="T58" fmla="*/ 93 w 140"/>
                  <a:gd name="T59" fmla="*/ 111 h 135"/>
                  <a:gd name="T60" fmla="*/ 93 w 140"/>
                  <a:gd name="T61" fmla="*/ 91 h 135"/>
                  <a:gd name="T62" fmla="*/ 79 w 140"/>
                  <a:gd name="T63" fmla="*/ 91 h 135"/>
                  <a:gd name="T64" fmla="*/ 79 w 140"/>
                  <a:gd name="T65" fmla="*/ 84 h 135"/>
                  <a:gd name="T66" fmla="*/ 86 w 140"/>
                  <a:gd name="T67" fmla="*/ 77 h 135"/>
                  <a:gd name="T68" fmla="*/ 93 w 140"/>
                  <a:gd name="T69" fmla="*/ 77 h 135"/>
                  <a:gd name="T70" fmla="*/ 93 w 140"/>
                  <a:gd name="T71" fmla="*/ 91 h 135"/>
                  <a:gd name="T72" fmla="*/ 114 w 140"/>
                  <a:gd name="T73" fmla="*/ 104 h 135"/>
                  <a:gd name="T74" fmla="*/ 107 w 140"/>
                  <a:gd name="T75" fmla="*/ 111 h 135"/>
                  <a:gd name="T76" fmla="*/ 100 w 140"/>
                  <a:gd name="T77" fmla="*/ 111 h 135"/>
                  <a:gd name="T78" fmla="*/ 100 w 140"/>
                  <a:gd name="T79" fmla="*/ 97 h 135"/>
                  <a:gd name="T80" fmla="*/ 114 w 140"/>
                  <a:gd name="T81" fmla="*/ 97 h 135"/>
                  <a:gd name="T82" fmla="*/ 114 w 140"/>
                  <a:gd name="T83" fmla="*/ 104 h 135"/>
                  <a:gd name="T84" fmla="*/ 114 w 140"/>
                  <a:gd name="T85" fmla="*/ 91 h 135"/>
                  <a:gd name="T86" fmla="*/ 100 w 140"/>
                  <a:gd name="T87" fmla="*/ 91 h 135"/>
                  <a:gd name="T88" fmla="*/ 100 w 140"/>
                  <a:gd name="T89" fmla="*/ 77 h 135"/>
                  <a:gd name="T90" fmla="*/ 107 w 140"/>
                  <a:gd name="T91" fmla="*/ 77 h 135"/>
                  <a:gd name="T92" fmla="*/ 114 w 140"/>
                  <a:gd name="T93" fmla="*/ 84 h 135"/>
                  <a:gd name="T94" fmla="*/ 114 w 140"/>
                  <a:gd name="T95" fmla="*/ 9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0" h="135">
                    <a:moveTo>
                      <a:pt x="133" y="55"/>
                    </a:moveTo>
                    <a:cubicBezTo>
                      <a:pt x="129" y="52"/>
                      <a:pt x="129" y="52"/>
                      <a:pt x="129" y="52"/>
                    </a:cubicBezTo>
                    <a:cubicBezTo>
                      <a:pt x="129" y="9"/>
                      <a:pt x="129" y="9"/>
                      <a:pt x="129" y="9"/>
                    </a:cubicBezTo>
                    <a:cubicBezTo>
                      <a:pt x="129" y="5"/>
                      <a:pt x="126" y="2"/>
                      <a:pt x="122" y="2"/>
                    </a:cubicBezTo>
                    <a:cubicBezTo>
                      <a:pt x="101" y="2"/>
                      <a:pt x="101" y="2"/>
                      <a:pt x="101" y="2"/>
                    </a:cubicBezTo>
                    <a:cubicBezTo>
                      <a:pt x="97" y="2"/>
                      <a:pt x="94" y="5"/>
                      <a:pt x="94" y="9"/>
                    </a:cubicBezTo>
                    <a:cubicBezTo>
                      <a:pt x="94" y="18"/>
                      <a:pt x="94" y="18"/>
                      <a:pt x="94" y="18"/>
                    </a:cubicBezTo>
                    <a:cubicBezTo>
                      <a:pt x="83" y="7"/>
                      <a:pt x="83" y="7"/>
                      <a:pt x="83" y="7"/>
                    </a:cubicBezTo>
                    <a:cubicBezTo>
                      <a:pt x="76" y="0"/>
                      <a:pt x="64" y="0"/>
                      <a:pt x="57" y="7"/>
                    </a:cubicBezTo>
                    <a:cubicBezTo>
                      <a:pt x="7" y="55"/>
                      <a:pt x="7" y="55"/>
                      <a:pt x="7" y="55"/>
                    </a:cubicBezTo>
                    <a:cubicBezTo>
                      <a:pt x="0" y="62"/>
                      <a:pt x="2" y="67"/>
                      <a:pt x="11" y="67"/>
                    </a:cubicBezTo>
                    <a:cubicBezTo>
                      <a:pt x="11" y="129"/>
                      <a:pt x="11" y="129"/>
                      <a:pt x="11" y="129"/>
                    </a:cubicBezTo>
                    <a:cubicBezTo>
                      <a:pt x="11" y="132"/>
                      <a:pt x="13" y="135"/>
                      <a:pt x="16" y="135"/>
                    </a:cubicBezTo>
                    <a:cubicBezTo>
                      <a:pt x="124" y="135"/>
                      <a:pt x="124" y="135"/>
                      <a:pt x="124" y="135"/>
                    </a:cubicBezTo>
                    <a:cubicBezTo>
                      <a:pt x="127" y="135"/>
                      <a:pt x="129" y="132"/>
                      <a:pt x="129" y="129"/>
                    </a:cubicBezTo>
                    <a:cubicBezTo>
                      <a:pt x="129" y="67"/>
                      <a:pt x="129" y="67"/>
                      <a:pt x="129" y="67"/>
                    </a:cubicBezTo>
                    <a:cubicBezTo>
                      <a:pt x="138" y="67"/>
                      <a:pt x="140" y="62"/>
                      <a:pt x="133" y="55"/>
                    </a:cubicBezTo>
                    <a:close/>
                    <a:moveTo>
                      <a:pt x="60" y="124"/>
                    </a:moveTo>
                    <a:cubicBezTo>
                      <a:pt x="25" y="124"/>
                      <a:pt x="25" y="124"/>
                      <a:pt x="25" y="124"/>
                    </a:cubicBezTo>
                    <a:cubicBezTo>
                      <a:pt x="25" y="84"/>
                      <a:pt x="25" y="84"/>
                      <a:pt x="25" y="84"/>
                    </a:cubicBezTo>
                    <a:cubicBezTo>
                      <a:pt x="25" y="80"/>
                      <a:pt x="28" y="77"/>
                      <a:pt x="32" y="77"/>
                    </a:cubicBezTo>
                    <a:cubicBezTo>
                      <a:pt x="53" y="77"/>
                      <a:pt x="53" y="77"/>
                      <a:pt x="53" y="77"/>
                    </a:cubicBezTo>
                    <a:cubicBezTo>
                      <a:pt x="57" y="77"/>
                      <a:pt x="60" y="80"/>
                      <a:pt x="60" y="84"/>
                    </a:cubicBezTo>
                    <a:lnTo>
                      <a:pt x="60" y="124"/>
                    </a:lnTo>
                    <a:close/>
                    <a:moveTo>
                      <a:pt x="93" y="111"/>
                    </a:moveTo>
                    <a:cubicBezTo>
                      <a:pt x="86" y="111"/>
                      <a:pt x="86" y="111"/>
                      <a:pt x="86" y="111"/>
                    </a:cubicBezTo>
                    <a:cubicBezTo>
                      <a:pt x="82" y="111"/>
                      <a:pt x="79" y="108"/>
                      <a:pt x="79" y="104"/>
                    </a:cubicBezTo>
                    <a:cubicBezTo>
                      <a:pt x="79" y="97"/>
                      <a:pt x="79" y="97"/>
                      <a:pt x="79" y="97"/>
                    </a:cubicBezTo>
                    <a:cubicBezTo>
                      <a:pt x="93" y="97"/>
                      <a:pt x="93" y="97"/>
                      <a:pt x="93" y="97"/>
                    </a:cubicBezTo>
                    <a:lnTo>
                      <a:pt x="93" y="111"/>
                    </a:lnTo>
                    <a:close/>
                    <a:moveTo>
                      <a:pt x="93" y="91"/>
                    </a:moveTo>
                    <a:cubicBezTo>
                      <a:pt x="79" y="91"/>
                      <a:pt x="79" y="91"/>
                      <a:pt x="79" y="91"/>
                    </a:cubicBezTo>
                    <a:cubicBezTo>
                      <a:pt x="79" y="84"/>
                      <a:pt x="79" y="84"/>
                      <a:pt x="79" y="84"/>
                    </a:cubicBezTo>
                    <a:cubicBezTo>
                      <a:pt x="79" y="80"/>
                      <a:pt x="82" y="77"/>
                      <a:pt x="86" y="77"/>
                    </a:cubicBezTo>
                    <a:cubicBezTo>
                      <a:pt x="93" y="77"/>
                      <a:pt x="93" y="77"/>
                      <a:pt x="93" y="77"/>
                    </a:cubicBezTo>
                    <a:lnTo>
                      <a:pt x="93" y="91"/>
                    </a:lnTo>
                    <a:close/>
                    <a:moveTo>
                      <a:pt x="114" y="104"/>
                    </a:moveTo>
                    <a:cubicBezTo>
                      <a:pt x="114" y="108"/>
                      <a:pt x="111" y="111"/>
                      <a:pt x="107" y="111"/>
                    </a:cubicBezTo>
                    <a:cubicBezTo>
                      <a:pt x="100" y="111"/>
                      <a:pt x="100" y="111"/>
                      <a:pt x="100" y="111"/>
                    </a:cubicBezTo>
                    <a:cubicBezTo>
                      <a:pt x="100" y="97"/>
                      <a:pt x="100" y="97"/>
                      <a:pt x="100" y="97"/>
                    </a:cubicBezTo>
                    <a:cubicBezTo>
                      <a:pt x="114" y="97"/>
                      <a:pt x="114" y="97"/>
                      <a:pt x="114" y="97"/>
                    </a:cubicBezTo>
                    <a:lnTo>
                      <a:pt x="114" y="104"/>
                    </a:lnTo>
                    <a:close/>
                    <a:moveTo>
                      <a:pt x="114" y="91"/>
                    </a:moveTo>
                    <a:cubicBezTo>
                      <a:pt x="100" y="91"/>
                      <a:pt x="100" y="91"/>
                      <a:pt x="100" y="91"/>
                    </a:cubicBezTo>
                    <a:cubicBezTo>
                      <a:pt x="100" y="77"/>
                      <a:pt x="100" y="77"/>
                      <a:pt x="100" y="77"/>
                    </a:cubicBezTo>
                    <a:cubicBezTo>
                      <a:pt x="107" y="77"/>
                      <a:pt x="107" y="77"/>
                      <a:pt x="107" y="77"/>
                    </a:cubicBezTo>
                    <a:cubicBezTo>
                      <a:pt x="111" y="77"/>
                      <a:pt x="114" y="80"/>
                      <a:pt x="114" y="84"/>
                    </a:cubicBezTo>
                    <a:lnTo>
                      <a:pt x="114" y="91"/>
                    </a:lnTo>
                    <a:close/>
                  </a:path>
                </a:pathLst>
              </a:custGeom>
              <a:solidFill>
                <a:srgbClr val="39363A"/>
              </a:solidFill>
              <a:ln>
                <a:noFill/>
              </a:ln>
            </p:spPr>
            <p:txBody>
              <a:bodyPr anchor="ctr"/>
              <a:lstStyle/>
              <a:p>
                <a:pPr algn="ctr"/>
                <a:endParaRPr/>
              </a:p>
            </p:txBody>
          </p:sp>
          <p:sp>
            <p:nvSpPr>
              <p:cNvPr id="175" name="任意多边形: 形状 174"/>
              <p:cNvSpPr/>
              <p:nvPr/>
            </p:nvSpPr>
            <p:spPr bwMode="auto">
              <a:xfrm>
                <a:off x="4313" y="2146"/>
                <a:ext cx="37" cy="75"/>
              </a:xfrm>
              <a:custGeom>
                <a:avLst/>
                <a:gdLst>
                  <a:gd name="T0" fmla="*/ 1 w 19"/>
                  <a:gd name="T1" fmla="*/ 15 h 38"/>
                  <a:gd name="T2" fmla="*/ 3 w 19"/>
                  <a:gd name="T3" fmla="*/ 17 h 38"/>
                  <a:gd name="T4" fmla="*/ 5 w 19"/>
                  <a:gd name="T5" fmla="*/ 19 h 38"/>
                  <a:gd name="T6" fmla="*/ 6 w 19"/>
                  <a:gd name="T7" fmla="*/ 19 h 38"/>
                  <a:gd name="T8" fmla="*/ 6 w 19"/>
                  <a:gd name="T9" fmla="*/ 28 h 38"/>
                  <a:gd name="T10" fmla="*/ 4 w 19"/>
                  <a:gd name="T11" fmla="*/ 27 h 38"/>
                  <a:gd name="T12" fmla="*/ 1 w 19"/>
                  <a:gd name="T13" fmla="*/ 27 h 38"/>
                  <a:gd name="T14" fmla="*/ 1 w 19"/>
                  <a:gd name="T15" fmla="*/ 27 h 38"/>
                  <a:gd name="T16" fmla="*/ 0 w 19"/>
                  <a:gd name="T17" fmla="*/ 28 h 38"/>
                  <a:gd name="T18" fmla="*/ 0 w 19"/>
                  <a:gd name="T19" fmla="*/ 30 h 38"/>
                  <a:gd name="T20" fmla="*/ 0 w 19"/>
                  <a:gd name="T21" fmla="*/ 31 h 38"/>
                  <a:gd name="T22" fmla="*/ 3 w 19"/>
                  <a:gd name="T23" fmla="*/ 32 h 38"/>
                  <a:gd name="T24" fmla="*/ 6 w 19"/>
                  <a:gd name="T25" fmla="*/ 32 h 38"/>
                  <a:gd name="T26" fmla="*/ 6 w 19"/>
                  <a:gd name="T27" fmla="*/ 36 h 38"/>
                  <a:gd name="T28" fmla="*/ 7 w 19"/>
                  <a:gd name="T29" fmla="*/ 38 h 38"/>
                  <a:gd name="T30" fmla="*/ 9 w 19"/>
                  <a:gd name="T31" fmla="*/ 36 h 38"/>
                  <a:gd name="T32" fmla="*/ 9 w 19"/>
                  <a:gd name="T33" fmla="*/ 32 h 38"/>
                  <a:gd name="T34" fmla="*/ 11 w 19"/>
                  <a:gd name="T35" fmla="*/ 32 h 38"/>
                  <a:gd name="T36" fmla="*/ 11 w 19"/>
                  <a:gd name="T37" fmla="*/ 36 h 38"/>
                  <a:gd name="T38" fmla="*/ 12 w 19"/>
                  <a:gd name="T39" fmla="*/ 38 h 38"/>
                  <a:gd name="T40" fmla="*/ 13 w 19"/>
                  <a:gd name="T41" fmla="*/ 36 h 38"/>
                  <a:gd name="T42" fmla="*/ 13 w 19"/>
                  <a:gd name="T43" fmla="*/ 32 h 38"/>
                  <a:gd name="T44" fmla="*/ 15 w 19"/>
                  <a:gd name="T45" fmla="*/ 31 h 38"/>
                  <a:gd name="T46" fmla="*/ 18 w 19"/>
                  <a:gd name="T47" fmla="*/ 28 h 38"/>
                  <a:gd name="T48" fmla="*/ 19 w 19"/>
                  <a:gd name="T49" fmla="*/ 24 h 38"/>
                  <a:gd name="T50" fmla="*/ 17 w 19"/>
                  <a:gd name="T51" fmla="*/ 19 h 38"/>
                  <a:gd name="T52" fmla="*/ 13 w 19"/>
                  <a:gd name="T53" fmla="*/ 17 h 38"/>
                  <a:gd name="T54" fmla="*/ 13 w 19"/>
                  <a:gd name="T55" fmla="*/ 9 h 38"/>
                  <a:gd name="T56" fmla="*/ 14 w 19"/>
                  <a:gd name="T57" fmla="*/ 9 h 38"/>
                  <a:gd name="T58" fmla="*/ 16 w 19"/>
                  <a:gd name="T59" fmla="*/ 10 h 38"/>
                  <a:gd name="T60" fmla="*/ 17 w 19"/>
                  <a:gd name="T61" fmla="*/ 9 h 38"/>
                  <a:gd name="T62" fmla="*/ 17 w 19"/>
                  <a:gd name="T63" fmla="*/ 8 h 38"/>
                  <a:gd name="T64" fmla="*/ 17 w 19"/>
                  <a:gd name="T65" fmla="*/ 6 h 38"/>
                  <a:gd name="T66" fmla="*/ 17 w 19"/>
                  <a:gd name="T67" fmla="*/ 6 h 38"/>
                  <a:gd name="T68" fmla="*/ 16 w 19"/>
                  <a:gd name="T69" fmla="*/ 5 h 38"/>
                  <a:gd name="T70" fmla="*/ 15 w 19"/>
                  <a:gd name="T71" fmla="*/ 5 h 38"/>
                  <a:gd name="T72" fmla="*/ 13 w 19"/>
                  <a:gd name="T73" fmla="*/ 5 h 38"/>
                  <a:gd name="T74" fmla="*/ 13 w 19"/>
                  <a:gd name="T75" fmla="*/ 1 h 38"/>
                  <a:gd name="T76" fmla="*/ 12 w 19"/>
                  <a:gd name="T77" fmla="*/ 0 h 38"/>
                  <a:gd name="T78" fmla="*/ 11 w 19"/>
                  <a:gd name="T79" fmla="*/ 1 h 38"/>
                  <a:gd name="T80" fmla="*/ 11 w 19"/>
                  <a:gd name="T81" fmla="*/ 5 h 38"/>
                  <a:gd name="T82" fmla="*/ 10 w 19"/>
                  <a:gd name="T83" fmla="*/ 5 h 38"/>
                  <a:gd name="T84" fmla="*/ 8 w 19"/>
                  <a:gd name="T85" fmla="*/ 5 h 38"/>
                  <a:gd name="T86" fmla="*/ 8 w 19"/>
                  <a:gd name="T87" fmla="*/ 1 h 38"/>
                  <a:gd name="T88" fmla="*/ 7 w 19"/>
                  <a:gd name="T89" fmla="*/ 0 h 38"/>
                  <a:gd name="T90" fmla="*/ 6 w 19"/>
                  <a:gd name="T91" fmla="*/ 1 h 38"/>
                  <a:gd name="T92" fmla="*/ 6 w 19"/>
                  <a:gd name="T93" fmla="*/ 5 h 38"/>
                  <a:gd name="T94" fmla="*/ 3 w 19"/>
                  <a:gd name="T95" fmla="*/ 7 h 38"/>
                  <a:gd name="T96" fmla="*/ 1 w 19"/>
                  <a:gd name="T97" fmla="*/ 9 h 38"/>
                  <a:gd name="T98" fmla="*/ 1 w 19"/>
                  <a:gd name="T99" fmla="*/ 12 h 38"/>
                  <a:gd name="T100" fmla="*/ 1 w 19"/>
                  <a:gd name="T101" fmla="*/ 15 h 38"/>
                  <a:gd name="T102" fmla="*/ 11 w 19"/>
                  <a:gd name="T103" fmla="*/ 21 h 38"/>
                  <a:gd name="T104" fmla="*/ 11 w 19"/>
                  <a:gd name="T105" fmla="*/ 27 h 38"/>
                  <a:gd name="T106" fmla="*/ 8 w 19"/>
                  <a:gd name="T107" fmla="*/ 28 h 38"/>
                  <a:gd name="T108" fmla="*/ 8 w 19"/>
                  <a:gd name="T109" fmla="*/ 20 h 38"/>
                  <a:gd name="T110" fmla="*/ 11 w 19"/>
                  <a:gd name="T111" fmla="*/ 21 h 38"/>
                  <a:gd name="T112" fmla="*/ 11 w 19"/>
                  <a:gd name="T113" fmla="*/ 9 h 38"/>
                  <a:gd name="T114" fmla="*/ 11 w 19"/>
                  <a:gd name="T115" fmla="*/ 16 h 38"/>
                  <a:gd name="T116" fmla="*/ 8 w 19"/>
                  <a:gd name="T117" fmla="*/ 15 h 38"/>
                  <a:gd name="T118" fmla="*/ 8 w 19"/>
                  <a:gd name="T119" fmla="*/ 9 h 38"/>
                  <a:gd name="T120" fmla="*/ 11 w 19"/>
                  <a:gd name="T121" fmla="*/ 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 h="38">
                    <a:moveTo>
                      <a:pt x="1" y="15"/>
                    </a:moveTo>
                    <a:cubicBezTo>
                      <a:pt x="2" y="16"/>
                      <a:pt x="2" y="17"/>
                      <a:pt x="3" y="17"/>
                    </a:cubicBezTo>
                    <a:cubicBezTo>
                      <a:pt x="4" y="18"/>
                      <a:pt x="5" y="18"/>
                      <a:pt x="5" y="19"/>
                    </a:cubicBezTo>
                    <a:cubicBezTo>
                      <a:pt x="6" y="19"/>
                      <a:pt x="6" y="19"/>
                      <a:pt x="6" y="19"/>
                    </a:cubicBezTo>
                    <a:cubicBezTo>
                      <a:pt x="6" y="28"/>
                      <a:pt x="6" y="28"/>
                      <a:pt x="6" y="28"/>
                    </a:cubicBezTo>
                    <a:cubicBezTo>
                      <a:pt x="5" y="28"/>
                      <a:pt x="5" y="28"/>
                      <a:pt x="4" y="27"/>
                    </a:cubicBezTo>
                    <a:cubicBezTo>
                      <a:pt x="3" y="27"/>
                      <a:pt x="2" y="27"/>
                      <a:pt x="1" y="27"/>
                    </a:cubicBezTo>
                    <a:cubicBezTo>
                      <a:pt x="1" y="27"/>
                      <a:pt x="1" y="27"/>
                      <a:pt x="1" y="27"/>
                    </a:cubicBezTo>
                    <a:cubicBezTo>
                      <a:pt x="0" y="27"/>
                      <a:pt x="0" y="28"/>
                      <a:pt x="0" y="28"/>
                    </a:cubicBezTo>
                    <a:cubicBezTo>
                      <a:pt x="0" y="29"/>
                      <a:pt x="0" y="29"/>
                      <a:pt x="0" y="30"/>
                    </a:cubicBezTo>
                    <a:cubicBezTo>
                      <a:pt x="0" y="30"/>
                      <a:pt x="0" y="31"/>
                      <a:pt x="0" y="31"/>
                    </a:cubicBezTo>
                    <a:cubicBezTo>
                      <a:pt x="1" y="31"/>
                      <a:pt x="2" y="31"/>
                      <a:pt x="3" y="32"/>
                    </a:cubicBezTo>
                    <a:cubicBezTo>
                      <a:pt x="4" y="32"/>
                      <a:pt x="5" y="32"/>
                      <a:pt x="6" y="32"/>
                    </a:cubicBezTo>
                    <a:cubicBezTo>
                      <a:pt x="6" y="36"/>
                      <a:pt x="6" y="36"/>
                      <a:pt x="6" y="36"/>
                    </a:cubicBezTo>
                    <a:cubicBezTo>
                      <a:pt x="6" y="37"/>
                      <a:pt x="7" y="38"/>
                      <a:pt x="7" y="38"/>
                    </a:cubicBezTo>
                    <a:cubicBezTo>
                      <a:pt x="8" y="38"/>
                      <a:pt x="9" y="37"/>
                      <a:pt x="9" y="36"/>
                    </a:cubicBezTo>
                    <a:cubicBezTo>
                      <a:pt x="9" y="32"/>
                      <a:pt x="9" y="32"/>
                      <a:pt x="9" y="32"/>
                    </a:cubicBezTo>
                    <a:cubicBezTo>
                      <a:pt x="9" y="32"/>
                      <a:pt x="10" y="32"/>
                      <a:pt x="11" y="32"/>
                    </a:cubicBezTo>
                    <a:cubicBezTo>
                      <a:pt x="11" y="36"/>
                      <a:pt x="11" y="36"/>
                      <a:pt x="11" y="36"/>
                    </a:cubicBezTo>
                    <a:cubicBezTo>
                      <a:pt x="11" y="37"/>
                      <a:pt x="12" y="38"/>
                      <a:pt x="12" y="38"/>
                    </a:cubicBezTo>
                    <a:cubicBezTo>
                      <a:pt x="13" y="38"/>
                      <a:pt x="13" y="37"/>
                      <a:pt x="13" y="36"/>
                    </a:cubicBezTo>
                    <a:cubicBezTo>
                      <a:pt x="13" y="32"/>
                      <a:pt x="13" y="32"/>
                      <a:pt x="13" y="32"/>
                    </a:cubicBezTo>
                    <a:cubicBezTo>
                      <a:pt x="14" y="31"/>
                      <a:pt x="15" y="31"/>
                      <a:pt x="15" y="31"/>
                    </a:cubicBezTo>
                    <a:cubicBezTo>
                      <a:pt x="16" y="30"/>
                      <a:pt x="17" y="29"/>
                      <a:pt x="18" y="28"/>
                    </a:cubicBezTo>
                    <a:cubicBezTo>
                      <a:pt x="18" y="27"/>
                      <a:pt x="19" y="26"/>
                      <a:pt x="19" y="24"/>
                    </a:cubicBezTo>
                    <a:cubicBezTo>
                      <a:pt x="19" y="22"/>
                      <a:pt x="18" y="21"/>
                      <a:pt x="17" y="19"/>
                    </a:cubicBezTo>
                    <a:cubicBezTo>
                      <a:pt x="16" y="19"/>
                      <a:pt x="15" y="18"/>
                      <a:pt x="13" y="17"/>
                    </a:cubicBezTo>
                    <a:cubicBezTo>
                      <a:pt x="13" y="9"/>
                      <a:pt x="13" y="9"/>
                      <a:pt x="13" y="9"/>
                    </a:cubicBezTo>
                    <a:cubicBezTo>
                      <a:pt x="13" y="9"/>
                      <a:pt x="14" y="9"/>
                      <a:pt x="14" y="9"/>
                    </a:cubicBezTo>
                    <a:cubicBezTo>
                      <a:pt x="15" y="9"/>
                      <a:pt x="15" y="10"/>
                      <a:pt x="16" y="10"/>
                    </a:cubicBezTo>
                    <a:cubicBezTo>
                      <a:pt x="16" y="10"/>
                      <a:pt x="16" y="10"/>
                      <a:pt x="17" y="9"/>
                    </a:cubicBezTo>
                    <a:cubicBezTo>
                      <a:pt x="17" y="9"/>
                      <a:pt x="17" y="8"/>
                      <a:pt x="17" y="8"/>
                    </a:cubicBezTo>
                    <a:cubicBezTo>
                      <a:pt x="17" y="7"/>
                      <a:pt x="17" y="7"/>
                      <a:pt x="17" y="6"/>
                    </a:cubicBezTo>
                    <a:cubicBezTo>
                      <a:pt x="17" y="6"/>
                      <a:pt x="17" y="6"/>
                      <a:pt x="17" y="6"/>
                    </a:cubicBezTo>
                    <a:cubicBezTo>
                      <a:pt x="17" y="5"/>
                      <a:pt x="16" y="5"/>
                      <a:pt x="16" y="5"/>
                    </a:cubicBezTo>
                    <a:cubicBezTo>
                      <a:pt x="16" y="5"/>
                      <a:pt x="15" y="5"/>
                      <a:pt x="15" y="5"/>
                    </a:cubicBezTo>
                    <a:cubicBezTo>
                      <a:pt x="15" y="5"/>
                      <a:pt x="14" y="5"/>
                      <a:pt x="13" y="5"/>
                    </a:cubicBezTo>
                    <a:cubicBezTo>
                      <a:pt x="13" y="1"/>
                      <a:pt x="13" y="1"/>
                      <a:pt x="13" y="1"/>
                    </a:cubicBezTo>
                    <a:cubicBezTo>
                      <a:pt x="13" y="1"/>
                      <a:pt x="13" y="0"/>
                      <a:pt x="12" y="0"/>
                    </a:cubicBezTo>
                    <a:cubicBezTo>
                      <a:pt x="11" y="0"/>
                      <a:pt x="11" y="1"/>
                      <a:pt x="11" y="1"/>
                    </a:cubicBezTo>
                    <a:cubicBezTo>
                      <a:pt x="11" y="5"/>
                      <a:pt x="11" y="5"/>
                      <a:pt x="11" y="5"/>
                    </a:cubicBezTo>
                    <a:cubicBezTo>
                      <a:pt x="11" y="5"/>
                      <a:pt x="11" y="5"/>
                      <a:pt x="10" y="5"/>
                    </a:cubicBezTo>
                    <a:cubicBezTo>
                      <a:pt x="10" y="5"/>
                      <a:pt x="9" y="5"/>
                      <a:pt x="8" y="5"/>
                    </a:cubicBezTo>
                    <a:cubicBezTo>
                      <a:pt x="8" y="1"/>
                      <a:pt x="8" y="1"/>
                      <a:pt x="8" y="1"/>
                    </a:cubicBezTo>
                    <a:cubicBezTo>
                      <a:pt x="8" y="1"/>
                      <a:pt x="8" y="0"/>
                      <a:pt x="7" y="0"/>
                    </a:cubicBezTo>
                    <a:cubicBezTo>
                      <a:pt x="6" y="0"/>
                      <a:pt x="6" y="1"/>
                      <a:pt x="6" y="1"/>
                    </a:cubicBezTo>
                    <a:cubicBezTo>
                      <a:pt x="6" y="5"/>
                      <a:pt x="6" y="5"/>
                      <a:pt x="6" y="5"/>
                    </a:cubicBezTo>
                    <a:cubicBezTo>
                      <a:pt x="5" y="6"/>
                      <a:pt x="4" y="6"/>
                      <a:pt x="3" y="7"/>
                    </a:cubicBezTo>
                    <a:cubicBezTo>
                      <a:pt x="2" y="8"/>
                      <a:pt x="2" y="8"/>
                      <a:pt x="1" y="9"/>
                    </a:cubicBezTo>
                    <a:cubicBezTo>
                      <a:pt x="1" y="10"/>
                      <a:pt x="1" y="11"/>
                      <a:pt x="1" y="12"/>
                    </a:cubicBezTo>
                    <a:cubicBezTo>
                      <a:pt x="1" y="13"/>
                      <a:pt x="1" y="14"/>
                      <a:pt x="1" y="15"/>
                    </a:cubicBezTo>
                    <a:close/>
                    <a:moveTo>
                      <a:pt x="11" y="21"/>
                    </a:moveTo>
                    <a:cubicBezTo>
                      <a:pt x="11" y="27"/>
                      <a:pt x="11" y="27"/>
                      <a:pt x="11" y="27"/>
                    </a:cubicBezTo>
                    <a:cubicBezTo>
                      <a:pt x="10" y="28"/>
                      <a:pt x="9" y="28"/>
                      <a:pt x="8" y="28"/>
                    </a:cubicBezTo>
                    <a:cubicBezTo>
                      <a:pt x="8" y="20"/>
                      <a:pt x="8" y="20"/>
                      <a:pt x="8" y="20"/>
                    </a:cubicBezTo>
                    <a:cubicBezTo>
                      <a:pt x="9" y="21"/>
                      <a:pt x="10" y="21"/>
                      <a:pt x="11" y="21"/>
                    </a:cubicBezTo>
                    <a:close/>
                    <a:moveTo>
                      <a:pt x="11" y="9"/>
                    </a:moveTo>
                    <a:cubicBezTo>
                      <a:pt x="11" y="16"/>
                      <a:pt x="11" y="16"/>
                      <a:pt x="11" y="16"/>
                    </a:cubicBezTo>
                    <a:cubicBezTo>
                      <a:pt x="10" y="16"/>
                      <a:pt x="9" y="15"/>
                      <a:pt x="8" y="15"/>
                    </a:cubicBezTo>
                    <a:cubicBezTo>
                      <a:pt x="8" y="9"/>
                      <a:pt x="8" y="9"/>
                      <a:pt x="8" y="9"/>
                    </a:cubicBezTo>
                    <a:cubicBezTo>
                      <a:pt x="9" y="9"/>
                      <a:pt x="10" y="9"/>
                      <a:pt x="11" y="9"/>
                    </a:cubicBezTo>
                    <a:close/>
                  </a:path>
                </a:pathLst>
              </a:custGeom>
              <a:solidFill>
                <a:srgbClr val="39363A"/>
              </a:solidFill>
              <a:ln>
                <a:noFill/>
              </a:ln>
            </p:spPr>
            <p:txBody>
              <a:bodyPr anchor="ctr"/>
              <a:lstStyle/>
              <a:p>
                <a:pPr algn="ctr"/>
                <a:endParaRPr/>
              </a:p>
            </p:txBody>
          </p:sp>
          <p:sp>
            <p:nvSpPr>
              <p:cNvPr id="176" name="任意多边形: 形状 175"/>
              <p:cNvSpPr/>
              <p:nvPr/>
            </p:nvSpPr>
            <p:spPr bwMode="auto">
              <a:xfrm>
                <a:off x="4258" y="2111"/>
                <a:ext cx="145" cy="217"/>
              </a:xfrm>
              <a:custGeom>
                <a:avLst/>
                <a:gdLst>
                  <a:gd name="T0" fmla="*/ 27 w 74"/>
                  <a:gd name="T1" fmla="*/ 73 h 111"/>
                  <a:gd name="T2" fmla="*/ 28 w 74"/>
                  <a:gd name="T3" fmla="*/ 105 h 111"/>
                  <a:gd name="T4" fmla="*/ 34 w 74"/>
                  <a:gd name="T5" fmla="*/ 111 h 111"/>
                  <a:gd name="T6" fmla="*/ 41 w 74"/>
                  <a:gd name="T7" fmla="*/ 111 h 111"/>
                  <a:gd name="T8" fmla="*/ 48 w 74"/>
                  <a:gd name="T9" fmla="*/ 104 h 111"/>
                  <a:gd name="T10" fmla="*/ 48 w 74"/>
                  <a:gd name="T11" fmla="*/ 72 h 111"/>
                  <a:gd name="T12" fmla="*/ 74 w 74"/>
                  <a:gd name="T13" fmla="*/ 37 h 111"/>
                  <a:gd name="T14" fmla="*/ 37 w 74"/>
                  <a:gd name="T15" fmla="*/ 0 h 111"/>
                  <a:gd name="T16" fmla="*/ 0 w 74"/>
                  <a:gd name="T17" fmla="*/ 37 h 111"/>
                  <a:gd name="T18" fmla="*/ 27 w 74"/>
                  <a:gd name="T19" fmla="*/ 73 h 111"/>
                  <a:gd name="T20" fmla="*/ 37 w 74"/>
                  <a:gd name="T21" fmla="*/ 11 h 111"/>
                  <a:gd name="T22" fmla="*/ 64 w 74"/>
                  <a:gd name="T23" fmla="*/ 37 h 111"/>
                  <a:gd name="T24" fmla="*/ 37 w 74"/>
                  <a:gd name="T25" fmla="*/ 63 h 111"/>
                  <a:gd name="T26" fmla="*/ 11 w 74"/>
                  <a:gd name="T27" fmla="*/ 37 h 111"/>
                  <a:gd name="T28" fmla="*/ 37 w 74"/>
                  <a:gd name="T29" fmla="*/ 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 h="111">
                    <a:moveTo>
                      <a:pt x="27" y="73"/>
                    </a:moveTo>
                    <a:cubicBezTo>
                      <a:pt x="28" y="105"/>
                      <a:pt x="28" y="105"/>
                      <a:pt x="28" y="105"/>
                    </a:cubicBezTo>
                    <a:cubicBezTo>
                      <a:pt x="28" y="108"/>
                      <a:pt x="31" y="111"/>
                      <a:pt x="34" y="111"/>
                    </a:cubicBezTo>
                    <a:cubicBezTo>
                      <a:pt x="41" y="111"/>
                      <a:pt x="41" y="111"/>
                      <a:pt x="41" y="111"/>
                    </a:cubicBezTo>
                    <a:cubicBezTo>
                      <a:pt x="45" y="111"/>
                      <a:pt x="48" y="108"/>
                      <a:pt x="48" y="104"/>
                    </a:cubicBezTo>
                    <a:cubicBezTo>
                      <a:pt x="48" y="72"/>
                      <a:pt x="48" y="72"/>
                      <a:pt x="48" y="72"/>
                    </a:cubicBezTo>
                    <a:cubicBezTo>
                      <a:pt x="63" y="68"/>
                      <a:pt x="74" y="54"/>
                      <a:pt x="74" y="37"/>
                    </a:cubicBezTo>
                    <a:cubicBezTo>
                      <a:pt x="74" y="16"/>
                      <a:pt x="57" y="0"/>
                      <a:pt x="37" y="0"/>
                    </a:cubicBezTo>
                    <a:cubicBezTo>
                      <a:pt x="17" y="0"/>
                      <a:pt x="0" y="17"/>
                      <a:pt x="0" y="37"/>
                    </a:cubicBezTo>
                    <a:cubicBezTo>
                      <a:pt x="0" y="54"/>
                      <a:pt x="12" y="68"/>
                      <a:pt x="27" y="73"/>
                    </a:cubicBezTo>
                    <a:close/>
                    <a:moveTo>
                      <a:pt x="37" y="11"/>
                    </a:moveTo>
                    <a:cubicBezTo>
                      <a:pt x="52" y="10"/>
                      <a:pt x="64" y="22"/>
                      <a:pt x="64" y="37"/>
                    </a:cubicBezTo>
                    <a:cubicBezTo>
                      <a:pt x="64" y="51"/>
                      <a:pt x="52" y="63"/>
                      <a:pt x="37" y="63"/>
                    </a:cubicBezTo>
                    <a:cubicBezTo>
                      <a:pt x="23" y="64"/>
                      <a:pt x="11" y="52"/>
                      <a:pt x="11" y="37"/>
                    </a:cubicBezTo>
                    <a:cubicBezTo>
                      <a:pt x="11" y="23"/>
                      <a:pt x="22" y="11"/>
                      <a:pt x="37" y="11"/>
                    </a:cubicBezTo>
                    <a:close/>
                  </a:path>
                </a:pathLst>
              </a:custGeom>
              <a:solidFill>
                <a:srgbClr val="39363A"/>
              </a:solidFill>
              <a:ln>
                <a:noFill/>
              </a:ln>
            </p:spPr>
            <p:txBody>
              <a:bodyPr anchor="ctr"/>
              <a:lstStyle/>
              <a:p>
                <a:pPr algn="ctr"/>
                <a:endParaRPr/>
              </a:p>
            </p:txBody>
          </p:sp>
          <p:sp>
            <p:nvSpPr>
              <p:cNvPr id="177" name="任意多边形: 形状 176"/>
              <p:cNvSpPr/>
              <p:nvPr/>
            </p:nvSpPr>
            <p:spPr bwMode="auto">
              <a:xfrm>
                <a:off x="4503" y="1661"/>
                <a:ext cx="127" cy="196"/>
              </a:xfrm>
              <a:custGeom>
                <a:avLst/>
                <a:gdLst>
                  <a:gd name="T0" fmla="*/ 49 w 65"/>
                  <a:gd name="T1" fmla="*/ 0 h 100"/>
                  <a:gd name="T2" fmla="*/ 16 w 65"/>
                  <a:gd name="T3" fmla="*/ 0 h 100"/>
                  <a:gd name="T4" fmla="*/ 0 w 65"/>
                  <a:gd name="T5" fmla="*/ 15 h 100"/>
                  <a:gd name="T6" fmla="*/ 0 w 65"/>
                  <a:gd name="T7" fmla="*/ 84 h 100"/>
                  <a:gd name="T8" fmla="*/ 16 w 65"/>
                  <a:gd name="T9" fmla="*/ 100 h 100"/>
                  <a:gd name="T10" fmla="*/ 49 w 65"/>
                  <a:gd name="T11" fmla="*/ 100 h 100"/>
                  <a:gd name="T12" fmla="*/ 65 w 65"/>
                  <a:gd name="T13" fmla="*/ 84 h 100"/>
                  <a:gd name="T14" fmla="*/ 65 w 65"/>
                  <a:gd name="T15" fmla="*/ 15 h 100"/>
                  <a:gd name="T16" fmla="*/ 49 w 65"/>
                  <a:gd name="T17" fmla="*/ 0 h 100"/>
                  <a:gd name="T18" fmla="*/ 58 w 65"/>
                  <a:gd name="T19" fmla="*/ 84 h 100"/>
                  <a:gd name="T20" fmla="*/ 49 w 65"/>
                  <a:gd name="T21" fmla="*/ 93 h 100"/>
                  <a:gd name="T22" fmla="*/ 16 w 65"/>
                  <a:gd name="T23" fmla="*/ 93 h 100"/>
                  <a:gd name="T24" fmla="*/ 7 w 65"/>
                  <a:gd name="T25" fmla="*/ 84 h 100"/>
                  <a:gd name="T26" fmla="*/ 7 w 65"/>
                  <a:gd name="T27" fmla="*/ 15 h 100"/>
                  <a:gd name="T28" fmla="*/ 16 w 65"/>
                  <a:gd name="T29" fmla="*/ 6 h 100"/>
                  <a:gd name="T30" fmla="*/ 49 w 65"/>
                  <a:gd name="T31" fmla="*/ 6 h 100"/>
                  <a:gd name="T32" fmla="*/ 58 w 65"/>
                  <a:gd name="T33" fmla="*/ 15 h 100"/>
                  <a:gd name="T34" fmla="*/ 58 w 65"/>
                  <a:gd name="T35" fmla="*/ 8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00">
                    <a:moveTo>
                      <a:pt x="49" y="0"/>
                    </a:moveTo>
                    <a:cubicBezTo>
                      <a:pt x="16" y="0"/>
                      <a:pt x="16" y="0"/>
                      <a:pt x="16" y="0"/>
                    </a:cubicBezTo>
                    <a:cubicBezTo>
                      <a:pt x="7" y="0"/>
                      <a:pt x="0" y="7"/>
                      <a:pt x="0" y="15"/>
                    </a:cubicBezTo>
                    <a:cubicBezTo>
                      <a:pt x="0" y="84"/>
                      <a:pt x="0" y="84"/>
                      <a:pt x="0" y="84"/>
                    </a:cubicBezTo>
                    <a:cubicBezTo>
                      <a:pt x="0" y="93"/>
                      <a:pt x="7" y="100"/>
                      <a:pt x="16" y="100"/>
                    </a:cubicBezTo>
                    <a:cubicBezTo>
                      <a:pt x="49" y="100"/>
                      <a:pt x="49" y="100"/>
                      <a:pt x="49" y="100"/>
                    </a:cubicBezTo>
                    <a:cubicBezTo>
                      <a:pt x="58" y="100"/>
                      <a:pt x="65" y="93"/>
                      <a:pt x="65" y="84"/>
                    </a:cubicBezTo>
                    <a:cubicBezTo>
                      <a:pt x="65" y="15"/>
                      <a:pt x="65" y="15"/>
                      <a:pt x="65" y="15"/>
                    </a:cubicBezTo>
                    <a:cubicBezTo>
                      <a:pt x="65" y="7"/>
                      <a:pt x="58" y="0"/>
                      <a:pt x="49" y="0"/>
                    </a:cubicBezTo>
                    <a:close/>
                    <a:moveTo>
                      <a:pt x="58" y="84"/>
                    </a:moveTo>
                    <a:cubicBezTo>
                      <a:pt x="58" y="89"/>
                      <a:pt x="54" y="93"/>
                      <a:pt x="49" y="93"/>
                    </a:cubicBezTo>
                    <a:cubicBezTo>
                      <a:pt x="16" y="93"/>
                      <a:pt x="16" y="93"/>
                      <a:pt x="16" y="93"/>
                    </a:cubicBezTo>
                    <a:cubicBezTo>
                      <a:pt x="11" y="93"/>
                      <a:pt x="7" y="89"/>
                      <a:pt x="7" y="84"/>
                    </a:cubicBezTo>
                    <a:cubicBezTo>
                      <a:pt x="7" y="15"/>
                      <a:pt x="7" y="15"/>
                      <a:pt x="7" y="15"/>
                    </a:cubicBezTo>
                    <a:cubicBezTo>
                      <a:pt x="7" y="10"/>
                      <a:pt x="11" y="6"/>
                      <a:pt x="16" y="6"/>
                    </a:cubicBezTo>
                    <a:cubicBezTo>
                      <a:pt x="49" y="6"/>
                      <a:pt x="49" y="6"/>
                      <a:pt x="49" y="6"/>
                    </a:cubicBezTo>
                    <a:cubicBezTo>
                      <a:pt x="54" y="6"/>
                      <a:pt x="58" y="10"/>
                      <a:pt x="58" y="15"/>
                    </a:cubicBezTo>
                    <a:lnTo>
                      <a:pt x="58" y="84"/>
                    </a:lnTo>
                    <a:close/>
                  </a:path>
                </a:pathLst>
              </a:custGeom>
              <a:solidFill>
                <a:srgbClr val="39363A"/>
              </a:solidFill>
              <a:ln>
                <a:noFill/>
              </a:ln>
            </p:spPr>
            <p:txBody>
              <a:bodyPr anchor="ctr"/>
              <a:lstStyle/>
              <a:p>
                <a:pPr algn="ctr"/>
                <a:endParaRPr/>
              </a:p>
            </p:txBody>
          </p:sp>
          <p:sp>
            <p:nvSpPr>
              <p:cNvPr id="178" name="任意多边形: 形状 177"/>
              <p:cNvSpPr/>
              <p:nvPr/>
            </p:nvSpPr>
            <p:spPr bwMode="auto">
              <a:xfrm>
                <a:off x="4554" y="1810"/>
                <a:ext cx="23" cy="23"/>
              </a:xfrm>
              <a:custGeom>
                <a:avLst/>
                <a:gdLst>
                  <a:gd name="T0" fmla="*/ 10 w 12"/>
                  <a:gd name="T1" fmla="*/ 0 h 12"/>
                  <a:gd name="T2" fmla="*/ 3 w 12"/>
                  <a:gd name="T3" fmla="*/ 0 h 12"/>
                  <a:gd name="T4" fmla="*/ 0 w 12"/>
                  <a:gd name="T5" fmla="*/ 3 h 12"/>
                  <a:gd name="T6" fmla="*/ 0 w 12"/>
                  <a:gd name="T7" fmla="*/ 9 h 12"/>
                  <a:gd name="T8" fmla="*/ 3 w 12"/>
                  <a:gd name="T9" fmla="*/ 12 h 12"/>
                  <a:gd name="T10" fmla="*/ 10 w 12"/>
                  <a:gd name="T11" fmla="*/ 12 h 12"/>
                  <a:gd name="T12" fmla="*/ 12 w 12"/>
                  <a:gd name="T13" fmla="*/ 9 h 12"/>
                  <a:gd name="T14" fmla="*/ 12 w 12"/>
                  <a:gd name="T15" fmla="*/ 3 h 12"/>
                  <a:gd name="T16" fmla="*/ 10 w 12"/>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0" y="0"/>
                    </a:moveTo>
                    <a:cubicBezTo>
                      <a:pt x="3" y="0"/>
                      <a:pt x="3" y="0"/>
                      <a:pt x="3" y="0"/>
                    </a:cubicBezTo>
                    <a:cubicBezTo>
                      <a:pt x="1" y="0"/>
                      <a:pt x="0" y="1"/>
                      <a:pt x="0" y="3"/>
                    </a:cubicBezTo>
                    <a:cubicBezTo>
                      <a:pt x="0" y="9"/>
                      <a:pt x="0" y="9"/>
                      <a:pt x="0" y="9"/>
                    </a:cubicBezTo>
                    <a:cubicBezTo>
                      <a:pt x="0" y="11"/>
                      <a:pt x="1" y="12"/>
                      <a:pt x="3" y="12"/>
                    </a:cubicBezTo>
                    <a:cubicBezTo>
                      <a:pt x="10" y="12"/>
                      <a:pt x="10" y="12"/>
                      <a:pt x="10" y="12"/>
                    </a:cubicBezTo>
                    <a:cubicBezTo>
                      <a:pt x="11" y="12"/>
                      <a:pt x="12" y="11"/>
                      <a:pt x="12" y="9"/>
                    </a:cubicBezTo>
                    <a:cubicBezTo>
                      <a:pt x="12" y="3"/>
                      <a:pt x="12" y="3"/>
                      <a:pt x="12" y="3"/>
                    </a:cubicBezTo>
                    <a:cubicBezTo>
                      <a:pt x="12" y="1"/>
                      <a:pt x="11" y="0"/>
                      <a:pt x="10" y="0"/>
                    </a:cubicBezTo>
                    <a:close/>
                  </a:path>
                </a:pathLst>
              </a:custGeom>
              <a:solidFill>
                <a:srgbClr val="39363A"/>
              </a:solidFill>
              <a:ln>
                <a:noFill/>
              </a:ln>
            </p:spPr>
            <p:txBody>
              <a:bodyPr anchor="ctr"/>
              <a:lstStyle/>
              <a:p>
                <a:pPr algn="ctr"/>
                <a:endParaRPr/>
              </a:p>
            </p:txBody>
          </p:sp>
          <p:sp>
            <p:nvSpPr>
              <p:cNvPr id="179" name="任意多边形: 形状 178"/>
              <p:cNvSpPr/>
              <p:nvPr/>
            </p:nvSpPr>
            <p:spPr bwMode="auto">
              <a:xfrm>
                <a:off x="4524" y="1687"/>
                <a:ext cx="84" cy="113"/>
              </a:xfrm>
              <a:custGeom>
                <a:avLst/>
                <a:gdLst>
                  <a:gd name="T0" fmla="*/ 40 w 43"/>
                  <a:gd name="T1" fmla="*/ 0 h 58"/>
                  <a:gd name="T2" fmla="*/ 2 w 43"/>
                  <a:gd name="T3" fmla="*/ 0 h 58"/>
                  <a:gd name="T4" fmla="*/ 0 w 43"/>
                  <a:gd name="T5" fmla="*/ 3 h 58"/>
                  <a:gd name="T6" fmla="*/ 0 w 43"/>
                  <a:gd name="T7" fmla="*/ 56 h 58"/>
                  <a:gd name="T8" fmla="*/ 2 w 43"/>
                  <a:gd name="T9" fmla="*/ 58 h 58"/>
                  <a:gd name="T10" fmla="*/ 40 w 43"/>
                  <a:gd name="T11" fmla="*/ 58 h 58"/>
                  <a:gd name="T12" fmla="*/ 43 w 43"/>
                  <a:gd name="T13" fmla="*/ 56 h 58"/>
                  <a:gd name="T14" fmla="*/ 43 w 43"/>
                  <a:gd name="T15" fmla="*/ 3 h 58"/>
                  <a:gd name="T16" fmla="*/ 40 w 43"/>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58">
                    <a:moveTo>
                      <a:pt x="40" y="0"/>
                    </a:moveTo>
                    <a:cubicBezTo>
                      <a:pt x="2" y="0"/>
                      <a:pt x="2" y="0"/>
                      <a:pt x="2" y="0"/>
                    </a:cubicBezTo>
                    <a:cubicBezTo>
                      <a:pt x="1" y="0"/>
                      <a:pt x="0" y="1"/>
                      <a:pt x="0" y="3"/>
                    </a:cubicBezTo>
                    <a:cubicBezTo>
                      <a:pt x="0" y="56"/>
                      <a:pt x="0" y="56"/>
                      <a:pt x="0" y="56"/>
                    </a:cubicBezTo>
                    <a:cubicBezTo>
                      <a:pt x="0" y="57"/>
                      <a:pt x="1" y="58"/>
                      <a:pt x="2" y="58"/>
                    </a:cubicBezTo>
                    <a:cubicBezTo>
                      <a:pt x="40" y="58"/>
                      <a:pt x="40" y="58"/>
                      <a:pt x="40" y="58"/>
                    </a:cubicBezTo>
                    <a:cubicBezTo>
                      <a:pt x="42" y="58"/>
                      <a:pt x="43" y="57"/>
                      <a:pt x="43" y="56"/>
                    </a:cubicBezTo>
                    <a:cubicBezTo>
                      <a:pt x="43" y="3"/>
                      <a:pt x="43" y="3"/>
                      <a:pt x="43" y="3"/>
                    </a:cubicBezTo>
                    <a:cubicBezTo>
                      <a:pt x="43" y="1"/>
                      <a:pt x="42" y="0"/>
                      <a:pt x="40" y="0"/>
                    </a:cubicBezTo>
                    <a:close/>
                  </a:path>
                </a:pathLst>
              </a:custGeom>
              <a:solidFill>
                <a:srgbClr val="39363A"/>
              </a:solidFill>
              <a:ln>
                <a:noFill/>
              </a:ln>
            </p:spPr>
            <p:txBody>
              <a:bodyPr anchor="ctr"/>
              <a:lstStyle/>
              <a:p>
                <a:pPr algn="ctr"/>
                <a:endParaRPr/>
              </a:p>
            </p:txBody>
          </p:sp>
          <p:sp>
            <p:nvSpPr>
              <p:cNvPr id="180" name="任意多边形: 形状 179"/>
              <p:cNvSpPr/>
              <p:nvPr/>
            </p:nvSpPr>
            <p:spPr bwMode="auto">
              <a:xfrm>
                <a:off x="4319" y="987"/>
                <a:ext cx="211" cy="268"/>
              </a:xfrm>
              <a:custGeom>
                <a:avLst/>
                <a:gdLst>
                  <a:gd name="T0" fmla="*/ 78 w 108"/>
                  <a:gd name="T1" fmla="*/ 1 h 137"/>
                  <a:gd name="T2" fmla="*/ 0 w 108"/>
                  <a:gd name="T3" fmla="*/ 30 h 137"/>
                  <a:gd name="T4" fmla="*/ 30 w 108"/>
                  <a:gd name="T5" fmla="*/ 136 h 137"/>
                  <a:gd name="T6" fmla="*/ 107 w 108"/>
                  <a:gd name="T7" fmla="*/ 107 h 137"/>
                  <a:gd name="T8" fmla="*/ 10 w 108"/>
                  <a:gd name="T9" fmla="*/ 30 h 137"/>
                  <a:gd name="T10" fmla="*/ 78 w 108"/>
                  <a:gd name="T11" fmla="*/ 11 h 137"/>
                  <a:gd name="T12" fmla="*/ 96 w 108"/>
                  <a:gd name="T13" fmla="*/ 35 h 137"/>
                  <a:gd name="T14" fmla="*/ 28 w 108"/>
                  <a:gd name="T15" fmla="*/ 53 h 137"/>
                  <a:gd name="T16" fmla="*/ 10 w 108"/>
                  <a:gd name="T17" fmla="*/ 30 h 137"/>
                  <a:gd name="T18" fmla="*/ 14 w 108"/>
                  <a:gd name="T19" fmla="*/ 61 h 137"/>
                  <a:gd name="T20" fmla="*/ 29 w 108"/>
                  <a:gd name="T21" fmla="*/ 64 h 137"/>
                  <a:gd name="T22" fmla="*/ 26 w 108"/>
                  <a:gd name="T23" fmla="*/ 74 h 137"/>
                  <a:gd name="T24" fmla="*/ 11 w 108"/>
                  <a:gd name="T25" fmla="*/ 72 h 137"/>
                  <a:gd name="T26" fmla="*/ 12 w 108"/>
                  <a:gd name="T27" fmla="*/ 86 h 137"/>
                  <a:gd name="T28" fmla="*/ 26 w 108"/>
                  <a:gd name="T29" fmla="*/ 83 h 137"/>
                  <a:gd name="T30" fmla="*/ 29 w 108"/>
                  <a:gd name="T31" fmla="*/ 94 h 137"/>
                  <a:gd name="T32" fmla="*/ 14 w 108"/>
                  <a:gd name="T33" fmla="*/ 97 h 137"/>
                  <a:gd name="T34" fmla="*/ 12 w 108"/>
                  <a:gd name="T35" fmla="*/ 86 h 137"/>
                  <a:gd name="T36" fmla="*/ 15 w 108"/>
                  <a:gd name="T37" fmla="*/ 119 h 137"/>
                  <a:gd name="T38" fmla="*/ 12 w 108"/>
                  <a:gd name="T39" fmla="*/ 108 h 137"/>
                  <a:gd name="T40" fmla="*/ 27 w 108"/>
                  <a:gd name="T41" fmla="*/ 105 h 137"/>
                  <a:gd name="T42" fmla="*/ 30 w 108"/>
                  <a:gd name="T43" fmla="*/ 116 h 137"/>
                  <a:gd name="T44" fmla="*/ 34 w 108"/>
                  <a:gd name="T45" fmla="*/ 64 h 137"/>
                  <a:gd name="T46" fmla="*/ 48 w 108"/>
                  <a:gd name="T47" fmla="*/ 61 h 137"/>
                  <a:gd name="T48" fmla="*/ 51 w 108"/>
                  <a:gd name="T49" fmla="*/ 71 h 137"/>
                  <a:gd name="T50" fmla="*/ 36 w 108"/>
                  <a:gd name="T51" fmla="*/ 74 h 137"/>
                  <a:gd name="T52" fmla="*/ 34 w 108"/>
                  <a:gd name="T53" fmla="*/ 64 h 137"/>
                  <a:gd name="T54" fmla="*/ 37 w 108"/>
                  <a:gd name="T55" fmla="*/ 83 h 137"/>
                  <a:gd name="T56" fmla="*/ 51 w 108"/>
                  <a:gd name="T57" fmla="*/ 85 h 137"/>
                  <a:gd name="T58" fmla="*/ 49 w 108"/>
                  <a:gd name="T59" fmla="*/ 96 h 137"/>
                  <a:gd name="T60" fmla="*/ 34 w 108"/>
                  <a:gd name="T61" fmla="*/ 94 h 137"/>
                  <a:gd name="T62" fmla="*/ 50 w 108"/>
                  <a:gd name="T63" fmla="*/ 118 h 137"/>
                  <a:gd name="T64" fmla="*/ 35 w 108"/>
                  <a:gd name="T65" fmla="*/ 116 h 137"/>
                  <a:gd name="T66" fmla="*/ 37 w 108"/>
                  <a:gd name="T67" fmla="*/ 105 h 137"/>
                  <a:gd name="T68" fmla="*/ 52 w 108"/>
                  <a:gd name="T69" fmla="*/ 107 h 137"/>
                  <a:gd name="T70" fmla="*/ 50 w 108"/>
                  <a:gd name="T71" fmla="*/ 118 h 137"/>
                  <a:gd name="T72" fmla="*/ 59 w 108"/>
                  <a:gd name="T73" fmla="*/ 60 h 137"/>
                  <a:gd name="T74" fmla="*/ 74 w 108"/>
                  <a:gd name="T75" fmla="*/ 63 h 137"/>
                  <a:gd name="T76" fmla="*/ 71 w 108"/>
                  <a:gd name="T77" fmla="*/ 73 h 137"/>
                  <a:gd name="T78" fmla="*/ 56 w 108"/>
                  <a:gd name="T79" fmla="*/ 71 h 137"/>
                  <a:gd name="T80" fmla="*/ 57 w 108"/>
                  <a:gd name="T81" fmla="*/ 85 h 137"/>
                  <a:gd name="T82" fmla="*/ 71 w 108"/>
                  <a:gd name="T83" fmla="*/ 82 h 137"/>
                  <a:gd name="T84" fmla="*/ 74 w 108"/>
                  <a:gd name="T85" fmla="*/ 93 h 137"/>
                  <a:gd name="T86" fmla="*/ 59 w 108"/>
                  <a:gd name="T87" fmla="*/ 96 h 137"/>
                  <a:gd name="T88" fmla="*/ 57 w 108"/>
                  <a:gd name="T89" fmla="*/ 85 h 137"/>
                  <a:gd name="T90" fmla="*/ 60 w 108"/>
                  <a:gd name="T91" fmla="*/ 118 h 137"/>
                  <a:gd name="T92" fmla="*/ 57 w 108"/>
                  <a:gd name="T93" fmla="*/ 107 h 137"/>
                  <a:gd name="T94" fmla="*/ 72 w 108"/>
                  <a:gd name="T95" fmla="*/ 104 h 137"/>
                  <a:gd name="T96" fmla="*/ 75 w 108"/>
                  <a:gd name="T97" fmla="*/ 115 h 137"/>
                  <a:gd name="T98" fmla="*/ 79 w 108"/>
                  <a:gd name="T99" fmla="*/ 63 h 137"/>
                  <a:gd name="T100" fmla="*/ 93 w 108"/>
                  <a:gd name="T101" fmla="*/ 60 h 137"/>
                  <a:gd name="T102" fmla="*/ 96 w 108"/>
                  <a:gd name="T103" fmla="*/ 70 h 137"/>
                  <a:gd name="T104" fmla="*/ 81 w 108"/>
                  <a:gd name="T105" fmla="*/ 73 h 137"/>
                  <a:gd name="T106" fmla="*/ 79 w 108"/>
                  <a:gd name="T107" fmla="*/ 63 h 137"/>
                  <a:gd name="T108" fmla="*/ 82 w 108"/>
                  <a:gd name="T109" fmla="*/ 82 h 137"/>
                  <a:gd name="T110" fmla="*/ 96 w 108"/>
                  <a:gd name="T111" fmla="*/ 84 h 137"/>
                  <a:gd name="T112" fmla="*/ 94 w 108"/>
                  <a:gd name="T113" fmla="*/ 95 h 137"/>
                  <a:gd name="T114" fmla="*/ 79 w 108"/>
                  <a:gd name="T115" fmla="*/ 93 h 137"/>
                  <a:gd name="T116" fmla="*/ 95 w 108"/>
                  <a:gd name="T117" fmla="*/ 117 h 137"/>
                  <a:gd name="T118" fmla="*/ 80 w 108"/>
                  <a:gd name="T119" fmla="*/ 115 h 137"/>
                  <a:gd name="T120" fmla="*/ 82 w 108"/>
                  <a:gd name="T121" fmla="*/ 104 h 137"/>
                  <a:gd name="T122" fmla="*/ 97 w 108"/>
                  <a:gd name="T123" fmla="*/ 106 h 137"/>
                  <a:gd name="T124" fmla="*/ 95 w 108"/>
                  <a:gd name="T125" fmla="*/ 11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8" h="137">
                    <a:moveTo>
                      <a:pt x="106" y="27"/>
                    </a:moveTo>
                    <a:cubicBezTo>
                      <a:pt x="105" y="12"/>
                      <a:pt x="93" y="0"/>
                      <a:pt x="78" y="1"/>
                    </a:cubicBezTo>
                    <a:cubicBezTo>
                      <a:pt x="27" y="2"/>
                      <a:pt x="27" y="2"/>
                      <a:pt x="27" y="2"/>
                    </a:cubicBezTo>
                    <a:cubicBezTo>
                      <a:pt x="12" y="2"/>
                      <a:pt x="0" y="15"/>
                      <a:pt x="0" y="30"/>
                    </a:cubicBezTo>
                    <a:cubicBezTo>
                      <a:pt x="2" y="110"/>
                      <a:pt x="2" y="110"/>
                      <a:pt x="2" y="110"/>
                    </a:cubicBezTo>
                    <a:cubicBezTo>
                      <a:pt x="2" y="125"/>
                      <a:pt x="15" y="137"/>
                      <a:pt x="30" y="136"/>
                    </a:cubicBezTo>
                    <a:cubicBezTo>
                      <a:pt x="81" y="135"/>
                      <a:pt x="81" y="135"/>
                      <a:pt x="81" y="135"/>
                    </a:cubicBezTo>
                    <a:cubicBezTo>
                      <a:pt x="96" y="135"/>
                      <a:pt x="108" y="122"/>
                      <a:pt x="107" y="107"/>
                    </a:cubicBezTo>
                    <a:lnTo>
                      <a:pt x="106" y="27"/>
                    </a:lnTo>
                    <a:close/>
                    <a:moveTo>
                      <a:pt x="10" y="30"/>
                    </a:moveTo>
                    <a:cubicBezTo>
                      <a:pt x="10" y="20"/>
                      <a:pt x="18" y="12"/>
                      <a:pt x="27" y="12"/>
                    </a:cubicBezTo>
                    <a:cubicBezTo>
                      <a:pt x="78" y="11"/>
                      <a:pt x="78" y="11"/>
                      <a:pt x="78" y="11"/>
                    </a:cubicBezTo>
                    <a:cubicBezTo>
                      <a:pt x="87" y="11"/>
                      <a:pt x="95" y="18"/>
                      <a:pt x="95" y="28"/>
                    </a:cubicBezTo>
                    <a:cubicBezTo>
                      <a:pt x="96" y="35"/>
                      <a:pt x="96" y="35"/>
                      <a:pt x="96" y="35"/>
                    </a:cubicBezTo>
                    <a:cubicBezTo>
                      <a:pt x="96" y="44"/>
                      <a:pt x="88" y="52"/>
                      <a:pt x="79" y="52"/>
                    </a:cubicBezTo>
                    <a:cubicBezTo>
                      <a:pt x="28" y="53"/>
                      <a:pt x="28" y="53"/>
                      <a:pt x="28" y="53"/>
                    </a:cubicBezTo>
                    <a:cubicBezTo>
                      <a:pt x="18" y="53"/>
                      <a:pt x="11" y="46"/>
                      <a:pt x="10" y="36"/>
                    </a:cubicBezTo>
                    <a:lnTo>
                      <a:pt x="10" y="30"/>
                    </a:lnTo>
                    <a:close/>
                    <a:moveTo>
                      <a:pt x="11" y="64"/>
                    </a:moveTo>
                    <a:cubicBezTo>
                      <a:pt x="11" y="63"/>
                      <a:pt x="12" y="61"/>
                      <a:pt x="14" y="61"/>
                    </a:cubicBezTo>
                    <a:cubicBezTo>
                      <a:pt x="26" y="61"/>
                      <a:pt x="26" y="61"/>
                      <a:pt x="26" y="61"/>
                    </a:cubicBezTo>
                    <a:cubicBezTo>
                      <a:pt x="27" y="61"/>
                      <a:pt x="28" y="62"/>
                      <a:pt x="29" y="64"/>
                    </a:cubicBezTo>
                    <a:cubicBezTo>
                      <a:pt x="29" y="72"/>
                      <a:pt x="29" y="72"/>
                      <a:pt x="29" y="72"/>
                    </a:cubicBezTo>
                    <a:cubicBezTo>
                      <a:pt x="29" y="73"/>
                      <a:pt x="28" y="74"/>
                      <a:pt x="26" y="74"/>
                    </a:cubicBezTo>
                    <a:cubicBezTo>
                      <a:pt x="14" y="75"/>
                      <a:pt x="14" y="75"/>
                      <a:pt x="14" y="75"/>
                    </a:cubicBezTo>
                    <a:cubicBezTo>
                      <a:pt x="12" y="75"/>
                      <a:pt x="11" y="74"/>
                      <a:pt x="11" y="72"/>
                    </a:cubicBezTo>
                    <a:lnTo>
                      <a:pt x="11" y="64"/>
                    </a:lnTo>
                    <a:close/>
                    <a:moveTo>
                      <a:pt x="12" y="86"/>
                    </a:moveTo>
                    <a:cubicBezTo>
                      <a:pt x="12" y="85"/>
                      <a:pt x="13" y="83"/>
                      <a:pt x="14" y="83"/>
                    </a:cubicBezTo>
                    <a:cubicBezTo>
                      <a:pt x="26" y="83"/>
                      <a:pt x="26" y="83"/>
                      <a:pt x="26" y="83"/>
                    </a:cubicBezTo>
                    <a:cubicBezTo>
                      <a:pt x="28" y="83"/>
                      <a:pt x="29" y="84"/>
                      <a:pt x="29" y="86"/>
                    </a:cubicBezTo>
                    <a:cubicBezTo>
                      <a:pt x="29" y="94"/>
                      <a:pt x="29" y="94"/>
                      <a:pt x="29" y="94"/>
                    </a:cubicBezTo>
                    <a:cubicBezTo>
                      <a:pt x="29" y="95"/>
                      <a:pt x="28" y="96"/>
                      <a:pt x="27" y="96"/>
                    </a:cubicBezTo>
                    <a:cubicBezTo>
                      <a:pt x="14" y="97"/>
                      <a:pt x="14" y="97"/>
                      <a:pt x="14" y="97"/>
                    </a:cubicBezTo>
                    <a:cubicBezTo>
                      <a:pt x="13" y="97"/>
                      <a:pt x="12" y="96"/>
                      <a:pt x="12" y="94"/>
                    </a:cubicBezTo>
                    <a:lnTo>
                      <a:pt x="12" y="86"/>
                    </a:lnTo>
                    <a:close/>
                    <a:moveTo>
                      <a:pt x="27" y="118"/>
                    </a:moveTo>
                    <a:cubicBezTo>
                      <a:pt x="15" y="119"/>
                      <a:pt x="15" y="119"/>
                      <a:pt x="15" y="119"/>
                    </a:cubicBezTo>
                    <a:cubicBezTo>
                      <a:pt x="13" y="119"/>
                      <a:pt x="12" y="118"/>
                      <a:pt x="12" y="116"/>
                    </a:cubicBezTo>
                    <a:cubicBezTo>
                      <a:pt x="12" y="108"/>
                      <a:pt x="12" y="108"/>
                      <a:pt x="12" y="108"/>
                    </a:cubicBezTo>
                    <a:cubicBezTo>
                      <a:pt x="12" y="107"/>
                      <a:pt x="13" y="105"/>
                      <a:pt x="15" y="105"/>
                    </a:cubicBezTo>
                    <a:cubicBezTo>
                      <a:pt x="27" y="105"/>
                      <a:pt x="27" y="105"/>
                      <a:pt x="27" y="105"/>
                    </a:cubicBezTo>
                    <a:cubicBezTo>
                      <a:pt x="28" y="105"/>
                      <a:pt x="29" y="106"/>
                      <a:pt x="29" y="108"/>
                    </a:cubicBezTo>
                    <a:cubicBezTo>
                      <a:pt x="30" y="116"/>
                      <a:pt x="30" y="116"/>
                      <a:pt x="30" y="116"/>
                    </a:cubicBezTo>
                    <a:cubicBezTo>
                      <a:pt x="30" y="117"/>
                      <a:pt x="29" y="118"/>
                      <a:pt x="27" y="118"/>
                    </a:cubicBezTo>
                    <a:close/>
                    <a:moveTo>
                      <a:pt x="34" y="64"/>
                    </a:moveTo>
                    <a:cubicBezTo>
                      <a:pt x="34" y="62"/>
                      <a:pt x="35" y="61"/>
                      <a:pt x="36" y="61"/>
                    </a:cubicBezTo>
                    <a:cubicBezTo>
                      <a:pt x="48" y="61"/>
                      <a:pt x="48" y="61"/>
                      <a:pt x="48" y="61"/>
                    </a:cubicBezTo>
                    <a:cubicBezTo>
                      <a:pt x="50" y="61"/>
                      <a:pt x="51" y="62"/>
                      <a:pt x="51" y="63"/>
                    </a:cubicBezTo>
                    <a:cubicBezTo>
                      <a:pt x="51" y="71"/>
                      <a:pt x="51" y="71"/>
                      <a:pt x="51" y="71"/>
                    </a:cubicBezTo>
                    <a:cubicBezTo>
                      <a:pt x="51" y="73"/>
                      <a:pt x="50" y="74"/>
                      <a:pt x="49" y="74"/>
                    </a:cubicBezTo>
                    <a:cubicBezTo>
                      <a:pt x="36" y="74"/>
                      <a:pt x="36" y="74"/>
                      <a:pt x="36" y="74"/>
                    </a:cubicBezTo>
                    <a:cubicBezTo>
                      <a:pt x="35" y="74"/>
                      <a:pt x="34" y="73"/>
                      <a:pt x="34" y="72"/>
                    </a:cubicBezTo>
                    <a:lnTo>
                      <a:pt x="34" y="64"/>
                    </a:lnTo>
                    <a:close/>
                    <a:moveTo>
                      <a:pt x="34" y="86"/>
                    </a:moveTo>
                    <a:cubicBezTo>
                      <a:pt x="34" y="84"/>
                      <a:pt x="35" y="83"/>
                      <a:pt x="37" y="83"/>
                    </a:cubicBezTo>
                    <a:cubicBezTo>
                      <a:pt x="49" y="83"/>
                      <a:pt x="49" y="83"/>
                      <a:pt x="49" y="83"/>
                    </a:cubicBezTo>
                    <a:cubicBezTo>
                      <a:pt x="50" y="83"/>
                      <a:pt x="51" y="84"/>
                      <a:pt x="51" y="85"/>
                    </a:cubicBezTo>
                    <a:cubicBezTo>
                      <a:pt x="52" y="93"/>
                      <a:pt x="52" y="93"/>
                      <a:pt x="52" y="93"/>
                    </a:cubicBezTo>
                    <a:cubicBezTo>
                      <a:pt x="52" y="95"/>
                      <a:pt x="51" y="96"/>
                      <a:pt x="49" y="96"/>
                    </a:cubicBezTo>
                    <a:cubicBezTo>
                      <a:pt x="37" y="96"/>
                      <a:pt x="37" y="96"/>
                      <a:pt x="37" y="96"/>
                    </a:cubicBezTo>
                    <a:cubicBezTo>
                      <a:pt x="35" y="96"/>
                      <a:pt x="34" y="95"/>
                      <a:pt x="34" y="94"/>
                    </a:cubicBezTo>
                    <a:lnTo>
                      <a:pt x="34" y="86"/>
                    </a:lnTo>
                    <a:close/>
                    <a:moveTo>
                      <a:pt x="50" y="118"/>
                    </a:moveTo>
                    <a:cubicBezTo>
                      <a:pt x="37" y="118"/>
                      <a:pt x="37" y="118"/>
                      <a:pt x="37" y="118"/>
                    </a:cubicBezTo>
                    <a:cubicBezTo>
                      <a:pt x="36" y="118"/>
                      <a:pt x="35" y="117"/>
                      <a:pt x="35" y="116"/>
                    </a:cubicBezTo>
                    <a:cubicBezTo>
                      <a:pt x="35" y="108"/>
                      <a:pt x="35" y="108"/>
                      <a:pt x="35" y="108"/>
                    </a:cubicBezTo>
                    <a:cubicBezTo>
                      <a:pt x="34" y="106"/>
                      <a:pt x="36" y="105"/>
                      <a:pt x="37" y="105"/>
                    </a:cubicBezTo>
                    <a:cubicBezTo>
                      <a:pt x="49" y="105"/>
                      <a:pt x="49" y="105"/>
                      <a:pt x="49" y="105"/>
                    </a:cubicBezTo>
                    <a:cubicBezTo>
                      <a:pt x="51" y="105"/>
                      <a:pt x="52" y="106"/>
                      <a:pt x="52" y="107"/>
                    </a:cubicBezTo>
                    <a:cubicBezTo>
                      <a:pt x="52" y="115"/>
                      <a:pt x="52" y="115"/>
                      <a:pt x="52" y="115"/>
                    </a:cubicBezTo>
                    <a:cubicBezTo>
                      <a:pt x="52" y="117"/>
                      <a:pt x="51" y="118"/>
                      <a:pt x="50" y="118"/>
                    </a:cubicBezTo>
                    <a:close/>
                    <a:moveTo>
                      <a:pt x="56" y="63"/>
                    </a:moveTo>
                    <a:cubicBezTo>
                      <a:pt x="56" y="62"/>
                      <a:pt x="57" y="60"/>
                      <a:pt x="59" y="60"/>
                    </a:cubicBezTo>
                    <a:cubicBezTo>
                      <a:pt x="71" y="60"/>
                      <a:pt x="71" y="60"/>
                      <a:pt x="71" y="60"/>
                    </a:cubicBezTo>
                    <a:cubicBezTo>
                      <a:pt x="72" y="60"/>
                      <a:pt x="73" y="61"/>
                      <a:pt x="74" y="63"/>
                    </a:cubicBezTo>
                    <a:cubicBezTo>
                      <a:pt x="74" y="71"/>
                      <a:pt x="74" y="71"/>
                      <a:pt x="74" y="71"/>
                    </a:cubicBezTo>
                    <a:cubicBezTo>
                      <a:pt x="74" y="72"/>
                      <a:pt x="73" y="73"/>
                      <a:pt x="71" y="73"/>
                    </a:cubicBezTo>
                    <a:cubicBezTo>
                      <a:pt x="59" y="74"/>
                      <a:pt x="59" y="74"/>
                      <a:pt x="59" y="74"/>
                    </a:cubicBezTo>
                    <a:cubicBezTo>
                      <a:pt x="57" y="74"/>
                      <a:pt x="56" y="73"/>
                      <a:pt x="56" y="71"/>
                    </a:cubicBezTo>
                    <a:lnTo>
                      <a:pt x="56" y="63"/>
                    </a:lnTo>
                    <a:close/>
                    <a:moveTo>
                      <a:pt x="57" y="85"/>
                    </a:moveTo>
                    <a:cubicBezTo>
                      <a:pt x="56" y="84"/>
                      <a:pt x="58" y="82"/>
                      <a:pt x="59" y="82"/>
                    </a:cubicBezTo>
                    <a:cubicBezTo>
                      <a:pt x="71" y="82"/>
                      <a:pt x="71" y="82"/>
                      <a:pt x="71" y="82"/>
                    </a:cubicBezTo>
                    <a:cubicBezTo>
                      <a:pt x="73" y="82"/>
                      <a:pt x="74" y="83"/>
                      <a:pt x="74" y="85"/>
                    </a:cubicBezTo>
                    <a:cubicBezTo>
                      <a:pt x="74" y="93"/>
                      <a:pt x="74" y="93"/>
                      <a:pt x="74" y="93"/>
                    </a:cubicBezTo>
                    <a:cubicBezTo>
                      <a:pt x="74" y="94"/>
                      <a:pt x="73" y="95"/>
                      <a:pt x="72" y="95"/>
                    </a:cubicBezTo>
                    <a:cubicBezTo>
                      <a:pt x="59" y="96"/>
                      <a:pt x="59" y="96"/>
                      <a:pt x="59" y="96"/>
                    </a:cubicBezTo>
                    <a:cubicBezTo>
                      <a:pt x="58" y="96"/>
                      <a:pt x="57" y="95"/>
                      <a:pt x="57" y="93"/>
                    </a:cubicBezTo>
                    <a:lnTo>
                      <a:pt x="57" y="85"/>
                    </a:lnTo>
                    <a:close/>
                    <a:moveTo>
                      <a:pt x="72" y="117"/>
                    </a:moveTo>
                    <a:cubicBezTo>
                      <a:pt x="60" y="118"/>
                      <a:pt x="60" y="118"/>
                      <a:pt x="60" y="118"/>
                    </a:cubicBezTo>
                    <a:cubicBezTo>
                      <a:pt x="58" y="118"/>
                      <a:pt x="57" y="117"/>
                      <a:pt x="57" y="115"/>
                    </a:cubicBezTo>
                    <a:cubicBezTo>
                      <a:pt x="57" y="107"/>
                      <a:pt x="57" y="107"/>
                      <a:pt x="57" y="107"/>
                    </a:cubicBezTo>
                    <a:cubicBezTo>
                      <a:pt x="57" y="106"/>
                      <a:pt x="58" y="104"/>
                      <a:pt x="60" y="104"/>
                    </a:cubicBezTo>
                    <a:cubicBezTo>
                      <a:pt x="72" y="104"/>
                      <a:pt x="72" y="104"/>
                      <a:pt x="72" y="104"/>
                    </a:cubicBezTo>
                    <a:cubicBezTo>
                      <a:pt x="73" y="104"/>
                      <a:pt x="74" y="105"/>
                      <a:pt x="74" y="107"/>
                    </a:cubicBezTo>
                    <a:cubicBezTo>
                      <a:pt x="75" y="115"/>
                      <a:pt x="75" y="115"/>
                      <a:pt x="75" y="115"/>
                    </a:cubicBezTo>
                    <a:cubicBezTo>
                      <a:pt x="75" y="116"/>
                      <a:pt x="74" y="117"/>
                      <a:pt x="72" y="117"/>
                    </a:cubicBezTo>
                    <a:close/>
                    <a:moveTo>
                      <a:pt x="79" y="63"/>
                    </a:moveTo>
                    <a:cubicBezTo>
                      <a:pt x="78" y="61"/>
                      <a:pt x="80" y="60"/>
                      <a:pt x="81" y="60"/>
                    </a:cubicBezTo>
                    <a:cubicBezTo>
                      <a:pt x="93" y="60"/>
                      <a:pt x="93" y="60"/>
                      <a:pt x="93" y="60"/>
                    </a:cubicBezTo>
                    <a:cubicBezTo>
                      <a:pt x="95" y="60"/>
                      <a:pt x="96" y="61"/>
                      <a:pt x="96" y="62"/>
                    </a:cubicBezTo>
                    <a:cubicBezTo>
                      <a:pt x="96" y="70"/>
                      <a:pt x="96" y="70"/>
                      <a:pt x="96" y="70"/>
                    </a:cubicBezTo>
                    <a:cubicBezTo>
                      <a:pt x="96" y="72"/>
                      <a:pt x="95" y="73"/>
                      <a:pt x="94" y="73"/>
                    </a:cubicBezTo>
                    <a:cubicBezTo>
                      <a:pt x="81" y="73"/>
                      <a:pt x="81" y="73"/>
                      <a:pt x="81" y="73"/>
                    </a:cubicBezTo>
                    <a:cubicBezTo>
                      <a:pt x="80" y="73"/>
                      <a:pt x="79" y="72"/>
                      <a:pt x="79" y="71"/>
                    </a:cubicBezTo>
                    <a:lnTo>
                      <a:pt x="79" y="63"/>
                    </a:lnTo>
                    <a:close/>
                    <a:moveTo>
                      <a:pt x="79" y="85"/>
                    </a:moveTo>
                    <a:cubicBezTo>
                      <a:pt x="79" y="83"/>
                      <a:pt x="80" y="82"/>
                      <a:pt x="82" y="82"/>
                    </a:cubicBezTo>
                    <a:cubicBezTo>
                      <a:pt x="94" y="82"/>
                      <a:pt x="94" y="82"/>
                      <a:pt x="94" y="82"/>
                    </a:cubicBezTo>
                    <a:cubicBezTo>
                      <a:pt x="95" y="82"/>
                      <a:pt x="96" y="83"/>
                      <a:pt x="96" y="84"/>
                    </a:cubicBezTo>
                    <a:cubicBezTo>
                      <a:pt x="97" y="92"/>
                      <a:pt x="97" y="92"/>
                      <a:pt x="97" y="92"/>
                    </a:cubicBezTo>
                    <a:cubicBezTo>
                      <a:pt x="97" y="94"/>
                      <a:pt x="96" y="95"/>
                      <a:pt x="94" y="95"/>
                    </a:cubicBezTo>
                    <a:cubicBezTo>
                      <a:pt x="82" y="95"/>
                      <a:pt x="82" y="95"/>
                      <a:pt x="82" y="95"/>
                    </a:cubicBezTo>
                    <a:cubicBezTo>
                      <a:pt x="80" y="95"/>
                      <a:pt x="79" y="94"/>
                      <a:pt x="79" y="93"/>
                    </a:cubicBezTo>
                    <a:lnTo>
                      <a:pt x="79" y="85"/>
                    </a:lnTo>
                    <a:close/>
                    <a:moveTo>
                      <a:pt x="95" y="117"/>
                    </a:moveTo>
                    <a:cubicBezTo>
                      <a:pt x="82" y="117"/>
                      <a:pt x="82" y="117"/>
                      <a:pt x="82" y="117"/>
                    </a:cubicBezTo>
                    <a:cubicBezTo>
                      <a:pt x="81" y="117"/>
                      <a:pt x="80" y="116"/>
                      <a:pt x="80" y="115"/>
                    </a:cubicBezTo>
                    <a:cubicBezTo>
                      <a:pt x="79" y="107"/>
                      <a:pt x="79" y="107"/>
                      <a:pt x="79" y="107"/>
                    </a:cubicBezTo>
                    <a:cubicBezTo>
                      <a:pt x="79" y="105"/>
                      <a:pt x="81" y="104"/>
                      <a:pt x="82" y="104"/>
                    </a:cubicBezTo>
                    <a:cubicBezTo>
                      <a:pt x="94" y="104"/>
                      <a:pt x="94" y="104"/>
                      <a:pt x="94" y="104"/>
                    </a:cubicBezTo>
                    <a:cubicBezTo>
                      <a:pt x="96" y="104"/>
                      <a:pt x="97" y="105"/>
                      <a:pt x="97" y="106"/>
                    </a:cubicBezTo>
                    <a:cubicBezTo>
                      <a:pt x="97" y="114"/>
                      <a:pt x="97" y="114"/>
                      <a:pt x="97" y="114"/>
                    </a:cubicBezTo>
                    <a:cubicBezTo>
                      <a:pt x="97" y="116"/>
                      <a:pt x="96" y="117"/>
                      <a:pt x="95" y="117"/>
                    </a:cubicBezTo>
                    <a:close/>
                  </a:path>
                </a:pathLst>
              </a:custGeom>
              <a:solidFill>
                <a:srgbClr val="39363A"/>
              </a:solidFill>
              <a:ln>
                <a:noFill/>
              </a:ln>
            </p:spPr>
            <p:txBody>
              <a:bodyPr anchor="ctr"/>
              <a:lstStyle/>
              <a:p>
                <a:pPr algn="ctr"/>
                <a:endParaRPr/>
              </a:p>
            </p:txBody>
          </p:sp>
          <p:sp>
            <p:nvSpPr>
              <p:cNvPr id="181" name="任意多边形: 形状 180"/>
              <p:cNvSpPr/>
              <p:nvPr/>
            </p:nvSpPr>
            <p:spPr bwMode="auto">
              <a:xfrm>
                <a:off x="4352" y="1020"/>
                <a:ext cx="65" cy="63"/>
              </a:xfrm>
              <a:custGeom>
                <a:avLst/>
                <a:gdLst>
                  <a:gd name="T0" fmla="*/ 28 w 33"/>
                  <a:gd name="T1" fmla="*/ 11 h 32"/>
                  <a:gd name="T2" fmla="*/ 21 w 33"/>
                  <a:gd name="T3" fmla="*/ 11 h 32"/>
                  <a:gd name="T4" fmla="*/ 21 w 33"/>
                  <a:gd name="T5" fmla="*/ 4 h 32"/>
                  <a:gd name="T6" fmla="*/ 16 w 33"/>
                  <a:gd name="T7" fmla="*/ 0 h 32"/>
                  <a:gd name="T8" fmla="*/ 12 w 33"/>
                  <a:gd name="T9" fmla="*/ 4 h 32"/>
                  <a:gd name="T10" fmla="*/ 12 w 33"/>
                  <a:gd name="T11" fmla="*/ 11 h 32"/>
                  <a:gd name="T12" fmla="*/ 5 w 33"/>
                  <a:gd name="T13" fmla="*/ 12 h 32"/>
                  <a:gd name="T14" fmla="*/ 0 w 33"/>
                  <a:gd name="T15" fmla="*/ 16 h 32"/>
                  <a:gd name="T16" fmla="*/ 5 w 33"/>
                  <a:gd name="T17" fmla="*/ 21 h 32"/>
                  <a:gd name="T18" fmla="*/ 12 w 33"/>
                  <a:gd name="T19" fmla="*/ 21 h 32"/>
                  <a:gd name="T20" fmla="*/ 12 w 33"/>
                  <a:gd name="T21" fmla="*/ 28 h 32"/>
                  <a:gd name="T22" fmla="*/ 17 w 33"/>
                  <a:gd name="T23" fmla="*/ 32 h 32"/>
                  <a:gd name="T24" fmla="*/ 21 w 33"/>
                  <a:gd name="T25" fmla="*/ 28 h 32"/>
                  <a:gd name="T26" fmla="*/ 21 w 33"/>
                  <a:gd name="T27" fmla="*/ 20 h 32"/>
                  <a:gd name="T28" fmla="*/ 28 w 33"/>
                  <a:gd name="T29" fmla="*/ 20 h 32"/>
                  <a:gd name="T30" fmla="*/ 33 w 33"/>
                  <a:gd name="T31" fmla="*/ 16 h 32"/>
                  <a:gd name="T32" fmla="*/ 28 w 33"/>
                  <a:gd name="T33"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2">
                    <a:moveTo>
                      <a:pt x="28" y="11"/>
                    </a:moveTo>
                    <a:cubicBezTo>
                      <a:pt x="21" y="11"/>
                      <a:pt x="21" y="11"/>
                      <a:pt x="21" y="11"/>
                    </a:cubicBezTo>
                    <a:cubicBezTo>
                      <a:pt x="21" y="4"/>
                      <a:pt x="21" y="4"/>
                      <a:pt x="21" y="4"/>
                    </a:cubicBezTo>
                    <a:cubicBezTo>
                      <a:pt x="21" y="2"/>
                      <a:pt x="19" y="0"/>
                      <a:pt x="16" y="0"/>
                    </a:cubicBezTo>
                    <a:cubicBezTo>
                      <a:pt x="13" y="0"/>
                      <a:pt x="11" y="2"/>
                      <a:pt x="12" y="4"/>
                    </a:cubicBezTo>
                    <a:cubicBezTo>
                      <a:pt x="12" y="11"/>
                      <a:pt x="12" y="11"/>
                      <a:pt x="12" y="11"/>
                    </a:cubicBezTo>
                    <a:cubicBezTo>
                      <a:pt x="5" y="12"/>
                      <a:pt x="5" y="12"/>
                      <a:pt x="5" y="12"/>
                    </a:cubicBezTo>
                    <a:cubicBezTo>
                      <a:pt x="2" y="12"/>
                      <a:pt x="0" y="14"/>
                      <a:pt x="0" y="16"/>
                    </a:cubicBezTo>
                    <a:cubicBezTo>
                      <a:pt x="0" y="19"/>
                      <a:pt x="2" y="21"/>
                      <a:pt x="5" y="21"/>
                    </a:cubicBezTo>
                    <a:cubicBezTo>
                      <a:pt x="12" y="21"/>
                      <a:pt x="12" y="21"/>
                      <a:pt x="12" y="21"/>
                    </a:cubicBezTo>
                    <a:cubicBezTo>
                      <a:pt x="12" y="28"/>
                      <a:pt x="12" y="28"/>
                      <a:pt x="12" y="28"/>
                    </a:cubicBezTo>
                    <a:cubicBezTo>
                      <a:pt x="12" y="30"/>
                      <a:pt x="14" y="32"/>
                      <a:pt x="17" y="32"/>
                    </a:cubicBezTo>
                    <a:cubicBezTo>
                      <a:pt x="19" y="32"/>
                      <a:pt x="21" y="30"/>
                      <a:pt x="21" y="28"/>
                    </a:cubicBezTo>
                    <a:cubicBezTo>
                      <a:pt x="21" y="20"/>
                      <a:pt x="21" y="20"/>
                      <a:pt x="21" y="20"/>
                    </a:cubicBezTo>
                    <a:cubicBezTo>
                      <a:pt x="28" y="20"/>
                      <a:pt x="28" y="20"/>
                      <a:pt x="28" y="20"/>
                    </a:cubicBezTo>
                    <a:cubicBezTo>
                      <a:pt x="31" y="20"/>
                      <a:pt x="33" y="18"/>
                      <a:pt x="33" y="16"/>
                    </a:cubicBezTo>
                    <a:cubicBezTo>
                      <a:pt x="33" y="13"/>
                      <a:pt x="30" y="11"/>
                      <a:pt x="28" y="11"/>
                    </a:cubicBezTo>
                    <a:close/>
                  </a:path>
                </a:pathLst>
              </a:custGeom>
              <a:solidFill>
                <a:srgbClr val="39363A"/>
              </a:solidFill>
              <a:ln>
                <a:noFill/>
              </a:ln>
            </p:spPr>
            <p:txBody>
              <a:bodyPr anchor="ctr"/>
              <a:lstStyle/>
              <a:p>
                <a:pPr algn="ctr"/>
                <a:endParaRPr/>
              </a:p>
            </p:txBody>
          </p:sp>
          <p:sp>
            <p:nvSpPr>
              <p:cNvPr id="182" name="任意多边形: 形状 181"/>
              <p:cNvSpPr/>
              <p:nvPr/>
            </p:nvSpPr>
            <p:spPr bwMode="auto">
              <a:xfrm>
                <a:off x="4428" y="1040"/>
                <a:ext cx="63" cy="19"/>
              </a:xfrm>
              <a:custGeom>
                <a:avLst/>
                <a:gdLst>
                  <a:gd name="T0" fmla="*/ 28 w 32"/>
                  <a:gd name="T1" fmla="*/ 0 h 10"/>
                  <a:gd name="T2" fmla="*/ 4 w 32"/>
                  <a:gd name="T3" fmla="*/ 1 h 10"/>
                  <a:gd name="T4" fmla="*/ 0 w 32"/>
                  <a:gd name="T5" fmla="*/ 5 h 10"/>
                  <a:gd name="T6" fmla="*/ 4 w 32"/>
                  <a:gd name="T7" fmla="*/ 10 h 10"/>
                  <a:gd name="T8" fmla="*/ 28 w 32"/>
                  <a:gd name="T9" fmla="*/ 9 h 10"/>
                  <a:gd name="T10" fmla="*/ 32 w 32"/>
                  <a:gd name="T11" fmla="*/ 5 h 10"/>
                  <a:gd name="T12" fmla="*/ 28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28" y="0"/>
                    </a:moveTo>
                    <a:cubicBezTo>
                      <a:pt x="4" y="1"/>
                      <a:pt x="4" y="1"/>
                      <a:pt x="4" y="1"/>
                    </a:cubicBezTo>
                    <a:cubicBezTo>
                      <a:pt x="2" y="1"/>
                      <a:pt x="0" y="3"/>
                      <a:pt x="0" y="5"/>
                    </a:cubicBezTo>
                    <a:cubicBezTo>
                      <a:pt x="0" y="8"/>
                      <a:pt x="2" y="10"/>
                      <a:pt x="4" y="10"/>
                    </a:cubicBezTo>
                    <a:cubicBezTo>
                      <a:pt x="28" y="9"/>
                      <a:pt x="28" y="9"/>
                      <a:pt x="28" y="9"/>
                    </a:cubicBezTo>
                    <a:cubicBezTo>
                      <a:pt x="30" y="9"/>
                      <a:pt x="32" y="7"/>
                      <a:pt x="32" y="5"/>
                    </a:cubicBezTo>
                    <a:cubicBezTo>
                      <a:pt x="32" y="2"/>
                      <a:pt x="30" y="0"/>
                      <a:pt x="28" y="0"/>
                    </a:cubicBezTo>
                    <a:close/>
                  </a:path>
                </a:pathLst>
              </a:custGeom>
              <a:solidFill>
                <a:srgbClr val="39363A"/>
              </a:solidFill>
              <a:ln>
                <a:noFill/>
              </a:ln>
            </p:spPr>
            <p:txBody>
              <a:bodyPr anchor="ctr"/>
              <a:lstStyle/>
              <a:p>
                <a:pPr algn="ctr"/>
                <a:endParaRPr/>
              </a:p>
            </p:txBody>
          </p:sp>
          <p:sp>
            <p:nvSpPr>
              <p:cNvPr id="183" name="任意多边形: 形状 182"/>
              <p:cNvSpPr/>
              <p:nvPr/>
            </p:nvSpPr>
            <p:spPr bwMode="auto">
              <a:xfrm>
                <a:off x="3994" y="2109"/>
                <a:ext cx="141" cy="219"/>
              </a:xfrm>
              <a:custGeom>
                <a:avLst/>
                <a:gdLst>
                  <a:gd name="T0" fmla="*/ 55 w 72"/>
                  <a:gd name="T1" fmla="*/ 0 h 112"/>
                  <a:gd name="T2" fmla="*/ 17 w 72"/>
                  <a:gd name="T3" fmla="*/ 0 h 112"/>
                  <a:gd name="T4" fmla="*/ 0 w 72"/>
                  <a:gd name="T5" fmla="*/ 17 h 112"/>
                  <a:gd name="T6" fmla="*/ 0 w 72"/>
                  <a:gd name="T7" fmla="*/ 94 h 112"/>
                  <a:gd name="T8" fmla="*/ 17 w 72"/>
                  <a:gd name="T9" fmla="*/ 112 h 112"/>
                  <a:gd name="T10" fmla="*/ 55 w 72"/>
                  <a:gd name="T11" fmla="*/ 112 h 112"/>
                  <a:gd name="T12" fmla="*/ 72 w 72"/>
                  <a:gd name="T13" fmla="*/ 94 h 112"/>
                  <a:gd name="T14" fmla="*/ 72 w 72"/>
                  <a:gd name="T15" fmla="*/ 17 h 112"/>
                  <a:gd name="T16" fmla="*/ 55 w 72"/>
                  <a:gd name="T17" fmla="*/ 0 h 112"/>
                  <a:gd name="T18" fmla="*/ 64 w 72"/>
                  <a:gd name="T19" fmla="*/ 94 h 112"/>
                  <a:gd name="T20" fmla="*/ 55 w 72"/>
                  <a:gd name="T21" fmla="*/ 104 h 112"/>
                  <a:gd name="T22" fmla="*/ 17 w 72"/>
                  <a:gd name="T23" fmla="*/ 104 h 112"/>
                  <a:gd name="T24" fmla="*/ 8 w 72"/>
                  <a:gd name="T25" fmla="*/ 94 h 112"/>
                  <a:gd name="T26" fmla="*/ 8 w 72"/>
                  <a:gd name="T27" fmla="*/ 17 h 112"/>
                  <a:gd name="T28" fmla="*/ 17 w 72"/>
                  <a:gd name="T29" fmla="*/ 8 h 112"/>
                  <a:gd name="T30" fmla="*/ 55 w 72"/>
                  <a:gd name="T31" fmla="*/ 8 h 112"/>
                  <a:gd name="T32" fmla="*/ 64 w 72"/>
                  <a:gd name="T33" fmla="*/ 17 h 112"/>
                  <a:gd name="T34" fmla="*/ 64 w 72"/>
                  <a:gd name="T35" fmla="*/ 9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55" y="0"/>
                    </a:moveTo>
                    <a:cubicBezTo>
                      <a:pt x="17" y="0"/>
                      <a:pt x="17" y="0"/>
                      <a:pt x="17" y="0"/>
                    </a:cubicBezTo>
                    <a:cubicBezTo>
                      <a:pt x="8" y="0"/>
                      <a:pt x="0" y="8"/>
                      <a:pt x="0" y="17"/>
                    </a:cubicBezTo>
                    <a:cubicBezTo>
                      <a:pt x="0" y="94"/>
                      <a:pt x="0" y="94"/>
                      <a:pt x="0" y="94"/>
                    </a:cubicBezTo>
                    <a:cubicBezTo>
                      <a:pt x="0" y="104"/>
                      <a:pt x="8" y="112"/>
                      <a:pt x="17" y="112"/>
                    </a:cubicBezTo>
                    <a:cubicBezTo>
                      <a:pt x="55" y="112"/>
                      <a:pt x="55" y="112"/>
                      <a:pt x="55" y="112"/>
                    </a:cubicBezTo>
                    <a:cubicBezTo>
                      <a:pt x="64" y="112"/>
                      <a:pt x="72" y="104"/>
                      <a:pt x="72" y="94"/>
                    </a:cubicBezTo>
                    <a:cubicBezTo>
                      <a:pt x="72" y="17"/>
                      <a:pt x="72" y="17"/>
                      <a:pt x="72" y="17"/>
                    </a:cubicBezTo>
                    <a:cubicBezTo>
                      <a:pt x="72" y="8"/>
                      <a:pt x="64" y="0"/>
                      <a:pt x="55" y="0"/>
                    </a:cubicBezTo>
                    <a:close/>
                    <a:moveTo>
                      <a:pt x="64" y="94"/>
                    </a:moveTo>
                    <a:cubicBezTo>
                      <a:pt x="64" y="100"/>
                      <a:pt x="60" y="104"/>
                      <a:pt x="55" y="104"/>
                    </a:cubicBezTo>
                    <a:cubicBezTo>
                      <a:pt x="17" y="104"/>
                      <a:pt x="17" y="104"/>
                      <a:pt x="17" y="104"/>
                    </a:cubicBezTo>
                    <a:cubicBezTo>
                      <a:pt x="12" y="104"/>
                      <a:pt x="8" y="100"/>
                      <a:pt x="8" y="94"/>
                    </a:cubicBezTo>
                    <a:cubicBezTo>
                      <a:pt x="8" y="17"/>
                      <a:pt x="8" y="17"/>
                      <a:pt x="8" y="17"/>
                    </a:cubicBezTo>
                    <a:cubicBezTo>
                      <a:pt x="8" y="12"/>
                      <a:pt x="12" y="8"/>
                      <a:pt x="17" y="8"/>
                    </a:cubicBezTo>
                    <a:cubicBezTo>
                      <a:pt x="55" y="8"/>
                      <a:pt x="55" y="8"/>
                      <a:pt x="55" y="8"/>
                    </a:cubicBezTo>
                    <a:cubicBezTo>
                      <a:pt x="60" y="8"/>
                      <a:pt x="64" y="12"/>
                      <a:pt x="64" y="17"/>
                    </a:cubicBezTo>
                    <a:lnTo>
                      <a:pt x="64" y="94"/>
                    </a:lnTo>
                    <a:close/>
                  </a:path>
                </a:pathLst>
              </a:custGeom>
              <a:solidFill>
                <a:srgbClr val="39363A"/>
              </a:solidFill>
              <a:ln>
                <a:noFill/>
              </a:ln>
            </p:spPr>
            <p:txBody>
              <a:bodyPr anchor="ctr"/>
              <a:lstStyle/>
              <a:p>
                <a:pPr algn="ctr"/>
                <a:endParaRPr/>
              </a:p>
            </p:txBody>
          </p:sp>
          <p:sp>
            <p:nvSpPr>
              <p:cNvPr id="184" name="任意多边形: 形状 183"/>
              <p:cNvSpPr/>
              <p:nvPr/>
            </p:nvSpPr>
            <p:spPr bwMode="auto">
              <a:xfrm>
                <a:off x="4051" y="2275"/>
                <a:ext cx="27" cy="26"/>
              </a:xfrm>
              <a:custGeom>
                <a:avLst/>
                <a:gdLst>
                  <a:gd name="T0" fmla="*/ 11 w 14"/>
                  <a:gd name="T1" fmla="*/ 0 h 13"/>
                  <a:gd name="T2" fmla="*/ 3 w 14"/>
                  <a:gd name="T3" fmla="*/ 0 h 13"/>
                  <a:gd name="T4" fmla="*/ 0 w 14"/>
                  <a:gd name="T5" fmla="*/ 3 h 13"/>
                  <a:gd name="T6" fmla="*/ 0 w 14"/>
                  <a:gd name="T7" fmla="*/ 10 h 13"/>
                  <a:gd name="T8" fmla="*/ 3 w 14"/>
                  <a:gd name="T9" fmla="*/ 13 h 13"/>
                  <a:gd name="T10" fmla="*/ 11 w 14"/>
                  <a:gd name="T11" fmla="*/ 13 h 13"/>
                  <a:gd name="T12" fmla="*/ 14 w 14"/>
                  <a:gd name="T13" fmla="*/ 10 h 13"/>
                  <a:gd name="T14" fmla="*/ 14 w 14"/>
                  <a:gd name="T15" fmla="*/ 3 h 13"/>
                  <a:gd name="T16" fmla="*/ 11 w 14"/>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3">
                    <a:moveTo>
                      <a:pt x="11" y="0"/>
                    </a:moveTo>
                    <a:cubicBezTo>
                      <a:pt x="3" y="0"/>
                      <a:pt x="3" y="0"/>
                      <a:pt x="3" y="0"/>
                    </a:cubicBezTo>
                    <a:cubicBezTo>
                      <a:pt x="2" y="0"/>
                      <a:pt x="0" y="1"/>
                      <a:pt x="0" y="3"/>
                    </a:cubicBezTo>
                    <a:cubicBezTo>
                      <a:pt x="0" y="10"/>
                      <a:pt x="0" y="10"/>
                      <a:pt x="0" y="10"/>
                    </a:cubicBezTo>
                    <a:cubicBezTo>
                      <a:pt x="0" y="12"/>
                      <a:pt x="2" y="13"/>
                      <a:pt x="3" y="13"/>
                    </a:cubicBezTo>
                    <a:cubicBezTo>
                      <a:pt x="11" y="13"/>
                      <a:pt x="11" y="13"/>
                      <a:pt x="11" y="13"/>
                    </a:cubicBezTo>
                    <a:cubicBezTo>
                      <a:pt x="12" y="13"/>
                      <a:pt x="14" y="12"/>
                      <a:pt x="14" y="10"/>
                    </a:cubicBezTo>
                    <a:cubicBezTo>
                      <a:pt x="14" y="3"/>
                      <a:pt x="14" y="3"/>
                      <a:pt x="14" y="3"/>
                    </a:cubicBezTo>
                    <a:cubicBezTo>
                      <a:pt x="14" y="1"/>
                      <a:pt x="12" y="0"/>
                      <a:pt x="11" y="0"/>
                    </a:cubicBezTo>
                    <a:close/>
                  </a:path>
                </a:pathLst>
              </a:custGeom>
              <a:solidFill>
                <a:srgbClr val="39363A"/>
              </a:solidFill>
              <a:ln>
                <a:noFill/>
              </a:ln>
            </p:spPr>
            <p:txBody>
              <a:bodyPr anchor="ctr"/>
              <a:lstStyle/>
              <a:p>
                <a:pPr algn="ctr"/>
                <a:endParaRPr/>
              </a:p>
            </p:txBody>
          </p:sp>
          <p:sp>
            <p:nvSpPr>
              <p:cNvPr id="185" name="任意多边形: 形状 184"/>
              <p:cNvSpPr/>
              <p:nvPr/>
            </p:nvSpPr>
            <p:spPr bwMode="auto">
              <a:xfrm>
                <a:off x="4018" y="2138"/>
                <a:ext cx="94" cy="128"/>
              </a:xfrm>
              <a:custGeom>
                <a:avLst/>
                <a:gdLst>
                  <a:gd name="T0" fmla="*/ 45 w 48"/>
                  <a:gd name="T1" fmla="*/ 0 h 65"/>
                  <a:gd name="T2" fmla="*/ 3 w 48"/>
                  <a:gd name="T3" fmla="*/ 0 h 65"/>
                  <a:gd name="T4" fmla="*/ 0 w 48"/>
                  <a:gd name="T5" fmla="*/ 3 h 65"/>
                  <a:gd name="T6" fmla="*/ 0 w 48"/>
                  <a:gd name="T7" fmla="*/ 62 h 65"/>
                  <a:gd name="T8" fmla="*/ 3 w 48"/>
                  <a:gd name="T9" fmla="*/ 65 h 65"/>
                  <a:gd name="T10" fmla="*/ 45 w 48"/>
                  <a:gd name="T11" fmla="*/ 65 h 65"/>
                  <a:gd name="T12" fmla="*/ 48 w 48"/>
                  <a:gd name="T13" fmla="*/ 62 h 65"/>
                  <a:gd name="T14" fmla="*/ 48 w 48"/>
                  <a:gd name="T15" fmla="*/ 3 h 65"/>
                  <a:gd name="T16" fmla="*/ 45 w 48"/>
                  <a:gd name="T1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5">
                    <a:moveTo>
                      <a:pt x="45" y="0"/>
                    </a:moveTo>
                    <a:cubicBezTo>
                      <a:pt x="3" y="0"/>
                      <a:pt x="3" y="0"/>
                      <a:pt x="3" y="0"/>
                    </a:cubicBezTo>
                    <a:cubicBezTo>
                      <a:pt x="2" y="0"/>
                      <a:pt x="0" y="1"/>
                      <a:pt x="0" y="3"/>
                    </a:cubicBezTo>
                    <a:cubicBezTo>
                      <a:pt x="0" y="62"/>
                      <a:pt x="0" y="62"/>
                      <a:pt x="0" y="62"/>
                    </a:cubicBezTo>
                    <a:cubicBezTo>
                      <a:pt x="0" y="63"/>
                      <a:pt x="2" y="65"/>
                      <a:pt x="3" y="65"/>
                    </a:cubicBezTo>
                    <a:cubicBezTo>
                      <a:pt x="45" y="65"/>
                      <a:pt x="45" y="65"/>
                      <a:pt x="45" y="65"/>
                    </a:cubicBezTo>
                    <a:cubicBezTo>
                      <a:pt x="47" y="65"/>
                      <a:pt x="48" y="63"/>
                      <a:pt x="48" y="62"/>
                    </a:cubicBezTo>
                    <a:cubicBezTo>
                      <a:pt x="48" y="3"/>
                      <a:pt x="48" y="3"/>
                      <a:pt x="48" y="3"/>
                    </a:cubicBezTo>
                    <a:cubicBezTo>
                      <a:pt x="48" y="1"/>
                      <a:pt x="47" y="0"/>
                      <a:pt x="45" y="0"/>
                    </a:cubicBezTo>
                    <a:close/>
                  </a:path>
                </a:pathLst>
              </a:custGeom>
              <a:solidFill>
                <a:srgbClr val="39363A"/>
              </a:solidFill>
              <a:ln>
                <a:noFill/>
              </a:ln>
            </p:spPr>
            <p:txBody>
              <a:bodyPr anchor="ctr"/>
              <a:lstStyle/>
              <a:p>
                <a:pPr algn="ctr"/>
                <a:endParaRPr/>
              </a:p>
            </p:txBody>
          </p:sp>
          <p:sp>
            <p:nvSpPr>
              <p:cNvPr id="186" name="任意多边形: 形状 185"/>
              <p:cNvSpPr/>
              <p:nvPr/>
            </p:nvSpPr>
            <p:spPr bwMode="auto">
              <a:xfrm>
                <a:off x="4057" y="2330"/>
                <a:ext cx="113" cy="110"/>
              </a:xfrm>
              <a:custGeom>
                <a:avLst/>
                <a:gdLst>
                  <a:gd name="T0" fmla="*/ 55 w 58"/>
                  <a:gd name="T1" fmla="*/ 17 h 56"/>
                  <a:gd name="T2" fmla="*/ 43 w 58"/>
                  <a:gd name="T3" fmla="*/ 4 h 56"/>
                  <a:gd name="T4" fmla="*/ 31 w 58"/>
                  <a:gd name="T5" fmla="*/ 3 h 56"/>
                  <a:gd name="T6" fmla="*/ 4 w 58"/>
                  <a:gd name="T7" fmla="*/ 27 h 56"/>
                  <a:gd name="T8" fmla="*/ 3 w 58"/>
                  <a:gd name="T9" fmla="*/ 39 h 56"/>
                  <a:gd name="T10" fmla="*/ 15 w 58"/>
                  <a:gd name="T11" fmla="*/ 52 h 56"/>
                  <a:gd name="T12" fmla="*/ 26 w 58"/>
                  <a:gd name="T13" fmla="*/ 53 h 56"/>
                  <a:gd name="T14" fmla="*/ 54 w 58"/>
                  <a:gd name="T15" fmla="*/ 29 h 56"/>
                  <a:gd name="T16" fmla="*/ 55 w 58"/>
                  <a:gd name="T17" fmla="*/ 17 h 56"/>
                  <a:gd name="T18" fmla="*/ 24 w 58"/>
                  <a:gd name="T19" fmla="*/ 50 h 56"/>
                  <a:gd name="T20" fmla="*/ 17 w 58"/>
                  <a:gd name="T21" fmla="*/ 50 h 56"/>
                  <a:gd name="T22" fmla="*/ 6 w 58"/>
                  <a:gd name="T23" fmla="*/ 36 h 56"/>
                  <a:gd name="T24" fmla="*/ 6 w 58"/>
                  <a:gd name="T25" fmla="*/ 30 h 56"/>
                  <a:gd name="T26" fmla="*/ 34 w 58"/>
                  <a:gd name="T27" fmla="*/ 6 h 56"/>
                  <a:gd name="T28" fmla="*/ 40 w 58"/>
                  <a:gd name="T29" fmla="*/ 6 h 56"/>
                  <a:gd name="T30" fmla="*/ 52 w 58"/>
                  <a:gd name="T31" fmla="*/ 19 h 56"/>
                  <a:gd name="T32" fmla="*/ 51 w 58"/>
                  <a:gd name="T33" fmla="*/ 26 h 56"/>
                  <a:gd name="T34" fmla="*/ 24 w 58"/>
                  <a:gd name="T35" fmla="*/ 5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56">
                    <a:moveTo>
                      <a:pt x="55" y="17"/>
                    </a:moveTo>
                    <a:cubicBezTo>
                      <a:pt x="43" y="4"/>
                      <a:pt x="43" y="4"/>
                      <a:pt x="43" y="4"/>
                    </a:cubicBezTo>
                    <a:cubicBezTo>
                      <a:pt x="40" y="0"/>
                      <a:pt x="35" y="0"/>
                      <a:pt x="31" y="3"/>
                    </a:cubicBezTo>
                    <a:cubicBezTo>
                      <a:pt x="4" y="27"/>
                      <a:pt x="4" y="27"/>
                      <a:pt x="4" y="27"/>
                    </a:cubicBezTo>
                    <a:cubicBezTo>
                      <a:pt x="1" y="30"/>
                      <a:pt x="0" y="35"/>
                      <a:pt x="3" y="39"/>
                    </a:cubicBezTo>
                    <a:cubicBezTo>
                      <a:pt x="15" y="52"/>
                      <a:pt x="15" y="52"/>
                      <a:pt x="15" y="52"/>
                    </a:cubicBezTo>
                    <a:cubicBezTo>
                      <a:pt x="18" y="55"/>
                      <a:pt x="23" y="56"/>
                      <a:pt x="26" y="53"/>
                    </a:cubicBezTo>
                    <a:cubicBezTo>
                      <a:pt x="54" y="29"/>
                      <a:pt x="54" y="29"/>
                      <a:pt x="54" y="29"/>
                    </a:cubicBezTo>
                    <a:cubicBezTo>
                      <a:pt x="57" y="26"/>
                      <a:pt x="58" y="20"/>
                      <a:pt x="55" y="17"/>
                    </a:cubicBezTo>
                    <a:close/>
                    <a:moveTo>
                      <a:pt x="24" y="50"/>
                    </a:moveTo>
                    <a:cubicBezTo>
                      <a:pt x="22" y="52"/>
                      <a:pt x="19" y="52"/>
                      <a:pt x="17" y="50"/>
                    </a:cubicBezTo>
                    <a:cubicBezTo>
                      <a:pt x="6" y="36"/>
                      <a:pt x="6" y="36"/>
                      <a:pt x="6" y="36"/>
                    </a:cubicBezTo>
                    <a:cubicBezTo>
                      <a:pt x="4" y="34"/>
                      <a:pt x="4" y="31"/>
                      <a:pt x="6" y="30"/>
                    </a:cubicBezTo>
                    <a:cubicBezTo>
                      <a:pt x="34" y="6"/>
                      <a:pt x="34" y="6"/>
                      <a:pt x="34" y="6"/>
                    </a:cubicBezTo>
                    <a:cubicBezTo>
                      <a:pt x="36" y="4"/>
                      <a:pt x="39" y="4"/>
                      <a:pt x="40" y="6"/>
                    </a:cubicBezTo>
                    <a:cubicBezTo>
                      <a:pt x="52" y="19"/>
                      <a:pt x="52" y="19"/>
                      <a:pt x="52" y="19"/>
                    </a:cubicBezTo>
                    <a:cubicBezTo>
                      <a:pt x="54" y="21"/>
                      <a:pt x="53" y="24"/>
                      <a:pt x="51" y="26"/>
                    </a:cubicBezTo>
                    <a:lnTo>
                      <a:pt x="24" y="50"/>
                    </a:lnTo>
                    <a:close/>
                  </a:path>
                </a:pathLst>
              </a:custGeom>
              <a:solidFill>
                <a:srgbClr val="39363A"/>
              </a:solidFill>
              <a:ln>
                <a:noFill/>
              </a:ln>
            </p:spPr>
            <p:txBody>
              <a:bodyPr anchor="ctr"/>
              <a:lstStyle/>
              <a:p>
                <a:pPr algn="ctr"/>
                <a:endParaRPr/>
              </a:p>
            </p:txBody>
          </p:sp>
          <p:sp>
            <p:nvSpPr>
              <p:cNvPr id="187" name="任意多边形: 形状 186"/>
              <p:cNvSpPr/>
              <p:nvPr/>
            </p:nvSpPr>
            <p:spPr bwMode="auto">
              <a:xfrm>
                <a:off x="4080" y="2399"/>
                <a:ext cx="16" cy="15"/>
              </a:xfrm>
              <a:custGeom>
                <a:avLst/>
                <a:gdLst>
                  <a:gd name="T0" fmla="*/ 8 w 8"/>
                  <a:gd name="T1" fmla="*/ 3 h 8"/>
                  <a:gd name="T2" fmla="*/ 5 w 8"/>
                  <a:gd name="T3" fmla="*/ 1 h 8"/>
                  <a:gd name="T4" fmla="*/ 3 w 8"/>
                  <a:gd name="T5" fmla="*/ 0 h 8"/>
                  <a:gd name="T6" fmla="*/ 1 w 8"/>
                  <a:gd name="T7" fmla="*/ 3 h 8"/>
                  <a:gd name="T8" fmla="*/ 1 w 8"/>
                  <a:gd name="T9" fmla="*/ 5 h 8"/>
                  <a:gd name="T10" fmla="*/ 3 w 8"/>
                  <a:gd name="T11" fmla="*/ 8 h 8"/>
                  <a:gd name="T12" fmla="*/ 5 w 8"/>
                  <a:gd name="T13" fmla="*/ 8 h 8"/>
                  <a:gd name="T14" fmla="*/ 8 w 8"/>
                  <a:gd name="T15" fmla="*/ 5 h 8"/>
                  <a:gd name="T16" fmla="*/ 8 w 8"/>
                  <a:gd name="T17"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3"/>
                    </a:moveTo>
                    <a:cubicBezTo>
                      <a:pt x="5" y="1"/>
                      <a:pt x="5" y="1"/>
                      <a:pt x="5" y="1"/>
                    </a:cubicBezTo>
                    <a:cubicBezTo>
                      <a:pt x="5" y="0"/>
                      <a:pt x="4" y="0"/>
                      <a:pt x="3" y="0"/>
                    </a:cubicBezTo>
                    <a:cubicBezTo>
                      <a:pt x="1" y="3"/>
                      <a:pt x="1" y="3"/>
                      <a:pt x="1" y="3"/>
                    </a:cubicBezTo>
                    <a:cubicBezTo>
                      <a:pt x="0" y="3"/>
                      <a:pt x="0" y="4"/>
                      <a:pt x="1" y="5"/>
                    </a:cubicBezTo>
                    <a:cubicBezTo>
                      <a:pt x="3" y="8"/>
                      <a:pt x="3" y="8"/>
                      <a:pt x="3" y="8"/>
                    </a:cubicBezTo>
                    <a:cubicBezTo>
                      <a:pt x="4" y="8"/>
                      <a:pt x="4" y="8"/>
                      <a:pt x="5" y="8"/>
                    </a:cubicBezTo>
                    <a:cubicBezTo>
                      <a:pt x="8" y="5"/>
                      <a:pt x="8" y="5"/>
                      <a:pt x="8" y="5"/>
                    </a:cubicBezTo>
                    <a:cubicBezTo>
                      <a:pt x="8" y="5"/>
                      <a:pt x="8" y="4"/>
                      <a:pt x="8" y="3"/>
                    </a:cubicBezTo>
                    <a:close/>
                  </a:path>
                </a:pathLst>
              </a:custGeom>
              <a:solidFill>
                <a:srgbClr val="39363A"/>
              </a:solidFill>
              <a:ln>
                <a:noFill/>
              </a:ln>
            </p:spPr>
            <p:txBody>
              <a:bodyPr anchor="ctr"/>
              <a:lstStyle/>
              <a:p>
                <a:pPr algn="ctr"/>
                <a:endParaRPr/>
              </a:p>
            </p:txBody>
          </p:sp>
          <p:sp>
            <p:nvSpPr>
              <p:cNvPr id="188" name="任意多边形: 形状 187"/>
              <p:cNvSpPr/>
              <p:nvPr/>
            </p:nvSpPr>
            <p:spPr bwMode="auto">
              <a:xfrm>
                <a:off x="4082" y="2344"/>
                <a:ext cx="75" cy="70"/>
              </a:xfrm>
              <a:custGeom>
                <a:avLst/>
                <a:gdLst>
                  <a:gd name="T0" fmla="*/ 37 w 38"/>
                  <a:gd name="T1" fmla="*/ 16 h 36"/>
                  <a:gd name="T2" fmla="*/ 24 w 38"/>
                  <a:gd name="T3" fmla="*/ 1 h 36"/>
                  <a:gd name="T4" fmla="*/ 22 w 38"/>
                  <a:gd name="T5" fmla="*/ 0 h 36"/>
                  <a:gd name="T6" fmla="*/ 1 w 38"/>
                  <a:gd name="T7" fmla="*/ 19 h 36"/>
                  <a:gd name="T8" fmla="*/ 1 w 38"/>
                  <a:gd name="T9" fmla="*/ 21 h 36"/>
                  <a:gd name="T10" fmla="*/ 14 w 38"/>
                  <a:gd name="T11" fmla="*/ 36 h 36"/>
                  <a:gd name="T12" fmla="*/ 16 w 38"/>
                  <a:gd name="T13" fmla="*/ 36 h 36"/>
                  <a:gd name="T14" fmla="*/ 37 w 38"/>
                  <a:gd name="T15" fmla="*/ 17 h 36"/>
                  <a:gd name="T16" fmla="*/ 37 w 38"/>
                  <a:gd name="T17" fmla="*/ 1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6">
                    <a:moveTo>
                      <a:pt x="37" y="16"/>
                    </a:moveTo>
                    <a:cubicBezTo>
                      <a:pt x="24" y="1"/>
                      <a:pt x="24" y="1"/>
                      <a:pt x="24" y="1"/>
                    </a:cubicBezTo>
                    <a:cubicBezTo>
                      <a:pt x="23" y="0"/>
                      <a:pt x="23" y="0"/>
                      <a:pt x="22" y="0"/>
                    </a:cubicBezTo>
                    <a:cubicBezTo>
                      <a:pt x="1" y="19"/>
                      <a:pt x="1" y="19"/>
                      <a:pt x="1" y="19"/>
                    </a:cubicBezTo>
                    <a:cubicBezTo>
                      <a:pt x="0" y="19"/>
                      <a:pt x="0" y="20"/>
                      <a:pt x="1" y="21"/>
                    </a:cubicBezTo>
                    <a:cubicBezTo>
                      <a:pt x="14" y="36"/>
                      <a:pt x="14" y="36"/>
                      <a:pt x="14" y="36"/>
                    </a:cubicBezTo>
                    <a:cubicBezTo>
                      <a:pt x="14" y="36"/>
                      <a:pt x="15" y="36"/>
                      <a:pt x="16" y="36"/>
                    </a:cubicBezTo>
                    <a:cubicBezTo>
                      <a:pt x="37" y="17"/>
                      <a:pt x="37" y="17"/>
                      <a:pt x="37" y="17"/>
                    </a:cubicBezTo>
                    <a:cubicBezTo>
                      <a:pt x="38" y="17"/>
                      <a:pt x="38" y="16"/>
                      <a:pt x="37" y="16"/>
                    </a:cubicBezTo>
                    <a:close/>
                  </a:path>
                </a:pathLst>
              </a:custGeom>
              <a:solidFill>
                <a:srgbClr val="39363A"/>
              </a:solidFill>
              <a:ln>
                <a:noFill/>
              </a:ln>
            </p:spPr>
            <p:txBody>
              <a:bodyPr anchor="ctr"/>
              <a:lstStyle/>
              <a:p>
                <a:pPr algn="ctr"/>
                <a:endParaRPr/>
              </a:p>
            </p:txBody>
          </p:sp>
          <p:sp>
            <p:nvSpPr>
              <p:cNvPr id="189" name="任意多边形: 形状 188"/>
              <p:cNvSpPr/>
              <p:nvPr/>
            </p:nvSpPr>
            <p:spPr bwMode="auto">
              <a:xfrm>
                <a:off x="4663" y="1108"/>
                <a:ext cx="63" cy="86"/>
              </a:xfrm>
              <a:custGeom>
                <a:avLst/>
                <a:gdLst>
                  <a:gd name="T0" fmla="*/ 0 w 63"/>
                  <a:gd name="T1" fmla="*/ 74 h 86"/>
                  <a:gd name="T2" fmla="*/ 10 w 63"/>
                  <a:gd name="T3" fmla="*/ 84 h 86"/>
                  <a:gd name="T4" fmla="*/ 63 w 63"/>
                  <a:gd name="T5" fmla="*/ 86 h 86"/>
                  <a:gd name="T6" fmla="*/ 63 w 63"/>
                  <a:gd name="T7" fmla="*/ 0 h 86"/>
                  <a:gd name="T8" fmla="*/ 0 w 63"/>
                  <a:gd name="T9" fmla="*/ 0 h 86"/>
                  <a:gd name="T10" fmla="*/ 0 w 63"/>
                  <a:gd name="T11" fmla="*/ 74 h 86"/>
                  <a:gd name="T12" fmla="*/ 18 w 63"/>
                  <a:gd name="T13" fmla="*/ 78 h 86"/>
                  <a:gd name="T14" fmla="*/ 12 w 63"/>
                  <a:gd name="T15" fmla="*/ 78 h 86"/>
                  <a:gd name="T16" fmla="*/ 12 w 63"/>
                  <a:gd name="T17" fmla="*/ 65 h 86"/>
                  <a:gd name="T18" fmla="*/ 18 w 63"/>
                  <a:gd name="T19" fmla="*/ 65 h 86"/>
                  <a:gd name="T20" fmla="*/ 18 w 63"/>
                  <a:gd name="T21" fmla="*/ 78 h 86"/>
                  <a:gd name="T22" fmla="*/ 29 w 63"/>
                  <a:gd name="T23" fmla="*/ 78 h 86"/>
                  <a:gd name="T24" fmla="*/ 24 w 63"/>
                  <a:gd name="T25" fmla="*/ 78 h 86"/>
                  <a:gd name="T26" fmla="*/ 24 w 63"/>
                  <a:gd name="T27" fmla="*/ 65 h 86"/>
                  <a:gd name="T28" fmla="*/ 29 w 63"/>
                  <a:gd name="T29" fmla="*/ 65 h 86"/>
                  <a:gd name="T30" fmla="*/ 29 w 63"/>
                  <a:gd name="T31" fmla="*/ 78 h 86"/>
                  <a:gd name="T32" fmla="*/ 43 w 63"/>
                  <a:gd name="T33" fmla="*/ 78 h 86"/>
                  <a:gd name="T34" fmla="*/ 37 w 63"/>
                  <a:gd name="T35" fmla="*/ 78 h 86"/>
                  <a:gd name="T36" fmla="*/ 37 w 63"/>
                  <a:gd name="T37" fmla="*/ 65 h 86"/>
                  <a:gd name="T38" fmla="*/ 43 w 63"/>
                  <a:gd name="T39" fmla="*/ 65 h 86"/>
                  <a:gd name="T40" fmla="*/ 43 w 63"/>
                  <a:gd name="T41" fmla="*/ 78 h 86"/>
                  <a:gd name="T42" fmla="*/ 55 w 63"/>
                  <a:gd name="T43" fmla="*/ 78 h 86"/>
                  <a:gd name="T44" fmla="*/ 49 w 63"/>
                  <a:gd name="T45" fmla="*/ 78 h 86"/>
                  <a:gd name="T46" fmla="*/ 49 w 63"/>
                  <a:gd name="T47" fmla="*/ 65 h 86"/>
                  <a:gd name="T48" fmla="*/ 55 w 63"/>
                  <a:gd name="T49" fmla="*/ 65 h 86"/>
                  <a:gd name="T50" fmla="*/ 55 w 63"/>
                  <a:gd name="T51" fmla="*/ 78 h 86"/>
                  <a:gd name="T52" fmla="*/ 10 w 63"/>
                  <a:gd name="T53" fmla="*/ 8 h 86"/>
                  <a:gd name="T54" fmla="*/ 55 w 63"/>
                  <a:gd name="T55" fmla="*/ 8 h 86"/>
                  <a:gd name="T56" fmla="*/ 55 w 63"/>
                  <a:gd name="T57" fmla="*/ 22 h 86"/>
                  <a:gd name="T58" fmla="*/ 10 w 63"/>
                  <a:gd name="T59" fmla="*/ 22 h 86"/>
                  <a:gd name="T60" fmla="*/ 10 w 63"/>
                  <a:gd name="T61" fmla="*/ 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3" h="86">
                    <a:moveTo>
                      <a:pt x="0" y="74"/>
                    </a:moveTo>
                    <a:lnTo>
                      <a:pt x="10" y="84"/>
                    </a:lnTo>
                    <a:lnTo>
                      <a:pt x="63" y="86"/>
                    </a:lnTo>
                    <a:lnTo>
                      <a:pt x="63" y="0"/>
                    </a:lnTo>
                    <a:lnTo>
                      <a:pt x="0" y="0"/>
                    </a:lnTo>
                    <a:lnTo>
                      <a:pt x="0" y="74"/>
                    </a:lnTo>
                    <a:close/>
                    <a:moveTo>
                      <a:pt x="18" y="78"/>
                    </a:moveTo>
                    <a:lnTo>
                      <a:pt x="12" y="78"/>
                    </a:lnTo>
                    <a:lnTo>
                      <a:pt x="12" y="65"/>
                    </a:lnTo>
                    <a:lnTo>
                      <a:pt x="18" y="65"/>
                    </a:lnTo>
                    <a:lnTo>
                      <a:pt x="18" y="78"/>
                    </a:lnTo>
                    <a:close/>
                    <a:moveTo>
                      <a:pt x="29" y="78"/>
                    </a:moveTo>
                    <a:lnTo>
                      <a:pt x="24" y="78"/>
                    </a:lnTo>
                    <a:lnTo>
                      <a:pt x="24" y="65"/>
                    </a:lnTo>
                    <a:lnTo>
                      <a:pt x="29" y="65"/>
                    </a:lnTo>
                    <a:lnTo>
                      <a:pt x="29" y="78"/>
                    </a:lnTo>
                    <a:close/>
                    <a:moveTo>
                      <a:pt x="43" y="78"/>
                    </a:moveTo>
                    <a:lnTo>
                      <a:pt x="37" y="78"/>
                    </a:lnTo>
                    <a:lnTo>
                      <a:pt x="37" y="65"/>
                    </a:lnTo>
                    <a:lnTo>
                      <a:pt x="43" y="65"/>
                    </a:lnTo>
                    <a:lnTo>
                      <a:pt x="43" y="78"/>
                    </a:lnTo>
                    <a:close/>
                    <a:moveTo>
                      <a:pt x="55" y="78"/>
                    </a:moveTo>
                    <a:lnTo>
                      <a:pt x="49" y="78"/>
                    </a:lnTo>
                    <a:lnTo>
                      <a:pt x="49" y="65"/>
                    </a:lnTo>
                    <a:lnTo>
                      <a:pt x="55" y="65"/>
                    </a:lnTo>
                    <a:lnTo>
                      <a:pt x="55" y="78"/>
                    </a:lnTo>
                    <a:close/>
                    <a:moveTo>
                      <a:pt x="10" y="8"/>
                    </a:moveTo>
                    <a:lnTo>
                      <a:pt x="55" y="8"/>
                    </a:lnTo>
                    <a:lnTo>
                      <a:pt x="55" y="22"/>
                    </a:lnTo>
                    <a:lnTo>
                      <a:pt x="10" y="22"/>
                    </a:lnTo>
                    <a:lnTo>
                      <a:pt x="10" y="8"/>
                    </a:lnTo>
                    <a:close/>
                  </a:path>
                </a:pathLst>
              </a:custGeom>
              <a:solidFill>
                <a:srgbClr val="39363A"/>
              </a:solidFill>
              <a:ln>
                <a:noFill/>
              </a:ln>
            </p:spPr>
            <p:txBody>
              <a:bodyPr anchor="ctr"/>
              <a:lstStyle/>
              <a:p>
                <a:pPr algn="ctr"/>
                <a:endParaRPr/>
              </a:p>
            </p:txBody>
          </p:sp>
          <p:sp>
            <p:nvSpPr>
              <p:cNvPr id="190" name="任意多边形: 形状 189"/>
              <p:cNvSpPr/>
              <p:nvPr/>
            </p:nvSpPr>
            <p:spPr bwMode="auto">
              <a:xfrm>
                <a:off x="4479" y="723"/>
                <a:ext cx="49" cy="66"/>
              </a:xfrm>
              <a:custGeom>
                <a:avLst/>
                <a:gdLst>
                  <a:gd name="T0" fmla="*/ 49 w 49"/>
                  <a:gd name="T1" fmla="*/ 10 h 66"/>
                  <a:gd name="T2" fmla="*/ 43 w 49"/>
                  <a:gd name="T3" fmla="*/ 0 h 66"/>
                  <a:gd name="T4" fmla="*/ 0 w 49"/>
                  <a:gd name="T5" fmla="*/ 0 h 66"/>
                  <a:gd name="T6" fmla="*/ 0 w 49"/>
                  <a:gd name="T7" fmla="*/ 66 h 66"/>
                  <a:gd name="T8" fmla="*/ 49 w 49"/>
                  <a:gd name="T9" fmla="*/ 66 h 66"/>
                  <a:gd name="T10" fmla="*/ 49 w 49"/>
                  <a:gd name="T11" fmla="*/ 10 h 66"/>
                  <a:gd name="T12" fmla="*/ 36 w 49"/>
                  <a:gd name="T13" fmla="*/ 6 h 66"/>
                  <a:gd name="T14" fmla="*/ 41 w 49"/>
                  <a:gd name="T15" fmla="*/ 6 h 66"/>
                  <a:gd name="T16" fmla="*/ 41 w 49"/>
                  <a:gd name="T17" fmla="*/ 15 h 66"/>
                  <a:gd name="T18" fmla="*/ 36 w 49"/>
                  <a:gd name="T19" fmla="*/ 15 h 66"/>
                  <a:gd name="T20" fmla="*/ 36 w 49"/>
                  <a:gd name="T21" fmla="*/ 6 h 66"/>
                  <a:gd name="T22" fmla="*/ 26 w 49"/>
                  <a:gd name="T23" fmla="*/ 6 h 66"/>
                  <a:gd name="T24" fmla="*/ 32 w 49"/>
                  <a:gd name="T25" fmla="*/ 6 h 66"/>
                  <a:gd name="T26" fmla="*/ 32 w 49"/>
                  <a:gd name="T27" fmla="*/ 15 h 66"/>
                  <a:gd name="T28" fmla="*/ 26 w 49"/>
                  <a:gd name="T29" fmla="*/ 15 h 66"/>
                  <a:gd name="T30" fmla="*/ 26 w 49"/>
                  <a:gd name="T31" fmla="*/ 6 h 66"/>
                  <a:gd name="T32" fmla="*/ 16 w 49"/>
                  <a:gd name="T33" fmla="*/ 6 h 66"/>
                  <a:gd name="T34" fmla="*/ 22 w 49"/>
                  <a:gd name="T35" fmla="*/ 6 h 66"/>
                  <a:gd name="T36" fmla="*/ 20 w 49"/>
                  <a:gd name="T37" fmla="*/ 15 h 66"/>
                  <a:gd name="T38" fmla="*/ 16 w 49"/>
                  <a:gd name="T39" fmla="*/ 15 h 66"/>
                  <a:gd name="T40" fmla="*/ 16 w 49"/>
                  <a:gd name="T41" fmla="*/ 6 h 66"/>
                  <a:gd name="T42" fmla="*/ 6 w 49"/>
                  <a:gd name="T43" fmla="*/ 6 h 66"/>
                  <a:gd name="T44" fmla="*/ 12 w 49"/>
                  <a:gd name="T45" fmla="*/ 6 h 66"/>
                  <a:gd name="T46" fmla="*/ 12 w 49"/>
                  <a:gd name="T47" fmla="*/ 15 h 66"/>
                  <a:gd name="T48" fmla="*/ 6 w 49"/>
                  <a:gd name="T49" fmla="*/ 15 h 66"/>
                  <a:gd name="T50" fmla="*/ 6 w 49"/>
                  <a:gd name="T51" fmla="*/ 6 h 66"/>
                  <a:gd name="T52" fmla="*/ 41 w 49"/>
                  <a:gd name="T53" fmla="*/ 60 h 66"/>
                  <a:gd name="T54" fmla="*/ 6 w 49"/>
                  <a:gd name="T55" fmla="*/ 60 h 66"/>
                  <a:gd name="T56" fmla="*/ 6 w 49"/>
                  <a:gd name="T57" fmla="*/ 49 h 66"/>
                  <a:gd name="T58" fmla="*/ 41 w 49"/>
                  <a:gd name="T59" fmla="*/ 51 h 66"/>
                  <a:gd name="T60" fmla="*/ 41 w 49"/>
                  <a:gd name="T61" fmla="*/ 6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 h="66">
                    <a:moveTo>
                      <a:pt x="49" y="10"/>
                    </a:moveTo>
                    <a:lnTo>
                      <a:pt x="43" y="0"/>
                    </a:lnTo>
                    <a:lnTo>
                      <a:pt x="0" y="0"/>
                    </a:lnTo>
                    <a:lnTo>
                      <a:pt x="0" y="66"/>
                    </a:lnTo>
                    <a:lnTo>
                      <a:pt x="49" y="66"/>
                    </a:lnTo>
                    <a:lnTo>
                      <a:pt x="49" y="10"/>
                    </a:lnTo>
                    <a:close/>
                    <a:moveTo>
                      <a:pt x="36" y="6"/>
                    </a:moveTo>
                    <a:lnTo>
                      <a:pt x="41" y="6"/>
                    </a:lnTo>
                    <a:lnTo>
                      <a:pt x="41" y="15"/>
                    </a:lnTo>
                    <a:lnTo>
                      <a:pt x="36" y="15"/>
                    </a:lnTo>
                    <a:lnTo>
                      <a:pt x="36" y="6"/>
                    </a:lnTo>
                    <a:close/>
                    <a:moveTo>
                      <a:pt x="26" y="6"/>
                    </a:moveTo>
                    <a:lnTo>
                      <a:pt x="32" y="6"/>
                    </a:lnTo>
                    <a:lnTo>
                      <a:pt x="32" y="15"/>
                    </a:lnTo>
                    <a:lnTo>
                      <a:pt x="26" y="15"/>
                    </a:lnTo>
                    <a:lnTo>
                      <a:pt x="26" y="6"/>
                    </a:lnTo>
                    <a:close/>
                    <a:moveTo>
                      <a:pt x="16" y="6"/>
                    </a:moveTo>
                    <a:lnTo>
                      <a:pt x="22" y="6"/>
                    </a:lnTo>
                    <a:lnTo>
                      <a:pt x="20" y="15"/>
                    </a:lnTo>
                    <a:lnTo>
                      <a:pt x="16" y="15"/>
                    </a:lnTo>
                    <a:lnTo>
                      <a:pt x="16" y="6"/>
                    </a:lnTo>
                    <a:close/>
                    <a:moveTo>
                      <a:pt x="6" y="6"/>
                    </a:moveTo>
                    <a:lnTo>
                      <a:pt x="12" y="6"/>
                    </a:lnTo>
                    <a:lnTo>
                      <a:pt x="12" y="15"/>
                    </a:lnTo>
                    <a:lnTo>
                      <a:pt x="6" y="15"/>
                    </a:lnTo>
                    <a:lnTo>
                      <a:pt x="6" y="6"/>
                    </a:lnTo>
                    <a:close/>
                    <a:moveTo>
                      <a:pt x="41" y="60"/>
                    </a:moveTo>
                    <a:lnTo>
                      <a:pt x="6" y="60"/>
                    </a:lnTo>
                    <a:lnTo>
                      <a:pt x="6" y="49"/>
                    </a:lnTo>
                    <a:lnTo>
                      <a:pt x="41" y="51"/>
                    </a:lnTo>
                    <a:lnTo>
                      <a:pt x="41" y="60"/>
                    </a:lnTo>
                    <a:close/>
                  </a:path>
                </a:pathLst>
              </a:custGeom>
              <a:solidFill>
                <a:srgbClr val="39363A"/>
              </a:solidFill>
              <a:ln>
                <a:noFill/>
              </a:ln>
            </p:spPr>
            <p:txBody>
              <a:bodyPr anchor="ctr"/>
              <a:lstStyle/>
              <a:p>
                <a:pPr algn="ctr"/>
                <a:endParaRPr/>
              </a:p>
            </p:txBody>
          </p:sp>
          <p:sp>
            <p:nvSpPr>
              <p:cNvPr id="191" name="任意多边形: 形状 190"/>
              <p:cNvSpPr/>
              <p:nvPr/>
            </p:nvSpPr>
            <p:spPr bwMode="auto">
              <a:xfrm>
                <a:off x="4495" y="1218"/>
                <a:ext cx="244" cy="148"/>
              </a:xfrm>
              <a:custGeom>
                <a:avLst/>
                <a:gdLst>
                  <a:gd name="T0" fmla="*/ 18 w 244"/>
                  <a:gd name="T1" fmla="*/ 76 h 148"/>
                  <a:gd name="T2" fmla="*/ 18 w 244"/>
                  <a:gd name="T3" fmla="*/ 52 h 148"/>
                  <a:gd name="T4" fmla="*/ 76 w 244"/>
                  <a:gd name="T5" fmla="*/ 25 h 148"/>
                  <a:gd name="T6" fmla="*/ 76 w 244"/>
                  <a:gd name="T7" fmla="*/ 76 h 148"/>
                  <a:gd name="T8" fmla="*/ 84 w 244"/>
                  <a:gd name="T9" fmla="*/ 76 h 148"/>
                  <a:gd name="T10" fmla="*/ 84 w 244"/>
                  <a:gd name="T11" fmla="*/ 52 h 148"/>
                  <a:gd name="T12" fmla="*/ 143 w 244"/>
                  <a:gd name="T13" fmla="*/ 25 h 148"/>
                  <a:gd name="T14" fmla="*/ 143 w 244"/>
                  <a:gd name="T15" fmla="*/ 76 h 148"/>
                  <a:gd name="T16" fmla="*/ 162 w 244"/>
                  <a:gd name="T17" fmla="*/ 76 h 148"/>
                  <a:gd name="T18" fmla="*/ 162 w 244"/>
                  <a:gd name="T19" fmla="*/ 0 h 148"/>
                  <a:gd name="T20" fmla="*/ 188 w 244"/>
                  <a:gd name="T21" fmla="*/ 0 h 148"/>
                  <a:gd name="T22" fmla="*/ 188 w 244"/>
                  <a:gd name="T23" fmla="*/ 76 h 148"/>
                  <a:gd name="T24" fmla="*/ 197 w 244"/>
                  <a:gd name="T25" fmla="*/ 76 h 148"/>
                  <a:gd name="T26" fmla="*/ 197 w 244"/>
                  <a:gd name="T27" fmla="*/ 0 h 148"/>
                  <a:gd name="T28" fmla="*/ 223 w 244"/>
                  <a:gd name="T29" fmla="*/ 0 h 148"/>
                  <a:gd name="T30" fmla="*/ 223 w 244"/>
                  <a:gd name="T31" fmla="*/ 76 h 148"/>
                  <a:gd name="T32" fmla="*/ 244 w 244"/>
                  <a:gd name="T33" fmla="*/ 76 h 148"/>
                  <a:gd name="T34" fmla="*/ 244 w 244"/>
                  <a:gd name="T35" fmla="*/ 148 h 148"/>
                  <a:gd name="T36" fmla="*/ 0 w 244"/>
                  <a:gd name="T37" fmla="*/ 148 h 148"/>
                  <a:gd name="T38" fmla="*/ 0 w 244"/>
                  <a:gd name="T39" fmla="*/ 76 h 148"/>
                  <a:gd name="T40" fmla="*/ 18 w 244"/>
                  <a:gd name="T41" fmla="*/ 7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4" h="148">
                    <a:moveTo>
                      <a:pt x="18" y="76"/>
                    </a:moveTo>
                    <a:lnTo>
                      <a:pt x="18" y="52"/>
                    </a:lnTo>
                    <a:lnTo>
                      <a:pt x="76" y="25"/>
                    </a:lnTo>
                    <a:lnTo>
                      <a:pt x="76" y="76"/>
                    </a:lnTo>
                    <a:lnTo>
                      <a:pt x="84" y="76"/>
                    </a:lnTo>
                    <a:lnTo>
                      <a:pt x="84" y="52"/>
                    </a:lnTo>
                    <a:lnTo>
                      <a:pt x="143" y="25"/>
                    </a:lnTo>
                    <a:lnTo>
                      <a:pt x="143" y="76"/>
                    </a:lnTo>
                    <a:lnTo>
                      <a:pt x="162" y="76"/>
                    </a:lnTo>
                    <a:lnTo>
                      <a:pt x="162" y="0"/>
                    </a:lnTo>
                    <a:lnTo>
                      <a:pt x="188" y="0"/>
                    </a:lnTo>
                    <a:lnTo>
                      <a:pt x="188" y="76"/>
                    </a:lnTo>
                    <a:lnTo>
                      <a:pt x="197" y="76"/>
                    </a:lnTo>
                    <a:lnTo>
                      <a:pt x="197" y="0"/>
                    </a:lnTo>
                    <a:lnTo>
                      <a:pt x="223" y="0"/>
                    </a:lnTo>
                    <a:lnTo>
                      <a:pt x="223" y="76"/>
                    </a:lnTo>
                    <a:lnTo>
                      <a:pt x="244" y="76"/>
                    </a:lnTo>
                    <a:lnTo>
                      <a:pt x="244" y="148"/>
                    </a:lnTo>
                    <a:lnTo>
                      <a:pt x="0" y="148"/>
                    </a:lnTo>
                    <a:lnTo>
                      <a:pt x="0" y="76"/>
                    </a:lnTo>
                    <a:lnTo>
                      <a:pt x="18" y="76"/>
                    </a:lnTo>
                    <a:close/>
                  </a:path>
                </a:pathLst>
              </a:custGeom>
              <a:solidFill>
                <a:srgbClr val="39363A"/>
              </a:solidFill>
              <a:ln>
                <a:noFill/>
              </a:ln>
            </p:spPr>
            <p:txBody>
              <a:bodyPr anchor="ctr"/>
              <a:lstStyle/>
              <a:p>
                <a:pPr algn="ctr"/>
                <a:endParaRPr/>
              </a:p>
            </p:txBody>
          </p:sp>
          <p:sp>
            <p:nvSpPr>
              <p:cNvPr id="192" name="任意多边形: 形状 191"/>
              <p:cNvSpPr/>
              <p:nvPr/>
            </p:nvSpPr>
            <p:spPr bwMode="auto">
              <a:xfrm>
                <a:off x="3752" y="2283"/>
                <a:ext cx="59" cy="30"/>
              </a:xfrm>
              <a:custGeom>
                <a:avLst/>
                <a:gdLst>
                  <a:gd name="T0" fmla="*/ 30 w 30"/>
                  <a:gd name="T1" fmla="*/ 0 h 15"/>
                  <a:gd name="T2" fmla="*/ 17 w 30"/>
                  <a:gd name="T3" fmla="*/ 0 h 15"/>
                  <a:gd name="T4" fmla="*/ 0 w 30"/>
                  <a:gd name="T5" fmla="*/ 15 h 15"/>
                  <a:gd name="T6" fmla="*/ 30 w 30"/>
                  <a:gd name="T7" fmla="*/ 15 h 15"/>
                  <a:gd name="T8" fmla="*/ 30 w 30"/>
                  <a:gd name="T9" fmla="*/ 0 h 15"/>
                </a:gdLst>
                <a:ahLst/>
                <a:cxnLst>
                  <a:cxn ang="0">
                    <a:pos x="T0" y="T1"/>
                  </a:cxn>
                  <a:cxn ang="0">
                    <a:pos x="T2" y="T3"/>
                  </a:cxn>
                  <a:cxn ang="0">
                    <a:pos x="T4" y="T5"/>
                  </a:cxn>
                  <a:cxn ang="0">
                    <a:pos x="T6" y="T7"/>
                  </a:cxn>
                  <a:cxn ang="0">
                    <a:pos x="T8" y="T9"/>
                  </a:cxn>
                </a:cxnLst>
                <a:rect l="0" t="0" r="r" b="b"/>
                <a:pathLst>
                  <a:path w="30" h="15">
                    <a:moveTo>
                      <a:pt x="30" y="0"/>
                    </a:moveTo>
                    <a:cubicBezTo>
                      <a:pt x="30" y="0"/>
                      <a:pt x="28" y="0"/>
                      <a:pt x="17" y="0"/>
                    </a:cubicBezTo>
                    <a:cubicBezTo>
                      <a:pt x="5" y="0"/>
                      <a:pt x="0" y="15"/>
                      <a:pt x="0" y="15"/>
                    </a:cubicBezTo>
                    <a:cubicBezTo>
                      <a:pt x="30" y="15"/>
                      <a:pt x="30" y="15"/>
                      <a:pt x="30" y="15"/>
                    </a:cubicBezTo>
                    <a:lnTo>
                      <a:pt x="30" y="0"/>
                    </a:lnTo>
                    <a:close/>
                  </a:path>
                </a:pathLst>
              </a:custGeom>
              <a:solidFill>
                <a:srgbClr val="39363A"/>
              </a:solidFill>
              <a:ln>
                <a:noFill/>
              </a:ln>
            </p:spPr>
            <p:txBody>
              <a:bodyPr anchor="ctr"/>
              <a:lstStyle/>
              <a:p>
                <a:pPr algn="ctr"/>
                <a:endParaRPr/>
              </a:p>
            </p:txBody>
          </p:sp>
          <p:sp>
            <p:nvSpPr>
              <p:cNvPr id="193" name="任意多边形: 形状 192"/>
              <p:cNvSpPr/>
              <p:nvPr/>
            </p:nvSpPr>
            <p:spPr bwMode="auto">
              <a:xfrm>
                <a:off x="3713" y="2318"/>
                <a:ext cx="203" cy="61"/>
              </a:xfrm>
              <a:custGeom>
                <a:avLst/>
                <a:gdLst>
                  <a:gd name="T0" fmla="*/ 102 w 104"/>
                  <a:gd name="T1" fmla="*/ 24 h 31"/>
                  <a:gd name="T2" fmla="*/ 102 w 104"/>
                  <a:gd name="T3" fmla="*/ 21 h 31"/>
                  <a:gd name="T4" fmla="*/ 102 w 104"/>
                  <a:gd name="T5" fmla="*/ 9 h 31"/>
                  <a:gd name="T6" fmla="*/ 92 w 104"/>
                  <a:gd name="T7" fmla="*/ 0 h 31"/>
                  <a:gd name="T8" fmla="*/ 12 w 104"/>
                  <a:gd name="T9" fmla="*/ 0 h 31"/>
                  <a:gd name="T10" fmla="*/ 3 w 104"/>
                  <a:gd name="T11" fmla="*/ 9 h 31"/>
                  <a:gd name="T12" fmla="*/ 3 w 104"/>
                  <a:gd name="T13" fmla="*/ 21 h 31"/>
                  <a:gd name="T14" fmla="*/ 3 w 104"/>
                  <a:gd name="T15" fmla="*/ 22 h 31"/>
                  <a:gd name="T16" fmla="*/ 0 w 104"/>
                  <a:gd name="T17" fmla="*/ 26 h 31"/>
                  <a:gd name="T18" fmla="*/ 3 w 104"/>
                  <a:gd name="T19" fmla="*/ 29 h 31"/>
                  <a:gd name="T20" fmla="*/ 7 w 104"/>
                  <a:gd name="T21" fmla="*/ 29 h 31"/>
                  <a:gd name="T22" fmla="*/ 12 w 104"/>
                  <a:gd name="T23" fmla="*/ 31 h 31"/>
                  <a:gd name="T24" fmla="*/ 14 w 104"/>
                  <a:gd name="T25" fmla="*/ 31 h 31"/>
                  <a:gd name="T26" fmla="*/ 13 w 104"/>
                  <a:gd name="T27" fmla="*/ 27 h 31"/>
                  <a:gd name="T28" fmla="*/ 25 w 104"/>
                  <a:gd name="T29" fmla="*/ 15 h 31"/>
                  <a:gd name="T30" fmla="*/ 36 w 104"/>
                  <a:gd name="T31" fmla="*/ 27 h 31"/>
                  <a:gd name="T32" fmla="*/ 35 w 104"/>
                  <a:gd name="T33" fmla="*/ 31 h 31"/>
                  <a:gd name="T34" fmla="*/ 68 w 104"/>
                  <a:gd name="T35" fmla="*/ 31 h 31"/>
                  <a:gd name="T36" fmla="*/ 67 w 104"/>
                  <a:gd name="T37" fmla="*/ 27 h 31"/>
                  <a:gd name="T38" fmla="*/ 79 w 104"/>
                  <a:gd name="T39" fmla="*/ 15 h 31"/>
                  <a:gd name="T40" fmla="*/ 91 w 104"/>
                  <a:gd name="T41" fmla="*/ 27 h 31"/>
                  <a:gd name="T42" fmla="*/ 90 w 104"/>
                  <a:gd name="T43" fmla="*/ 31 h 31"/>
                  <a:gd name="T44" fmla="*/ 92 w 104"/>
                  <a:gd name="T45" fmla="*/ 31 h 31"/>
                  <a:gd name="T46" fmla="*/ 98 w 104"/>
                  <a:gd name="T47" fmla="*/ 29 h 31"/>
                  <a:gd name="T48" fmla="*/ 99 w 104"/>
                  <a:gd name="T49" fmla="*/ 29 h 31"/>
                  <a:gd name="T50" fmla="*/ 101 w 104"/>
                  <a:gd name="T51" fmla="*/ 29 h 31"/>
                  <a:gd name="T52" fmla="*/ 104 w 104"/>
                  <a:gd name="T53" fmla="*/ 26 h 31"/>
                  <a:gd name="T54" fmla="*/ 102 w 104"/>
                  <a:gd name="T55" fmla="*/ 24 h 31"/>
                  <a:gd name="T56" fmla="*/ 5 w 104"/>
                  <a:gd name="T57" fmla="*/ 19 h 31"/>
                  <a:gd name="T58" fmla="*/ 4 w 104"/>
                  <a:gd name="T59" fmla="*/ 14 h 31"/>
                  <a:gd name="T60" fmla="*/ 5 w 104"/>
                  <a:gd name="T61" fmla="*/ 10 h 31"/>
                  <a:gd name="T62" fmla="*/ 6 w 104"/>
                  <a:gd name="T63" fmla="*/ 14 h 31"/>
                  <a:gd name="T64" fmla="*/ 5 w 104"/>
                  <a:gd name="T65" fmla="*/ 19 h 31"/>
                  <a:gd name="T66" fmla="*/ 47 w 104"/>
                  <a:gd name="T67" fmla="*/ 7 h 31"/>
                  <a:gd name="T68" fmla="*/ 46 w 104"/>
                  <a:gd name="T69" fmla="*/ 8 h 31"/>
                  <a:gd name="T70" fmla="*/ 38 w 104"/>
                  <a:gd name="T71" fmla="*/ 8 h 31"/>
                  <a:gd name="T72" fmla="*/ 37 w 104"/>
                  <a:gd name="T73" fmla="*/ 7 h 31"/>
                  <a:gd name="T74" fmla="*/ 37 w 104"/>
                  <a:gd name="T75" fmla="*/ 6 h 31"/>
                  <a:gd name="T76" fmla="*/ 38 w 104"/>
                  <a:gd name="T77" fmla="*/ 5 h 31"/>
                  <a:gd name="T78" fmla="*/ 46 w 104"/>
                  <a:gd name="T79" fmla="*/ 5 h 31"/>
                  <a:gd name="T80" fmla="*/ 47 w 104"/>
                  <a:gd name="T81" fmla="*/ 6 h 31"/>
                  <a:gd name="T82" fmla="*/ 47 w 104"/>
                  <a:gd name="T83"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31">
                    <a:moveTo>
                      <a:pt x="102" y="24"/>
                    </a:moveTo>
                    <a:cubicBezTo>
                      <a:pt x="102" y="23"/>
                      <a:pt x="102" y="22"/>
                      <a:pt x="102" y="21"/>
                    </a:cubicBezTo>
                    <a:cubicBezTo>
                      <a:pt x="102" y="9"/>
                      <a:pt x="102" y="9"/>
                      <a:pt x="102" y="9"/>
                    </a:cubicBezTo>
                    <a:cubicBezTo>
                      <a:pt x="102" y="4"/>
                      <a:pt x="98" y="0"/>
                      <a:pt x="92" y="0"/>
                    </a:cubicBezTo>
                    <a:cubicBezTo>
                      <a:pt x="12" y="0"/>
                      <a:pt x="12" y="0"/>
                      <a:pt x="12" y="0"/>
                    </a:cubicBezTo>
                    <a:cubicBezTo>
                      <a:pt x="7" y="0"/>
                      <a:pt x="3" y="4"/>
                      <a:pt x="3" y="9"/>
                    </a:cubicBezTo>
                    <a:cubicBezTo>
                      <a:pt x="3" y="21"/>
                      <a:pt x="3" y="21"/>
                      <a:pt x="3" y="21"/>
                    </a:cubicBezTo>
                    <a:cubicBezTo>
                      <a:pt x="3" y="21"/>
                      <a:pt x="3" y="22"/>
                      <a:pt x="3" y="22"/>
                    </a:cubicBezTo>
                    <a:cubicBezTo>
                      <a:pt x="1" y="23"/>
                      <a:pt x="0" y="24"/>
                      <a:pt x="0" y="26"/>
                    </a:cubicBezTo>
                    <a:cubicBezTo>
                      <a:pt x="0" y="28"/>
                      <a:pt x="1" y="29"/>
                      <a:pt x="3" y="29"/>
                    </a:cubicBezTo>
                    <a:cubicBezTo>
                      <a:pt x="7" y="29"/>
                      <a:pt x="7" y="29"/>
                      <a:pt x="7" y="29"/>
                    </a:cubicBezTo>
                    <a:cubicBezTo>
                      <a:pt x="9" y="30"/>
                      <a:pt x="10" y="31"/>
                      <a:pt x="12" y="31"/>
                    </a:cubicBezTo>
                    <a:cubicBezTo>
                      <a:pt x="14" y="31"/>
                      <a:pt x="14" y="31"/>
                      <a:pt x="14" y="31"/>
                    </a:cubicBezTo>
                    <a:cubicBezTo>
                      <a:pt x="13" y="29"/>
                      <a:pt x="13" y="28"/>
                      <a:pt x="13" y="27"/>
                    </a:cubicBezTo>
                    <a:cubicBezTo>
                      <a:pt x="13" y="20"/>
                      <a:pt x="18" y="15"/>
                      <a:pt x="25" y="15"/>
                    </a:cubicBezTo>
                    <a:cubicBezTo>
                      <a:pt x="31" y="15"/>
                      <a:pt x="36" y="20"/>
                      <a:pt x="36" y="27"/>
                    </a:cubicBezTo>
                    <a:cubicBezTo>
                      <a:pt x="36" y="28"/>
                      <a:pt x="36" y="29"/>
                      <a:pt x="35" y="31"/>
                    </a:cubicBezTo>
                    <a:cubicBezTo>
                      <a:pt x="68" y="31"/>
                      <a:pt x="68" y="31"/>
                      <a:pt x="68" y="31"/>
                    </a:cubicBezTo>
                    <a:cubicBezTo>
                      <a:pt x="68" y="29"/>
                      <a:pt x="67" y="28"/>
                      <a:pt x="67" y="27"/>
                    </a:cubicBezTo>
                    <a:cubicBezTo>
                      <a:pt x="67" y="20"/>
                      <a:pt x="73" y="15"/>
                      <a:pt x="79" y="15"/>
                    </a:cubicBezTo>
                    <a:cubicBezTo>
                      <a:pt x="85" y="15"/>
                      <a:pt x="91" y="20"/>
                      <a:pt x="91" y="27"/>
                    </a:cubicBezTo>
                    <a:cubicBezTo>
                      <a:pt x="91" y="28"/>
                      <a:pt x="90" y="29"/>
                      <a:pt x="90" y="31"/>
                    </a:cubicBezTo>
                    <a:cubicBezTo>
                      <a:pt x="92" y="31"/>
                      <a:pt x="92" y="31"/>
                      <a:pt x="92" y="31"/>
                    </a:cubicBezTo>
                    <a:cubicBezTo>
                      <a:pt x="95" y="31"/>
                      <a:pt x="97" y="30"/>
                      <a:pt x="98" y="29"/>
                    </a:cubicBezTo>
                    <a:cubicBezTo>
                      <a:pt x="99" y="29"/>
                      <a:pt x="99" y="29"/>
                      <a:pt x="99" y="29"/>
                    </a:cubicBezTo>
                    <a:cubicBezTo>
                      <a:pt x="101" y="29"/>
                      <a:pt x="101" y="29"/>
                      <a:pt x="101" y="29"/>
                    </a:cubicBezTo>
                    <a:cubicBezTo>
                      <a:pt x="103" y="29"/>
                      <a:pt x="104" y="27"/>
                      <a:pt x="104" y="26"/>
                    </a:cubicBezTo>
                    <a:cubicBezTo>
                      <a:pt x="104" y="25"/>
                      <a:pt x="103" y="24"/>
                      <a:pt x="102" y="24"/>
                    </a:cubicBezTo>
                    <a:close/>
                    <a:moveTo>
                      <a:pt x="5" y="19"/>
                    </a:moveTo>
                    <a:cubicBezTo>
                      <a:pt x="5" y="19"/>
                      <a:pt x="4" y="17"/>
                      <a:pt x="4" y="14"/>
                    </a:cubicBezTo>
                    <a:cubicBezTo>
                      <a:pt x="4" y="12"/>
                      <a:pt x="5" y="10"/>
                      <a:pt x="5" y="10"/>
                    </a:cubicBezTo>
                    <a:cubicBezTo>
                      <a:pt x="6" y="10"/>
                      <a:pt x="6" y="12"/>
                      <a:pt x="6" y="14"/>
                    </a:cubicBezTo>
                    <a:cubicBezTo>
                      <a:pt x="6" y="17"/>
                      <a:pt x="6" y="19"/>
                      <a:pt x="5" y="19"/>
                    </a:cubicBezTo>
                    <a:close/>
                    <a:moveTo>
                      <a:pt x="47" y="7"/>
                    </a:moveTo>
                    <a:cubicBezTo>
                      <a:pt x="47" y="8"/>
                      <a:pt x="46" y="8"/>
                      <a:pt x="46" y="8"/>
                    </a:cubicBezTo>
                    <a:cubicBezTo>
                      <a:pt x="38" y="8"/>
                      <a:pt x="38" y="8"/>
                      <a:pt x="38" y="8"/>
                    </a:cubicBezTo>
                    <a:cubicBezTo>
                      <a:pt x="37" y="8"/>
                      <a:pt x="37" y="8"/>
                      <a:pt x="37" y="7"/>
                    </a:cubicBezTo>
                    <a:cubicBezTo>
                      <a:pt x="37" y="6"/>
                      <a:pt x="37" y="6"/>
                      <a:pt x="37" y="6"/>
                    </a:cubicBezTo>
                    <a:cubicBezTo>
                      <a:pt x="37" y="5"/>
                      <a:pt x="37" y="5"/>
                      <a:pt x="38" y="5"/>
                    </a:cubicBezTo>
                    <a:cubicBezTo>
                      <a:pt x="46" y="5"/>
                      <a:pt x="46" y="5"/>
                      <a:pt x="46" y="5"/>
                    </a:cubicBezTo>
                    <a:cubicBezTo>
                      <a:pt x="46" y="5"/>
                      <a:pt x="47" y="5"/>
                      <a:pt x="47" y="6"/>
                    </a:cubicBezTo>
                    <a:lnTo>
                      <a:pt x="47" y="7"/>
                    </a:lnTo>
                    <a:close/>
                  </a:path>
                </a:pathLst>
              </a:custGeom>
              <a:solidFill>
                <a:srgbClr val="39363A"/>
              </a:solidFill>
              <a:ln>
                <a:noFill/>
              </a:ln>
            </p:spPr>
            <p:txBody>
              <a:bodyPr anchor="ctr"/>
              <a:lstStyle/>
              <a:p>
                <a:pPr algn="ctr"/>
                <a:endParaRPr/>
              </a:p>
            </p:txBody>
          </p:sp>
          <p:sp>
            <p:nvSpPr>
              <p:cNvPr id="194" name="任意多边形: 形状 193"/>
              <p:cNvSpPr/>
              <p:nvPr/>
            </p:nvSpPr>
            <p:spPr bwMode="auto">
              <a:xfrm>
                <a:off x="3742" y="2352"/>
                <a:ext cx="37" cy="37"/>
              </a:xfrm>
              <a:custGeom>
                <a:avLst/>
                <a:gdLst>
                  <a:gd name="T0" fmla="*/ 10 w 19"/>
                  <a:gd name="T1" fmla="*/ 0 h 19"/>
                  <a:gd name="T2" fmla="*/ 0 w 19"/>
                  <a:gd name="T3" fmla="*/ 10 h 19"/>
                  <a:gd name="T4" fmla="*/ 10 w 19"/>
                  <a:gd name="T5" fmla="*/ 19 h 19"/>
                  <a:gd name="T6" fmla="*/ 19 w 19"/>
                  <a:gd name="T7" fmla="*/ 10 h 19"/>
                  <a:gd name="T8" fmla="*/ 10 w 19"/>
                  <a:gd name="T9" fmla="*/ 0 h 19"/>
                  <a:gd name="T10" fmla="*/ 10 w 19"/>
                  <a:gd name="T11" fmla="*/ 14 h 19"/>
                  <a:gd name="T12" fmla="*/ 5 w 19"/>
                  <a:gd name="T13" fmla="*/ 10 h 19"/>
                  <a:gd name="T14" fmla="*/ 10 w 19"/>
                  <a:gd name="T15" fmla="*/ 5 h 19"/>
                  <a:gd name="T16" fmla="*/ 14 w 19"/>
                  <a:gd name="T17" fmla="*/ 10 h 19"/>
                  <a:gd name="T18" fmla="*/ 10 w 19"/>
                  <a:gd name="T19"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9">
                    <a:moveTo>
                      <a:pt x="10" y="0"/>
                    </a:moveTo>
                    <a:cubicBezTo>
                      <a:pt x="4" y="0"/>
                      <a:pt x="0" y="4"/>
                      <a:pt x="0" y="10"/>
                    </a:cubicBezTo>
                    <a:cubicBezTo>
                      <a:pt x="0" y="15"/>
                      <a:pt x="4" y="19"/>
                      <a:pt x="10" y="19"/>
                    </a:cubicBezTo>
                    <a:cubicBezTo>
                      <a:pt x="15" y="19"/>
                      <a:pt x="19" y="15"/>
                      <a:pt x="19" y="10"/>
                    </a:cubicBezTo>
                    <a:cubicBezTo>
                      <a:pt x="19" y="4"/>
                      <a:pt x="15" y="0"/>
                      <a:pt x="10" y="0"/>
                    </a:cubicBezTo>
                    <a:close/>
                    <a:moveTo>
                      <a:pt x="10" y="14"/>
                    </a:moveTo>
                    <a:cubicBezTo>
                      <a:pt x="7" y="14"/>
                      <a:pt x="5" y="12"/>
                      <a:pt x="5" y="10"/>
                    </a:cubicBezTo>
                    <a:cubicBezTo>
                      <a:pt x="5" y="7"/>
                      <a:pt x="7" y="5"/>
                      <a:pt x="10" y="5"/>
                    </a:cubicBezTo>
                    <a:cubicBezTo>
                      <a:pt x="12" y="5"/>
                      <a:pt x="14" y="7"/>
                      <a:pt x="14" y="10"/>
                    </a:cubicBezTo>
                    <a:cubicBezTo>
                      <a:pt x="14" y="12"/>
                      <a:pt x="12" y="14"/>
                      <a:pt x="10" y="14"/>
                    </a:cubicBezTo>
                    <a:close/>
                  </a:path>
                </a:pathLst>
              </a:custGeom>
              <a:solidFill>
                <a:srgbClr val="39363A"/>
              </a:solidFill>
              <a:ln>
                <a:noFill/>
              </a:ln>
            </p:spPr>
            <p:txBody>
              <a:bodyPr anchor="ctr"/>
              <a:lstStyle/>
              <a:p>
                <a:pPr algn="ctr"/>
                <a:endParaRPr/>
              </a:p>
            </p:txBody>
          </p:sp>
          <p:sp>
            <p:nvSpPr>
              <p:cNvPr id="195" name="任意多边形: 形状 194"/>
              <p:cNvSpPr/>
              <p:nvPr/>
            </p:nvSpPr>
            <p:spPr bwMode="auto">
              <a:xfrm>
                <a:off x="3850" y="2352"/>
                <a:ext cx="35" cy="37"/>
              </a:xfrm>
              <a:custGeom>
                <a:avLst/>
                <a:gdLst>
                  <a:gd name="T0" fmla="*/ 9 w 18"/>
                  <a:gd name="T1" fmla="*/ 0 h 19"/>
                  <a:gd name="T2" fmla="*/ 0 w 18"/>
                  <a:gd name="T3" fmla="*/ 10 h 19"/>
                  <a:gd name="T4" fmla="*/ 9 w 18"/>
                  <a:gd name="T5" fmla="*/ 19 h 19"/>
                  <a:gd name="T6" fmla="*/ 18 w 18"/>
                  <a:gd name="T7" fmla="*/ 10 h 19"/>
                  <a:gd name="T8" fmla="*/ 9 w 18"/>
                  <a:gd name="T9" fmla="*/ 0 h 19"/>
                  <a:gd name="T10" fmla="*/ 9 w 18"/>
                  <a:gd name="T11" fmla="*/ 14 h 19"/>
                  <a:gd name="T12" fmla="*/ 5 w 18"/>
                  <a:gd name="T13" fmla="*/ 10 h 19"/>
                  <a:gd name="T14" fmla="*/ 9 w 18"/>
                  <a:gd name="T15" fmla="*/ 5 h 19"/>
                  <a:gd name="T16" fmla="*/ 13 w 18"/>
                  <a:gd name="T17" fmla="*/ 10 h 19"/>
                  <a:gd name="T18" fmla="*/ 9 w 18"/>
                  <a:gd name="T19"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9">
                    <a:moveTo>
                      <a:pt x="9" y="0"/>
                    </a:moveTo>
                    <a:cubicBezTo>
                      <a:pt x="4" y="0"/>
                      <a:pt x="0" y="4"/>
                      <a:pt x="0" y="10"/>
                    </a:cubicBezTo>
                    <a:cubicBezTo>
                      <a:pt x="0" y="15"/>
                      <a:pt x="4" y="19"/>
                      <a:pt x="9" y="19"/>
                    </a:cubicBezTo>
                    <a:cubicBezTo>
                      <a:pt x="14" y="19"/>
                      <a:pt x="18" y="15"/>
                      <a:pt x="18" y="10"/>
                    </a:cubicBezTo>
                    <a:cubicBezTo>
                      <a:pt x="18" y="4"/>
                      <a:pt x="14" y="0"/>
                      <a:pt x="9" y="0"/>
                    </a:cubicBezTo>
                    <a:close/>
                    <a:moveTo>
                      <a:pt x="9" y="14"/>
                    </a:moveTo>
                    <a:cubicBezTo>
                      <a:pt x="7" y="14"/>
                      <a:pt x="5" y="12"/>
                      <a:pt x="5" y="10"/>
                    </a:cubicBezTo>
                    <a:cubicBezTo>
                      <a:pt x="5" y="7"/>
                      <a:pt x="7" y="5"/>
                      <a:pt x="9" y="5"/>
                    </a:cubicBezTo>
                    <a:cubicBezTo>
                      <a:pt x="11" y="5"/>
                      <a:pt x="13" y="7"/>
                      <a:pt x="13" y="10"/>
                    </a:cubicBezTo>
                    <a:cubicBezTo>
                      <a:pt x="13" y="12"/>
                      <a:pt x="11" y="14"/>
                      <a:pt x="9" y="14"/>
                    </a:cubicBezTo>
                    <a:close/>
                  </a:path>
                </a:pathLst>
              </a:custGeom>
              <a:solidFill>
                <a:srgbClr val="39363A"/>
              </a:solidFill>
              <a:ln>
                <a:noFill/>
              </a:ln>
            </p:spPr>
            <p:txBody>
              <a:bodyPr anchor="ctr"/>
              <a:lstStyle/>
              <a:p>
                <a:pPr algn="ctr"/>
                <a:endParaRPr/>
              </a:p>
            </p:txBody>
          </p:sp>
          <p:sp>
            <p:nvSpPr>
              <p:cNvPr id="196" name="任意多边形: 形状 195"/>
              <p:cNvSpPr/>
              <p:nvPr/>
            </p:nvSpPr>
            <p:spPr bwMode="auto">
              <a:xfrm>
                <a:off x="4342" y="3376"/>
                <a:ext cx="88" cy="43"/>
              </a:xfrm>
              <a:custGeom>
                <a:avLst/>
                <a:gdLst>
                  <a:gd name="T0" fmla="*/ 45 w 45"/>
                  <a:gd name="T1" fmla="*/ 0 h 22"/>
                  <a:gd name="T2" fmla="*/ 25 w 45"/>
                  <a:gd name="T3" fmla="*/ 0 h 22"/>
                  <a:gd name="T4" fmla="*/ 0 w 45"/>
                  <a:gd name="T5" fmla="*/ 22 h 22"/>
                  <a:gd name="T6" fmla="*/ 45 w 45"/>
                  <a:gd name="T7" fmla="*/ 22 h 22"/>
                  <a:gd name="T8" fmla="*/ 45 w 45"/>
                  <a:gd name="T9" fmla="*/ 0 h 22"/>
                </a:gdLst>
                <a:ahLst/>
                <a:cxnLst>
                  <a:cxn ang="0">
                    <a:pos x="T0" y="T1"/>
                  </a:cxn>
                  <a:cxn ang="0">
                    <a:pos x="T2" y="T3"/>
                  </a:cxn>
                  <a:cxn ang="0">
                    <a:pos x="T4" y="T5"/>
                  </a:cxn>
                  <a:cxn ang="0">
                    <a:pos x="T6" y="T7"/>
                  </a:cxn>
                  <a:cxn ang="0">
                    <a:pos x="T8" y="T9"/>
                  </a:cxn>
                </a:cxnLst>
                <a:rect l="0" t="0" r="r" b="b"/>
                <a:pathLst>
                  <a:path w="45" h="22">
                    <a:moveTo>
                      <a:pt x="45" y="0"/>
                    </a:moveTo>
                    <a:cubicBezTo>
                      <a:pt x="45" y="0"/>
                      <a:pt x="43" y="0"/>
                      <a:pt x="25" y="0"/>
                    </a:cubicBezTo>
                    <a:cubicBezTo>
                      <a:pt x="7" y="0"/>
                      <a:pt x="0" y="22"/>
                      <a:pt x="0" y="22"/>
                    </a:cubicBezTo>
                    <a:cubicBezTo>
                      <a:pt x="45" y="22"/>
                      <a:pt x="45" y="22"/>
                      <a:pt x="45" y="22"/>
                    </a:cubicBezTo>
                    <a:lnTo>
                      <a:pt x="45" y="0"/>
                    </a:lnTo>
                    <a:close/>
                  </a:path>
                </a:pathLst>
              </a:custGeom>
              <a:solidFill>
                <a:srgbClr val="39363A"/>
              </a:solidFill>
              <a:ln>
                <a:noFill/>
              </a:ln>
            </p:spPr>
            <p:txBody>
              <a:bodyPr anchor="ctr"/>
              <a:lstStyle/>
              <a:p>
                <a:pPr algn="ctr"/>
                <a:endParaRPr/>
              </a:p>
            </p:txBody>
          </p:sp>
          <p:sp>
            <p:nvSpPr>
              <p:cNvPr id="197" name="任意多边形: 形状 196"/>
              <p:cNvSpPr/>
              <p:nvPr/>
            </p:nvSpPr>
            <p:spPr bwMode="auto">
              <a:xfrm>
                <a:off x="4282" y="3427"/>
                <a:ext cx="309" cy="92"/>
              </a:xfrm>
              <a:custGeom>
                <a:avLst/>
                <a:gdLst>
                  <a:gd name="T0" fmla="*/ 155 w 158"/>
                  <a:gd name="T1" fmla="*/ 37 h 47"/>
                  <a:gd name="T2" fmla="*/ 156 w 158"/>
                  <a:gd name="T3" fmla="*/ 33 h 47"/>
                  <a:gd name="T4" fmla="*/ 156 w 158"/>
                  <a:gd name="T5" fmla="*/ 15 h 47"/>
                  <a:gd name="T6" fmla="*/ 141 w 158"/>
                  <a:gd name="T7" fmla="*/ 0 h 47"/>
                  <a:gd name="T8" fmla="*/ 19 w 158"/>
                  <a:gd name="T9" fmla="*/ 0 h 47"/>
                  <a:gd name="T10" fmla="*/ 4 w 158"/>
                  <a:gd name="T11" fmla="*/ 15 h 47"/>
                  <a:gd name="T12" fmla="*/ 4 w 158"/>
                  <a:gd name="T13" fmla="*/ 33 h 47"/>
                  <a:gd name="T14" fmla="*/ 4 w 158"/>
                  <a:gd name="T15" fmla="*/ 35 h 47"/>
                  <a:gd name="T16" fmla="*/ 0 w 158"/>
                  <a:gd name="T17" fmla="*/ 40 h 47"/>
                  <a:gd name="T18" fmla="*/ 5 w 158"/>
                  <a:gd name="T19" fmla="*/ 45 h 47"/>
                  <a:gd name="T20" fmla="*/ 11 w 158"/>
                  <a:gd name="T21" fmla="*/ 45 h 47"/>
                  <a:gd name="T22" fmla="*/ 19 w 158"/>
                  <a:gd name="T23" fmla="*/ 47 h 47"/>
                  <a:gd name="T24" fmla="*/ 21 w 158"/>
                  <a:gd name="T25" fmla="*/ 47 h 47"/>
                  <a:gd name="T26" fmla="*/ 20 w 158"/>
                  <a:gd name="T27" fmla="*/ 41 h 47"/>
                  <a:gd name="T28" fmla="*/ 37 w 158"/>
                  <a:gd name="T29" fmla="*/ 24 h 47"/>
                  <a:gd name="T30" fmla="*/ 55 w 158"/>
                  <a:gd name="T31" fmla="*/ 41 h 47"/>
                  <a:gd name="T32" fmla="*/ 54 w 158"/>
                  <a:gd name="T33" fmla="*/ 47 h 47"/>
                  <a:gd name="T34" fmla="*/ 104 w 158"/>
                  <a:gd name="T35" fmla="*/ 47 h 47"/>
                  <a:gd name="T36" fmla="*/ 103 w 158"/>
                  <a:gd name="T37" fmla="*/ 41 h 47"/>
                  <a:gd name="T38" fmla="*/ 120 w 158"/>
                  <a:gd name="T39" fmla="*/ 24 h 47"/>
                  <a:gd name="T40" fmla="*/ 138 w 158"/>
                  <a:gd name="T41" fmla="*/ 41 h 47"/>
                  <a:gd name="T42" fmla="*/ 137 w 158"/>
                  <a:gd name="T43" fmla="*/ 47 h 47"/>
                  <a:gd name="T44" fmla="*/ 141 w 158"/>
                  <a:gd name="T45" fmla="*/ 47 h 47"/>
                  <a:gd name="T46" fmla="*/ 150 w 158"/>
                  <a:gd name="T47" fmla="*/ 44 h 47"/>
                  <a:gd name="T48" fmla="*/ 151 w 158"/>
                  <a:gd name="T49" fmla="*/ 44 h 47"/>
                  <a:gd name="T50" fmla="*/ 154 w 158"/>
                  <a:gd name="T51" fmla="*/ 44 h 47"/>
                  <a:gd name="T52" fmla="*/ 158 w 158"/>
                  <a:gd name="T53" fmla="*/ 40 h 47"/>
                  <a:gd name="T54" fmla="*/ 155 w 158"/>
                  <a:gd name="T55" fmla="*/ 37 h 47"/>
                  <a:gd name="T56" fmla="*/ 8 w 158"/>
                  <a:gd name="T57" fmla="*/ 29 h 47"/>
                  <a:gd name="T58" fmla="*/ 6 w 158"/>
                  <a:gd name="T59" fmla="*/ 22 h 47"/>
                  <a:gd name="T60" fmla="*/ 8 w 158"/>
                  <a:gd name="T61" fmla="*/ 15 h 47"/>
                  <a:gd name="T62" fmla="*/ 9 w 158"/>
                  <a:gd name="T63" fmla="*/ 22 h 47"/>
                  <a:gd name="T64" fmla="*/ 8 w 158"/>
                  <a:gd name="T65" fmla="*/ 29 h 47"/>
                  <a:gd name="T66" fmla="*/ 71 w 158"/>
                  <a:gd name="T67" fmla="*/ 12 h 47"/>
                  <a:gd name="T68" fmla="*/ 70 w 158"/>
                  <a:gd name="T69" fmla="*/ 13 h 47"/>
                  <a:gd name="T70" fmla="*/ 57 w 158"/>
                  <a:gd name="T71" fmla="*/ 13 h 47"/>
                  <a:gd name="T72" fmla="*/ 56 w 158"/>
                  <a:gd name="T73" fmla="*/ 12 h 47"/>
                  <a:gd name="T74" fmla="*/ 56 w 158"/>
                  <a:gd name="T75" fmla="*/ 10 h 47"/>
                  <a:gd name="T76" fmla="*/ 57 w 158"/>
                  <a:gd name="T77" fmla="*/ 8 h 47"/>
                  <a:gd name="T78" fmla="*/ 70 w 158"/>
                  <a:gd name="T79" fmla="*/ 8 h 47"/>
                  <a:gd name="T80" fmla="*/ 71 w 158"/>
                  <a:gd name="T81" fmla="*/ 10 h 47"/>
                  <a:gd name="T82" fmla="*/ 71 w 158"/>
                  <a:gd name="T83" fmla="*/ 1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8" h="47">
                    <a:moveTo>
                      <a:pt x="155" y="37"/>
                    </a:moveTo>
                    <a:cubicBezTo>
                      <a:pt x="155" y="35"/>
                      <a:pt x="156" y="34"/>
                      <a:pt x="156" y="33"/>
                    </a:cubicBezTo>
                    <a:cubicBezTo>
                      <a:pt x="156" y="15"/>
                      <a:pt x="156" y="15"/>
                      <a:pt x="156" y="15"/>
                    </a:cubicBezTo>
                    <a:cubicBezTo>
                      <a:pt x="156" y="7"/>
                      <a:pt x="149" y="0"/>
                      <a:pt x="141" y="0"/>
                    </a:cubicBezTo>
                    <a:cubicBezTo>
                      <a:pt x="19" y="0"/>
                      <a:pt x="19" y="0"/>
                      <a:pt x="19" y="0"/>
                    </a:cubicBezTo>
                    <a:cubicBezTo>
                      <a:pt x="10" y="0"/>
                      <a:pt x="4" y="7"/>
                      <a:pt x="4" y="15"/>
                    </a:cubicBezTo>
                    <a:cubicBezTo>
                      <a:pt x="4" y="33"/>
                      <a:pt x="4" y="33"/>
                      <a:pt x="4" y="33"/>
                    </a:cubicBezTo>
                    <a:cubicBezTo>
                      <a:pt x="4" y="33"/>
                      <a:pt x="4" y="34"/>
                      <a:pt x="4" y="35"/>
                    </a:cubicBezTo>
                    <a:cubicBezTo>
                      <a:pt x="1" y="35"/>
                      <a:pt x="0" y="37"/>
                      <a:pt x="0" y="40"/>
                    </a:cubicBezTo>
                    <a:cubicBezTo>
                      <a:pt x="0" y="43"/>
                      <a:pt x="2" y="45"/>
                      <a:pt x="5" y="45"/>
                    </a:cubicBezTo>
                    <a:cubicBezTo>
                      <a:pt x="11" y="45"/>
                      <a:pt x="11" y="45"/>
                      <a:pt x="11" y="45"/>
                    </a:cubicBezTo>
                    <a:cubicBezTo>
                      <a:pt x="13" y="47"/>
                      <a:pt x="16" y="47"/>
                      <a:pt x="19" y="47"/>
                    </a:cubicBezTo>
                    <a:cubicBezTo>
                      <a:pt x="21" y="47"/>
                      <a:pt x="21" y="47"/>
                      <a:pt x="21" y="47"/>
                    </a:cubicBezTo>
                    <a:cubicBezTo>
                      <a:pt x="20" y="46"/>
                      <a:pt x="20" y="44"/>
                      <a:pt x="20" y="41"/>
                    </a:cubicBezTo>
                    <a:cubicBezTo>
                      <a:pt x="20" y="32"/>
                      <a:pt x="27" y="24"/>
                      <a:pt x="37" y="24"/>
                    </a:cubicBezTo>
                    <a:cubicBezTo>
                      <a:pt x="47" y="24"/>
                      <a:pt x="55" y="32"/>
                      <a:pt x="55" y="41"/>
                    </a:cubicBezTo>
                    <a:cubicBezTo>
                      <a:pt x="55" y="44"/>
                      <a:pt x="55" y="46"/>
                      <a:pt x="54" y="47"/>
                    </a:cubicBezTo>
                    <a:cubicBezTo>
                      <a:pt x="104" y="47"/>
                      <a:pt x="104" y="47"/>
                      <a:pt x="104" y="47"/>
                    </a:cubicBezTo>
                    <a:cubicBezTo>
                      <a:pt x="103" y="46"/>
                      <a:pt x="103" y="44"/>
                      <a:pt x="103" y="41"/>
                    </a:cubicBezTo>
                    <a:cubicBezTo>
                      <a:pt x="103" y="32"/>
                      <a:pt x="111" y="24"/>
                      <a:pt x="120" y="24"/>
                    </a:cubicBezTo>
                    <a:cubicBezTo>
                      <a:pt x="130" y="24"/>
                      <a:pt x="138" y="32"/>
                      <a:pt x="138" y="41"/>
                    </a:cubicBezTo>
                    <a:cubicBezTo>
                      <a:pt x="138" y="44"/>
                      <a:pt x="138" y="46"/>
                      <a:pt x="137" y="47"/>
                    </a:cubicBezTo>
                    <a:cubicBezTo>
                      <a:pt x="141" y="47"/>
                      <a:pt x="141" y="47"/>
                      <a:pt x="141" y="47"/>
                    </a:cubicBezTo>
                    <a:cubicBezTo>
                      <a:pt x="144" y="47"/>
                      <a:pt x="147" y="46"/>
                      <a:pt x="150" y="44"/>
                    </a:cubicBezTo>
                    <a:cubicBezTo>
                      <a:pt x="150" y="44"/>
                      <a:pt x="150" y="44"/>
                      <a:pt x="151" y="44"/>
                    </a:cubicBezTo>
                    <a:cubicBezTo>
                      <a:pt x="154" y="44"/>
                      <a:pt x="154" y="44"/>
                      <a:pt x="154" y="44"/>
                    </a:cubicBezTo>
                    <a:cubicBezTo>
                      <a:pt x="157" y="44"/>
                      <a:pt x="158" y="43"/>
                      <a:pt x="158" y="40"/>
                    </a:cubicBezTo>
                    <a:cubicBezTo>
                      <a:pt x="158" y="38"/>
                      <a:pt x="157" y="37"/>
                      <a:pt x="155" y="37"/>
                    </a:cubicBezTo>
                    <a:close/>
                    <a:moveTo>
                      <a:pt x="8" y="29"/>
                    </a:moveTo>
                    <a:cubicBezTo>
                      <a:pt x="7" y="29"/>
                      <a:pt x="6" y="26"/>
                      <a:pt x="6" y="22"/>
                    </a:cubicBezTo>
                    <a:cubicBezTo>
                      <a:pt x="6" y="18"/>
                      <a:pt x="7" y="15"/>
                      <a:pt x="8" y="15"/>
                    </a:cubicBezTo>
                    <a:cubicBezTo>
                      <a:pt x="9" y="15"/>
                      <a:pt x="9" y="18"/>
                      <a:pt x="9" y="22"/>
                    </a:cubicBezTo>
                    <a:cubicBezTo>
                      <a:pt x="9" y="26"/>
                      <a:pt x="9" y="29"/>
                      <a:pt x="8" y="29"/>
                    </a:cubicBezTo>
                    <a:close/>
                    <a:moveTo>
                      <a:pt x="71" y="12"/>
                    </a:moveTo>
                    <a:cubicBezTo>
                      <a:pt x="71" y="13"/>
                      <a:pt x="71" y="13"/>
                      <a:pt x="70" y="13"/>
                    </a:cubicBezTo>
                    <a:cubicBezTo>
                      <a:pt x="57" y="13"/>
                      <a:pt x="57" y="13"/>
                      <a:pt x="57" y="13"/>
                    </a:cubicBezTo>
                    <a:cubicBezTo>
                      <a:pt x="56" y="13"/>
                      <a:pt x="56" y="13"/>
                      <a:pt x="56" y="12"/>
                    </a:cubicBezTo>
                    <a:cubicBezTo>
                      <a:pt x="56" y="10"/>
                      <a:pt x="56" y="10"/>
                      <a:pt x="56" y="10"/>
                    </a:cubicBezTo>
                    <a:cubicBezTo>
                      <a:pt x="56" y="9"/>
                      <a:pt x="56" y="8"/>
                      <a:pt x="57" y="8"/>
                    </a:cubicBezTo>
                    <a:cubicBezTo>
                      <a:pt x="70" y="8"/>
                      <a:pt x="70" y="8"/>
                      <a:pt x="70" y="8"/>
                    </a:cubicBezTo>
                    <a:cubicBezTo>
                      <a:pt x="71" y="8"/>
                      <a:pt x="71" y="9"/>
                      <a:pt x="71" y="10"/>
                    </a:cubicBezTo>
                    <a:lnTo>
                      <a:pt x="71" y="12"/>
                    </a:lnTo>
                    <a:close/>
                  </a:path>
                </a:pathLst>
              </a:custGeom>
              <a:solidFill>
                <a:srgbClr val="39363A"/>
              </a:solidFill>
              <a:ln>
                <a:noFill/>
              </a:ln>
            </p:spPr>
            <p:txBody>
              <a:bodyPr anchor="ctr"/>
              <a:lstStyle/>
              <a:p>
                <a:pPr algn="ctr"/>
                <a:endParaRPr/>
              </a:p>
            </p:txBody>
          </p:sp>
          <p:sp>
            <p:nvSpPr>
              <p:cNvPr id="198" name="任意多边形: 形状 197"/>
              <p:cNvSpPr/>
              <p:nvPr/>
            </p:nvSpPr>
            <p:spPr bwMode="auto">
              <a:xfrm>
                <a:off x="4327" y="3480"/>
                <a:ext cx="56" cy="57"/>
              </a:xfrm>
              <a:custGeom>
                <a:avLst/>
                <a:gdLst>
                  <a:gd name="T0" fmla="*/ 14 w 29"/>
                  <a:gd name="T1" fmla="*/ 0 h 29"/>
                  <a:gd name="T2" fmla="*/ 0 w 29"/>
                  <a:gd name="T3" fmla="*/ 14 h 29"/>
                  <a:gd name="T4" fmla="*/ 14 w 29"/>
                  <a:gd name="T5" fmla="*/ 29 h 29"/>
                  <a:gd name="T6" fmla="*/ 29 w 29"/>
                  <a:gd name="T7" fmla="*/ 14 h 29"/>
                  <a:gd name="T8" fmla="*/ 14 w 29"/>
                  <a:gd name="T9" fmla="*/ 0 h 29"/>
                  <a:gd name="T10" fmla="*/ 14 w 29"/>
                  <a:gd name="T11" fmla="*/ 21 h 29"/>
                  <a:gd name="T12" fmla="*/ 8 w 29"/>
                  <a:gd name="T13" fmla="*/ 14 h 29"/>
                  <a:gd name="T14" fmla="*/ 14 w 29"/>
                  <a:gd name="T15" fmla="*/ 8 h 29"/>
                  <a:gd name="T16" fmla="*/ 21 w 29"/>
                  <a:gd name="T17" fmla="*/ 14 h 29"/>
                  <a:gd name="T18" fmla="*/ 14 w 29"/>
                  <a:gd name="T1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9">
                    <a:moveTo>
                      <a:pt x="14" y="0"/>
                    </a:moveTo>
                    <a:cubicBezTo>
                      <a:pt x="6" y="0"/>
                      <a:pt x="0" y="6"/>
                      <a:pt x="0" y="14"/>
                    </a:cubicBezTo>
                    <a:cubicBezTo>
                      <a:pt x="0" y="22"/>
                      <a:pt x="6" y="29"/>
                      <a:pt x="14" y="29"/>
                    </a:cubicBezTo>
                    <a:cubicBezTo>
                      <a:pt x="22" y="29"/>
                      <a:pt x="29" y="22"/>
                      <a:pt x="29" y="14"/>
                    </a:cubicBezTo>
                    <a:cubicBezTo>
                      <a:pt x="29" y="6"/>
                      <a:pt x="22" y="0"/>
                      <a:pt x="14" y="0"/>
                    </a:cubicBezTo>
                    <a:close/>
                    <a:moveTo>
                      <a:pt x="14" y="21"/>
                    </a:moveTo>
                    <a:cubicBezTo>
                      <a:pt x="11" y="21"/>
                      <a:pt x="8" y="18"/>
                      <a:pt x="8" y="14"/>
                    </a:cubicBezTo>
                    <a:cubicBezTo>
                      <a:pt x="8" y="11"/>
                      <a:pt x="11" y="8"/>
                      <a:pt x="14" y="8"/>
                    </a:cubicBezTo>
                    <a:cubicBezTo>
                      <a:pt x="18" y="8"/>
                      <a:pt x="21" y="11"/>
                      <a:pt x="21" y="14"/>
                    </a:cubicBezTo>
                    <a:cubicBezTo>
                      <a:pt x="21" y="18"/>
                      <a:pt x="18" y="21"/>
                      <a:pt x="14" y="21"/>
                    </a:cubicBezTo>
                    <a:close/>
                  </a:path>
                </a:pathLst>
              </a:custGeom>
              <a:solidFill>
                <a:srgbClr val="39363A"/>
              </a:solidFill>
              <a:ln>
                <a:noFill/>
              </a:ln>
            </p:spPr>
            <p:txBody>
              <a:bodyPr anchor="ctr"/>
              <a:lstStyle/>
              <a:p>
                <a:pPr algn="ctr"/>
                <a:endParaRPr/>
              </a:p>
            </p:txBody>
          </p:sp>
          <p:sp>
            <p:nvSpPr>
              <p:cNvPr id="199" name="任意多边形: 形状 198"/>
              <p:cNvSpPr/>
              <p:nvPr/>
            </p:nvSpPr>
            <p:spPr bwMode="auto">
              <a:xfrm>
                <a:off x="4489" y="3480"/>
                <a:ext cx="57" cy="57"/>
              </a:xfrm>
              <a:custGeom>
                <a:avLst/>
                <a:gdLst>
                  <a:gd name="T0" fmla="*/ 14 w 29"/>
                  <a:gd name="T1" fmla="*/ 0 h 29"/>
                  <a:gd name="T2" fmla="*/ 0 w 29"/>
                  <a:gd name="T3" fmla="*/ 14 h 29"/>
                  <a:gd name="T4" fmla="*/ 14 w 29"/>
                  <a:gd name="T5" fmla="*/ 29 h 29"/>
                  <a:gd name="T6" fmla="*/ 29 w 29"/>
                  <a:gd name="T7" fmla="*/ 14 h 29"/>
                  <a:gd name="T8" fmla="*/ 14 w 29"/>
                  <a:gd name="T9" fmla="*/ 0 h 29"/>
                  <a:gd name="T10" fmla="*/ 14 w 29"/>
                  <a:gd name="T11" fmla="*/ 21 h 29"/>
                  <a:gd name="T12" fmla="*/ 8 w 29"/>
                  <a:gd name="T13" fmla="*/ 14 h 29"/>
                  <a:gd name="T14" fmla="*/ 14 w 29"/>
                  <a:gd name="T15" fmla="*/ 8 h 29"/>
                  <a:gd name="T16" fmla="*/ 21 w 29"/>
                  <a:gd name="T17" fmla="*/ 14 h 29"/>
                  <a:gd name="T18" fmla="*/ 14 w 29"/>
                  <a:gd name="T1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9">
                    <a:moveTo>
                      <a:pt x="14" y="0"/>
                    </a:moveTo>
                    <a:cubicBezTo>
                      <a:pt x="6" y="0"/>
                      <a:pt x="0" y="6"/>
                      <a:pt x="0" y="14"/>
                    </a:cubicBezTo>
                    <a:cubicBezTo>
                      <a:pt x="0" y="22"/>
                      <a:pt x="6" y="29"/>
                      <a:pt x="14" y="29"/>
                    </a:cubicBezTo>
                    <a:cubicBezTo>
                      <a:pt x="22" y="29"/>
                      <a:pt x="29" y="22"/>
                      <a:pt x="29" y="14"/>
                    </a:cubicBezTo>
                    <a:cubicBezTo>
                      <a:pt x="29" y="6"/>
                      <a:pt x="22" y="0"/>
                      <a:pt x="14" y="0"/>
                    </a:cubicBezTo>
                    <a:close/>
                    <a:moveTo>
                      <a:pt x="14" y="21"/>
                    </a:moveTo>
                    <a:cubicBezTo>
                      <a:pt x="11" y="21"/>
                      <a:pt x="8" y="18"/>
                      <a:pt x="8" y="14"/>
                    </a:cubicBezTo>
                    <a:cubicBezTo>
                      <a:pt x="8" y="11"/>
                      <a:pt x="11" y="8"/>
                      <a:pt x="14" y="8"/>
                    </a:cubicBezTo>
                    <a:cubicBezTo>
                      <a:pt x="18" y="8"/>
                      <a:pt x="21" y="11"/>
                      <a:pt x="21" y="14"/>
                    </a:cubicBezTo>
                    <a:cubicBezTo>
                      <a:pt x="21" y="18"/>
                      <a:pt x="18" y="21"/>
                      <a:pt x="14" y="21"/>
                    </a:cubicBezTo>
                    <a:close/>
                  </a:path>
                </a:pathLst>
              </a:custGeom>
              <a:solidFill>
                <a:srgbClr val="39363A"/>
              </a:solidFill>
              <a:ln>
                <a:noFill/>
              </a:ln>
            </p:spPr>
            <p:txBody>
              <a:bodyPr anchor="ctr"/>
              <a:lstStyle/>
              <a:p>
                <a:pPr algn="ctr"/>
                <a:endParaRPr/>
              </a:p>
            </p:txBody>
          </p:sp>
          <p:sp>
            <p:nvSpPr>
              <p:cNvPr id="200" name="任意多边形: 形状 199"/>
              <p:cNvSpPr/>
              <p:nvPr/>
            </p:nvSpPr>
            <p:spPr bwMode="auto">
              <a:xfrm>
                <a:off x="3570" y="3036"/>
                <a:ext cx="88" cy="43"/>
              </a:xfrm>
              <a:custGeom>
                <a:avLst/>
                <a:gdLst>
                  <a:gd name="T0" fmla="*/ 45 w 45"/>
                  <a:gd name="T1" fmla="*/ 0 h 22"/>
                  <a:gd name="T2" fmla="*/ 25 w 45"/>
                  <a:gd name="T3" fmla="*/ 0 h 22"/>
                  <a:gd name="T4" fmla="*/ 0 w 45"/>
                  <a:gd name="T5" fmla="*/ 22 h 22"/>
                  <a:gd name="T6" fmla="*/ 45 w 45"/>
                  <a:gd name="T7" fmla="*/ 22 h 22"/>
                  <a:gd name="T8" fmla="*/ 45 w 45"/>
                  <a:gd name="T9" fmla="*/ 0 h 22"/>
                </a:gdLst>
                <a:ahLst/>
                <a:cxnLst>
                  <a:cxn ang="0">
                    <a:pos x="T0" y="T1"/>
                  </a:cxn>
                  <a:cxn ang="0">
                    <a:pos x="T2" y="T3"/>
                  </a:cxn>
                  <a:cxn ang="0">
                    <a:pos x="T4" y="T5"/>
                  </a:cxn>
                  <a:cxn ang="0">
                    <a:pos x="T6" y="T7"/>
                  </a:cxn>
                  <a:cxn ang="0">
                    <a:pos x="T8" y="T9"/>
                  </a:cxn>
                </a:cxnLst>
                <a:rect l="0" t="0" r="r" b="b"/>
                <a:pathLst>
                  <a:path w="45" h="22">
                    <a:moveTo>
                      <a:pt x="45" y="0"/>
                    </a:moveTo>
                    <a:cubicBezTo>
                      <a:pt x="45" y="0"/>
                      <a:pt x="43" y="0"/>
                      <a:pt x="25" y="0"/>
                    </a:cubicBezTo>
                    <a:cubicBezTo>
                      <a:pt x="7" y="0"/>
                      <a:pt x="0" y="22"/>
                      <a:pt x="0" y="22"/>
                    </a:cubicBezTo>
                    <a:cubicBezTo>
                      <a:pt x="45" y="22"/>
                      <a:pt x="45" y="22"/>
                      <a:pt x="45" y="22"/>
                    </a:cubicBezTo>
                    <a:lnTo>
                      <a:pt x="45" y="0"/>
                    </a:lnTo>
                    <a:close/>
                  </a:path>
                </a:pathLst>
              </a:custGeom>
              <a:solidFill>
                <a:srgbClr val="39363A"/>
              </a:solidFill>
              <a:ln>
                <a:noFill/>
              </a:ln>
            </p:spPr>
            <p:txBody>
              <a:bodyPr anchor="ctr"/>
              <a:lstStyle/>
              <a:p>
                <a:pPr algn="ctr"/>
                <a:endParaRPr/>
              </a:p>
            </p:txBody>
          </p:sp>
          <p:sp>
            <p:nvSpPr>
              <p:cNvPr id="201" name="任意多边形: 形状 200"/>
              <p:cNvSpPr/>
              <p:nvPr/>
            </p:nvSpPr>
            <p:spPr bwMode="auto">
              <a:xfrm>
                <a:off x="3509" y="3087"/>
                <a:ext cx="309" cy="94"/>
              </a:xfrm>
              <a:custGeom>
                <a:avLst/>
                <a:gdLst>
                  <a:gd name="T0" fmla="*/ 155 w 158"/>
                  <a:gd name="T1" fmla="*/ 37 h 48"/>
                  <a:gd name="T2" fmla="*/ 156 w 158"/>
                  <a:gd name="T3" fmla="*/ 33 h 48"/>
                  <a:gd name="T4" fmla="*/ 156 w 158"/>
                  <a:gd name="T5" fmla="*/ 15 h 48"/>
                  <a:gd name="T6" fmla="*/ 141 w 158"/>
                  <a:gd name="T7" fmla="*/ 0 h 48"/>
                  <a:gd name="T8" fmla="*/ 19 w 158"/>
                  <a:gd name="T9" fmla="*/ 0 h 48"/>
                  <a:gd name="T10" fmla="*/ 4 w 158"/>
                  <a:gd name="T11" fmla="*/ 15 h 48"/>
                  <a:gd name="T12" fmla="*/ 4 w 158"/>
                  <a:gd name="T13" fmla="*/ 33 h 48"/>
                  <a:gd name="T14" fmla="*/ 4 w 158"/>
                  <a:gd name="T15" fmla="*/ 35 h 48"/>
                  <a:gd name="T16" fmla="*/ 0 w 158"/>
                  <a:gd name="T17" fmla="*/ 40 h 48"/>
                  <a:gd name="T18" fmla="*/ 5 w 158"/>
                  <a:gd name="T19" fmla="*/ 45 h 48"/>
                  <a:gd name="T20" fmla="*/ 11 w 158"/>
                  <a:gd name="T21" fmla="*/ 45 h 48"/>
                  <a:gd name="T22" fmla="*/ 19 w 158"/>
                  <a:gd name="T23" fmla="*/ 48 h 48"/>
                  <a:gd name="T24" fmla="*/ 21 w 158"/>
                  <a:gd name="T25" fmla="*/ 48 h 48"/>
                  <a:gd name="T26" fmla="*/ 20 w 158"/>
                  <a:gd name="T27" fmla="*/ 41 h 48"/>
                  <a:gd name="T28" fmla="*/ 37 w 158"/>
                  <a:gd name="T29" fmla="*/ 24 h 48"/>
                  <a:gd name="T30" fmla="*/ 55 w 158"/>
                  <a:gd name="T31" fmla="*/ 41 h 48"/>
                  <a:gd name="T32" fmla="*/ 54 w 158"/>
                  <a:gd name="T33" fmla="*/ 48 h 48"/>
                  <a:gd name="T34" fmla="*/ 104 w 158"/>
                  <a:gd name="T35" fmla="*/ 48 h 48"/>
                  <a:gd name="T36" fmla="*/ 103 w 158"/>
                  <a:gd name="T37" fmla="*/ 41 h 48"/>
                  <a:gd name="T38" fmla="*/ 120 w 158"/>
                  <a:gd name="T39" fmla="*/ 24 h 48"/>
                  <a:gd name="T40" fmla="*/ 138 w 158"/>
                  <a:gd name="T41" fmla="*/ 41 h 48"/>
                  <a:gd name="T42" fmla="*/ 137 w 158"/>
                  <a:gd name="T43" fmla="*/ 48 h 48"/>
                  <a:gd name="T44" fmla="*/ 141 w 158"/>
                  <a:gd name="T45" fmla="*/ 48 h 48"/>
                  <a:gd name="T46" fmla="*/ 150 w 158"/>
                  <a:gd name="T47" fmla="*/ 44 h 48"/>
                  <a:gd name="T48" fmla="*/ 151 w 158"/>
                  <a:gd name="T49" fmla="*/ 44 h 48"/>
                  <a:gd name="T50" fmla="*/ 155 w 158"/>
                  <a:gd name="T51" fmla="*/ 44 h 48"/>
                  <a:gd name="T52" fmla="*/ 158 w 158"/>
                  <a:gd name="T53" fmla="*/ 41 h 48"/>
                  <a:gd name="T54" fmla="*/ 155 w 158"/>
                  <a:gd name="T55" fmla="*/ 37 h 48"/>
                  <a:gd name="T56" fmla="*/ 8 w 158"/>
                  <a:gd name="T57" fmla="*/ 29 h 48"/>
                  <a:gd name="T58" fmla="*/ 6 w 158"/>
                  <a:gd name="T59" fmla="*/ 22 h 48"/>
                  <a:gd name="T60" fmla="*/ 8 w 158"/>
                  <a:gd name="T61" fmla="*/ 15 h 48"/>
                  <a:gd name="T62" fmla="*/ 9 w 158"/>
                  <a:gd name="T63" fmla="*/ 22 h 48"/>
                  <a:gd name="T64" fmla="*/ 8 w 158"/>
                  <a:gd name="T65" fmla="*/ 29 h 48"/>
                  <a:gd name="T66" fmla="*/ 72 w 158"/>
                  <a:gd name="T67" fmla="*/ 12 h 48"/>
                  <a:gd name="T68" fmla="*/ 70 w 158"/>
                  <a:gd name="T69" fmla="*/ 13 h 48"/>
                  <a:gd name="T70" fmla="*/ 57 w 158"/>
                  <a:gd name="T71" fmla="*/ 13 h 48"/>
                  <a:gd name="T72" fmla="*/ 56 w 158"/>
                  <a:gd name="T73" fmla="*/ 12 h 48"/>
                  <a:gd name="T74" fmla="*/ 56 w 158"/>
                  <a:gd name="T75" fmla="*/ 10 h 48"/>
                  <a:gd name="T76" fmla="*/ 57 w 158"/>
                  <a:gd name="T77" fmla="*/ 8 h 48"/>
                  <a:gd name="T78" fmla="*/ 70 w 158"/>
                  <a:gd name="T79" fmla="*/ 8 h 48"/>
                  <a:gd name="T80" fmla="*/ 72 w 158"/>
                  <a:gd name="T81" fmla="*/ 10 h 48"/>
                  <a:gd name="T82" fmla="*/ 72 w 158"/>
                  <a:gd name="T83"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8" h="48">
                    <a:moveTo>
                      <a:pt x="155" y="37"/>
                    </a:moveTo>
                    <a:cubicBezTo>
                      <a:pt x="155" y="35"/>
                      <a:pt x="156" y="34"/>
                      <a:pt x="156" y="33"/>
                    </a:cubicBezTo>
                    <a:cubicBezTo>
                      <a:pt x="156" y="15"/>
                      <a:pt x="156" y="15"/>
                      <a:pt x="156" y="15"/>
                    </a:cubicBezTo>
                    <a:cubicBezTo>
                      <a:pt x="156" y="7"/>
                      <a:pt x="149" y="0"/>
                      <a:pt x="141" y="0"/>
                    </a:cubicBezTo>
                    <a:cubicBezTo>
                      <a:pt x="19" y="0"/>
                      <a:pt x="19" y="0"/>
                      <a:pt x="19" y="0"/>
                    </a:cubicBezTo>
                    <a:cubicBezTo>
                      <a:pt x="10" y="0"/>
                      <a:pt x="4" y="7"/>
                      <a:pt x="4" y="15"/>
                    </a:cubicBezTo>
                    <a:cubicBezTo>
                      <a:pt x="4" y="33"/>
                      <a:pt x="4" y="33"/>
                      <a:pt x="4" y="33"/>
                    </a:cubicBezTo>
                    <a:cubicBezTo>
                      <a:pt x="4" y="33"/>
                      <a:pt x="4" y="34"/>
                      <a:pt x="4" y="35"/>
                    </a:cubicBezTo>
                    <a:cubicBezTo>
                      <a:pt x="2" y="35"/>
                      <a:pt x="0" y="37"/>
                      <a:pt x="0" y="40"/>
                    </a:cubicBezTo>
                    <a:cubicBezTo>
                      <a:pt x="0" y="43"/>
                      <a:pt x="2" y="45"/>
                      <a:pt x="5" y="45"/>
                    </a:cubicBezTo>
                    <a:cubicBezTo>
                      <a:pt x="11" y="45"/>
                      <a:pt x="11" y="45"/>
                      <a:pt x="11" y="45"/>
                    </a:cubicBezTo>
                    <a:cubicBezTo>
                      <a:pt x="13" y="47"/>
                      <a:pt x="16" y="48"/>
                      <a:pt x="19" y="48"/>
                    </a:cubicBezTo>
                    <a:cubicBezTo>
                      <a:pt x="21" y="48"/>
                      <a:pt x="21" y="48"/>
                      <a:pt x="21" y="48"/>
                    </a:cubicBezTo>
                    <a:cubicBezTo>
                      <a:pt x="20" y="46"/>
                      <a:pt x="20" y="44"/>
                      <a:pt x="20" y="41"/>
                    </a:cubicBezTo>
                    <a:cubicBezTo>
                      <a:pt x="20" y="32"/>
                      <a:pt x="28" y="24"/>
                      <a:pt x="37" y="24"/>
                    </a:cubicBezTo>
                    <a:cubicBezTo>
                      <a:pt x="47" y="24"/>
                      <a:pt x="55" y="32"/>
                      <a:pt x="55" y="41"/>
                    </a:cubicBezTo>
                    <a:cubicBezTo>
                      <a:pt x="55" y="44"/>
                      <a:pt x="55" y="46"/>
                      <a:pt x="54" y="48"/>
                    </a:cubicBezTo>
                    <a:cubicBezTo>
                      <a:pt x="104" y="48"/>
                      <a:pt x="104" y="48"/>
                      <a:pt x="104" y="48"/>
                    </a:cubicBezTo>
                    <a:cubicBezTo>
                      <a:pt x="103" y="46"/>
                      <a:pt x="103" y="44"/>
                      <a:pt x="103" y="41"/>
                    </a:cubicBezTo>
                    <a:cubicBezTo>
                      <a:pt x="103" y="32"/>
                      <a:pt x="111" y="24"/>
                      <a:pt x="120" y="24"/>
                    </a:cubicBezTo>
                    <a:cubicBezTo>
                      <a:pt x="130" y="24"/>
                      <a:pt x="138" y="32"/>
                      <a:pt x="138" y="41"/>
                    </a:cubicBezTo>
                    <a:cubicBezTo>
                      <a:pt x="138" y="44"/>
                      <a:pt x="138" y="46"/>
                      <a:pt x="137" y="48"/>
                    </a:cubicBezTo>
                    <a:cubicBezTo>
                      <a:pt x="141" y="48"/>
                      <a:pt x="141" y="48"/>
                      <a:pt x="141" y="48"/>
                    </a:cubicBezTo>
                    <a:cubicBezTo>
                      <a:pt x="144" y="48"/>
                      <a:pt x="148" y="46"/>
                      <a:pt x="150" y="44"/>
                    </a:cubicBezTo>
                    <a:cubicBezTo>
                      <a:pt x="150" y="44"/>
                      <a:pt x="151" y="44"/>
                      <a:pt x="151" y="44"/>
                    </a:cubicBezTo>
                    <a:cubicBezTo>
                      <a:pt x="155" y="44"/>
                      <a:pt x="155" y="44"/>
                      <a:pt x="155" y="44"/>
                    </a:cubicBezTo>
                    <a:cubicBezTo>
                      <a:pt x="157" y="44"/>
                      <a:pt x="158" y="43"/>
                      <a:pt x="158" y="41"/>
                    </a:cubicBezTo>
                    <a:cubicBezTo>
                      <a:pt x="158" y="39"/>
                      <a:pt x="157" y="37"/>
                      <a:pt x="155" y="37"/>
                    </a:cubicBezTo>
                    <a:close/>
                    <a:moveTo>
                      <a:pt x="8" y="29"/>
                    </a:moveTo>
                    <a:cubicBezTo>
                      <a:pt x="7" y="29"/>
                      <a:pt x="6" y="26"/>
                      <a:pt x="6" y="22"/>
                    </a:cubicBezTo>
                    <a:cubicBezTo>
                      <a:pt x="6" y="18"/>
                      <a:pt x="7" y="15"/>
                      <a:pt x="8" y="15"/>
                    </a:cubicBezTo>
                    <a:cubicBezTo>
                      <a:pt x="9" y="15"/>
                      <a:pt x="9" y="18"/>
                      <a:pt x="9" y="22"/>
                    </a:cubicBezTo>
                    <a:cubicBezTo>
                      <a:pt x="9" y="26"/>
                      <a:pt x="9" y="29"/>
                      <a:pt x="8" y="29"/>
                    </a:cubicBezTo>
                    <a:close/>
                    <a:moveTo>
                      <a:pt x="72" y="12"/>
                    </a:moveTo>
                    <a:cubicBezTo>
                      <a:pt x="72" y="13"/>
                      <a:pt x="71" y="13"/>
                      <a:pt x="70" y="13"/>
                    </a:cubicBezTo>
                    <a:cubicBezTo>
                      <a:pt x="57" y="13"/>
                      <a:pt x="57" y="13"/>
                      <a:pt x="57" y="13"/>
                    </a:cubicBezTo>
                    <a:cubicBezTo>
                      <a:pt x="57" y="13"/>
                      <a:pt x="56" y="13"/>
                      <a:pt x="56" y="12"/>
                    </a:cubicBezTo>
                    <a:cubicBezTo>
                      <a:pt x="56" y="10"/>
                      <a:pt x="56" y="10"/>
                      <a:pt x="56" y="10"/>
                    </a:cubicBezTo>
                    <a:cubicBezTo>
                      <a:pt x="56" y="9"/>
                      <a:pt x="57" y="8"/>
                      <a:pt x="57" y="8"/>
                    </a:cubicBezTo>
                    <a:cubicBezTo>
                      <a:pt x="70" y="8"/>
                      <a:pt x="70" y="8"/>
                      <a:pt x="70" y="8"/>
                    </a:cubicBezTo>
                    <a:cubicBezTo>
                      <a:pt x="71" y="8"/>
                      <a:pt x="72" y="9"/>
                      <a:pt x="72" y="10"/>
                    </a:cubicBezTo>
                    <a:lnTo>
                      <a:pt x="72" y="12"/>
                    </a:lnTo>
                    <a:close/>
                  </a:path>
                </a:pathLst>
              </a:custGeom>
              <a:solidFill>
                <a:srgbClr val="39363A"/>
              </a:solidFill>
              <a:ln>
                <a:noFill/>
              </a:ln>
            </p:spPr>
            <p:txBody>
              <a:bodyPr anchor="ctr"/>
              <a:lstStyle/>
              <a:p>
                <a:pPr algn="ctr"/>
                <a:endParaRPr/>
              </a:p>
            </p:txBody>
          </p:sp>
          <p:sp>
            <p:nvSpPr>
              <p:cNvPr id="202" name="任意多边形: 形状 201"/>
              <p:cNvSpPr/>
              <p:nvPr/>
            </p:nvSpPr>
            <p:spPr bwMode="auto">
              <a:xfrm>
                <a:off x="3554" y="3140"/>
                <a:ext cx="57" cy="56"/>
              </a:xfrm>
              <a:custGeom>
                <a:avLst/>
                <a:gdLst>
                  <a:gd name="T0" fmla="*/ 14 w 29"/>
                  <a:gd name="T1" fmla="*/ 0 h 29"/>
                  <a:gd name="T2" fmla="*/ 0 w 29"/>
                  <a:gd name="T3" fmla="*/ 14 h 29"/>
                  <a:gd name="T4" fmla="*/ 14 w 29"/>
                  <a:gd name="T5" fmla="*/ 29 h 29"/>
                  <a:gd name="T6" fmla="*/ 29 w 29"/>
                  <a:gd name="T7" fmla="*/ 14 h 29"/>
                  <a:gd name="T8" fmla="*/ 14 w 29"/>
                  <a:gd name="T9" fmla="*/ 0 h 29"/>
                  <a:gd name="T10" fmla="*/ 14 w 29"/>
                  <a:gd name="T11" fmla="*/ 21 h 29"/>
                  <a:gd name="T12" fmla="*/ 8 w 29"/>
                  <a:gd name="T13" fmla="*/ 14 h 29"/>
                  <a:gd name="T14" fmla="*/ 14 w 29"/>
                  <a:gd name="T15" fmla="*/ 8 h 29"/>
                  <a:gd name="T16" fmla="*/ 21 w 29"/>
                  <a:gd name="T17" fmla="*/ 14 h 29"/>
                  <a:gd name="T18" fmla="*/ 14 w 29"/>
                  <a:gd name="T1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9">
                    <a:moveTo>
                      <a:pt x="14" y="0"/>
                    </a:moveTo>
                    <a:cubicBezTo>
                      <a:pt x="6" y="0"/>
                      <a:pt x="0" y="6"/>
                      <a:pt x="0" y="14"/>
                    </a:cubicBezTo>
                    <a:cubicBezTo>
                      <a:pt x="0" y="22"/>
                      <a:pt x="6" y="29"/>
                      <a:pt x="14" y="29"/>
                    </a:cubicBezTo>
                    <a:cubicBezTo>
                      <a:pt x="22" y="29"/>
                      <a:pt x="29" y="22"/>
                      <a:pt x="29" y="14"/>
                    </a:cubicBezTo>
                    <a:cubicBezTo>
                      <a:pt x="29" y="6"/>
                      <a:pt x="22" y="0"/>
                      <a:pt x="14" y="0"/>
                    </a:cubicBezTo>
                    <a:close/>
                    <a:moveTo>
                      <a:pt x="14" y="21"/>
                    </a:moveTo>
                    <a:cubicBezTo>
                      <a:pt x="11" y="21"/>
                      <a:pt x="8" y="18"/>
                      <a:pt x="8" y="14"/>
                    </a:cubicBezTo>
                    <a:cubicBezTo>
                      <a:pt x="8" y="11"/>
                      <a:pt x="11" y="8"/>
                      <a:pt x="14" y="8"/>
                    </a:cubicBezTo>
                    <a:cubicBezTo>
                      <a:pt x="18" y="8"/>
                      <a:pt x="21" y="11"/>
                      <a:pt x="21" y="14"/>
                    </a:cubicBezTo>
                    <a:cubicBezTo>
                      <a:pt x="21" y="18"/>
                      <a:pt x="18" y="21"/>
                      <a:pt x="14" y="21"/>
                    </a:cubicBezTo>
                    <a:close/>
                  </a:path>
                </a:pathLst>
              </a:custGeom>
              <a:solidFill>
                <a:srgbClr val="39363A"/>
              </a:solidFill>
              <a:ln>
                <a:noFill/>
              </a:ln>
            </p:spPr>
            <p:txBody>
              <a:bodyPr anchor="ctr"/>
              <a:lstStyle/>
              <a:p>
                <a:pPr algn="ctr"/>
                <a:endParaRPr/>
              </a:p>
            </p:txBody>
          </p:sp>
          <p:sp>
            <p:nvSpPr>
              <p:cNvPr id="203" name="任意多边形: 形状 202"/>
              <p:cNvSpPr/>
              <p:nvPr/>
            </p:nvSpPr>
            <p:spPr bwMode="auto">
              <a:xfrm>
                <a:off x="3717" y="3140"/>
                <a:ext cx="56" cy="56"/>
              </a:xfrm>
              <a:custGeom>
                <a:avLst/>
                <a:gdLst>
                  <a:gd name="T0" fmla="*/ 14 w 29"/>
                  <a:gd name="T1" fmla="*/ 0 h 29"/>
                  <a:gd name="T2" fmla="*/ 0 w 29"/>
                  <a:gd name="T3" fmla="*/ 14 h 29"/>
                  <a:gd name="T4" fmla="*/ 14 w 29"/>
                  <a:gd name="T5" fmla="*/ 29 h 29"/>
                  <a:gd name="T6" fmla="*/ 29 w 29"/>
                  <a:gd name="T7" fmla="*/ 14 h 29"/>
                  <a:gd name="T8" fmla="*/ 14 w 29"/>
                  <a:gd name="T9" fmla="*/ 0 h 29"/>
                  <a:gd name="T10" fmla="*/ 14 w 29"/>
                  <a:gd name="T11" fmla="*/ 21 h 29"/>
                  <a:gd name="T12" fmla="*/ 8 w 29"/>
                  <a:gd name="T13" fmla="*/ 14 h 29"/>
                  <a:gd name="T14" fmla="*/ 14 w 29"/>
                  <a:gd name="T15" fmla="*/ 8 h 29"/>
                  <a:gd name="T16" fmla="*/ 21 w 29"/>
                  <a:gd name="T17" fmla="*/ 14 h 29"/>
                  <a:gd name="T18" fmla="*/ 14 w 29"/>
                  <a:gd name="T1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9">
                    <a:moveTo>
                      <a:pt x="14" y="0"/>
                    </a:moveTo>
                    <a:cubicBezTo>
                      <a:pt x="6" y="0"/>
                      <a:pt x="0" y="6"/>
                      <a:pt x="0" y="14"/>
                    </a:cubicBezTo>
                    <a:cubicBezTo>
                      <a:pt x="0" y="22"/>
                      <a:pt x="6" y="29"/>
                      <a:pt x="14" y="29"/>
                    </a:cubicBezTo>
                    <a:cubicBezTo>
                      <a:pt x="22" y="29"/>
                      <a:pt x="29" y="22"/>
                      <a:pt x="29" y="14"/>
                    </a:cubicBezTo>
                    <a:cubicBezTo>
                      <a:pt x="29" y="6"/>
                      <a:pt x="22" y="0"/>
                      <a:pt x="14" y="0"/>
                    </a:cubicBezTo>
                    <a:close/>
                    <a:moveTo>
                      <a:pt x="14" y="21"/>
                    </a:moveTo>
                    <a:cubicBezTo>
                      <a:pt x="11" y="21"/>
                      <a:pt x="8" y="18"/>
                      <a:pt x="8" y="14"/>
                    </a:cubicBezTo>
                    <a:cubicBezTo>
                      <a:pt x="8" y="11"/>
                      <a:pt x="11" y="8"/>
                      <a:pt x="14" y="8"/>
                    </a:cubicBezTo>
                    <a:cubicBezTo>
                      <a:pt x="18" y="8"/>
                      <a:pt x="21" y="11"/>
                      <a:pt x="21" y="14"/>
                    </a:cubicBezTo>
                    <a:cubicBezTo>
                      <a:pt x="21" y="18"/>
                      <a:pt x="18" y="21"/>
                      <a:pt x="14" y="21"/>
                    </a:cubicBezTo>
                    <a:close/>
                  </a:path>
                </a:pathLst>
              </a:custGeom>
              <a:solidFill>
                <a:srgbClr val="39363A"/>
              </a:solidFill>
              <a:ln>
                <a:noFill/>
              </a:ln>
            </p:spPr>
            <p:txBody>
              <a:bodyPr anchor="ctr"/>
              <a:lstStyle/>
              <a:p>
                <a:pPr algn="ctr"/>
                <a:endParaRPr/>
              </a:p>
            </p:txBody>
          </p:sp>
          <p:sp>
            <p:nvSpPr>
              <p:cNvPr id="204" name="任意多边形: 形状 203"/>
              <p:cNvSpPr/>
              <p:nvPr/>
            </p:nvSpPr>
            <p:spPr bwMode="auto">
              <a:xfrm>
                <a:off x="4743" y="1800"/>
                <a:ext cx="71" cy="59"/>
              </a:xfrm>
              <a:custGeom>
                <a:avLst/>
                <a:gdLst>
                  <a:gd name="T0" fmla="*/ 30 w 36"/>
                  <a:gd name="T1" fmla="*/ 5 h 30"/>
                  <a:gd name="T2" fmla="*/ 30 w 36"/>
                  <a:gd name="T3" fmla="*/ 5 h 30"/>
                  <a:gd name="T4" fmla="*/ 30 w 36"/>
                  <a:gd name="T5" fmla="*/ 4 h 30"/>
                  <a:gd name="T6" fmla="*/ 27 w 36"/>
                  <a:gd name="T7" fmla="*/ 4 h 30"/>
                  <a:gd name="T8" fmla="*/ 26 w 36"/>
                  <a:gd name="T9" fmla="*/ 5 h 30"/>
                  <a:gd name="T10" fmla="*/ 24 w 36"/>
                  <a:gd name="T11" fmla="*/ 5 h 30"/>
                  <a:gd name="T12" fmla="*/ 24 w 36"/>
                  <a:gd name="T13" fmla="*/ 3 h 30"/>
                  <a:gd name="T14" fmla="*/ 20 w 36"/>
                  <a:gd name="T15" fmla="*/ 0 h 30"/>
                  <a:gd name="T16" fmla="*/ 17 w 36"/>
                  <a:gd name="T17" fmla="*/ 0 h 30"/>
                  <a:gd name="T18" fmla="*/ 12 w 36"/>
                  <a:gd name="T19" fmla="*/ 3 h 30"/>
                  <a:gd name="T20" fmla="*/ 12 w 36"/>
                  <a:gd name="T21" fmla="*/ 6 h 30"/>
                  <a:gd name="T22" fmla="*/ 10 w 36"/>
                  <a:gd name="T23" fmla="*/ 6 h 30"/>
                  <a:gd name="T24" fmla="*/ 10 w 36"/>
                  <a:gd name="T25" fmla="*/ 5 h 30"/>
                  <a:gd name="T26" fmla="*/ 7 w 36"/>
                  <a:gd name="T27" fmla="*/ 5 h 30"/>
                  <a:gd name="T28" fmla="*/ 6 w 36"/>
                  <a:gd name="T29" fmla="*/ 6 h 30"/>
                  <a:gd name="T30" fmla="*/ 6 w 36"/>
                  <a:gd name="T31" fmla="*/ 6 h 30"/>
                  <a:gd name="T32" fmla="*/ 1 w 36"/>
                  <a:gd name="T33" fmla="*/ 12 h 30"/>
                  <a:gd name="T34" fmla="*/ 1 w 36"/>
                  <a:gd name="T35" fmla="*/ 24 h 30"/>
                  <a:gd name="T36" fmla="*/ 7 w 36"/>
                  <a:gd name="T37" fmla="*/ 30 h 30"/>
                  <a:gd name="T38" fmla="*/ 30 w 36"/>
                  <a:gd name="T39" fmla="*/ 30 h 30"/>
                  <a:gd name="T40" fmla="*/ 36 w 36"/>
                  <a:gd name="T41" fmla="*/ 23 h 30"/>
                  <a:gd name="T42" fmla="*/ 36 w 36"/>
                  <a:gd name="T43" fmla="*/ 11 h 30"/>
                  <a:gd name="T44" fmla="*/ 30 w 36"/>
                  <a:gd name="T45" fmla="*/ 5 h 30"/>
                  <a:gd name="T46" fmla="*/ 14 w 36"/>
                  <a:gd name="T47" fmla="*/ 3 h 30"/>
                  <a:gd name="T48" fmla="*/ 17 w 36"/>
                  <a:gd name="T49" fmla="*/ 2 h 30"/>
                  <a:gd name="T50" fmla="*/ 20 w 36"/>
                  <a:gd name="T51" fmla="*/ 2 h 30"/>
                  <a:gd name="T52" fmla="*/ 22 w 36"/>
                  <a:gd name="T53" fmla="*/ 3 h 30"/>
                  <a:gd name="T54" fmla="*/ 22 w 36"/>
                  <a:gd name="T55" fmla="*/ 5 h 30"/>
                  <a:gd name="T56" fmla="*/ 14 w 36"/>
                  <a:gd name="T57" fmla="*/ 6 h 30"/>
                  <a:gd name="T58" fmla="*/ 14 w 36"/>
                  <a:gd name="T5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30">
                    <a:moveTo>
                      <a:pt x="30" y="5"/>
                    </a:moveTo>
                    <a:cubicBezTo>
                      <a:pt x="30" y="5"/>
                      <a:pt x="30" y="5"/>
                      <a:pt x="30" y="5"/>
                    </a:cubicBezTo>
                    <a:cubicBezTo>
                      <a:pt x="30" y="5"/>
                      <a:pt x="30" y="4"/>
                      <a:pt x="30" y="4"/>
                    </a:cubicBezTo>
                    <a:cubicBezTo>
                      <a:pt x="27" y="4"/>
                      <a:pt x="27" y="4"/>
                      <a:pt x="27" y="4"/>
                    </a:cubicBezTo>
                    <a:cubicBezTo>
                      <a:pt x="26" y="4"/>
                      <a:pt x="26" y="5"/>
                      <a:pt x="26" y="5"/>
                    </a:cubicBezTo>
                    <a:cubicBezTo>
                      <a:pt x="24" y="5"/>
                      <a:pt x="24" y="5"/>
                      <a:pt x="24" y="5"/>
                    </a:cubicBezTo>
                    <a:cubicBezTo>
                      <a:pt x="24" y="3"/>
                      <a:pt x="24" y="3"/>
                      <a:pt x="24" y="3"/>
                    </a:cubicBezTo>
                    <a:cubicBezTo>
                      <a:pt x="24" y="1"/>
                      <a:pt x="22" y="0"/>
                      <a:pt x="20" y="0"/>
                    </a:cubicBezTo>
                    <a:cubicBezTo>
                      <a:pt x="17" y="0"/>
                      <a:pt x="17" y="0"/>
                      <a:pt x="17" y="0"/>
                    </a:cubicBezTo>
                    <a:cubicBezTo>
                      <a:pt x="14" y="0"/>
                      <a:pt x="12" y="1"/>
                      <a:pt x="12" y="3"/>
                    </a:cubicBezTo>
                    <a:cubicBezTo>
                      <a:pt x="12" y="6"/>
                      <a:pt x="12" y="6"/>
                      <a:pt x="12" y="6"/>
                    </a:cubicBezTo>
                    <a:cubicBezTo>
                      <a:pt x="10" y="6"/>
                      <a:pt x="10" y="6"/>
                      <a:pt x="10" y="6"/>
                    </a:cubicBezTo>
                    <a:cubicBezTo>
                      <a:pt x="10" y="5"/>
                      <a:pt x="10" y="5"/>
                      <a:pt x="10" y="5"/>
                    </a:cubicBezTo>
                    <a:cubicBezTo>
                      <a:pt x="7" y="5"/>
                      <a:pt x="7" y="5"/>
                      <a:pt x="7" y="5"/>
                    </a:cubicBezTo>
                    <a:cubicBezTo>
                      <a:pt x="6" y="5"/>
                      <a:pt x="6" y="5"/>
                      <a:pt x="6" y="6"/>
                    </a:cubicBezTo>
                    <a:cubicBezTo>
                      <a:pt x="6" y="6"/>
                      <a:pt x="6" y="6"/>
                      <a:pt x="6" y="6"/>
                    </a:cubicBezTo>
                    <a:cubicBezTo>
                      <a:pt x="3" y="6"/>
                      <a:pt x="0" y="9"/>
                      <a:pt x="1" y="12"/>
                    </a:cubicBezTo>
                    <a:cubicBezTo>
                      <a:pt x="1" y="24"/>
                      <a:pt x="1" y="24"/>
                      <a:pt x="1" y="24"/>
                    </a:cubicBezTo>
                    <a:cubicBezTo>
                      <a:pt x="1" y="27"/>
                      <a:pt x="4" y="30"/>
                      <a:pt x="7" y="30"/>
                    </a:cubicBezTo>
                    <a:cubicBezTo>
                      <a:pt x="30" y="30"/>
                      <a:pt x="30" y="30"/>
                      <a:pt x="30" y="30"/>
                    </a:cubicBezTo>
                    <a:cubicBezTo>
                      <a:pt x="33" y="29"/>
                      <a:pt x="36" y="27"/>
                      <a:pt x="36" y="23"/>
                    </a:cubicBezTo>
                    <a:cubicBezTo>
                      <a:pt x="36" y="11"/>
                      <a:pt x="36" y="11"/>
                      <a:pt x="36" y="11"/>
                    </a:cubicBezTo>
                    <a:cubicBezTo>
                      <a:pt x="36" y="8"/>
                      <a:pt x="33" y="6"/>
                      <a:pt x="30" y="5"/>
                    </a:cubicBezTo>
                    <a:close/>
                    <a:moveTo>
                      <a:pt x="14" y="3"/>
                    </a:moveTo>
                    <a:cubicBezTo>
                      <a:pt x="14" y="3"/>
                      <a:pt x="14" y="2"/>
                      <a:pt x="17" y="2"/>
                    </a:cubicBezTo>
                    <a:cubicBezTo>
                      <a:pt x="20" y="2"/>
                      <a:pt x="20" y="2"/>
                      <a:pt x="20" y="2"/>
                    </a:cubicBezTo>
                    <a:cubicBezTo>
                      <a:pt x="22" y="2"/>
                      <a:pt x="22" y="3"/>
                      <a:pt x="22" y="3"/>
                    </a:cubicBezTo>
                    <a:cubicBezTo>
                      <a:pt x="22" y="5"/>
                      <a:pt x="22" y="5"/>
                      <a:pt x="22" y="5"/>
                    </a:cubicBezTo>
                    <a:cubicBezTo>
                      <a:pt x="14" y="6"/>
                      <a:pt x="14" y="6"/>
                      <a:pt x="14" y="6"/>
                    </a:cubicBezTo>
                    <a:lnTo>
                      <a:pt x="14" y="3"/>
                    </a:lnTo>
                    <a:close/>
                  </a:path>
                </a:pathLst>
              </a:custGeom>
              <a:solidFill>
                <a:srgbClr val="39363A"/>
              </a:solidFill>
              <a:ln>
                <a:noFill/>
              </a:ln>
            </p:spPr>
            <p:txBody>
              <a:bodyPr anchor="ctr"/>
              <a:lstStyle/>
              <a:p>
                <a:pPr algn="ctr"/>
                <a:endParaRPr/>
              </a:p>
            </p:txBody>
          </p:sp>
          <p:sp>
            <p:nvSpPr>
              <p:cNvPr id="205" name="任意多边形: 形状 204"/>
              <p:cNvSpPr/>
              <p:nvPr/>
            </p:nvSpPr>
            <p:spPr bwMode="auto">
              <a:xfrm>
                <a:off x="4923" y="1880"/>
                <a:ext cx="71" cy="59"/>
              </a:xfrm>
              <a:custGeom>
                <a:avLst/>
                <a:gdLst>
                  <a:gd name="T0" fmla="*/ 30 w 36"/>
                  <a:gd name="T1" fmla="*/ 5 h 30"/>
                  <a:gd name="T2" fmla="*/ 30 w 36"/>
                  <a:gd name="T3" fmla="*/ 5 h 30"/>
                  <a:gd name="T4" fmla="*/ 29 w 36"/>
                  <a:gd name="T5" fmla="*/ 5 h 30"/>
                  <a:gd name="T6" fmla="*/ 26 w 36"/>
                  <a:gd name="T7" fmla="*/ 5 h 30"/>
                  <a:gd name="T8" fmla="*/ 25 w 36"/>
                  <a:gd name="T9" fmla="*/ 5 h 30"/>
                  <a:gd name="T10" fmla="*/ 24 w 36"/>
                  <a:gd name="T11" fmla="*/ 5 h 30"/>
                  <a:gd name="T12" fmla="*/ 24 w 36"/>
                  <a:gd name="T13" fmla="*/ 3 h 30"/>
                  <a:gd name="T14" fmla="*/ 19 w 36"/>
                  <a:gd name="T15" fmla="*/ 0 h 30"/>
                  <a:gd name="T16" fmla="*/ 16 w 36"/>
                  <a:gd name="T17" fmla="*/ 0 h 30"/>
                  <a:gd name="T18" fmla="*/ 12 w 36"/>
                  <a:gd name="T19" fmla="*/ 3 h 30"/>
                  <a:gd name="T20" fmla="*/ 12 w 36"/>
                  <a:gd name="T21" fmla="*/ 6 h 30"/>
                  <a:gd name="T22" fmla="*/ 10 w 36"/>
                  <a:gd name="T23" fmla="*/ 6 h 30"/>
                  <a:gd name="T24" fmla="*/ 9 w 36"/>
                  <a:gd name="T25" fmla="*/ 5 h 30"/>
                  <a:gd name="T26" fmla="*/ 6 w 36"/>
                  <a:gd name="T27" fmla="*/ 5 h 30"/>
                  <a:gd name="T28" fmla="*/ 5 w 36"/>
                  <a:gd name="T29" fmla="*/ 6 h 30"/>
                  <a:gd name="T30" fmla="*/ 5 w 36"/>
                  <a:gd name="T31" fmla="*/ 6 h 30"/>
                  <a:gd name="T32" fmla="*/ 0 w 36"/>
                  <a:gd name="T33" fmla="*/ 12 h 30"/>
                  <a:gd name="T34" fmla="*/ 0 w 36"/>
                  <a:gd name="T35" fmla="*/ 24 h 30"/>
                  <a:gd name="T36" fmla="*/ 7 w 36"/>
                  <a:gd name="T37" fmla="*/ 30 h 30"/>
                  <a:gd name="T38" fmla="*/ 29 w 36"/>
                  <a:gd name="T39" fmla="*/ 30 h 30"/>
                  <a:gd name="T40" fmla="*/ 36 w 36"/>
                  <a:gd name="T41" fmla="*/ 23 h 30"/>
                  <a:gd name="T42" fmla="*/ 35 w 36"/>
                  <a:gd name="T43" fmla="*/ 11 h 30"/>
                  <a:gd name="T44" fmla="*/ 30 w 36"/>
                  <a:gd name="T45" fmla="*/ 5 h 30"/>
                  <a:gd name="T46" fmla="*/ 14 w 36"/>
                  <a:gd name="T47" fmla="*/ 3 h 30"/>
                  <a:gd name="T48" fmla="*/ 16 w 36"/>
                  <a:gd name="T49" fmla="*/ 2 h 30"/>
                  <a:gd name="T50" fmla="*/ 19 w 36"/>
                  <a:gd name="T51" fmla="*/ 2 h 30"/>
                  <a:gd name="T52" fmla="*/ 22 w 36"/>
                  <a:gd name="T53" fmla="*/ 3 h 30"/>
                  <a:gd name="T54" fmla="*/ 22 w 36"/>
                  <a:gd name="T55" fmla="*/ 5 h 30"/>
                  <a:gd name="T56" fmla="*/ 14 w 36"/>
                  <a:gd name="T57" fmla="*/ 6 h 30"/>
                  <a:gd name="T58" fmla="*/ 14 w 36"/>
                  <a:gd name="T5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30">
                    <a:moveTo>
                      <a:pt x="30" y="5"/>
                    </a:moveTo>
                    <a:cubicBezTo>
                      <a:pt x="30" y="5"/>
                      <a:pt x="30" y="5"/>
                      <a:pt x="30" y="5"/>
                    </a:cubicBezTo>
                    <a:cubicBezTo>
                      <a:pt x="30" y="5"/>
                      <a:pt x="30" y="5"/>
                      <a:pt x="29" y="5"/>
                    </a:cubicBezTo>
                    <a:cubicBezTo>
                      <a:pt x="26" y="5"/>
                      <a:pt x="26" y="5"/>
                      <a:pt x="26" y="5"/>
                    </a:cubicBezTo>
                    <a:cubicBezTo>
                      <a:pt x="26" y="5"/>
                      <a:pt x="25" y="5"/>
                      <a:pt x="25" y="5"/>
                    </a:cubicBezTo>
                    <a:cubicBezTo>
                      <a:pt x="24" y="5"/>
                      <a:pt x="24" y="5"/>
                      <a:pt x="24" y="5"/>
                    </a:cubicBezTo>
                    <a:cubicBezTo>
                      <a:pt x="24" y="3"/>
                      <a:pt x="24" y="3"/>
                      <a:pt x="24" y="3"/>
                    </a:cubicBezTo>
                    <a:cubicBezTo>
                      <a:pt x="24" y="1"/>
                      <a:pt x="22" y="0"/>
                      <a:pt x="19" y="0"/>
                    </a:cubicBezTo>
                    <a:cubicBezTo>
                      <a:pt x="16" y="0"/>
                      <a:pt x="16" y="0"/>
                      <a:pt x="16" y="0"/>
                    </a:cubicBezTo>
                    <a:cubicBezTo>
                      <a:pt x="14" y="0"/>
                      <a:pt x="12" y="1"/>
                      <a:pt x="12" y="3"/>
                    </a:cubicBezTo>
                    <a:cubicBezTo>
                      <a:pt x="12" y="6"/>
                      <a:pt x="12" y="6"/>
                      <a:pt x="12" y="6"/>
                    </a:cubicBezTo>
                    <a:cubicBezTo>
                      <a:pt x="10" y="6"/>
                      <a:pt x="10" y="6"/>
                      <a:pt x="10" y="6"/>
                    </a:cubicBezTo>
                    <a:cubicBezTo>
                      <a:pt x="10" y="5"/>
                      <a:pt x="10" y="5"/>
                      <a:pt x="9" y="5"/>
                    </a:cubicBezTo>
                    <a:cubicBezTo>
                      <a:pt x="6" y="5"/>
                      <a:pt x="6" y="5"/>
                      <a:pt x="6" y="5"/>
                    </a:cubicBezTo>
                    <a:cubicBezTo>
                      <a:pt x="6" y="5"/>
                      <a:pt x="5" y="5"/>
                      <a:pt x="5" y="6"/>
                    </a:cubicBezTo>
                    <a:cubicBezTo>
                      <a:pt x="5" y="6"/>
                      <a:pt x="5" y="6"/>
                      <a:pt x="5" y="6"/>
                    </a:cubicBezTo>
                    <a:cubicBezTo>
                      <a:pt x="2" y="6"/>
                      <a:pt x="0" y="9"/>
                      <a:pt x="0" y="12"/>
                    </a:cubicBezTo>
                    <a:cubicBezTo>
                      <a:pt x="0" y="24"/>
                      <a:pt x="0" y="24"/>
                      <a:pt x="0" y="24"/>
                    </a:cubicBezTo>
                    <a:cubicBezTo>
                      <a:pt x="0" y="27"/>
                      <a:pt x="3" y="30"/>
                      <a:pt x="7" y="30"/>
                    </a:cubicBezTo>
                    <a:cubicBezTo>
                      <a:pt x="29" y="30"/>
                      <a:pt x="29" y="30"/>
                      <a:pt x="29" y="30"/>
                    </a:cubicBezTo>
                    <a:cubicBezTo>
                      <a:pt x="33" y="30"/>
                      <a:pt x="36" y="27"/>
                      <a:pt x="36" y="23"/>
                    </a:cubicBezTo>
                    <a:cubicBezTo>
                      <a:pt x="35" y="11"/>
                      <a:pt x="35" y="11"/>
                      <a:pt x="35" y="11"/>
                    </a:cubicBezTo>
                    <a:cubicBezTo>
                      <a:pt x="35" y="8"/>
                      <a:pt x="33" y="6"/>
                      <a:pt x="30" y="5"/>
                    </a:cubicBezTo>
                    <a:close/>
                    <a:moveTo>
                      <a:pt x="14" y="3"/>
                    </a:moveTo>
                    <a:cubicBezTo>
                      <a:pt x="14" y="3"/>
                      <a:pt x="14" y="2"/>
                      <a:pt x="16" y="2"/>
                    </a:cubicBezTo>
                    <a:cubicBezTo>
                      <a:pt x="19" y="2"/>
                      <a:pt x="19" y="2"/>
                      <a:pt x="19" y="2"/>
                    </a:cubicBezTo>
                    <a:cubicBezTo>
                      <a:pt x="21" y="2"/>
                      <a:pt x="22" y="3"/>
                      <a:pt x="22" y="3"/>
                    </a:cubicBezTo>
                    <a:cubicBezTo>
                      <a:pt x="22" y="5"/>
                      <a:pt x="22" y="5"/>
                      <a:pt x="22" y="5"/>
                    </a:cubicBezTo>
                    <a:cubicBezTo>
                      <a:pt x="14" y="6"/>
                      <a:pt x="14" y="6"/>
                      <a:pt x="14" y="6"/>
                    </a:cubicBezTo>
                    <a:lnTo>
                      <a:pt x="14" y="3"/>
                    </a:lnTo>
                    <a:close/>
                  </a:path>
                </a:pathLst>
              </a:custGeom>
              <a:solidFill>
                <a:srgbClr val="39363A"/>
              </a:solidFill>
              <a:ln>
                <a:noFill/>
              </a:ln>
            </p:spPr>
            <p:txBody>
              <a:bodyPr anchor="ctr"/>
              <a:lstStyle/>
              <a:p>
                <a:pPr algn="ctr"/>
                <a:endParaRPr/>
              </a:p>
            </p:txBody>
          </p:sp>
          <p:sp>
            <p:nvSpPr>
              <p:cNvPr id="206" name="任意多边形: 形状 205"/>
              <p:cNvSpPr/>
              <p:nvPr/>
            </p:nvSpPr>
            <p:spPr bwMode="auto">
              <a:xfrm>
                <a:off x="4374" y="2244"/>
                <a:ext cx="76" cy="76"/>
              </a:xfrm>
              <a:custGeom>
                <a:avLst/>
                <a:gdLst>
                  <a:gd name="T0" fmla="*/ 37 w 39"/>
                  <a:gd name="T1" fmla="*/ 15 h 39"/>
                  <a:gd name="T2" fmla="*/ 34 w 39"/>
                  <a:gd name="T3" fmla="*/ 15 h 39"/>
                  <a:gd name="T4" fmla="*/ 33 w 39"/>
                  <a:gd name="T5" fmla="*/ 13 h 39"/>
                  <a:gd name="T6" fmla="*/ 35 w 39"/>
                  <a:gd name="T7" fmla="*/ 10 h 39"/>
                  <a:gd name="T8" fmla="*/ 35 w 39"/>
                  <a:gd name="T9" fmla="*/ 7 h 39"/>
                  <a:gd name="T10" fmla="*/ 32 w 39"/>
                  <a:gd name="T11" fmla="*/ 4 h 39"/>
                  <a:gd name="T12" fmla="*/ 28 w 39"/>
                  <a:gd name="T13" fmla="*/ 4 h 39"/>
                  <a:gd name="T14" fmla="*/ 26 w 39"/>
                  <a:gd name="T15" fmla="*/ 6 h 39"/>
                  <a:gd name="T16" fmla="*/ 24 w 39"/>
                  <a:gd name="T17" fmla="*/ 5 h 39"/>
                  <a:gd name="T18" fmla="*/ 24 w 39"/>
                  <a:gd name="T19" fmla="*/ 3 h 39"/>
                  <a:gd name="T20" fmla="*/ 21 w 39"/>
                  <a:gd name="T21" fmla="*/ 0 h 39"/>
                  <a:gd name="T22" fmla="*/ 18 w 39"/>
                  <a:gd name="T23" fmla="*/ 0 h 39"/>
                  <a:gd name="T24" fmla="*/ 15 w 39"/>
                  <a:gd name="T25" fmla="*/ 3 h 39"/>
                  <a:gd name="T26" fmla="*/ 15 w 39"/>
                  <a:gd name="T27" fmla="*/ 5 h 39"/>
                  <a:gd name="T28" fmla="*/ 12 w 39"/>
                  <a:gd name="T29" fmla="*/ 7 h 39"/>
                  <a:gd name="T30" fmla="*/ 10 w 39"/>
                  <a:gd name="T31" fmla="*/ 5 h 39"/>
                  <a:gd name="T32" fmla="*/ 7 w 39"/>
                  <a:gd name="T33" fmla="*/ 5 h 39"/>
                  <a:gd name="T34" fmla="*/ 4 w 39"/>
                  <a:gd name="T35" fmla="*/ 7 h 39"/>
                  <a:gd name="T36" fmla="*/ 4 w 39"/>
                  <a:gd name="T37" fmla="*/ 11 h 39"/>
                  <a:gd name="T38" fmla="*/ 6 w 39"/>
                  <a:gd name="T39" fmla="*/ 13 h 39"/>
                  <a:gd name="T40" fmla="*/ 5 w 39"/>
                  <a:gd name="T41" fmla="*/ 15 h 39"/>
                  <a:gd name="T42" fmla="*/ 3 w 39"/>
                  <a:gd name="T43" fmla="*/ 16 h 39"/>
                  <a:gd name="T44" fmla="*/ 0 w 39"/>
                  <a:gd name="T45" fmla="*/ 18 h 39"/>
                  <a:gd name="T46" fmla="*/ 0 w 39"/>
                  <a:gd name="T47" fmla="*/ 21 h 39"/>
                  <a:gd name="T48" fmla="*/ 3 w 39"/>
                  <a:gd name="T49" fmla="*/ 24 h 39"/>
                  <a:gd name="T50" fmla="*/ 5 w 39"/>
                  <a:gd name="T51" fmla="*/ 24 h 39"/>
                  <a:gd name="T52" fmla="*/ 6 w 39"/>
                  <a:gd name="T53" fmla="*/ 27 h 39"/>
                  <a:gd name="T54" fmla="*/ 5 w 39"/>
                  <a:gd name="T55" fmla="*/ 29 h 39"/>
                  <a:gd name="T56" fmla="*/ 5 w 39"/>
                  <a:gd name="T57" fmla="*/ 33 h 39"/>
                  <a:gd name="T58" fmla="*/ 7 w 39"/>
                  <a:gd name="T59" fmla="*/ 35 h 39"/>
                  <a:gd name="T60" fmla="*/ 11 w 39"/>
                  <a:gd name="T61" fmla="*/ 35 h 39"/>
                  <a:gd name="T62" fmla="*/ 12 w 39"/>
                  <a:gd name="T63" fmla="*/ 33 h 39"/>
                  <a:gd name="T64" fmla="*/ 15 w 39"/>
                  <a:gd name="T65" fmla="*/ 34 h 39"/>
                  <a:gd name="T66" fmla="*/ 16 w 39"/>
                  <a:gd name="T67" fmla="*/ 37 h 39"/>
                  <a:gd name="T68" fmla="*/ 18 w 39"/>
                  <a:gd name="T69" fmla="*/ 39 h 39"/>
                  <a:gd name="T70" fmla="*/ 21 w 39"/>
                  <a:gd name="T71" fmla="*/ 39 h 39"/>
                  <a:gd name="T72" fmla="*/ 24 w 39"/>
                  <a:gd name="T73" fmla="*/ 37 h 39"/>
                  <a:gd name="T74" fmla="*/ 24 w 39"/>
                  <a:gd name="T75" fmla="*/ 34 h 39"/>
                  <a:gd name="T76" fmla="*/ 27 w 39"/>
                  <a:gd name="T77" fmla="*/ 33 h 39"/>
                  <a:gd name="T78" fmla="*/ 29 w 39"/>
                  <a:gd name="T79" fmla="*/ 35 h 39"/>
                  <a:gd name="T80" fmla="*/ 33 w 39"/>
                  <a:gd name="T81" fmla="*/ 35 h 39"/>
                  <a:gd name="T82" fmla="*/ 35 w 39"/>
                  <a:gd name="T83" fmla="*/ 32 h 39"/>
                  <a:gd name="T84" fmla="*/ 35 w 39"/>
                  <a:gd name="T85" fmla="*/ 28 h 39"/>
                  <a:gd name="T86" fmla="*/ 33 w 39"/>
                  <a:gd name="T87" fmla="*/ 26 h 39"/>
                  <a:gd name="T88" fmla="*/ 34 w 39"/>
                  <a:gd name="T89" fmla="*/ 24 h 39"/>
                  <a:gd name="T90" fmla="*/ 37 w 39"/>
                  <a:gd name="T91" fmla="*/ 24 h 39"/>
                  <a:gd name="T92" fmla="*/ 39 w 39"/>
                  <a:gd name="T93" fmla="*/ 21 h 39"/>
                  <a:gd name="T94" fmla="*/ 39 w 39"/>
                  <a:gd name="T95" fmla="*/ 18 h 39"/>
                  <a:gd name="T96" fmla="*/ 37 w 39"/>
                  <a:gd name="T97" fmla="*/ 15 h 39"/>
                  <a:gd name="T98" fmla="*/ 25 w 39"/>
                  <a:gd name="T99" fmla="*/ 25 h 39"/>
                  <a:gd name="T100" fmla="*/ 14 w 39"/>
                  <a:gd name="T101" fmla="*/ 25 h 39"/>
                  <a:gd name="T102" fmla="*/ 14 w 39"/>
                  <a:gd name="T103" fmla="*/ 15 h 39"/>
                  <a:gd name="T104" fmla="*/ 25 w 39"/>
                  <a:gd name="T105" fmla="*/ 14 h 39"/>
                  <a:gd name="T106" fmla="*/ 25 w 39"/>
                  <a:gd name="T107" fmla="*/ 2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7" y="15"/>
                    </a:moveTo>
                    <a:cubicBezTo>
                      <a:pt x="34" y="15"/>
                      <a:pt x="34" y="15"/>
                      <a:pt x="34" y="15"/>
                    </a:cubicBezTo>
                    <a:cubicBezTo>
                      <a:pt x="33" y="14"/>
                      <a:pt x="33" y="13"/>
                      <a:pt x="33" y="13"/>
                    </a:cubicBezTo>
                    <a:cubicBezTo>
                      <a:pt x="35" y="10"/>
                      <a:pt x="35" y="10"/>
                      <a:pt x="35" y="10"/>
                    </a:cubicBezTo>
                    <a:cubicBezTo>
                      <a:pt x="36" y="9"/>
                      <a:pt x="36" y="8"/>
                      <a:pt x="35" y="7"/>
                    </a:cubicBezTo>
                    <a:cubicBezTo>
                      <a:pt x="32" y="4"/>
                      <a:pt x="32" y="4"/>
                      <a:pt x="32" y="4"/>
                    </a:cubicBezTo>
                    <a:cubicBezTo>
                      <a:pt x="31" y="3"/>
                      <a:pt x="29" y="3"/>
                      <a:pt x="28" y="4"/>
                    </a:cubicBezTo>
                    <a:cubicBezTo>
                      <a:pt x="26" y="6"/>
                      <a:pt x="26" y="6"/>
                      <a:pt x="26" y="6"/>
                    </a:cubicBezTo>
                    <a:cubicBezTo>
                      <a:pt x="25" y="6"/>
                      <a:pt x="25" y="6"/>
                      <a:pt x="24" y="5"/>
                    </a:cubicBezTo>
                    <a:cubicBezTo>
                      <a:pt x="24" y="3"/>
                      <a:pt x="24" y="3"/>
                      <a:pt x="24" y="3"/>
                    </a:cubicBezTo>
                    <a:cubicBezTo>
                      <a:pt x="24" y="1"/>
                      <a:pt x="22" y="0"/>
                      <a:pt x="21" y="0"/>
                    </a:cubicBezTo>
                    <a:cubicBezTo>
                      <a:pt x="18" y="0"/>
                      <a:pt x="18" y="0"/>
                      <a:pt x="18" y="0"/>
                    </a:cubicBezTo>
                    <a:cubicBezTo>
                      <a:pt x="16" y="0"/>
                      <a:pt x="15" y="1"/>
                      <a:pt x="15" y="3"/>
                    </a:cubicBezTo>
                    <a:cubicBezTo>
                      <a:pt x="15" y="5"/>
                      <a:pt x="15" y="5"/>
                      <a:pt x="15" y="5"/>
                    </a:cubicBezTo>
                    <a:cubicBezTo>
                      <a:pt x="14" y="6"/>
                      <a:pt x="13" y="6"/>
                      <a:pt x="12" y="7"/>
                    </a:cubicBezTo>
                    <a:cubicBezTo>
                      <a:pt x="10" y="5"/>
                      <a:pt x="10" y="5"/>
                      <a:pt x="10" y="5"/>
                    </a:cubicBezTo>
                    <a:cubicBezTo>
                      <a:pt x="9" y="4"/>
                      <a:pt x="8" y="4"/>
                      <a:pt x="7" y="5"/>
                    </a:cubicBezTo>
                    <a:cubicBezTo>
                      <a:pt x="4" y="7"/>
                      <a:pt x="4" y="7"/>
                      <a:pt x="4" y="7"/>
                    </a:cubicBezTo>
                    <a:cubicBezTo>
                      <a:pt x="3" y="8"/>
                      <a:pt x="3" y="10"/>
                      <a:pt x="4" y="11"/>
                    </a:cubicBezTo>
                    <a:cubicBezTo>
                      <a:pt x="6" y="13"/>
                      <a:pt x="6" y="13"/>
                      <a:pt x="6" y="13"/>
                    </a:cubicBezTo>
                    <a:cubicBezTo>
                      <a:pt x="6" y="14"/>
                      <a:pt x="5" y="14"/>
                      <a:pt x="5" y="15"/>
                    </a:cubicBezTo>
                    <a:cubicBezTo>
                      <a:pt x="3" y="16"/>
                      <a:pt x="3" y="16"/>
                      <a:pt x="3" y="16"/>
                    </a:cubicBezTo>
                    <a:cubicBezTo>
                      <a:pt x="1" y="16"/>
                      <a:pt x="0" y="17"/>
                      <a:pt x="0" y="18"/>
                    </a:cubicBezTo>
                    <a:cubicBezTo>
                      <a:pt x="0" y="21"/>
                      <a:pt x="0" y="21"/>
                      <a:pt x="0" y="21"/>
                    </a:cubicBezTo>
                    <a:cubicBezTo>
                      <a:pt x="0" y="23"/>
                      <a:pt x="1" y="24"/>
                      <a:pt x="3" y="24"/>
                    </a:cubicBezTo>
                    <a:cubicBezTo>
                      <a:pt x="5" y="24"/>
                      <a:pt x="5" y="24"/>
                      <a:pt x="5" y="24"/>
                    </a:cubicBezTo>
                    <a:cubicBezTo>
                      <a:pt x="5" y="25"/>
                      <a:pt x="6" y="26"/>
                      <a:pt x="6" y="27"/>
                    </a:cubicBezTo>
                    <a:cubicBezTo>
                      <a:pt x="5" y="29"/>
                      <a:pt x="5" y="29"/>
                      <a:pt x="5" y="29"/>
                    </a:cubicBezTo>
                    <a:cubicBezTo>
                      <a:pt x="4" y="30"/>
                      <a:pt x="4" y="32"/>
                      <a:pt x="5" y="33"/>
                    </a:cubicBezTo>
                    <a:cubicBezTo>
                      <a:pt x="7" y="35"/>
                      <a:pt x="7" y="35"/>
                      <a:pt x="7" y="35"/>
                    </a:cubicBezTo>
                    <a:cubicBezTo>
                      <a:pt x="8" y="36"/>
                      <a:pt x="10" y="36"/>
                      <a:pt x="11" y="35"/>
                    </a:cubicBezTo>
                    <a:cubicBezTo>
                      <a:pt x="12" y="33"/>
                      <a:pt x="12" y="33"/>
                      <a:pt x="12" y="33"/>
                    </a:cubicBezTo>
                    <a:cubicBezTo>
                      <a:pt x="13" y="34"/>
                      <a:pt x="14" y="34"/>
                      <a:pt x="15" y="34"/>
                    </a:cubicBezTo>
                    <a:cubicBezTo>
                      <a:pt x="16" y="37"/>
                      <a:pt x="16" y="37"/>
                      <a:pt x="16" y="37"/>
                    </a:cubicBezTo>
                    <a:cubicBezTo>
                      <a:pt x="16" y="38"/>
                      <a:pt x="17" y="39"/>
                      <a:pt x="18" y="39"/>
                    </a:cubicBezTo>
                    <a:cubicBezTo>
                      <a:pt x="21" y="39"/>
                      <a:pt x="21" y="39"/>
                      <a:pt x="21" y="39"/>
                    </a:cubicBezTo>
                    <a:cubicBezTo>
                      <a:pt x="23" y="39"/>
                      <a:pt x="24" y="38"/>
                      <a:pt x="24" y="37"/>
                    </a:cubicBezTo>
                    <a:cubicBezTo>
                      <a:pt x="24" y="34"/>
                      <a:pt x="24" y="34"/>
                      <a:pt x="24" y="34"/>
                    </a:cubicBezTo>
                    <a:cubicBezTo>
                      <a:pt x="25" y="34"/>
                      <a:pt x="26" y="33"/>
                      <a:pt x="27" y="33"/>
                    </a:cubicBezTo>
                    <a:cubicBezTo>
                      <a:pt x="29" y="35"/>
                      <a:pt x="29" y="35"/>
                      <a:pt x="29" y="35"/>
                    </a:cubicBezTo>
                    <a:cubicBezTo>
                      <a:pt x="30" y="36"/>
                      <a:pt x="32" y="36"/>
                      <a:pt x="33" y="35"/>
                    </a:cubicBezTo>
                    <a:cubicBezTo>
                      <a:pt x="35" y="32"/>
                      <a:pt x="35" y="32"/>
                      <a:pt x="35" y="32"/>
                    </a:cubicBezTo>
                    <a:cubicBezTo>
                      <a:pt x="36" y="31"/>
                      <a:pt x="36" y="29"/>
                      <a:pt x="35" y="28"/>
                    </a:cubicBezTo>
                    <a:cubicBezTo>
                      <a:pt x="33" y="26"/>
                      <a:pt x="33" y="26"/>
                      <a:pt x="33" y="26"/>
                    </a:cubicBezTo>
                    <a:cubicBezTo>
                      <a:pt x="33" y="26"/>
                      <a:pt x="34" y="25"/>
                      <a:pt x="34" y="24"/>
                    </a:cubicBezTo>
                    <a:cubicBezTo>
                      <a:pt x="37" y="24"/>
                      <a:pt x="37" y="24"/>
                      <a:pt x="37" y="24"/>
                    </a:cubicBezTo>
                    <a:cubicBezTo>
                      <a:pt x="38" y="24"/>
                      <a:pt x="39" y="22"/>
                      <a:pt x="39" y="21"/>
                    </a:cubicBezTo>
                    <a:cubicBezTo>
                      <a:pt x="39" y="18"/>
                      <a:pt x="39" y="18"/>
                      <a:pt x="39" y="18"/>
                    </a:cubicBezTo>
                    <a:cubicBezTo>
                      <a:pt x="39" y="16"/>
                      <a:pt x="38" y="15"/>
                      <a:pt x="37" y="15"/>
                    </a:cubicBezTo>
                    <a:close/>
                    <a:moveTo>
                      <a:pt x="25" y="25"/>
                    </a:moveTo>
                    <a:cubicBezTo>
                      <a:pt x="22" y="28"/>
                      <a:pt x="17" y="28"/>
                      <a:pt x="14" y="25"/>
                    </a:cubicBezTo>
                    <a:cubicBezTo>
                      <a:pt x="11" y="22"/>
                      <a:pt x="11" y="18"/>
                      <a:pt x="14" y="15"/>
                    </a:cubicBezTo>
                    <a:cubicBezTo>
                      <a:pt x="17" y="12"/>
                      <a:pt x="22" y="12"/>
                      <a:pt x="25" y="14"/>
                    </a:cubicBezTo>
                    <a:cubicBezTo>
                      <a:pt x="28" y="17"/>
                      <a:pt x="28" y="22"/>
                      <a:pt x="25" y="25"/>
                    </a:cubicBezTo>
                    <a:close/>
                  </a:path>
                </a:pathLst>
              </a:custGeom>
              <a:solidFill>
                <a:srgbClr val="39363A"/>
              </a:solidFill>
              <a:ln>
                <a:noFill/>
              </a:ln>
            </p:spPr>
            <p:txBody>
              <a:bodyPr anchor="ctr"/>
              <a:lstStyle/>
              <a:p>
                <a:pPr algn="ctr"/>
                <a:endParaRPr/>
              </a:p>
            </p:txBody>
          </p:sp>
          <p:sp>
            <p:nvSpPr>
              <p:cNvPr id="207" name="任意多边形: 形状 206"/>
              <p:cNvSpPr/>
              <p:nvPr/>
            </p:nvSpPr>
            <p:spPr bwMode="auto">
              <a:xfrm>
                <a:off x="3891" y="2475"/>
                <a:ext cx="62" cy="62"/>
              </a:xfrm>
              <a:custGeom>
                <a:avLst/>
                <a:gdLst>
                  <a:gd name="T0" fmla="*/ 29 w 32"/>
                  <a:gd name="T1" fmla="*/ 12 h 32"/>
                  <a:gd name="T2" fmla="*/ 27 w 32"/>
                  <a:gd name="T3" fmla="*/ 12 h 32"/>
                  <a:gd name="T4" fmla="*/ 26 w 32"/>
                  <a:gd name="T5" fmla="*/ 10 h 32"/>
                  <a:gd name="T6" fmla="*/ 28 w 32"/>
                  <a:gd name="T7" fmla="*/ 9 h 32"/>
                  <a:gd name="T8" fmla="*/ 28 w 32"/>
                  <a:gd name="T9" fmla="*/ 5 h 32"/>
                  <a:gd name="T10" fmla="*/ 26 w 32"/>
                  <a:gd name="T11" fmla="*/ 4 h 32"/>
                  <a:gd name="T12" fmla="*/ 23 w 32"/>
                  <a:gd name="T13" fmla="*/ 4 h 32"/>
                  <a:gd name="T14" fmla="*/ 21 w 32"/>
                  <a:gd name="T15" fmla="*/ 5 h 32"/>
                  <a:gd name="T16" fmla="*/ 19 w 32"/>
                  <a:gd name="T17" fmla="*/ 5 h 32"/>
                  <a:gd name="T18" fmla="*/ 19 w 32"/>
                  <a:gd name="T19" fmla="*/ 2 h 32"/>
                  <a:gd name="T20" fmla="*/ 17 w 32"/>
                  <a:gd name="T21" fmla="*/ 0 h 32"/>
                  <a:gd name="T22" fmla="*/ 14 w 32"/>
                  <a:gd name="T23" fmla="*/ 0 h 32"/>
                  <a:gd name="T24" fmla="*/ 12 w 32"/>
                  <a:gd name="T25" fmla="*/ 2 h 32"/>
                  <a:gd name="T26" fmla="*/ 12 w 32"/>
                  <a:gd name="T27" fmla="*/ 5 h 32"/>
                  <a:gd name="T28" fmla="*/ 10 w 32"/>
                  <a:gd name="T29" fmla="*/ 6 h 32"/>
                  <a:gd name="T30" fmla="*/ 9 w 32"/>
                  <a:gd name="T31" fmla="*/ 4 h 32"/>
                  <a:gd name="T32" fmla="*/ 5 w 32"/>
                  <a:gd name="T33" fmla="*/ 4 h 32"/>
                  <a:gd name="T34" fmla="*/ 4 w 32"/>
                  <a:gd name="T35" fmla="*/ 6 h 32"/>
                  <a:gd name="T36" fmla="*/ 4 w 32"/>
                  <a:gd name="T37" fmla="*/ 9 h 32"/>
                  <a:gd name="T38" fmla="*/ 5 w 32"/>
                  <a:gd name="T39" fmla="*/ 10 h 32"/>
                  <a:gd name="T40" fmla="*/ 4 w 32"/>
                  <a:gd name="T41" fmla="*/ 13 h 32"/>
                  <a:gd name="T42" fmla="*/ 2 w 32"/>
                  <a:gd name="T43" fmla="*/ 13 h 32"/>
                  <a:gd name="T44" fmla="*/ 0 w 32"/>
                  <a:gd name="T45" fmla="*/ 15 h 32"/>
                  <a:gd name="T46" fmla="*/ 0 w 32"/>
                  <a:gd name="T47" fmla="*/ 17 h 32"/>
                  <a:gd name="T48" fmla="*/ 2 w 32"/>
                  <a:gd name="T49" fmla="*/ 20 h 32"/>
                  <a:gd name="T50" fmla="*/ 4 w 32"/>
                  <a:gd name="T51" fmla="*/ 20 h 32"/>
                  <a:gd name="T52" fmla="*/ 5 w 32"/>
                  <a:gd name="T53" fmla="*/ 22 h 32"/>
                  <a:gd name="T54" fmla="*/ 4 w 32"/>
                  <a:gd name="T55" fmla="*/ 23 h 32"/>
                  <a:gd name="T56" fmla="*/ 4 w 32"/>
                  <a:gd name="T57" fmla="*/ 26 h 32"/>
                  <a:gd name="T58" fmla="*/ 6 w 32"/>
                  <a:gd name="T59" fmla="*/ 28 h 32"/>
                  <a:gd name="T60" fmla="*/ 9 w 32"/>
                  <a:gd name="T61" fmla="*/ 28 h 32"/>
                  <a:gd name="T62" fmla="*/ 10 w 32"/>
                  <a:gd name="T63" fmla="*/ 27 h 32"/>
                  <a:gd name="T64" fmla="*/ 13 w 32"/>
                  <a:gd name="T65" fmla="*/ 28 h 32"/>
                  <a:gd name="T66" fmla="*/ 13 w 32"/>
                  <a:gd name="T67" fmla="*/ 30 h 32"/>
                  <a:gd name="T68" fmla="*/ 15 w 32"/>
                  <a:gd name="T69" fmla="*/ 32 h 32"/>
                  <a:gd name="T70" fmla="*/ 17 w 32"/>
                  <a:gd name="T71" fmla="*/ 32 h 32"/>
                  <a:gd name="T72" fmla="*/ 20 w 32"/>
                  <a:gd name="T73" fmla="*/ 29 h 32"/>
                  <a:gd name="T74" fmla="*/ 20 w 32"/>
                  <a:gd name="T75" fmla="*/ 27 h 32"/>
                  <a:gd name="T76" fmla="*/ 22 w 32"/>
                  <a:gd name="T77" fmla="*/ 26 h 32"/>
                  <a:gd name="T78" fmla="*/ 23 w 32"/>
                  <a:gd name="T79" fmla="*/ 28 h 32"/>
                  <a:gd name="T80" fmla="*/ 26 w 32"/>
                  <a:gd name="T81" fmla="*/ 28 h 32"/>
                  <a:gd name="T82" fmla="*/ 28 w 32"/>
                  <a:gd name="T83" fmla="*/ 26 h 32"/>
                  <a:gd name="T84" fmla="*/ 28 w 32"/>
                  <a:gd name="T85" fmla="*/ 23 h 32"/>
                  <a:gd name="T86" fmla="*/ 26 w 32"/>
                  <a:gd name="T87" fmla="*/ 21 h 32"/>
                  <a:gd name="T88" fmla="*/ 27 w 32"/>
                  <a:gd name="T89" fmla="*/ 19 h 32"/>
                  <a:gd name="T90" fmla="*/ 30 w 32"/>
                  <a:gd name="T91" fmla="*/ 19 h 32"/>
                  <a:gd name="T92" fmla="*/ 32 w 32"/>
                  <a:gd name="T93" fmla="*/ 17 h 32"/>
                  <a:gd name="T94" fmla="*/ 32 w 32"/>
                  <a:gd name="T95" fmla="*/ 14 h 32"/>
                  <a:gd name="T96" fmla="*/ 29 w 32"/>
                  <a:gd name="T97" fmla="*/ 12 h 32"/>
                  <a:gd name="T98" fmla="*/ 20 w 32"/>
                  <a:gd name="T99" fmla="*/ 20 h 32"/>
                  <a:gd name="T100" fmla="*/ 12 w 32"/>
                  <a:gd name="T101" fmla="*/ 20 h 32"/>
                  <a:gd name="T102" fmla="*/ 11 w 32"/>
                  <a:gd name="T103" fmla="*/ 12 h 32"/>
                  <a:gd name="T104" fmla="*/ 20 w 32"/>
                  <a:gd name="T105" fmla="*/ 12 h 32"/>
                  <a:gd name="T106" fmla="*/ 20 w 32"/>
                  <a:gd name="T107" fmla="*/ 2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2">
                    <a:moveTo>
                      <a:pt x="29" y="12"/>
                    </a:moveTo>
                    <a:cubicBezTo>
                      <a:pt x="27" y="12"/>
                      <a:pt x="27" y="12"/>
                      <a:pt x="27" y="12"/>
                    </a:cubicBezTo>
                    <a:cubicBezTo>
                      <a:pt x="27" y="12"/>
                      <a:pt x="27" y="11"/>
                      <a:pt x="26" y="10"/>
                    </a:cubicBezTo>
                    <a:cubicBezTo>
                      <a:pt x="28" y="9"/>
                      <a:pt x="28" y="9"/>
                      <a:pt x="28" y="9"/>
                    </a:cubicBezTo>
                    <a:cubicBezTo>
                      <a:pt x="29" y="8"/>
                      <a:pt x="29" y="6"/>
                      <a:pt x="28" y="5"/>
                    </a:cubicBezTo>
                    <a:cubicBezTo>
                      <a:pt x="26" y="4"/>
                      <a:pt x="26" y="4"/>
                      <a:pt x="26" y="4"/>
                    </a:cubicBezTo>
                    <a:cubicBezTo>
                      <a:pt x="25" y="3"/>
                      <a:pt x="24" y="3"/>
                      <a:pt x="23" y="4"/>
                    </a:cubicBezTo>
                    <a:cubicBezTo>
                      <a:pt x="21" y="5"/>
                      <a:pt x="21" y="5"/>
                      <a:pt x="21" y="5"/>
                    </a:cubicBezTo>
                    <a:cubicBezTo>
                      <a:pt x="21" y="5"/>
                      <a:pt x="20" y="5"/>
                      <a:pt x="19" y="5"/>
                    </a:cubicBezTo>
                    <a:cubicBezTo>
                      <a:pt x="19" y="2"/>
                      <a:pt x="19" y="2"/>
                      <a:pt x="19" y="2"/>
                    </a:cubicBezTo>
                    <a:cubicBezTo>
                      <a:pt x="19" y="1"/>
                      <a:pt x="18" y="0"/>
                      <a:pt x="17" y="0"/>
                    </a:cubicBezTo>
                    <a:cubicBezTo>
                      <a:pt x="14" y="0"/>
                      <a:pt x="14" y="0"/>
                      <a:pt x="14" y="0"/>
                    </a:cubicBezTo>
                    <a:cubicBezTo>
                      <a:pt x="13" y="0"/>
                      <a:pt x="12" y="1"/>
                      <a:pt x="12" y="2"/>
                    </a:cubicBezTo>
                    <a:cubicBezTo>
                      <a:pt x="12" y="5"/>
                      <a:pt x="12" y="5"/>
                      <a:pt x="12" y="5"/>
                    </a:cubicBezTo>
                    <a:cubicBezTo>
                      <a:pt x="12" y="5"/>
                      <a:pt x="11" y="5"/>
                      <a:pt x="10" y="6"/>
                    </a:cubicBezTo>
                    <a:cubicBezTo>
                      <a:pt x="9" y="4"/>
                      <a:pt x="9" y="4"/>
                      <a:pt x="9" y="4"/>
                    </a:cubicBezTo>
                    <a:cubicBezTo>
                      <a:pt x="8" y="3"/>
                      <a:pt x="6" y="3"/>
                      <a:pt x="5" y="4"/>
                    </a:cubicBezTo>
                    <a:cubicBezTo>
                      <a:pt x="4" y="6"/>
                      <a:pt x="4" y="6"/>
                      <a:pt x="4" y="6"/>
                    </a:cubicBezTo>
                    <a:cubicBezTo>
                      <a:pt x="3" y="7"/>
                      <a:pt x="3" y="8"/>
                      <a:pt x="4" y="9"/>
                    </a:cubicBezTo>
                    <a:cubicBezTo>
                      <a:pt x="5" y="10"/>
                      <a:pt x="5" y="10"/>
                      <a:pt x="5" y="10"/>
                    </a:cubicBezTo>
                    <a:cubicBezTo>
                      <a:pt x="5" y="11"/>
                      <a:pt x="5" y="12"/>
                      <a:pt x="4" y="13"/>
                    </a:cubicBezTo>
                    <a:cubicBezTo>
                      <a:pt x="2" y="13"/>
                      <a:pt x="2" y="13"/>
                      <a:pt x="2" y="13"/>
                    </a:cubicBezTo>
                    <a:cubicBezTo>
                      <a:pt x="1" y="13"/>
                      <a:pt x="0" y="14"/>
                      <a:pt x="0" y="15"/>
                    </a:cubicBezTo>
                    <a:cubicBezTo>
                      <a:pt x="0" y="17"/>
                      <a:pt x="0" y="17"/>
                      <a:pt x="0" y="17"/>
                    </a:cubicBezTo>
                    <a:cubicBezTo>
                      <a:pt x="0" y="19"/>
                      <a:pt x="1" y="20"/>
                      <a:pt x="2" y="20"/>
                    </a:cubicBezTo>
                    <a:cubicBezTo>
                      <a:pt x="4" y="20"/>
                      <a:pt x="4" y="20"/>
                      <a:pt x="4" y="20"/>
                    </a:cubicBezTo>
                    <a:cubicBezTo>
                      <a:pt x="5" y="20"/>
                      <a:pt x="5" y="21"/>
                      <a:pt x="5" y="22"/>
                    </a:cubicBezTo>
                    <a:cubicBezTo>
                      <a:pt x="4" y="23"/>
                      <a:pt x="4" y="23"/>
                      <a:pt x="4" y="23"/>
                    </a:cubicBezTo>
                    <a:cubicBezTo>
                      <a:pt x="3" y="24"/>
                      <a:pt x="3" y="26"/>
                      <a:pt x="4" y="26"/>
                    </a:cubicBezTo>
                    <a:cubicBezTo>
                      <a:pt x="6" y="28"/>
                      <a:pt x="6" y="28"/>
                      <a:pt x="6" y="28"/>
                    </a:cubicBezTo>
                    <a:cubicBezTo>
                      <a:pt x="7" y="29"/>
                      <a:pt x="8" y="29"/>
                      <a:pt x="9" y="28"/>
                    </a:cubicBezTo>
                    <a:cubicBezTo>
                      <a:pt x="10" y="27"/>
                      <a:pt x="10" y="27"/>
                      <a:pt x="10" y="27"/>
                    </a:cubicBezTo>
                    <a:cubicBezTo>
                      <a:pt x="11" y="27"/>
                      <a:pt x="12" y="27"/>
                      <a:pt x="13" y="28"/>
                    </a:cubicBezTo>
                    <a:cubicBezTo>
                      <a:pt x="13" y="30"/>
                      <a:pt x="13" y="30"/>
                      <a:pt x="13" y="30"/>
                    </a:cubicBezTo>
                    <a:cubicBezTo>
                      <a:pt x="13" y="31"/>
                      <a:pt x="14" y="32"/>
                      <a:pt x="15" y="32"/>
                    </a:cubicBezTo>
                    <a:cubicBezTo>
                      <a:pt x="17" y="32"/>
                      <a:pt x="17" y="32"/>
                      <a:pt x="17" y="32"/>
                    </a:cubicBezTo>
                    <a:cubicBezTo>
                      <a:pt x="19" y="32"/>
                      <a:pt x="20" y="31"/>
                      <a:pt x="20" y="29"/>
                    </a:cubicBezTo>
                    <a:cubicBezTo>
                      <a:pt x="20" y="27"/>
                      <a:pt x="20" y="27"/>
                      <a:pt x="20" y="27"/>
                    </a:cubicBezTo>
                    <a:cubicBezTo>
                      <a:pt x="20" y="27"/>
                      <a:pt x="21" y="27"/>
                      <a:pt x="22" y="26"/>
                    </a:cubicBezTo>
                    <a:cubicBezTo>
                      <a:pt x="23" y="28"/>
                      <a:pt x="23" y="28"/>
                      <a:pt x="23" y="28"/>
                    </a:cubicBezTo>
                    <a:cubicBezTo>
                      <a:pt x="24" y="29"/>
                      <a:pt x="25" y="29"/>
                      <a:pt x="26" y="28"/>
                    </a:cubicBezTo>
                    <a:cubicBezTo>
                      <a:pt x="28" y="26"/>
                      <a:pt x="28" y="26"/>
                      <a:pt x="28" y="26"/>
                    </a:cubicBezTo>
                    <a:cubicBezTo>
                      <a:pt x="29" y="25"/>
                      <a:pt x="29" y="24"/>
                      <a:pt x="28" y="23"/>
                    </a:cubicBezTo>
                    <a:cubicBezTo>
                      <a:pt x="26" y="21"/>
                      <a:pt x="26" y="21"/>
                      <a:pt x="26" y="21"/>
                    </a:cubicBezTo>
                    <a:cubicBezTo>
                      <a:pt x="27" y="21"/>
                      <a:pt x="27" y="20"/>
                      <a:pt x="27" y="19"/>
                    </a:cubicBezTo>
                    <a:cubicBezTo>
                      <a:pt x="30" y="19"/>
                      <a:pt x="30" y="19"/>
                      <a:pt x="30" y="19"/>
                    </a:cubicBezTo>
                    <a:cubicBezTo>
                      <a:pt x="31" y="19"/>
                      <a:pt x="32" y="18"/>
                      <a:pt x="32" y="17"/>
                    </a:cubicBezTo>
                    <a:cubicBezTo>
                      <a:pt x="32" y="14"/>
                      <a:pt x="32" y="14"/>
                      <a:pt x="32" y="14"/>
                    </a:cubicBezTo>
                    <a:cubicBezTo>
                      <a:pt x="32" y="13"/>
                      <a:pt x="31" y="12"/>
                      <a:pt x="29" y="12"/>
                    </a:cubicBezTo>
                    <a:close/>
                    <a:moveTo>
                      <a:pt x="20" y="20"/>
                    </a:moveTo>
                    <a:cubicBezTo>
                      <a:pt x="18" y="23"/>
                      <a:pt x="14" y="23"/>
                      <a:pt x="12" y="20"/>
                    </a:cubicBezTo>
                    <a:cubicBezTo>
                      <a:pt x="9" y="18"/>
                      <a:pt x="9" y="14"/>
                      <a:pt x="11" y="12"/>
                    </a:cubicBezTo>
                    <a:cubicBezTo>
                      <a:pt x="14" y="10"/>
                      <a:pt x="18" y="10"/>
                      <a:pt x="20" y="12"/>
                    </a:cubicBezTo>
                    <a:cubicBezTo>
                      <a:pt x="22" y="14"/>
                      <a:pt x="22" y="18"/>
                      <a:pt x="20" y="20"/>
                    </a:cubicBezTo>
                    <a:close/>
                  </a:path>
                </a:pathLst>
              </a:custGeom>
              <a:solidFill>
                <a:srgbClr val="39363A"/>
              </a:solidFill>
              <a:ln>
                <a:noFill/>
              </a:ln>
            </p:spPr>
            <p:txBody>
              <a:bodyPr anchor="ctr"/>
              <a:lstStyle/>
              <a:p>
                <a:pPr algn="ctr"/>
                <a:endParaRPr/>
              </a:p>
            </p:txBody>
          </p:sp>
          <p:sp>
            <p:nvSpPr>
              <p:cNvPr id="208" name="任意多边形: 形状 207"/>
              <p:cNvSpPr/>
              <p:nvPr/>
            </p:nvSpPr>
            <p:spPr bwMode="auto">
              <a:xfrm>
                <a:off x="4911" y="1593"/>
                <a:ext cx="55" cy="55"/>
              </a:xfrm>
              <a:custGeom>
                <a:avLst/>
                <a:gdLst>
                  <a:gd name="T0" fmla="*/ 26 w 28"/>
                  <a:gd name="T1" fmla="*/ 16 h 28"/>
                  <a:gd name="T2" fmla="*/ 24 w 28"/>
                  <a:gd name="T3" fmla="*/ 15 h 28"/>
                  <a:gd name="T4" fmla="*/ 24 w 28"/>
                  <a:gd name="T5" fmla="*/ 13 h 28"/>
                  <a:gd name="T6" fmla="*/ 26 w 28"/>
                  <a:gd name="T7" fmla="*/ 12 h 28"/>
                  <a:gd name="T8" fmla="*/ 27 w 28"/>
                  <a:gd name="T9" fmla="*/ 9 h 28"/>
                  <a:gd name="T10" fmla="*/ 26 w 28"/>
                  <a:gd name="T11" fmla="*/ 7 h 28"/>
                  <a:gd name="T12" fmla="*/ 24 w 28"/>
                  <a:gd name="T13" fmla="*/ 6 h 28"/>
                  <a:gd name="T14" fmla="*/ 22 w 28"/>
                  <a:gd name="T15" fmla="*/ 7 h 28"/>
                  <a:gd name="T16" fmla="*/ 20 w 28"/>
                  <a:gd name="T17" fmla="*/ 6 h 28"/>
                  <a:gd name="T18" fmla="*/ 21 w 28"/>
                  <a:gd name="T19" fmla="*/ 4 h 28"/>
                  <a:gd name="T20" fmla="*/ 20 w 28"/>
                  <a:gd name="T21" fmla="*/ 2 h 28"/>
                  <a:gd name="T22" fmla="*/ 18 w 28"/>
                  <a:gd name="T23" fmla="*/ 1 h 28"/>
                  <a:gd name="T24" fmla="*/ 15 w 28"/>
                  <a:gd name="T25" fmla="*/ 2 h 28"/>
                  <a:gd name="T26" fmla="*/ 15 w 28"/>
                  <a:gd name="T27" fmla="*/ 4 h 28"/>
                  <a:gd name="T28" fmla="*/ 13 w 28"/>
                  <a:gd name="T29" fmla="*/ 4 h 28"/>
                  <a:gd name="T30" fmla="*/ 12 w 28"/>
                  <a:gd name="T31" fmla="*/ 2 h 28"/>
                  <a:gd name="T32" fmla="*/ 9 w 28"/>
                  <a:gd name="T33" fmla="*/ 1 h 28"/>
                  <a:gd name="T34" fmla="*/ 7 w 28"/>
                  <a:gd name="T35" fmla="*/ 2 h 28"/>
                  <a:gd name="T36" fmla="*/ 6 w 28"/>
                  <a:gd name="T37" fmla="*/ 4 h 28"/>
                  <a:gd name="T38" fmla="*/ 7 w 28"/>
                  <a:gd name="T39" fmla="*/ 6 h 28"/>
                  <a:gd name="T40" fmla="*/ 6 w 28"/>
                  <a:gd name="T41" fmla="*/ 7 h 28"/>
                  <a:gd name="T42" fmla="*/ 4 w 28"/>
                  <a:gd name="T43" fmla="*/ 7 h 28"/>
                  <a:gd name="T44" fmla="*/ 1 w 28"/>
                  <a:gd name="T45" fmla="*/ 8 h 28"/>
                  <a:gd name="T46" fmla="*/ 1 w 28"/>
                  <a:gd name="T47" fmla="*/ 10 h 28"/>
                  <a:gd name="T48" fmla="*/ 2 w 28"/>
                  <a:gd name="T49" fmla="*/ 12 h 28"/>
                  <a:gd name="T50" fmla="*/ 3 w 28"/>
                  <a:gd name="T51" fmla="*/ 13 h 28"/>
                  <a:gd name="T52" fmla="*/ 3 w 28"/>
                  <a:gd name="T53" fmla="*/ 15 h 28"/>
                  <a:gd name="T54" fmla="*/ 2 w 28"/>
                  <a:gd name="T55" fmla="*/ 16 h 28"/>
                  <a:gd name="T56" fmla="*/ 1 w 28"/>
                  <a:gd name="T57" fmla="*/ 19 h 28"/>
                  <a:gd name="T58" fmla="*/ 2 w 28"/>
                  <a:gd name="T59" fmla="*/ 21 h 28"/>
                  <a:gd name="T60" fmla="*/ 4 w 28"/>
                  <a:gd name="T61" fmla="*/ 22 h 28"/>
                  <a:gd name="T62" fmla="*/ 6 w 28"/>
                  <a:gd name="T63" fmla="*/ 21 h 28"/>
                  <a:gd name="T64" fmla="*/ 7 w 28"/>
                  <a:gd name="T65" fmla="*/ 22 h 28"/>
                  <a:gd name="T66" fmla="*/ 7 w 28"/>
                  <a:gd name="T67" fmla="*/ 24 h 28"/>
                  <a:gd name="T68" fmla="*/ 8 w 28"/>
                  <a:gd name="T69" fmla="*/ 26 h 28"/>
                  <a:gd name="T70" fmla="*/ 10 w 28"/>
                  <a:gd name="T71" fmla="*/ 27 h 28"/>
                  <a:gd name="T72" fmla="*/ 12 w 28"/>
                  <a:gd name="T73" fmla="*/ 26 h 28"/>
                  <a:gd name="T74" fmla="*/ 13 w 28"/>
                  <a:gd name="T75" fmla="*/ 25 h 28"/>
                  <a:gd name="T76" fmla="*/ 15 w 28"/>
                  <a:gd name="T77" fmla="*/ 24 h 28"/>
                  <a:gd name="T78" fmla="*/ 16 w 28"/>
                  <a:gd name="T79" fmla="*/ 26 h 28"/>
                  <a:gd name="T80" fmla="*/ 19 w 28"/>
                  <a:gd name="T81" fmla="*/ 27 h 28"/>
                  <a:gd name="T82" fmla="*/ 21 w 28"/>
                  <a:gd name="T83" fmla="*/ 26 h 28"/>
                  <a:gd name="T84" fmla="*/ 22 w 28"/>
                  <a:gd name="T85" fmla="*/ 24 h 28"/>
                  <a:gd name="T86" fmla="*/ 21 w 28"/>
                  <a:gd name="T87" fmla="*/ 22 h 28"/>
                  <a:gd name="T88" fmla="*/ 22 w 28"/>
                  <a:gd name="T89" fmla="*/ 20 h 28"/>
                  <a:gd name="T90" fmla="*/ 24 w 28"/>
                  <a:gd name="T91" fmla="*/ 21 h 28"/>
                  <a:gd name="T92" fmla="*/ 26 w 28"/>
                  <a:gd name="T93" fmla="*/ 20 h 28"/>
                  <a:gd name="T94" fmla="*/ 27 w 28"/>
                  <a:gd name="T95" fmla="*/ 18 h 28"/>
                  <a:gd name="T96" fmla="*/ 26 w 28"/>
                  <a:gd name="T97" fmla="*/ 16 h 28"/>
                  <a:gd name="T98" fmla="*/ 16 w 28"/>
                  <a:gd name="T99" fmla="*/ 19 h 28"/>
                  <a:gd name="T100" fmla="*/ 9 w 28"/>
                  <a:gd name="T101" fmla="*/ 16 h 28"/>
                  <a:gd name="T102" fmla="*/ 12 w 28"/>
                  <a:gd name="T103" fmla="*/ 9 h 28"/>
                  <a:gd name="T104" fmla="*/ 19 w 28"/>
                  <a:gd name="T105" fmla="*/ 12 h 28"/>
                  <a:gd name="T106" fmla="*/ 16 w 28"/>
                  <a:gd name="T107"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8">
                    <a:moveTo>
                      <a:pt x="26" y="16"/>
                    </a:moveTo>
                    <a:cubicBezTo>
                      <a:pt x="24" y="15"/>
                      <a:pt x="24" y="15"/>
                      <a:pt x="24" y="15"/>
                    </a:cubicBezTo>
                    <a:cubicBezTo>
                      <a:pt x="24" y="14"/>
                      <a:pt x="24" y="13"/>
                      <a:pt x="24" y="13"/>
                    </a:cubicBezTo>
                    <a:cubicBezTo>
                      <a:pt x="26" y="12"/>
                      <a:pt x="26" y="12"/>
                      <a:pt x="26" y="12"/>
                    </a:cubicBezTo>
                    <a:cubicBezTo>
                      <a:pt x="27" y="12"/>
                      <a:pt x="28" y="10"/>
                      <a:pt x="27" y="9"/>
                    </a:cubicBezTo>
                    <a:cubicBezTo>
                      <a:pt x="26" y="7"/>
                      <a:pt x="26" y="7"/>
                      <a:pt x="26" y="7"/>
                    </a:cubicBezTo>
                    <a:cubicBezTo>
                      <a:pt x="26" y="6"/>
                      <a:pt x="25" y="6"/>
                      <a:pt x="24" y="6"/>
                    </a:cubicBezTo>
                    <a:cubicBezTo>
                      <a:pt x="22" y="7"/>
                      <a:pt x="22" y="7"/>
                      <a:pt x="22" y="7"/>
                    </a:cubicBezTo>
                    <a:cubicBezTo>
                      <a:pt x="21" y="7"/>
                      <a:pt x="21" y="6"/>
                      <a:pt x="20" y="6"/>
                    </a:cubicBezTo>
                    <a:cubicBezTo>
                      <a:pt x="21" y="4"/>
                      <a:pt x="21" y="4"/>
                      <a:pt x="21" y="4"/>
                    </a:cubicBezTo>
                    <a:cubicBezTo>
                      <a:pt x="22" y="3"/>
                      <a:pt x="21" y="2"/>
                      <a:pt x="20" y="2"/>
                    </a:cubicBezTo>
                    <a:cubicBezTo>
                      <a:pt x="18" y="1"/>
                      <a:pt x="18" y="1"/>
                      <a:pt x="18" y="1"/>
                    </a:cubicBezTo>
                    <a:cubicBezTo>
                      <a:pt x="17" y="0"/>
                      <a:pt x="16" y="1"/>
                      <a:pt x="15" y="2"/>
                    </a:cubicBezTo>
                    <a:cubicBezTo>
                      <a:pt x="15" y="4"/>
                      <a:pt x="15" y="4"/>
                      <a:pt x="15" y="4"/>
                    </a:cubicBezTo>
                    <a:cubicBezTo>
                      <a:pt x="14" y="4"/>
                      <a:pt x="13" y="4"/>
                      <a:pt x="13" y="4"/>
                    </a:cubicBezTo>
                    <a:cubicBezTo>
                      <a:pt x="12" y="2"/>
                      <a:pt x="12" y="2"/>
                      <a:pt x="12" y="2"/>
                    </a:cubicBezTo>
                    <a:cubicBezTo>
                      <a:pt x="12" y="1"/>
                      <a:pt x="10" y="0"/>
                      <a:pt x="9" y="1"/>
                    </a:cubicBezTo>
                    <a:cubicBezTo>
                      <a:pt x="7" y="2"/>
                      <a:pt x="7" y="2"/>
                      <a:pt x="7" y="2"/>
                    </a:cubicBezTo>
                    <a:cubicBezTo>
                      <a:pt x="6" y="2"/>
                      <a:pt x="6" y="3"/>
                      <a:pt x="6" y="4"/>
                    </a:cubicBezTo>
                    <a:cubicBezTo>
                      <a:pt x="7" y="6"/>
                      <a:pt x="7" y="6"/>
                      <a:pt x="7" y="6"/>
                    </a:cubicBezTo>
                    <a:cubicBezTo>
                      <a:pt x="7" y="6"/>
                      <a:pt x="6" y="7"/>
                      <a:pt x="6" y="7"/>
                    </a:cubicBezTo>
                    <a:cubicBezTo>
                      <a:pt x="4" y="7"/>
                      <a:pt x="4" y="7"/>
                      <a:pt x="4" y="7"/>
                    </a:cubicBezTo>
                    <a:cubicBezTo>
                      <a:pt x="3" y="6"/>
                      <a:pt x="2" y="7"/>
                      <a:pt x="1" y="8"/>
                    </a:cubicBezTo>
                    <a:cubicBezTo>
                      <a:pt x="1" y="10"/>
                      <a:pt x="1" y="10"/>
                      <a:pt x="1" y="10"/>
                    </a:cubicBezTo>
                    <a:cubicBezTo>
                      <a:pt x="0" y="11"/>
                      <a:pt x="1" y="12"/>
                      <a:pt x="2" y="12"/>
                    </a:cubicBezTo>
                    <a:cubicBezTo>
                      <a:pt x="3" y="13"/>
                      <a:pt x="3" y="13"/>
                      <a:pt x="3" y="13"/>
                    </a:cubicBezTo>
                    <a:cubicBezTo>
                      <a:pt x="3" y="14"/>
                      <a:pt x="3" y="15"/>
                      <a:pt x="3" y="15"/>
                    </a:cubicBezTo>
                    <a:cubicBezTo>
                      <a:pt x="2" y="16"/>
                      <a:pt x="2" y="16"/>
                      <a:pt x="2" y="16"/>
                    </a:cubicBezTo>
                    <a:cubicBezTo>
                      <a:pt x="1" y="16"/>
                      <a:pt x="0" y="18"/>
                      <a:pt x="1" y="19"/>
                    </a:cubicBezTo>
                    <a:cubicBezTo>
                      <a:pt x="2" y="21"/>
                      <a:pt x="2" y="21"/>
                      <a:pt x="2" y="21"/>
                    </a:cubicBezTo>
                    <a:cubicBezTo>
                      <a:pt x="2" y="22"/>
                      <a:pt x="3" y="22"/>
                      <a:pt x="4" y="22"/>
                    </a:cubicBezTo>
                    <a:cubicBezTo>
                      <a:pt x="6" y="21"/>
                      <a:pt x="6" y="21"/>
                      <a:pt x="6" y="21"/>
                    </a:cubicBezTo>
                    <a:cubicBezTo>
                      <a:pt x="6" y="21"/>
                      <a:pt x="7" y="22"/>
                      <a:pt x="7" y="22"/>
                    </a:cubicBezTo>
                    <a:cubicBezTo>
                      <a:pt x="7" y="24"/>
                      <a:pt x="7" y="24"/>
                      <a:pt x="7" y="24"/>
                    </a:cubicBezTo>
                    <a:cubicBezTo>
                      <a:pt x="6" y="25"/>
                      <a:pt x="7" y="26"/>
                      <a:pt x="8" y="26"/>
                    </a:cubicBezTo>
                    <a:cubicBezTo>
                      <a:pt x="10" y="27"/>
                      <a:pt x="10" y="27"/>
                      <a:pt x="10" y="27"/>
                    </a:cubicBezTo>
                    <a:cubicBezTo>
                      <a:pt x="11" y="28"/>
                      <a:pt x="12" y="27"/>
                      <a:pt x="12" y="26"/>
                    </a:cubicBezTo>
                    <a:cubicBezTo>
                      <a:pt x="13" y="25"/>
                      <a:pt x="13" y="25"/>
                      <a:pt x="13" y="25"/>
                    </a:cubicBezTo>
                    <a:cubicBezTo>
                      <a:pt x="14" y="25"/>
                      <a:pt x="15" y="25"/>
                      <a:pt x="15" y="24"/>
                    </a:cubicBezTo>
                    <a:cubicBezTo>
                      <a:pt x="16" y="26"/>
                      <a:pt x="16" y="26"/>
                      <a:pt x="16" y="26"/>
                    </a:cubicBezTo>
                    <a:cubicBezTo>
                      <a:pt x="16" y="27"/>
                      <a:pt x="18" y="28"/>
                      <a:pt x="19" y="27"/>
                    </a:cubicBezTo>
                    <a:cubicBezTo>
                      <a:pt x="21" y="26"/>
                      <a:pt x="21" y="26"/>
                      <a:pt x="21" y="26"/>
                    </a:cubicBezTo>
                    <a:cubicBezTo>
                      <a:pt x="21" y="26"/>
                      <a:pt x="22" y="25"/>
                      <a:pt x="22" y="24"/>
                    </a:cubicBezTo>
                    <a:cubicBezTo>
                      <a:pt x="21" y="22"/>
                      <a:pt x="21" y="22"/>
                      <a:pt x="21" y="22"/>
                    </a:cubicBezTo>
                    <a:cubicBezTo>
                      <a:pt x="21" y="21"/>
                      <a:pt x="22" y="21"/>
                      <a:pt x="22" y="20"/>
                    </a:cubicBezTo>
                    <a:cubicBezTo>
                      <a:pt x="24" y="21"/>
                      <a:pt x="24" y="21"/>
                      <a:pt x="24" y="21"/>
                    </a:cubicBezTo>
                    <a:cubicBezTo>
                      <a:pt x="25" y="22"/>
                      <a:pt x="26" y="21"/>
                      <a:pt x="26" y="20"/>
                    </a:cubicBezTo>
                    <a:cubicBezTo>
                      <a:pt x="27" y="18"/>
                      <a:pt x="27" y="18"/>
                      <a:pt x="27" y="18"/>
                    </a:cubicBezTo>
                    <a:cubicBezTo>
                      <a:pt x="28" y="17"/>
                      <a:pt x="27" y="16"/>
                      <a:pt x="26" y="16"/>
                    </a:cubicBezTo>
                    <a:close/>
                    <a:moveTo>
                      <a:pt x="16" y="19"/>
                    </a:moveTo>
                    <a:cubicBezTo>
                      <a:pt x="13" y="20"/>
                      <a:pt x="10" y="19"/>
                      <a:pt x="9" y="16"/>
                    </a:cubicBezTo>
                    <a:cubicBezTo>
                      <a:pt x="8" y="14"/>
                      <a:pt x="9" y="10"/>
                      <a:pt x="12" y="9"/>
                    </a:cubicBezTo>
                    <a:cubicBezTo>
                      <a:pt x="14" y="8"/>
                      <a:pt x="17" y="9"/>
                      <a:pt x="19" y="12"/>
                    </a:cubicBezTo>
                    <a:cubicBezTo>
                      <a:pt x="20" y="15"/>
                      <a:pt x="19" y="18"/>
                      <a:pt x="16" y="19"/>
                    </a:cubicBezTo>
                    <a:close/>
                  </a:path>
                </a:pathLst>
              </a:custGeom>
              <a:solidFill>
                <a:srgbClr val="39363A"/>
              </a:solidFill>
              <a:ln>
                <a:noFill/>
              </a:ln>
            </p:spPr>
            <p:txBody>
              <a:bodyPr anchor="ctr"/>
              <a:lstStyle/>
              <a:p>
                <a:pPr algn="ctr"/>
                <a:endParaRPr/>
              </a:p>
            </p:txBody>
          </p:sp>
          <p:sp>
            <p:nvSpPr>
              <p:cNvPr id="209" name="任意多边形: 形状 208"/>
              <p:cNvSpPr/>
              <p:nvPr/>
            </p:nvSpPr>
            <p:spPr bwMode="auto">
              <a:xfrm>
                <a:off x="3805" y="2831"/>
                <a:ext cx="52" cy="52"/>
              </a:xfrm>
              <a:custGeom>
                <a:avLst/>
                <a:gdLst>
                  <a:gd name="T0" fmla="*/ 25 w 27"/>
                  <a:gd name="T1" fmla="*/ 15 h 27"/>
                  <a:gd name="T2" fmla="*/ 24 w 27"/>
                  <a:gd name="T3" fmla="*/ 15 h 27"/>
                  <a:gd name="T4" fmla="*/ 23 w 27"/>
                  <a:gd name="T5" fmla="*/ 13 h 27"/>
                  <a:gd name="T6" fmla="*/ 25 w 27"/>
                  <a:gd name="T7" fmla="*/ 12 h 27"/>
                  <a:gd name="T8" fmla="*/ 26 w 27"/>
                  <a:gd name="T9" fmla="*/ 9 h 27"/>
                  <a:gd name="T10" fmla="*/ 26 w 27"/>
                  <a:gd name="T11" fmla="*/ 7 h 27"/>
                  <a:gd name="T12" fmla="*/ 23 w 27"/>
                  <a:gd name="T13" fmla="*/ 6 h 27"/>
                  <a:gd name="T14" fmla="*/ 21 w 27"/>
                  <a:gd name="T15" fmla="*/ 7 h 27"/>
                  <a:gd name="T16" fmla="*/ 20 w 27"/>
                  <a:gd name="T17" fmla="*/ 6 h 27"/>
                  <a:gd name="T18" fmla="*/ 20 w 27"/>
                  <a:gd name="T19" fmla="*/ 4 h 27"/>
                  <a:gd name="T20" fmla="*/ 19 w 27"/>
                  <a:gd name="T21" fmla="*/ 1 h 27"/>
                  <a:gd name="T22" fmla="*/ 17 w 27"/>
                  <a:gd name="T23" fmla="*/ 0 h 27"/>
                  <a:gd name="T24" fmla="*/ 15 w 27"/>
                  <a:gd name="T25" fmla="*/ 2 h 27"/>
                  <a:gd name="T26" fmla="*/ 14 w 27"/>
                  <a:gd name="T27" fmla="*/ 3 h 27"/>
                  <a:gd name="T28" fmla="*/ 12 w 27"/>
                  <a:gd name="T29" fmla="*/ 3 h 27"/>
                  <a:gd name="T30" fmla="*/ 11 w 27"/>
                  <a:gd name="T31" fmla="*/ 2 h 27"/>
                  <a:gd name="T32" fmla="*/ 9 w 27"/>
                  <a:gd name="T33" fmla="*/ 1 h 27"/>
                  <a:gd name="T34" fmla="*/ 7 w 27"/>
                  <a:gd name="T35" fmla="*/ 2 h 27"/>
                  <a:gd name="T36" fmla="*/ 6 w 27"/>
                  <a:gd name="T37" fmla="*/ 4 h 27"/>
                  <a:gd name="T38" fmla="*/ 6 w 27"/>
                  <a:gd name="T39" fmla="*/ 6 h 27"/>
                  <a:gd name="T40" fmla="*/ 5 w 27"/>
                  <a:gd name="T41" fmla="*/ 7 h 27"/>
                  <a:gd name="T42" fmla="*/ 3 w 27"/>
                  <a:gd name="T43" fmla="*/ 7 h 27"/>
                  <a:gd name="T44" fmla="*/ 1 w 27"/>
                  <a:gd name="T45" fmla="*/ 8 h 27"/>
                  <a:gd name="T46" fmla="*/ 0 w 27"/>
                  <a:gd name="T47" fmla="*/ 10 h 27"/>
                  <a:gd name="T48" fmla="*/ 1 w 27"/>
                  <a:gd name="T49" fmla="*/ 12 h 27"/>
                  <a:gd name="T50" fmla="*/ 3 w 27"/>
                  <a:gd name="T51" fmla="*/ 13 h 27"/>
                  <a:gd name="T52" fmla="*/ 3 w 27"/>
                  <a:gd name="T53" fmla="*/ 15 h 27"/>
                  <a:gd name="T54" fmla="*/ 1 w 27"/>
                  <a:gd name="T55" fmla="*/ 16 h 27"/>
                  <a:gd name="T56" fmla="*/ 0 w 27"/>
                  <a:gd name="T57" fmla="*/ 18 h 27"/>
                  <a:gd name="T58" fmla="*/ 1 w 27"/>
                  <a:gd name="T59" fmla="*/ 20 h 27"/>
                  <a:gd name="T60" fmla="*/ 4 w 27"/>
                  <a:gd name="T61" fmla="*/ 21 h 27"/>
                  <a:gd name="T62" fmla="*/ 5 w 27"/>
                  <a:gd name="T63" fmla="*/ 21 h 27"/>
                  <a:gd name="T64" fmla="*/ 7 w 27"/>
                  <a:gd name="T65" fmla="*/ 22 h 27"/>
                  <a:gd name="T66" fmla="*/ 6 w 27"/>
                  <a:gd name="T67" fmla="*/ 24 h 27"/>
                  <a:gd name="T68" fmla="*/ 7 w 27"/>
                  <a:gd name="T69" fmla="*/ 26 h 27"/>
                  <a:gd name="T70" fmla="*/ 9 w 27"/>
                  <a:gd name="T71" fmla="*/ 27 h 27"/>
                  <a:gd name="T72" fmla="*/ 12 w 27"/>
                  <a:gd name="T73" fmla="*/ 26 h 27"/>
                  <a:gd name="T74" fmla="*/ 12 w 27"/>
                  <a:gd name="T75" fmla="*/ 24 h 27"/>
                  <a:gd name="T76" fmla="*/ 15 w 27"/>
                  <a:gd name="T77" fmla="*/ 24 h 27"/>
                  <a:gd name="T78" fmla="*/ 15 w 27"/>
                  <a:gd name="T79" fmla="*/ 26 h 27"/>
                  <a:gd name="T80" fmla="*/ 18 w 27"/>
                  <a:gd name="T81" fmla="*/ 27 h 27"/>
                  <a:gd name="T82" fmla="*/ 20 w 27"/>
                  <a:gd name="T83" fmla="*/ 26 h 27"/>
                  <a:gd name="T84" fmla="*/ 21 w 27"/>
                  <a:gd name="T85" fmla="*/ 23 h 27"/>
                  <a:gd name="T86" fmla="*/ 20 w 27"/>
                  <a:gd name="T87" fmla="*/ 22 h 27"/>
                  <a:gd name="T88" fmla="*/ 21 w 27"/>
                  <a:gd name="T89" fmla="*/ 20 h 27"/>
                  <a:gd name="T90" fmla="*/ 23 w 27"/>
                  <a:gd name="T91" fmla="*/ 21 h 27"/>
                  <a:gd name="T92" fmla="*/ 26 w 27"/>
                  <a:gd name="T93" fmla="*/ 20 h 27"/>
                  <a:gd name="T94" fmla="*/ 27 w 27"/>
                  <a:gd name="T95" fmla="*/ 18 h 27"/>
                  <a:gd name="T96" fmla="*/ 25 w 27"/>
                  <a:gd name="T97" fmla="*/ 15 h 27"/>
                  <a:gd name="T98" fmla="*/ 15 w 27"/>
                  <a:gd name="T99" fmla="*/ 19 h 27"/>
                  <a:gd name="T100" fmla="*/ 8 w 27"/>
                  <a:gd name="T101" fmla="*/ 16 h 27"/>
                  <a:gd name="T102" fmla="*/ 11 w 27"/>
                  <a:gd name="T103" fmla="*/ 9 h 27"/>
                  <a:gd name="T104" fmla="*/ 18 w 27"/>
                  <a:gd name="T105" fmla="*/ 12 h 27"/>
                  <a:gd name="T106" fmla="*/ 15 w 27"/>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7">
                    <a:moveTo>
                      <a:pt x="25" y="15"/>
                    </a:moveTo>
                    <a:cubicBezTo>
                      <a:pt x="24" y="15"/>
                      <a:pt x="24" y="15"/>
                      <a:pt x="24" y="15"/>
                    </a:cubicBezTo>
                    <a:cubicBezTo>
                      <a:pt x="24" y="14"/>
                      <a:pt x="24" y="13"/>
                      <a:pt x="23" y="13"/>
                    </a:cubicBezTo>
                    <a:cubicBezTo>
                      <a:pt x="25" y="12"/>
                      <a:pt x="25" y="12"/>
                      <a:pt x="25" y="12"/>
                    </a:cubicBezTo>
                    <a:cubicBezTo>
                      <a:pt x="26" y="11"/>
                      <a:pt x="27" y="10"/>
                      <a:pt x="26" y="9"/>
                    </a:cubicBezTo>
                    <a:cubicBezTo>
                      <a:pt x="26" y="7"/>
                      <a:pt x="26" y="7"/>
                      <a:pt x="26" y="7"/>
                    </a:cubicBezTo>
                    <a:cubicBezTo>
                      <a:pt x="25" y="6"/>
                      <a:pt x="24" y="6"/>
                      <a:pt x="23" y="6"/>
                    </a:cubicBezTo>
                    <a:cubicBezTo>
                      <a:pt x="21" y="7"/>
                      <a:pt x="21" y="7"/>
                      <a:pt x="21" y="7"/>
                    </a:cubicBezTo>
                    <a:cubicBezTo>
                      <a:pt x="21" y="7"/>
                      <a:pt x="20" y="6"/>
                      <a:pt x="20" y="6"/>
                    </a:cubicBezTo>
                    <a:cubicBezTo>
                      <a:pt x="20" y="4"/>
                      <a:pt x="20" y="4"/>
                      <a:pt x="20" y="4"/>
                    </a:cubicBezTo>
                    <a:cubicBezTo>
                      <a:pt x="21" y="3"/>
                      <a:pt x="20" y="2"/>
                      <a:pt x="19" y="1"/>
                    </a:cubicBezTo>
                    <a:cubicBezTo>
                      <a:pt x="17" y="0"/>
                      <a:pt x="17" y="0"/>
                      <a:pt x="17" y="0"/>
                    </a:cubicBezTo>
                    <a:cubicBezTo>
                      <a:pt x="16" y="0"/>
                      <a:pt x="15" y="1"/>
                      <a:pt x="15" y="2"/>
                    </a:cubicBezTo>
                    <a:cubicBezTo>
                      <a:pt x="14" y="3"/>
                      <a:pt x="14" y="3"/>
                      <a:pt x="14" y="3"/>
                    </a:cubicBezTo>
                    <a:cubicBezTo>
                      <a:pt x="13" y="3"/>
                      <a:pt x="13" y="3"/>
                      <a:pt x="12" y="3"/>
                    </a:cubicBezTo>
                    <a:cubicBezTo>
                      <a:pt x="11" y="2"/>
                      <a:pt x="11" y="2"/>
                      <a:pt x="11" y="2"/>
                    </a:cubicBezTo>
                    <a:cubicBezTo>
                      <a:pt x="11" y="1"/>
                      <a:pt x="10" y="0"/>
                      <a:pt x="9" y="1"/>
                    </a:cubicBezTo>
                    <a:cubicBezTo>
                      <a:pt x="7" y="2"/>
                      <a:pt x="7" y="2"/>
                      <a:pt x="7" y="2"/>
                    </a:cubicBezTo>
                    <a:cubicBezTo>
                      <a:pt x="6" y="2"/>
                      <a:pt x="5" y="3"/>
                      <a:pt x="6" y="4"/>
                    </a:cubicBezTo>
                    <a:cubicBezTo>
                      <a:pt x="6" y="6"/>
                      <a:pt x="6" y="6"/>
                      <a:pt x="6" y="6"/>
                    </a:cubicBezTo>
                    <a:cubicBezTo>
                      <a:pt x="6" y="6"/>
                      <a:pt x="5" y="7"/>
                      <a:pt x="5" y="7"/>
                    </a:cubicBezTo>
                    <a:cubicBezTo>
                      <a:pt x="3" y="7"/>
                      <a:pt x="3" y="7"/>
                      <a:pt x="3" y="7"/>
                    </a:cubicBezTo>
                    <a:cubicBezTo>
                      <a:pt x="2" y="6"/>
                      <a:pt x="1" y="7"/>
                      <a:pt x="1" y="8"/>
                    </a:cubicBezTo>
                    <a:cubicBezTo>
                      <a:pt x="0" y="10"/>
                      <a:pt x="0" y="10"/>
                      <a:pt x="0" y="10"/>
                    </a:cubicBezTo>
                    <a:cubicBezTo>
                      <a:pt x="0" y="11"/>
                      <a:pt x="0" y="12"/>
                      <a:pt x="1" y="12"/>
                    </a:cubicBezTo>
                    <a:cubicBezTo>
                      <a:pt x="3" y="13"/>
                      <a:pt x="3" y="13"/>
                      <a:pt x="3" y="13"/>
                    </a:cubicBezTo>
                    <a:cubicBezTo>
                      <a:pt x="3" y="14"/>
                      <a:pt x="3" y="14"/>
                      <a:pt x="3" y="15"/>
                    </a:cubicBezTo>
                    <a:cubicBezTo>
                      <a:pt x="1" y="16"/>
                      <a:pt x="1" y="16"/>
                      <a:pt x="1" y="16"/>
                    </a:cubicBezTo>
                    <a:cubicBezTo>
                      <a:pt x="0" y="16"/>
                      <a:pt x="0" y="17"/>
                      <a:pt x="0" y="18"/>
                    </a:cubicBezTo>
                    <a:cubicBezTo>
                      <a:pt x="1" y="20"/>
                      <a:pt x="1" y="20"/>
                      <a:pt x="1" y="20"/>
                    </a:cubicBezTo>
                    <a:cubicBezTo>
                      <a:pt x="1" y="21"/>
                      <a:pt x="3" y="22"/>
                      <a:pt x="4" y="21"/>
                    </a:cubicBezTo>
                    <a:cubicBezTo>
                      <a:pt x="5" y="21"/>
                      <a:pt x="5" y="21"/>
                      <a:pt x="5" y="21"/>
                    </a:cubicBezTo>
                    <a:cubicBezTo>
                      <a:pt x="6" y="21"/>
                      <a:pt x="6" y="22"/>
                      <a:pt x="7" y="22"/>
                    </a:cubicBezTo>
                    <a:cubicBezTo>
                      <a:pt x="6" y="24"/>
                      <a:pt x="6" y="24"/>
                      <a:pt x="6" y="24"/>
                    </a:cubicBezTo>
                    <a:cubicBezTo>
                      <a:pt x="6" y="25"/>
                      <a:pt x="6" y="26"/>
                      <a:pt x="7" y="26"/>
                    </a:cubicBezTo>
                    <a:cubicBezTo>
                      <a:pt x="9" y="27"/>
                      <a:pt x="9" y="27"/>
                      <a:pt x="9" y="27"/>
                    </a:cubicBezTo>
                    <a:cubicBezTo>
                      <a:pt x="10" y="27"/>
                      <a:pt x="11" y="27"/>
                      <a:pt x="12" y="26"/>
                    </a:cubicBezTo>
                    <a:cubicBezTo>
                      <a:pt x="12" y="24"/>
                      <a:pt x="12" y="24"/>
                      <a:pt x="12" y="24"/>
                    </a:cubicBezTo>
                    <a:cubicBezTo>
                      <a:pt x="13" y="24"/>
                      <a:pt x="14" y="24"/>
                      <a:pt x="15" y="24"/>
                    </a:cubicBezTo>
                    <a:cubicBezTo>
                      <a:pt x="15" y="26"/>
                      <a:pt x="15" y="26"/>
                      <a:pt x="15" y="26"/>
                    </a:cubicBezTo>
                    <a:cubicBezTo>
                      <a:pt x="16" y="27"/>
                      <a:pt x="17" y="27"/>
                      <a:pt x="18" y="27"/>
                    </a:cubicBezTo>
                    <a:cubicBezTo>
                      <a:pt x="20" y="26"/>
                      <a:pt x="20" y="26"/>
                      <a:pt x="20" y="26"/>
                    </a:cubicBezTo>
                    <a:cubicBezTo>
                      <a:pt x="21" y="26"/>
                      <a:pt x="21" y="24"/>
                      <a:pt x="21" y="23"/>
                    </a:cubicBezTo>
                    <a:cubicBezTo>
                      <a:pt x="20" y="22"/>
                      <a:pt x="20" y="22"/>
                      <a:pt x="20" y="22"/>
                    </a:cubicBezTo>
                    <a:cubicBezTo>
                      <a:pt x="21" y="21"/>
                      <a:pt x="21" y="21"/>
                      <a:pt x="21" y="20"/>
                    </a:cubicBezTo>
                    <a:cubicBezTo>
                      <a:pt x="23" y="21"/>
                      <a:pt x="23" y="21"/>
                      <a:pt x="23" y="21"/>
                    </a:cubicBezTo>
                    <a:cubicBezTo>
                      <a:pt x="24" y="21"/>
                      <a:pt x="25" y="21"/>
                      <a:pt x="26" y="20"/>
                    </a:cubicBezTo>
                    <a:cubicBezTo>
                      <a:pt x="27" y="18"/>
                      <a:pt x="27" y="18"/>
                      <a:pt x="27" y="18"/>
                    </a:cubicBezTo>
                    <a:cubicBezTo>
                      <a:pt x="27" y="17"/>
                      <a:pt x="26" y="16"/>
                      <a:pt x="25" y="15"/>
                    </a:cubicBezTo>
                    <a:close/>
                    <a:moveTo>
                      <a:pt x="15" y="19"/>
                    </a:moveTo>
                    <a:cubicBezTo>
                      <a:pt x="13" y="20"/>
                      <a:pt x="9" y="19"/>
                      <a:pt x="8" y="16"/>
                    </a:cubicBezTo>
                    <a:cubicBezTo>
                      <a:pt x="7" y="13"/>
                      <a:pt x="8" y="10"/>
                      <a:pt x="11" y="9"/>
                    </a:cubicBezTo>
                    <a:cubicBezTo>
                      <a:pt x="14" y="8"/>
                      <a:pt x="17" y="9"/>
                      <a:pt x="18" y="12"/>
                    </a:cubicBezTo>
                    <a:cubicBezTo>
                      <a:pt x="19" y="14"/>
                      <a:pt x="18" y="17"/>
                      <a:pt x="15" y="19"/>
                    </a:cubicBezTo>
                    <a:close/>
                  </a:path>
                </a:pathLst>
              </a:custGeom>
              <a:solidFill>
                <a:srgbClr val="39363A"/>
              </a:solidFill>
              <a:ln>
                <a:noFill/>
              </a:ln>
            </p:spPr>
            <p:txBody>
              <a:bodyPr anchor="ctr"/>
              <a:lstStyle/>
              <a:p>
                <a:pPr algn="ctr"/>
                <a:endParaRPr/>
              </a:p>
            </p:txBody>
          </p:sp>
          <p:sp>
            <p:nvSpPr>
              <p:cNvPr id="210" name="任意多边形: 形状 209"/>
              <p:cNvSpPr/>
              <p:nvPr/>
            </p:nvSpPr>
            <p:spPr bwMode="auto">
              <a:xfrm>
                <a:off x="4690" y="3161"/>
                <a:ext cx="65" cy="65"/>
              </a:xfrm>
              <a:custGeom>
                <a:avLst/>
                <a:gdLst>
                  <a:gd name="T0" fmla="*/ 31 w 33"/>
                  <a:gd name="T1" fmla="*/ 18 h 33"/>
                  <a:gd name="T2" fmla="*/ 29 w 33"/>
                  <a:gd name="T3" fmla="*/ 18 h 33"/>
                  <a:gd name="T4" fmla="*/ 28 w 33"/>
                  <a:gd name="T5" fmla="*/ 15 h 33"/>
                  <a:gd name="T6" fmla="*/ 31 w 33"/>
                  <a:gd name="T7" fmla="*/ 14 h 33"/>
                  <a:gd name="T8" fmla="*/ 32 w 33"/>
                  <a:gd name="T9" fmla="*/ 11 h 33"/>
                  <a:gd name="T10" fmla="*/ 31 w 33"/>
                  <a:gd name="T11" fmla="*/ 9 h 33"/>
                  <a:gd name="T12" fmla="*/ 28 w 33"/>
                  <a:gd name="T13" fmla="*/ 8 h 33"/>
                  <a:gd name="T14" fmla="*/ 26 w 33"/>
                  <a:gd name="T15" fmla="*/ 9 h 33"/>
                  <a:gd name="T16" fmla="*/ 24 w 33"/>
                  <a:gd name="T17" fmla="*/ 7 h 33"/>
                  <a:gd name="T18" fmla="*/ 25 w 33"/>
                  <a:gd name="T19" fmla="*/ 5 h 33"/>
                  <a:gd name="T20" fmla="*/ 23 w 33"/>
                  <a:gd name="T21" fmla="*/ 2 h 33"/>
                  <a:gd name="T22" fmla="*/ 21 w 33"/>
                  <a:gd name="T23" fmla="*/ 1 h 33"/>
                  <a:gd name="T24" fmla="*/ 18 w 33"/>
                  <a:gd name="T25" fmla="*/ 2 h 33"/>
                  <a:gd name="T26" fmla="*/ 17 w 33"/>
                  <a:gd name="T27" fmla="*/ 4 h 33"/>
                  <a:gd name="T28" fmla="*/ 15 w 33"/>
                  <a:gd name="T29" fmla="*/ 4 h 33"/>
                  <a:gd name="T30" fmla="*/ 14 w 33"/>
                  <a:gd name="T31" fmla="*/ 2 h 33"/>
                  <a:gd name="T32" fmla="*/ 11 w 33"/>
                  <a:gd name="T33" fmla="*/ 1 h 33"/>
                  <a:gd name="T34" fmla="*/ 8 w 33"/>
                  <a:gd name="T35" fmla="*/ 2 h 33"/>
                  <a:gd name="T36" fmla="*/ 7 w 33"/>
                  <a:gd name="T37" fmla="*/ 5 h 33"/>
                  <a:gd name="T38" fmla="*/ 8 w 33"/>
                  <a:gd name="T39" fmla="*/ 7 h 33"/>
                  <a:gd name="T40" fmla="*/ 6 w 33"/>
                  <a:gd name="T41" fmla="*/ 9 h 33"/>
                  <a:gd name="T42" fmla="*/ 4 w 33"/>
                  <a:gd name="T43" fmla="*/ 8 h 33"/>
                  <a:gd name="T44" fmla="*/ 1 w 33"/>
                  <a:gd name="T45" fmla="*/ 9 h 33"/>
                  <a:gd name="T46" fmla="*/ 0 w 33"/>
                  <a:gd name="T47" fmla="*/ 12 h 33"/>
                  <a:gd name="T48" fmla="*/ 2 w 33"/>
                  <a:gd name="T49" fmla="*/ 15 h 33"/>
                  <a:gd name="T50" fmla="*/ 4 w 33"/>
                  <a:gd name="T51" fmla="*/ 16 h 33"/>
                  <a:gd name="T52" fmla="*/ 4 w 33"/>
                  <a:gd name="T53" fmla="*/ 18 h 33"/>
                  <a:gd name="T54" fmla="*/ 2 w 33"/>
                  <a:gd name="T55" fmla="*/ 19 h 33"/>
                  <a:gd name="T56" fmla="*/ 1 w 33"/>
                  <a:gd name="T57" fmla="*/ 22 h 33"/>
                  <a:gd name="T58" fmla="*/ 2 w 33"/>
                  <a:gd name="T59" fmla="*/ 24 h 33"/>
                  <a:gd name="T60" fmla="*/ 5 w 33"/>
                  <a:gd name="T61" fmla="*/ 26 h 33"/>
                  <a:gd name="T62" fmla="*/ 7 w 33"/>
                  <a:gd name="T63" fmla="*/ 25 h 33"/>
                  <a:gd name="T64" fmla="*/ 8 w 33"/>
                  <a:gd name="T65" fmla="*/ 27 h 33"/>
                  <a:gd name="T66" fmla="*/ 8 w 33"/>
                  <a:gd name="T67" fmla="*/ 29 h 33"/>
                  <a:gd name="T68" fmla="*/ 9 w 33"/>
                  <a:gd name="T69" fmla="*/ 32 h 33"/>
                  <a:gd name="T70" fmla="*/ 11 w 33"/>
                  <a:gd name="T71" fmla="*/ 32 h 33"/>
                  <a:gd name="T72" fmla="*/ 14 w 33"/>
                  <a:gd name="T73" fmla="*/ 31 h 33"/>
                  <a:gd name="T74" fmla="*/ 15 w 33"/>
                  <a:gd name="T75" fmla="*/ 29 h 33"/>
                  <a:gd name="T76" fmla="*/ 18 w 33"/>
                  <a:gd name="T77" fmla="*/ 29 h 33"/>
                  <a:gd name="T78" fmla="*/ 19 w 33"/>
                  <a:gd name="T79" fmla="*/ 31 h 33"/>
                  <a:gd name="T80" fmla="*/ 22 w 33"/>
                  <a:gd name="T81" fmla="*/ 32 h 33"/>
                  <a:gd name="T82" fmla="*/ 24 w 33"/>
                  <a:gd name="T83" fmla="*/ 31 h 33"/>
                  <a:gd name="T84" fmla="*/ 25 w 33"/>
                  <a:gd name="T85" fmla="*/ 28 h 33"/>
                  <a:gd name="T86" fmla="*/ 24 w 33"/>
                  <a:gd name="T87" fmla="*/ 26 h 33"/>
                  <a:gd name="T88" fmla="*/ 26 w 33"/>
                  <a:gd name="T89" fmla="*/ 24 h 33"/>
                  <a:gd name="T90" fmla="*/ 28 w 33"/>
                  <a:gd name="T91" fmla="*/ 25 h 33"/>
                  <a:gd name="T92" fmla="*/ 31 w 33"/>
                  <a:gd name="T93" fmla="*/ 24 h 33"/>
                  <a:gd name="T94" fmla="*/ 32 w 33"/>
                  <a:gd name="T95" fmla="*/ 21 h 33"/>
                  <a:gd name="T96" fmla="*/ 31 w 33"/>
                  <a:gd name="T97" fmla="*/ 18 h 33"/>
                  <a:gd name="T98" fmla="*/ 19 w 33"/>
                  <a:gd name="T99" fmla="*/ 22 h 33"/>
                  <a:gd name="T100" fmla="*/ 10 w 33"/>
                  <a:gd name="T101" fmla="*/ 19 h 33"/>
                  <a:gd name="T102" fmla="*/ 14 w 33"/>
                  <a:gd name="T103" fmla="*/ 11 h 33"/>
                  <a:gd name="T104" fmla="*/ 22 w 33"/>
                  <a:gd name="T105" fmla="*/ 14 h 33"/>
                  <a:gd name="T106" fmla="*/ 19 w 33"/>
                  <a:gd name="T107"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 h="33">
                    <a:moveTo>
                      <a:pt x="31" y="18"/>
                    </a:moveTo>
                    <a:cubicBezTo>
                      <a:pt x="29" y="18"/>
                      <a:pt x="29" y="18"/>
                      <a:pt x="29" y="18"/>
                    </a:cubicBezTo>
                    <a:cubicBezTo>
                      <a:pt x="29" y="17"/>
                      <a:pt x="29" y="16"/>
                      <a:pt x="28" y="15"/>
                    </a:cubicBezTo>
                    <a:cubicBezTo>
                      <a:pt x="31" y="14"/>
                      <a:pt x="31" y="14"/>
                      <a:pt x="31" y="14"/>
                    </a:cubicBezTo>
                    <a:cubicBezTo>
                      <a:pt x="32" y="14"/>
                      <a:pt x="32" y="12"/>
                      <a:pt x="32" y="11"/>
                    </a:cubicBezTo>
                    <a:cubicBezTo>
                      <a:pt x="31" y="9"/>
                      <a:pt x="31" y="9"/>
                      <a:pt x="31" y="9"/>
                    </a:cubicBezTo>
                    <a:cubicBezTo>
                      <a:pt x="30" y="8"/>
                      <a:pt x="29" y="7"/>
                      <a:pt x="28" y="8"/>
                    </a:cubicBezTo>
                    <a:cubicBezTo>
                      <a:pt x="26" y="9"/>
                      <a:pt x="26" y="9"/>
                      <a:pt x="26" y="9"/>
                    </a:cubicBezTo>
                    <a:cubicBezTo>
                      <a:pt x="25" y="8"/>
                      <a:pt x="25" y="8"/>
                      <a:pt x="24" y="7"/>
                    </a:cubicBezTo>
                    <a:cubicBezTo>
                      <a:pt x="25" y="5"/>
                      <a:pt x="25" y="5"/>
                      <a:pt x="25" y="5"/>
                    </a:cubicBezTo>
                    <a:cubicBezTo>
                      <a:pt x="25" y="4"/>
                      <a:pt x="25" y="2"/>
                      <a:pt x="23" y="2"/>
                    </a:cubicBezTo>
                    <a:cubicBezTo>
                      <a:pt x="21" y="1"/>
                      <a:pt x="21" y="1"/>
                      <a:pt x="21" y="1"/>
                    </a:cubicBezTo>
                    <a:cubicBezTo>
                      <a:pt x="20" y="0"/>
                      <a:pt x="19" y="1"/>
                      <a:pt x="18" y="2"/>
                    </a:cubicBezTo>
                    <a:cubicBezTo>
                      <a:pt x="17" y="4"/>
                      <a:pt x="17" y="4"/>
                      <a:pt x="17" y="4"/>
                    </a:cubicBezTo>
                    <a:cubicBezTo>
                      <a:pt x="16" y="4"/>
                      <a:pt x="16" y="4"/>
                      <a:pt x="15" y="4"/>
                    </a:cubicBezTo>
                    <a:cubicBezTo>
                      <a:pt x="14" y="2"/>
                      <a:pt x="14" y="2"/>
                      <a:pt x="14" y="2"/>
                    </a:cubicBezTo>
                    <a:cubicBezTo>
                      <a:pt x="13" y="1"/>
                      <a:pt x="12" y="1"/>
                      <a:pt x="11" y="1"/>
                    </a:cubicBezTo>
                    <a:cubicBezTo>
                      <a:pt x="8" y="2"/>
                      <a:pt x="8" y="2"/>
                      <a:pt x="8" y="2"/>
                    </a:cubicBezTo>
                    <a:cubicBezTo>
                      <a:pt x="7" y="3"/>
                      <a:pt x="7" y="4"/>
                      <a:pt x="7" y="5"/>
                    </a:cubicBezTo>
                    <a:cubicBezTo>
                      <a:pt x="8" y="7"/>
                      <a:pt x="8" y="7"/>
                      <a:pt x="8" y="7"/>
                    </a:cubicBezTo>
                    <a:cubicBezTo>
                      <a:pt x="7" y="8"/>
                      <a:pt x="7" y="8"/>
                      <a:pt x="6" y="9"/>
                    </a:cubicBezTo>
                    <a:cubicBezTo>
                      <a:pt x="4" y="8"/>
                      <a:pt x="4" y="8"/>
                      <a:pt x="4" y="8"/>
                    </a:cubicBezTo>
                    <a:cubicBezTo>
                      <a:pt x="3" y="8"/>
                      <a:pt x="2" y="8"/>
                      <a:pt x="1" y="9"/>
                    </a:cubicBezTo>
                    <a:cubicBezTo>
                      <a:pt x="0" y="12"/>
                      <a:pt x="0" y="12"/>
                      <a:pt x="0" y="12"/>
                    </a:cubicBezTo>
                    <a:cubicBezTo>
                      <a:pt x="0" y="13"/>
                      <a:pt x="1" y="14"/>
                      <a:pt x="2" y="15"/>
                    </a:cubicBezTo>
                    <a:cubicBezTo>
                      <a:pt x="4" y="16"/>
                      <a:pt x="4" y="16"/>
                      <a:pt x="4" y="16"/>
                    </a:cubicBezTo>
                    <a:cubicBezTo>
                      <a:pt x="3" y="16"/>
                      <a:pt x="4" y="17"/>
                      <a:pt x="4" y="18"/>
                    </a:cubicBezTo>
                    <a:cubicBezTo>
                      <a:pt x="2" y="19"/>
                      <a:pt x="2" y="19"/>
                      <a:pt x="2" y="19"/>
                    </a:cubicBezTo>
                    <a:cubicBezTo>
                      <a:pt x="1" y="20"/>
                      <a:pt x="0" y="21"/>
                      <a:pt x="1" y="22"/>
                    </a:cubicBezTo>
                    <a:cubicBezTo>
                      <a:pt x="2" y="24"/>
                      <a:pt x="2" y="24"/>
                      <a:pt x="2" y="24"/>
                    </a:cubicBezTo>
                    <a:cubicBezTo>
                      <a:pt x="2" y="26"/>
                      <a:pt x="4" y="26"/>
                      <a:pt x="5" y="26"/>
                    </a:cubicBezTo>
                    <a:cubicBezTo>
                      <a:pt x="7" y="25"/>
                      <a:pt x="7" y="25"/>
                      <a:pt x="7" y="25"/>
                    </a:cubicBezTo>
                    <a:cubicBezTo>
                      <a:pt x="7" y="26"/>
                      <a:pt x="8" y="26"/>
                      <a:pt x="8" y="27"/>
                    </a:cubicBezTo>
                    <a:cubicBezTo>
                      <a:pt x="8" y="29"/>
                      <a:pt x="8" y="29"/>
                      <a:pt x="8" y="29"/>
                    </a:cubicBezTo>
                    <a:cubicBezTo>
                      <a:pt x="7" y="30"/>
                      <a:pt x="8" y="31"/>
                      <a:pt x="9" y="32"/>
                    </a:cubicBezTo>
                    <a:cubicBezTo>
                      <a:pt x="11" y="32"/>
                      <a:pt x="11" y="32"/>
                      <a:pt x="11" y="32"/>
                    </a:cubicBezTo>
                    <a:cubicBezTo>
                      <a:pt x="13" y="33"/>
                      <a:pt x="14" y="32"/>
                      <a:pt x="14" y="31"/>
                    </a:cubicBezTo>
                    <a:cubicBezTo>
                      <a:pt x="15" y="29"/>
                      <a:pt x="15" y="29"/>
                      <a:pt x="15" y="29"/>
                    </a:cubicBezTo>
                    <a:cubicBezTo>
                      <a:pt x="16" y="29"/>
                      <a:pt x="17" y="29"/>
                      <a:pt x="18" y="29"/>
                    </a:cubicBezTo>
                    <a:cubicBezTo>
                      <a:pt x="19" y="31"/>
                      <a:pt x="19" y="31"/>
                      <a:pt x="19" y="31"/>
                    </a:cubicBezTo>
                    <a:cubicBezTo>
                      <a:pt x="19" y="32"/>
                      <a:pt x="21" y="33"/>
                      <a:pt x="22" y="32"/>
                    </a:cubicBezTo>
                    <a:cubicBezTo>
                      <a:pt x="24" y="31"/>
                      <a:pt x="24" y="31"/>
                      <a:pt x="24" y="31"/>
                    </a:cubicBezTo>
                    <a:cubicBezTo>
                      <a:pt x="25" y="31"/>
                      <a:pt x="26" y="29"/>
                      <a:pt x="25" y="28"/>
                    </a:cubicBezTo>
                    <a:cubicBezTo>
                      <a:pt x="24" y="26"/>
                      <a:pt x="24" y="26"/>
                      <a:pt x="24" y="26"/>
                    </a:cubicBezTo>
                    <a:cubicBezTo>
                      <a:pt x="25" y="26"/>
                      <a:pt x="25" y="25"/>
                      <a:pt x="26" y="24"/>
                    </a:cubicBezTo>
                    <a:cubicBezTo>
                      <a:pt x="28" y="25"/>
                      <a:pt x="28" y="25"/>
                      <a:pt x="28" y="25"/>
                    </a:cubicBezTo>
                    <a:cubicBezTo>
                      <a:pt x="29" y="26"/>
                      <a:pt x="31" y="25"/>
                      <a:pt x="31" y="24"/>
                    </a:cubicBezTo>
                    <a:cubicBezTo>
                      <a:pt x="32" y="21"/>
                      <a:pt x="32" y="21"/>
                      <a:pt x="32" y="21"/>
                    </a:cubicBezTo>
                    <a:cubicBezTo>
                      <a:pt x="33" y="20"/>
                      <a:pt x="32" y="19"/>
                      <a:pt x="31" y="18"/>
                    </a:cubicBezTo>
                    <a:close/>
                    <a:moveTo>
                      <a:pt x="19" y="22"/>
                    </a:moveTo>
                    <a:cubicBezTo>
                      <a:pt x="15" y="24"/>
                      <a:pt x="12" y="22"/>
                      <a:pt x="10" y="19"/>
                    </a:cubicBezTo>
                    <a:cubicBezTo>
                      <a:pt x="9" y="16"/>
                      <a:pt x="10" y="12"/>
                      <a:pt x="14" y="11"/>
                    </a:cubicBezTo>
                    <a:cubicBezTo>
                      <a:pt x="17" y="10"/>
                      <a:pt x="20" y="11"/>
                      <a:pt x="22" y="14"/>
                    </a:cubicBezTo>
                    <a:cubicBezTo>
                      <a:pt x="23" y="17"/>
                      <a:pt x="22" y="21"/>
                      <a:pt x="19" y="22"/>
                    </a:cubicBezTo>
                    <a:close/>
                  </a:path>
                </a:pathLst>
              </a:custGeom>
              <a:solidFill>
                <a:srgbClr val="39363A"/>
              </a:solidFill>
              <a:ln>
                <a:noFill/>
              </a:ln>
            </p:spPr>
            <p:txBody>
              <a:bodyPr anchor="ctr"/>
              <a:lstStyle/>
              <a:p>
                <a:pPr algn="ctr"/>
                <a:endParaRPr/>
              </a:p>
            </p:txBody>
          </p:sp>
          <p:sp>
            <p:nvSpPr>
              <p:cNvPr id="211" name="任意多边形: 形状 210"/>
              <p:cNvSpPr/>
              <p:nvPr/>
            </p:nvSpPr>
            <p:spPr bwMode="auto">
              <a:xfrm>
                <a:off x="4749" y="1730"/>
                <a:ext cx="53" cy="53"/>
              </a:xfrm>
              <a:custGeom>
                <a:avLst/>
                <a:gdLst>
                  <a:gd name="T0" fmla="*/ 26 w 27"/>
                  <a:gd name="T1" fmla="*/ 15 h 27"/>
                  <a:gd name="T2" fmla="*/ 24 w 27"/>
                  <a:gd name="T3" fmla="*/ 14 h 27"/>
                  <a:gd name="T4" fmla="*/ 24 w 27"/>
                  <a:gd name="T5" fmla="*/ 12 h 27"/>
                  <a:gd name="T6" fmla="*/ 26 w 27"/>
                  <a:gd name="T7" fmla="*/ 11 h 27"/>
                  <a:gd name="T8" fmla="*/ 27 w 27"/>
                  <a:gd name="T9" fmla="*/ 9 h 27"/>
                  <a:gd name="T10" fmla="*/ 26 w 27"/>
                  <a:gd name="T11" fmla="*/ 7 h 27"/>
                  <a:gd name="T12" fmla="*/ 23 w 27"/>
                  <a:gd name="T13" fmla="*/ 6 h 27"/>
                  <a:gd name="T14" fmla="*/ 21 w 27"/>
                  <a:gd name="T15" fmla="*/ 7 h 27"/>
                  <a:gd name="T16" fmla="*/ 20 w 27"/>
                  <a:gd name="T17" fmla="*/ 5 h 27"/>
                  <a:gd name="T18" fmla="*/ 21 w 27"/>
                  <a:gd name="T19" fmla="*/ 3 h 27"/>
                  <a:gd name="T20" fmla="*/ 20 w 27"/>
                  <a:gd name="T21" fmla="*/ 1 h 27"/>
                  <a:gd name="T22" fmla="*/ 18 w 27"/>
                  <a:gd name="T23" fmla="*/ 0 h 27"/>
                  <a:gd name="T24" fmla="*/ 15 w 27"/>
                  <a:gd name="T25" fmla="*/ 1 h 27"/>
                  <a:gd name="T26" fmla="*/ 14 w 27"/>
                  <a:gd name="T27" fmla="*/ 3 h 27"/>
                  <a:gd name="T28" fmla="*/ 12 w 27"/>
                  <a:gd name="T29" fmla="*/ 3 h 27"/>
                  <a:gd name="T30" fmla="*/ 12 w 27"/>
                  <a:gd name="T31" fmla="*/ 1 h 27"/>
                  <a:gd name="T32" fmla="*/ 9 w 27"/>
                  <a:gd name="T33" fmla="*/ 0 h 27"/>
                  <a:gd name="T34" fmla="*/ 7 w 27"/>
                  <a:gd name="T35" fmla="*/ 1 h 27"/>
                  <a:gd name="T36" fmla="*/ 6 w 27"/>
                  <a:gd name="T37" fmla="*/ 4 h 27"/>
                  <a:gd name="T38" fmla="*/ 7 w 27"/>
                  <a:gd name="T39" fmla="*/ 5 h 27"/>
                  <a:gd name="T40" fmla="*/ 5 w 27"/>
                  <a:gd name="T41" fmla="*/ 7 h 27"/>
                  <a:gd name="T42" fmla="*/ 4 w 27"/>
                  <a:gd name="T43" fmla="*/ 6 h 27"/>
                  <a:gd name="T44" fmla="*/ 1 w 27"/>
                  <a:gd name="T45" fmla="*/ 7 h 27"/>
                  <a:gd name="T46" fmla="*/ 0 w 27"/>
                  <a:gd name="T47" fmla="*/ 9 h 27"/>
                  <a:gd name="T48" fmla="*/ 1 w 27"/>
                  <a:gd name="T49" fmla="*/ 12 h 27"/>
                  <a:gd name="T50" fmla="*/ 3 w 27"/>
                  <a:gd name="T51" fmla="*/ 12 h 27"/>
                  <a:gd name="T52" fmla="*/ 3 w 27"/>
                  <a:gd name="T53" fmla="*/ 15 h 27"/>
                  <a:gd name="T54" fmla="*/ 1 w 27"/>
                  <a:gd name="T55" fmla="*/ 15 h 27"/>
                  <a:gd name="T56" fmla="*/ 0 w 27"/>
                  <a:gd name="T57" fmla="*/ 18 h 27"/>
                  <a:gd name="T58" fmla="*/ 1 w 27"/>
                  <a:gd name="T59" fmla="*/ 20 h 27"/>
                  <a:gd name="T60" fmla="*/ 4 w 27"/>
                  <a:gd name="T61" fmla="*/ 21 h 27"/>
                  <a:gd name="T62" fmla="*/ 5 w 27"/>
                  <a:gd name="T63" fmla="*/ 20 h 27"/>
                  <a:gd name="T64" fmla="*/ 7 w 27"/>
                  <a:gd name="T65" fmla="*/ 22 h 27"/>
                  <a:gd name="T66" fmla="*/ 6 w 27"/>
                  <a:gd name="T67" fmla="*/ 23 h 27"/>
                  <a:gd name="T68" fmla="*/ 7 w 27"/>
                  <a:gd name="T69" fmla="*/ 26 h 27"/>
                  <a:gd name="T70" fmla="*/ 10 w 27"/>
                  <a:gd name="T71" fmla="*/ 27 h 27"/>
                  <a:gd name="T72" fmla="*/ 12 w 27"/>
                  <a:gd name="T73" fmla="*/ 26 h 27"/>
                  <a:gd name="T74" fmla="*/ 13 w 27"/>
                  <a:gd name="T75" fmla="*/ 24 h 27"/>
                  <a:gd name="T76" fmla="*/ 15 w 27"/>
                  <a:gd name="T77" fmla="*/ 24 h 27"/>
                  <a:gd name="T78" fmla="*/ 16 w 27"/>
                  <a:gd name="T79" fmla="*/ 25 h 27"/>
                  <a:gd name="T80" fmla="*/ 18 w 27"/>
                  <a:gd name="T81" fmla="*/ 26 h 27"/>
                  <a:gd name="T82" fmla="*/ 20 w 27"/>
                  <a:gd name="T83" fmla="*/ 26 h 27"/>
                  <a:gd name="T84" fmla="*/ 21 w 27"/>
                  <a:gd name="T85" fmla="*/ 23 h 27"/>
                  <a:gd name="T86" fmla="*/ 20 w 27"/>
                  <a:gd name="T87" fmla="*/ 21 h 27"/>
                  <a:gd name="T88" fmla="*/ 22 w 27"/>
                  <a:gd name="T89" fmla="*/ 20 h 27"/>
                  <a:gd name="T90" fmla="*/ 24 w 27"/>
                  <a:gd name="T91" fmla="*/ 20 h 27"/>
                  <a:gd name="T92" fmla="*/ 26 w 27"/>
                  <a:gd name="T93" fmla="*/ 19 h 27"/>
                  <a:gd name="T94" fmla="*/ 27 w 27"/>
                  <a:gd name="T95" fmla="*/ 17 h 27"/>
                  <a:gd name="T96" fmla="*/ 26 w 27"/>
                  <a:gd name="T97" fmla="*/ 15 h 27"/>
                  <a:gd name="T98" fmla="*/ 15 w 27"/>
                  <a:gd name="T99" fmla="*/ 18 h 27"/>
                  <a:gd name="T100" fmla="*/ 9 w 27"/>
                  <a:gd name="T101" fmla="*/ 15 h 27"/>
                  <a:gd name="T102" fmla="*/ 11 w 27"/>
                  <a:gd name="T103" fmla="*/ 9 h 27"/>
                  <a:gd name="T104" fmla="*/ 18 w 27"/>
                  <a:gd name="T105" fmla="*/ 11 h 27"/>
                  <a:gd name="T106" fmla="*/ 15 w 27"/>
                  <a:gd name="T107"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7">
                    <a:moveTo>
                      <a:pt x="26" y="15"/>
                    </a:moveTo>
                    <a:cubicBezTo>
                      <a:pt x="24" y="14"/>
                      <a:pt x="24" y="14"/>
                      <a:pt x="24" y="14"/>
                    </a:cubicBezTo>
                    <a:cubicBezTo>
                      <a:pt x="24" y="13"/>
                      <a:pt x="24" y="13"/>
                      <a:pt x="24" y="12"/>
                    </a:cubicBezTo>
                    <a:cubicBezTo>
                      <a:pt x="26" y="11"/>
                      <a:pt x="26" y="11"/>
                      <a:pt x="26" y="11"/>
                    </a:cubicBezTo>
                    <a:cubicBezTo>
                      <a:pt x="27" y="11"/>
                      <a:pt x="27" y="10"/>
                      <a:pt x="27" y="9"/>
                    </a:cubicBezTo>
                    <a:cubicBezTo>
                      <a:pt x="26" y="7"/>
                      <a:pt x="26" y="7"/>
                      <a:pt x="26" y="7"/>
                    </a:cubicBezTo>
                    <a:cubicBezTo>
                      <a:pt x="25" y="6"/>
                      <a:pt x="24" y="5"/>
                      <a:pt x="23" y="6"/>
                    </a:cubicBezTo>
                    <a:cubicBezTo>
                      <a:pt x="21" y="7"/>
                      <a:pt x="21" y="7"/>
                      <a:pt x="21" y="7"/>
                    </a:cubicBezTo>
                    <a:cubicBezTo>
                      <a:pt x="21" y="6"/>
                      <a:pt x="20" y="6"/>
                      <a:pt x="20" y="5"/>
                    </a:cubicBezTo>
                    <a:cubicBezTo>
                      <a:pt x="21" y="3"/>
                      <a:pt x="21" y="3"/>
                      <a:pt x="21" y="3"/>
                    </a:cubicBezTo>
                    <a:cubicBezTo>
                      <a:pt x="21" y="2"/>
                      <a:pt x="21" y="1"/>
                      <a:pt x="20" y="1"/>
                    </a:cubicBezTo>
                    <a:cubicBezTo>
                      <a:pt x="18" y="0"/>
                      <a:pt x="18" y="0"/>
                      <a:pt x="18" y="0"/>
                    </a:cubicBezTo>
                    <a:cubicBezTo>
                      <a:pt x="17" y="0"/>
                      <a:pt x="15" y="0"/>
                      <a:pt x="15" y="1"/>
                    </a:cubicBezTo>
                    <a:cubicBezTo>
                      <a:pt x="14" y="3"/>
                      <a:pt x="14" y="3"/>
                      <a:pt x="14" y="3"/>
                    </a:cubicBezTo>
                    <a:cubicBezTo>
                      <a:pt x="14" y="3"/>
                      <a:pt x="13" y="3"/>
                      <a:pt x="12" y="3"/>
                    </a:cubicBezTo>
                    <a:cubicBezTo>
                      <a:pt x="12" y="1"/>
                      <a:pt x="12" y="1"/>
                      <a:pt x="12" y="1"/>
                    </a:cubicBezTo>
                    <a:cubicBezTo>
                      <a:pt x="11" y="0"/>
                      <a:pt x="10" y="0"/>
                      <a:pt x="9" y="0"/>
                    </a:cubicBezTo>
                    <a:cubicBezTo>
                      <a:pt x="7" y="1"/>
                      <a:pt x="7" y="1"/>
                      <a:pt x="7" y="1"/>
                    </a:cubicBezTo>
                    <a:cubicBezTo>
                      <a:pt x="6" y="1"/>
                      <a:pt x="6" y="3"/>
                      <a:pt x="6" y="4"/>
                    </a:cubicBezTo>
                    <a:cubicBezTo>
                      <a:pt x="7" y="5"/>
                      <a:pt x="7" y="5"/>
                      <a:pt x="7" y="5"/>
                    </a:cubicBezTo>
                    <a:cubicBezTo>
                      <a:pt x="6" y="6"/>
                      <a:pt x="6" y="6"/>
                      <a:pt x="5" y="7"/>
                    </a:cubicBezTo>
                    <a:cubicBezTo>
                      <a:pt x="4" y="6"/>
                      <a:pt x="4" y="6"/>
                      <a:pt x="4" y="6"/>
                    </a:cubicBezTo>
                    <a:cubicBezTo>
                      <a:pt x="3" y="6"/>
                      <a:pt x="1" y="6"/>
                      <a:pt x="1" y="7"/>
                    </a:cubicBezTo>
                    <a:cubicBezTo>
                      <a:pt x="0" y="9"/>
                      <a:pt x="0" y="9"/>
                      <a:pt x="0" y="9"/>
                    </a:cubicBezTo>
                    <a:cubicBezTo>
                      <a:pt x="0" y="10"/>
                      <a:pt x="0" y="11"/>
                      <a:pt x="1" y="12"/>
                    </a:cubicBezTo>
                    <a:cubicBezTo>
                      <a:pt x="3" y="12"/>
                      <a:pt x="3" y="12"/>
                      <a:pt x="3" y="12"/>
                    </a:cubicBezTo>
                    <a:cubicBezTo>
                      <a:pt x="3" y="13"/>
                      <a:pt x="3" y="14"/>
                      <a:pt x="3" y="15"/>
                    </a:cubicBezTo>
                    <a:cubicBezTo>
                      <a:pt x="1" y="15"/>
                      <a:pt x="1" y="15"/>
                      <a:pt x="1" y="15"/>
                    </a:cubicBezTo>
                    <a:cubicBezTo>
                      <a:pt x="0" y="16"/>
                      <a:pt x="0" y="17"/>
                      <a:pt x="0" y="18"/>
                    </a:cubicBezTo>
                    <a:cubicBezTo>
                      <a:pt x="1" y="20"/>
                      <a:pt x="1" y="20"/>
                      <a:pt x="1" y="20"/>
                    </a:cubicBezTo>
                    <a:cubicBezTo>
                      <a:pt x="2" y="21"/>
                      <a:pt x="3" y="21"/>
                      <a:pt x="4" y="21"/>
                    </a:cubicBezTo>
                    <a:cubicBezTo>
                      <a:pt x="5" y="20"/>
                      <a:pt x="5" y="20"/>
                      <a:pt x="5" y="20"/>
                    </a:cubicBezTo>
                    <a:cubicBezTo>
                      <a:pt x="6" y="21"/>
                      <a:pt x="6" y="21"/>
                      <a:pt x="7" y="22"/>
                    </a:cubicBezTo>
                    <a:cubicBezTo>
                      <a:pt x="6" y="23"/>
                      <a:pt x="6" y="23"/>
                      <a:pt x="6" y="23"/>
                    </a:cubicBezTo>
                    <a:cubicBezTo>
                      <a:pt x="6" y="24"/>
                      <a:pt x="6" y="25"/>
                      <a:pt x="7" y="26"/>
                    </a:cubicBezTo>
                    <a:cubicBezTo>
                      <a:pt x="10" y="27"/>
                      <a:pt x="10" y="27"/>
                      <a:pt x="10" y="27"/>
                    </a:cubicBezTo>
                    <a:cubicBezTo>
                      <a:pt x="11" y="27"/>
                      <a:pt x="12" y="27"/>
                      <a:pt x="12" y="26"/>
                    </a:cubicBezTo>
                    <a:cubicBezTo>
                      <a:pt x="13" y="24"/>
                      <a:pt x="13" y="24"/>
                      <a:pt x="13" y="24"/>
                    </a:cubicBezTo>
                    <a:cubicBezTo>
                      <a:pt x="13" y="24"/>
                      <a:pt x="14" y="24"/>
                      <a:pt x="15" y="24"/>
                    </a:cubicBezTo>
                    <a:cubicBezTo>
                      <a:pt x="16" y="25"/>
                      <a:pt x="16" y="25"/>
                      <a:pt x="16" y="25"/>
                    </a:cubicBezTo>
                    <a:cubicBezTo>
                      <a:pt x="16" y="26"/>
                      <a:pt x="17" y="27"/>
                      <a:pt x="18" y="26"/>
                    </a:cubicBezTo>
                    <a:cubicBezTo>
                      <a:pt x="20" y="26"/>
                      <a:pt x="20" y="26"/>
                      <a:pt x="20" y="26"/>
                    </a:cubicBezTo>
                    <a:cubicBezTo>
                      <a:pt x="21" y="25"/>
                      <a:pt x="22" y="24"/>
                      <a:pt x="21" y="23"/>
                    </a:cubicBezTo>
                    <a:cubicBezTo>
                      <a:pt x="20" y="21"/>
                      <a:pt x="20" y="21"/>
                      <a:pt x="20" y="21"/>
                    </a:cubicBezTo>
                    <a:cubicBezTo>
                      <a:pt x="21" y="21"/>
                      <a:pt x="21" y="20"/>
                      <a:pt x="22" y="20"/>
                    </a:cubicBezTo>
                    <a:cubicBezTo>
                      <a:pt x="24" y="20"/>
                      <a:pt x="24" y="20"/>
                      <a:pt x="24" y="20"/>
                    </a:cubicBezTo>
                    <a:cubicBezTo>
                      <a:pt x="25" y="21"/>
                      <a:pt x="26" y="20"/>
                      <a:pt x="26" y="19"/>
                    </a:cubicBezTo>
                    <a:cubicBezTo>
                      <a:pt x="27" y="17"/>
                      <a:pt x="27" y="17"/>
                      <a:pt x="27" y="17"/>
                    </a:cubicBezTo>
                    <a:cubicBezTo>
                      <a:pt x="27" y="16"/>
                      <a:pt x="27" y="15"/>
                      <a:pt x="26" y="15"/>
                    </a:cubicBezTo>
                    <a:close/>
                    <a:moveTo>
                      <a:pt x="15" y="18"/>
                    </a:moveTo>
                    <a:cubicBezTo>
                      <a:pt x="13" y="19"/>
                      <a:pt x="10" y="18"/>
                      <a:pt x="9" y="15"/>
                    </a:cubicBezTo>
                    <a:cubicBezTo>
                      <a:pt x="7" y="13"/>
                      <a:pt x="9" y="10"/>
                      <a:pt x="11" y="9"/>
                    </a:cubicBezTo>
                    <a:cubicBezTo>
                      <a:pt x="14" y="7"/>
                      <a:pt x="17" y="9"/>
                      <a:pt x="18" y="11"/>
                    </a:cubicBezTo>
                    <a:cubicBezTo>
                      <a:pt x="19" y="14"/>
                      <a:pt x="18" y="17"/>
                      <a:pt x="15" y="18"/>
                    </a:cubicBezTo>
                    <a:close/>
                  </a:path>
                </a:pathLst>
              </a:custGeom>
              <a:solidFill>
                <a:srgbClr val="39363A"/>
              </a:solidFill>
              <a:ln>
                <a:noFill/>
              </a:ln>
            </p:spPr>
            <p:txBody>
              <a:bodyPr anchor="ctr"/>
              <a:lstStyle/>
              <a:p>
                <a:pPr algn="ctr"/>
                <a:endParaRPr/>
              </a:p>
            </p:txBody>
          </p:sp>
          <p:sp>
            <p:nvSpPr>
              <p:cNvPr id="212" name="任意多边形: 形状 211"/>
              <p:cNvSpPr/>
              <p:nvPr/>
            </p:nvSpPr>
            <p:spPr bwMode="auto">
              <a:xfrm>
                <a:off x="4284" y="1530"/>
                <a:ext cx="53" cy="53"/>
              </a:xfrm>
              <a:custGeom>
                <a:avLst/>
                <a:gdLst>
                  <a:gd name="T0" fmla="*/ 26 w 27"/>
                  <a:gd name="T1" fmla="*/ 15 h 27"/>
                  <a:gd name="T2" fmla="*/ 24 w 27"/>
                  <a:gd name="T3" fmla="*/ 14 h 27"/>
                  <a:gd name="T4" fmla="*/ 24 w 27"/>
                  <a:gd name="T5" fmla="*/ 13 h 27"/>
                  <a:gd name="T6" fmla="*/ 26 w 27"/>
                  <a:gd name="T7" fmla="*/ 12 h 27"/>
                  <a:gd name="T8" fmla="*/ 27 w 27"/>
                  <a:gd name="T9" fmla="*/ 9 h 27"/>
                  <a:gd name="T10" fmla="*/ 26 w 27"/>
                  <a:gd name="T11" fmla="*/ 7 h 27"/>
                  <a:gd name="T12" fmla="*/ 23 w 27"/>
                  <a:gd name="T13" fmla="*/ 6 h 27"/>
                  <a:gd name="T14" fmla="*/ 21 w 27"/>
                  <a:gd name="T15" fmla="*/ 7 h 27"/>
                  <a:gd name="T16" fmla="*/ 20 w 27"/>
                  <a:gd name="T17" fmla="*/ 6 h 27"/>
                  <a:gd name="T18" fmla="*/ 21 w 27"/>
                  <a:gd name="T19" fmla="*/ 4 h 27"/>
                  <a:gd name="T20" fmla="*/ 20 w 27"/>
                  <a:gd name="T21" fmla="*/ 1 h 27"/>
                  <a:gd name="T22" fmla="*/ 18 w 27"/>
                  <a:gd name="T23" fmla="*/ 0 h 27"/>
                  <a:gd name="T24" fmla="*/ 15 w 27"/>
                  <a:gd name="T25" fmla="*/ 2 h 27"/>
                  <a:gd name="T26" fmla="*/ 14 w 27"/>
                  <a:gd name="T27" fmla="*/ 3 h 27"/>
                  <a:gd name="T28" fmla="*/ 12 w 27"/>
                  <a:gd name="T29" fmla="*/ 3 h 27"/>
                  <a:gd name="T30" fmla="*/ 11 w 27"/>
                  <a:gd name="T31" fmla="*/ 2 h 27"/>
                  <a:gd name="T32" fmla="*/ 9 w 27"/>
                  <a:gd name="T33" fmla="*/ 1 h 27"/>
                  <a:gd name="T34" fmla="*/ 7 w 27"/>
                  <a:gd name="T35" fmla="*/ 1 h 27"/>
                  <a:gd name="T36" fmla="*/ 6 w 27"/>
                  <a:gd name="T37" fmla="*/ 4 h 27"/>
                  <a:gd name="T38" fmla="*/ 7 w 27"/>
                  <a:gd name="T39" fmla="*/ 6 h 27"/>
                  <a:gd name="T40" fmla="*/ 5 w 27"/>
                  <a:gd name="T41" fmla="*/ 7 h 27"/>
                  <a:gd name="T42" fmla="*/ 3 w 27"/>
                  <a:gd name="T43" fmla="*/ 7 h 27"/>
                  <a:gd name="T44" fmla="*/ 1 w 27"/>
                  <a:gd name="T45" fmla="*/ 8 h 27"/>
                  <a:gd name="T46" fmla="*/ 0 w 27"/>
                  <a:gd name="T47" fmla="*/ 10 h 27"/>
                  <a:gd name="T48" fmla="*/ 1 w 27"/>
                  <a:gd name="T49" fmla="*/ 12 h 27"/>
                  <a:gd name="T50" fmla="*/ 3 w 27"/>
                  <a:gd name="T51" fmla="*/ 13 h 27"/>
                  <a:gd name="T52" fmla="*/ 3 w 27"/>
                  <a:gd name="T53" fmla="*/ 15 h 27"/>
                  <a:gd name="T54" fmla="*/ 1 w 27"/>
                  <a:gd name="T55" fmla="*/ 16 h 27"/>
                  <a:gd name="T56" fmla="*/ 0 w 27"/>
                  <a:gd name="T57" fmla="*/ 18 h 27"/>
                  <a:gd name="T58" fmla="*/ 1 w 27"/>
                  <a:gd name="T59" fmla="*/ 20 h 27"/>
                  <a:gd name="T60" fmla="*/ 4 w 27"/>
                  <a:gd name="T61" fmla="*/ 21 h 27"/>
                  <a:gd name="T62" fmla="*/ 5 w 27"/>
                  <a:gd name="T63" fmla="*/ 21 h 27"/>
                  <a:gd name="T64" fmla="*/ 7 w 27"/>
                  <a:gd name="T65" fmla="*/ 22 h 27"/>
                  <a:gd name="T66" fmla="*/ 6 w 27"/>
                  <a:gd name="T67" fmla="*/ 24 h 27"/>
                  <a:gd name="T68" fmla="*/ 7 w 27"/>
                  <a:gd name="T69" fmla="*/ 26 h 27"/>
                  <a:gd name="T70" fmla="*/ 9 w 27"/>
                  <a:gd name="T71" fmla="*/ 27 h 27"/>
                  <a:gd name="T72" fmla="*/ 12 w 27"/>
                  <a:gd name="T73" fmla="*/ 26 h 27"/>
                  <a:gd name="T74" fmla="*/ 13 w 27"/>
                  <a:gd name="T75" fmla="*/ 24 h 27"/>
                  <a:gd name="T76" fmla="*/ 15 w 27"/>
                  <a:gd name="T77" fmla="*/ 24 h 27"/>
                  <a:gd name="T78" fmla="*/ 15 w 27"/>
                  <a:gd name="T79" fmla="*/ 26 h 27"/>
                  <a:gd name="T80" fmla="*/ 18 w 27"/>
                  <a:gd name="T81" fmla="*/ 27 h 27"/>
                  <a:gd name="T82" fmla="*/ 20 w 27"/>
                  <a:gd name="T83" fmla="*/ 26 h 27"/>
                  <a:gd name="T84" fmla="*/ 21 w 27"/>
                  <a:gd name="T85" fmla="*/ 23 h 27"/>
                  <a:gd name="T86" fmla="*/ 20 w 27"/>
                  <a:gd name="T87" fmla="*/ 22 h 27"/>
                  <a:gd name="T88" fmla="*/ 22 w 27"/>
                  <a:gd name="T89" fmla="*/ 20 h 27"/>
                  <a:gd name="T90" fmla="*/ 23 w 27"/>
                  <a:gd name="T91" fmla="*/ 21 h 27"/>
                  <a:gd name="T92" fmla="*/ 26 w 27"/>
                  <a:gd name="T93" fmla="*/ 20 h 27"/>
                  <a:gd name="T94" fmla="*/ 27 w 27"/>
                  <a:gd name="T95" fmla="*/ 18 h 27"/>
                  <a:gd name="T96" fmla="*/ 26 w 27"/>
                  <a:gd name="T97" fmla="*/ 15 h 27"/>
                  <a:gd name="T98" fmla="*/ 15 w 27"/>
                  <a:gd name="T99" fmla="*/ 19 h 27"/>
                  <a:gd name="T100" fmla="*/ 8 w 27"/>
                  <a:gd name="T101" fmla="*/ 16 h 27"/>
                  <a:gd name="T102" fmla="*/ 11 w 27"/>
                  <a:gd name="T103" fmla="*/ 9 h 27"/>
                  <a:gd name="T104" fmla="*/ 18 w 27"/>
                  <a:gd name="T105" fmla="*/ 12 h 27"/>
                  <a:gd name="T106" fmla="*/ 15 w 27"/>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7">
                    <a:moveTo>
                      <a:pt x="26" y="15"/>
                    </a:moveTo>
                    <a:cubicBezTo>
                      <a:pt x="24" y="14"/>
                      <a:pt x="24" y="14"/>
                      <a:pt x="24" y="14"/>
                    </a:cubicBezTo>
                    <a:cubicBezTo>
                      <a:pt x="24" y="14"/>
                      <a:pt x="24" y="13"/>
                      <a:pt x="24" y="13"/>
                    </a:cubicBezTo>
                    <a:cubicBezTo>
                      <a:pt x="26" y="12"/>
                      <a:pt x="26" y="12"/>
                      <a:pt x="26" y="12"/>
                    </a:cubicBezTo>
                    <a:cubicBezTo>
                      <a:pt x="27" y="11"/>
                      <a:pt x="27" y="10"/>
                      <a:pt x="27" y="9"/>
                    </a:cubicBezTo>
                    <a:cubicBezTo>
                      <a:pt x="26" y="7"/>
                      <a:pt x="26" y="7"/>
                      <a:pt x="26" y="7"/>
                    </a:cubicBezTo>
                    <a:cubicBezTo>
                      <a:pt x="25" y="6"/>
                      <a:pt x="24" y="6"/>
                      <a:pt x="23" y="6"/>
                    </a:cubicBezTo>
                    <a:cubicBezTo>
                      <a:pt x="21" y="7"/>
                      <a:pt x="21" y="7"/>
                      <a:pt x="21" y="7"/>
                    </a:cubicBezTo>
                    <a:cubicBezTo>
                      <a:pt x="21" y="6"/>
                      <a:pt x="20" y="6"/>
                      <a:pt x="20" y="6"/>
                    </a:cubicBezTo>
                    <a:cubicBezTo>
                      <a:pt x="21" y="4"/>
                      <a:pt x="21" y="4"/>
                      <a:pt x="21" y="4"/>
                    </a:cubicBezTo>
                    <a:cubicBezTo>
                      <a:pt x="21" y="3"/>
                      <a:pt x="21" y="2"/>
                      <a:pt x="20" y="1"/>
                    </a:cubicBezTo>
                    <a:cubicBezTo>
                      <a:pt x="18" y="0"/>
                      <a:pt x="18" y="0"/>
                      <a:pt x="18" y="0"/>
                    </a:cubicBezTo>
                    <a:cubicBezTo>
                      <a:pt x="17" y="0"/>
                      <a:pt x="15" y="1"/>
                      <a:pt x="15" y="2"/>
                    </a:cubicBezTo>
                    <a:cubicBezTo>
                      <a:pt x="14" y="3"/>
                      <a:pt x="14" y="3"/>
                      <a:pt x="14" y="3"/>
                    </a:cubicBezTo>
                    <a:cubicBezTo>
                      <a:pt x="14" y="3"/>
                      <a:pt x="13" y="3"/>
                      <a:pt x="12" y="3"/>
                    </a:cubicBezTo>
                    <a:cubicBezTo>
                      <a:pt x="11" y="2"/>
                      <a:pt x="11" y="2"/>
                      <a:pt x="11" y="2"/>
                    </a:cubicBezTo>
                    <a:cubicBezTo>
                      <a:pt x="11" y="1"/>
                      <a:pt x="10" y="0"/>
                      <a:pt x="9" y="1"/>
                    </a:cubicBezTo>
                    <a:cubicBezTo>
                      <a:pt x="7" y="1"/>
                      <a:pt x="7" y="1"/>
                      <a:pt x="7" y="1"/>
                    </a:cubicBezTo>
                    <a:cubicBezTo>
                      <a:pt x="6" y="2"/>
                      <a:pt x="5" y="3"/>
                      <a:pt x="6" y="4"/>
                    </a:cubicBezTo>
                    <a:cubicBezTo>
                      <a:pt x="7" y="6"/>
                      <a:pt x="7" y="6"/>
                      <a:pt x="7" y="6"/>
                    </a:cubicBezTo>
                    <a:cubicBezTo>
                      <a:pt x="6" y="6"/>
                      <a:pt x="6" y="7"/>
                      <a:pt x="5" y="7"/>
                    </a:cubicBezTo>
                    <a:cubicBezTo>
                      <a:pt x="3" y="7"/>
                      <a:pt x="3" y="7"/>
                      <a:pt x="3" y="7"/>
                    </a:cubicBezTo>
                    <a:cubicBezTo>
                      <a:pt x="2" y="6"/>
                      <a:pt x="1" y="7"/>
                      <a:pt x="1" y="8"/>
                    </a:cubicBezTo>
                    <a:cubicBezTo>
                      <a:pt x="0" y="10"/>
                      <a:pt x="0" y="10"/>
                      <a:pt x="0" y="10"/>
                    </a:cubicBezTo>
                    <a:cubicBezTo>
                      <a:pt x="0" y="11"/>
                      <a:pt x="0" y="12"/>
                      <a:pt x="1" y="12"/>
                    </a:cubicBezTo>
                    <a:cubicBezTo>
                      <a:pt x="3" y="13"/>
                      <a:pt x="3" y="13"/>
                      <a:pt x="3" y="13"/>
                    </a:cubicBezTo>
                    <a:cubicBezTo>
                      <a:pt x="3" y="14"/>
                      <a:pt x="3" y="14"/>
                      <a:pt x="3" y="15"/>
                    </a:cubicBezTo>
                    <a:cubicBezTo>
                      <a:pt x="1" y="16"/>
                      <a:pt x="1" y="16"/>
                      <a:pt x="1" y="16"/>
                    </a:cubicBezTo>
                    <a:cubicBezTo>
                      <a:pt x="0" y="16"/>
                      <a:pt x="0" y="17"/>
                      <a:pt x="0" y="18"/>
                    </a:cubicBezTo>
                    <a:cubicBezTo>
                      <a:pt x="1" y="20"/>
                      <a:pt x="1" y="20"/>
                      <a:pt x="1" y="20"/>
                    </a:cubicBezTo>
                    <a:cubicBezTo>
                      <a:pt x="2" y="21"/>
                      <a:pt x="3" y="22"/>
                      <a:pt x="4" y="21"/>
                    </a:cubicBezTo>
                    <a:cubicBezTo>
                      <a:pt x="5" y="21"/>
                      <a:pt x="5" y="21"/>
                      <a:pt x="5" y="21"/>
                    </a:cubicBezTo>
                    <a:cubicBezTo>
                      <a:pt x="6" y="21"/>
                      <a:pt x="6" y="22"/>
                      <a:pt x="7" y="22"/>
                    </a:cubicBezTo>
                    <a:cubicBezTo>
                      <a:pt x="6" y="24"/>
                      <a:pt x="6" y="24"/>
                      <a:pt x="6" y="24"/>
                    </a:cubicBezTo>
                    <a:cubicBezTo>
                      <a:pt x="6" y="25"/>
                      <a:pt x="6" y="26"/>
                      <a:pt x="7" y="26"/>
                    </a:cubicBezTo>
                    <a:cubicBezTo>
                      <a:pt x="9" y="27"/>
                      <a:pt x="9" y="27"/>
                      <a:pt x="9" y="27"/>
                    </a:cubicBezTo>
                    <a:cubicBezTo>
                      <a:pt x="10" y="27"/>
                      <a:pt x="12" y="27"/>
                      <a:pt x="12" y="26"/>
                    </a:cubicBezTo>
                    <a:cubicBezTo>
                      <a:pt x="13" y="24"/>
                      <a:pt x="13" y="24"/>
                      <a:pt x="13" y="24"/>
                    </a:cubicBezTo>
                    <a:cubicBezTo>
                      <a:pt x="13" y="24"/>
                      <a:pt x="14" y="24"/>
                      <a:pt x="15" y="24"/>
                    </a:cubicBezTo>
                    <a:cubicBezTo>
                      <a:pt x="15" y="26"/>
                      <a:pt x="15" y="26"/>
                      <a:pt x="15" y="26"/>
                    </a:cubicBezTo>
                    <a:cubicBezTo>
                      <a:pt x="16" y="27"/>
                      <a:pt x="17" y="27"/>
                      <a:pt x="18" y="27"/>
                    </a:cubicBezTo>
                    <a:cubicBezTo>
                      <a:pt x="20" y="26"/>
                      <a:pt x="20" y="26"/>
                      <a:pt x="20" y="26"/>
                    </a:cubicBezTo>
                    <a:cubicBezTo>
                      <a:pt x="21" y="26"/>
                      <a:pt x="21" y="24"/>
                      <a:pt x="21" y="23"/>
                    </a:cubicBezTo>
                    <a:cubicBezTo>
                      <a:pt x="20" y="22"/>
                      <a:pt x="20" y="22"/>
                      <a:pt x="20" y="22"/>
                    </a:cubicBezTo>
                    <a:cubicBezTo>
                      <a:pt x="21" y="21"/>
                      <a:pt x="21" y="21"/>
                      <a:pt x="22" y="20"/>
                    </a:cubicBezTo>
                    <a:cubicBezTo>
                      <a:pt x="23" y="21"/>
                      <a:pt x="23" y="21"/>
                      <a:pt x="23" y="21"/>
                    </a:cubicBezTo>
                    <a:cubicBezTo>
                      <a:pt x="24" y="21"/>
                      <a:pt x="26" y="21"/>
                      <a:pt x="26" y="20"/>
                    </a:cubicBezTo>
                    <a:cubicBezTo>
                      <a:pt x="27" y="18"/>
                      <a:pt x="27" y="18"/>
                      <a:pt x="27" y="18"/>
                    </a:cubicBezTo>
                    <a:cubicBezTo>
                      <a:pt x="27" y="17"/>
                      <a:pt x="27" y="16"/>
                      <a:pt x="26" y="15"/>
                    </a:cubicBezTo>
                    <a:close/>
                    <a:moveTo>
                      <a:pt x="15" y="19"/>
                    </a:moveTo>
                    <a:cubicBezTo>
                      <a:pt x="13" y="20"/>
                      <a:pt x="10" y="19"/>
                      <a:pt x="8" y="16"/>
                    </a:cubicBezTo>
                    <a:cubicBezTo>
                      <a:pt x="7" y="13"/>
                      <a:pt x="9" y="10"/>
                      <a:pt x="11" y="9"/>
                    </a:cubicBezTo>
                    <a:cubicBezTo>
                      <a:pt x="14" y="8"/>
                      <a:pt x="17" y="9"/>
                      <a:pt x="18" y="12"/>
                    </a:cubicBezTo>
                    <a:cubicBezTo>
                      <a:pt x="19" y="14"/>
                      <a:pt x="18" y="17"/>
                      <a:pt x="15" y="19"/>
                    </a:cubicBezTo>
                    <a:close/>
                  </a:path>
                </a:pathLst>
              </a:custGeom>
              <a:solidFill>
                <a:srgbClr val="39363A"/>
              </a:solidFill>
              <a:ln>
                <a:noFill/>
              </a:ln>
            </p:spPr>
            <p:txBody>
              <a:bodyPr anchor="ctr"/>
              <a:lstStyle/>
              <a:p>
                <a:pPr algn="ctr"/>
                <a:endParaRPr/>
              </a:p>
            </p:txBody>
          </p:sp>
          <p:sp>
            <p:nvSpPr>
              <p:cNvPr id="213" name="任意多边形: 形状 212"/>
              <p:cNvSpPr/>
              <p:nvPr/>
            </p:nvSpPr>
            <p:spPr bwMode="auto">
              <a:xfrm>
                <a:off x="4217" y="1372"/>
                <a:ext cx="65" cy="65"/>
              </a:xfrm>
              <a:custGeom>
                <a:avLst/>
                <a:gdLst>
                  <a:gd name="T0" fmla="*/ 31 w 33"/>
                  <a:gd name="T1" fmla="*/ 18 h 33"/>
                  <a:gd name="T2" fmla="*/ 29 w 33"/>
                  <a:gd name="T3" fmla="*/ 17 h 33"/>
                  <a:gd name="T4" fmla="*/ 29 w 33"/>
                  <a:gd name="T5" fmla="*/ 15 h 33"/>
                  <a:gd name="T6" fmla="*/ 31 w 33"/>
                  <a:gd name="T7" fmla="*/ 14 h 33"/>
                  <a:gd name="T8" fmla="*/ 32 w 33"/>
                  <a:gd name="T9" fmla="*/ 11 h 33"/>
                  <a:gd name="T10" fmla="*/ 31 w 33"/>
                  <a:gd name="T11" fmla="*/ 9 h 33"/>
                  <a:gd name="T12" fmla="*/ 28 w 33"/>
                  <a:gd name="T13" fmla="*/ 7 h 33"/>
                  <a:gd name="T14" fmla="*/ 26 w 33"/>
                  <a:gd name="T15" fmla="*/ 8 h 33"/>
                  <a:gd name="T16" fmla="*/ 24 w 33"/>
                  <a:gd name="T17" fmla="*/ 7 h 33"/>
                  <a:gd name="T18" fmla="*/ 25 w 33"/>
                  <a:gd name="T19" fmla="*/ 5 h 33"/>
                  <a:gd name="T20" fmla="*/ 24 w 33"/>
                  <a:gd name="T21" fmla="*/ 2 h 33"/>
                  <a:gd name="T22" fmla="*/ 21 w 33"/>
                  <a:gd name="T23" fmla="*/ 1 h 33"/>
                  <a:gd name="T24" fmla="*/ 18 w 33"/>
                  <a:gd name="T25" fmla="*/ 2 h 33"/>
                  <a:gd name="T26" fmla="*/ 18 w 33"/>
                  <a:gd name="T27" fmla="*/ 4 h 33"/>
                  <a:gd name="T28" fmla="*/ 15 w 33"/>
                  <a:gd name="T29" fmla="*/ 4 h 33"/>
                  <a:gd name="T30" fmla="*/ 14 w 33"/>
                  <a:gd name="T31" fmla="*/ 2 h 33"/>
                  <a:gd name="T32" fmla="*/ 11 w 33"/>
                  <a:gd name="T33" fmla="*/ 1 h 33"/>
                  <a:gd name="T34" fmla="*/ 9 w 33"/>
                  <a:gd name="T35" fmla="*/ 2 h 33"/>
                  <a:gd name="T36" fmla="*/ 8 w 33"/>
                  <a:gd name="T37" fmla="*/ 5 h 33"/>
                  <a:gd name="T38" fmla="*/ 9 w 33"/>
                  <a:gd name="T39" fmla="*/ 7 h 33"/>
                  <a:gd name="T40" fmla="*/ 7 w 33"/>
                  <a:gd name="T41" fmla="*/ 9 h 33"/>
                  <a:gd name="T42" fmla="*/ 5 w 33"/>
                  <a:gd name="T43" fmla="*/ 8 h 33"/>
                  <a:gd name="T44" fmla="*/ 2 w 33"/>
                  <a:gd name="T45" fmla="*/ 9 h 33"/>
                  <a:gd name="T46" fmla="*/ 1 w 33"/>
                  <a:gd name="T47" fmla="*/ 12 h 33"/>
                  <a:gd name="T48" fmla="*/ 2 w 33"/>
                  <a:gd name="T49" fmla="*/ 15 h 33"/>
                  <a:gd name="T50" fmla="*/ 4 w 33"/>
                  <a:gd name="T51" fmla="*/ 15 h 33"/>
                  <a:gd name="T52" fmla="*/ 4 w 33"/>
                  <a:gd name="T53" fmla="*/ 18 h 33"/>
                  <a:gd name="T54" fmla="*/ 2 w 33"/>
                  <a:gd name="T55" fmla="*/ 19 h 33"/>
                  <a:gd name="T56" fmla="*/ 1 w 33"/>
                  <a:gd name="T57" fmla="*/ 22 h 33"/>
                  <a:gd name="T58" fmla="*/ 2 w 33"/>
                  <a:gd name="T59" fmla="*/ 24 h 33"/>
                  <a:gd name="T60" fmla="*/ 5 w 33"/>
                  <a:gd name="T61" fmla="*/ 25 h 33"/>
                  <a:gd name="T62" fmla="*/ 7 w 33"/>
                  <a:gd name="T63" fmla="*/ 25 h 33"/>
                  <a:gd name="T64" fmla="*/ 9 w 33"/>
                  <a:gd name="T65" fmla="*/ 27 h 33"/>
                  <a:gd name="T66" fmla="*/ 8 w 33"/>
                  <a:gd name="T67" fmla="*/ 28 h 33"/>
                  <a:gd name="T68" fmla="*/ 9 w 33"/>
                  <a:gd name="T69" fmla="*/ 31 h 33"/>
                  <a:gd name="T70" fmla="*/ 12 w 33"/>
                  <a:gd name="T71" fmla="*/ 32 h 33"/>
                  <a:gd name="T72" fmla="*/ 15 w 33"/>
                  <a:gd name="T73" fmla="*/ 31 h 33"/>
                  <a:gd name="T74" fmla="*/ 16 w 33"/>
                  <a:gd name="T75" fmla="*/ 29 h 33"/>
                  <a:gd name="T76" fmla="*/ 18 w 33"/>
                  <a:gd name="T77" fmla="*/ 29 h 33"/>
                  <a:gd name="T78" fmla="*/ 19 w 33"/>
                  <a:gd name="T79" fmla="*/ 31 h 33"/>
                  <a:gd name="T80" fmla="*/ 22 w 33"/>
                  <a:gd name="T81" fmla="*/ 32 h 33"/>
                  <a:gd name="T82" fmla="*/ 24 w 33"/>
                  <a:gd name="T83" fmla="*/ 31 h 33"/>
                  <a:gd name="T84" fmla="*/ 26 w 33"/>
                  <a:gd name="T85" fmla="*/ 28 h 33"/>
                  <a:gd name="T86" fmla="*/ 25 w 33"/>
                  <a:gd name="T87" fmla="*/ 26 h 33"/>
                  <a:gd name="T88" fmla="*/ 26 w 33"/>
                  <a:gd name="T89" fmla="*/ 24 h 33"/>
                  <a:gd name="T90" fmla="*/ 29 w 33"/>
                  <a:gd name="T91" fmla="*/ 25 h 33"/>
                  <a:gd name="T92" fmla="*/ 32 w 33"/>
                  <a:gd name="T93" fmla="*/ 24 h 33"/>
                  <a:gd name="T94" fmla="*/ 33 w 33"/>
                  <a:gd name="T95" fmla="*/ 21 h 33"/>
                  <a:gd name="T96" fmla="*/ 31 w 33"/>
                  <a:gd name="T97" fmla="*/ 18 h 33"/>
                  <a:gd name="T98" fmla="*/ 19 w 33"/>
                  <a:gd name="T99" fmla="*/ 22 h 33"/>
                  <a:gd name="T100" fmla="*/ 11 w 33"/>
                  <a:gd name="T101" fmla="*/ 19 h 33"/>
                  <a:gd name="T102" fmla="*/ 14 w 33"/>
                  <a:gd name="T103" fmla="*/ 11 h 33"/>
                  <a:gd name="T104" fmla="*/ 22 w 33"/>
                  <a:gd name="T105" fmla="*/ 14 h 33"/>
                  <a:gd name="T106" fmla="*/ 19 w 33"/>
                  <a:gd name="T107"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 h="33">
                    <a:moveTo>
                      <a:pt x="31" y="18"/>
                    </a:moveTo>
                    <a:cubicBezTo>
                      <a:pt x="29" y="17"/>
                      <a:pt x="29" y="17"/>
                      <a:pt x="29" y="17"/>
                    </a:cubicBezTo>
                    <a:cubicBezTo>
                      <a:pt x="29" y="17"/>
                      <a:pt x="29" y="16"/>
                      <a:pt x="29" y="15"/>
                    </a:cubicBezTo>
                    <a:cubicBezTo>
                      <a:pt x="31" y="14"/>
                      <a:pt x="31" y="14"/>
                      <a:pt x="31" y="14"/>
                    </a:cubicBezTo>
                    <a:cubicBezTo>
                      <a:pt x="32" y="14"/>
                      <a:pt x="33" y="12"/>
                      <a:pt x="32" y="11"/>
                    </a:cubicBezTo>
                    <a:cubicBezTo>
                      <a:pt x="31" y="9"/>
                      <a:pt x="31" y="9"/>
                      <a:pt x="31" y="9"/>
                    </a:cubicBezTo>
                    <a:cubicBezTo>
                      <a:pt x="31" y="7"/>
                      <a:pt x="29" y="7"/>
                      <a:pt x="28" y="7"/>
                    </a:cubicBezTo>
                    <a:cubicBezTo>
                      <a:pt x="26" y="8"/>
                      <a:pt x="26" y="8"/>
                      <a:pt x="26" y="8"/>
                    </a:cubicBezTo>
                    <a:cubicBezTo>
                      <a:pt x="25" y="8"/>
                      <a:pt x="25" y="7"/>
                      <a:pt x="24" y="7"/>
                    </a:cubicBezTo>
                    <a:cubicBezTo>
                      <a:pt x="25" y="5"/>
                      <a:pt x="25" y="5"/>
                      <a:pt x="25" y="5"/>
                    </a:cubicBezTo>
                    <a:cubicBezTo>
                      <a:pt x="26" y="3"/>
                      <a:pt x="25" y="2"/>
                      <a:pt x="24" y="2"/>
                    </a:cubicBezTo>
                    <a:cubicBezTo>
                      <a:pt x="21" y="1"/>
                      <a:pt x="21" y="1"/>
                      <a:pt x="21" y="1"/>
                    </a:cubicBezTo>
                    <a:cubicBezTo>
                      <a:pt x="20" y="0"/>
                      <a:pt x="19" y="1"/>
                      <a:pt x="18" y="2"/>
                    </a:cubicBezTo>
                    <a:cubicBezTo>
                      <a:pt x="18" y="4"/>
                      <a:pt x="18" y="4"/>
                      <a:pt x="18" y="4"/>
                    </a:cubicBezTo>
                    <a:cubicBezTo>
                      <a:pt x="17" y="4"/>
                      <a:pt x="16" y="4"/>
                      <a:pt x="15" y="4"/>
                    </a:cubicBezTo>
                    <a:cubicBezTo>
                      <a:pt x="14" y="2"/>
                      <a:pt x="14" y="2"/>
                      <a:pt x="14" y="2"/>
                    </a:cubicBezTo>
                    <a:cubicBezTo>
                      <a:pt x="14" y="1"/>
                      <a:pt x="12" y="0"/>
                      <a:pt x="11" y="1"/>
                    </a:cubicBezTo>
                    <a:cubicBezTo>
                      <a:pt x="9" y="2"/>
                      <a:pt x="9" y="2"/>
                      <a:pt x="9" y="2"/>
                    </a:cubicBezTo>
                    <a:cubicBezTo>
                      <a:pt x="8" y="2"/>
                      <a:pt x="7" y="4"/>
                      <a:pt x="8" y="5"/>
                    </a:cubicBezTo>
                    <a:cubicBezTo>
                      <a:pt x="9" y="7"/>
                      <a:pt x="9" y="7"/>
                      <a:pt x="9" y="7"/>
                    </a:cubicBezTo>
                    <a:cubicBezTo>
                      <a:pt x="8" y="7"/>
                      <a:pt x="7" y="8"/>
                      <a:pt x="7" y="9"/>
                    </a:cubicBezTo>
                    <a:cubicBezTo>
                      <a:pt x="5" y="8"/>
                      <a:pt x="5" y="8"/>
                      <a:pt x="5" y="8"/>
                    </a:cubicBezTo>
                    <a:cubicBezTo>
                      <a:pt x="4" y="7"/>
                      <a:pt x="2" y="8"/>
                      <a:pt x="2" y="9"/>
                    </a:cubicBezTo>
                    <a:cubicBezTo>
                      <a:pt x="1" y="12"/>
                      <a:pt x="1" y="12"/>
                      <a:pt x="1" y="12"/>
                    </a:cubicBezTo>
                    <a:cubicBezTo>
                      <a:pt x="0" y="13"/>
                      <a:pt x="1" y="14"/>
                      <a:pt x="2" y="15"/>
                    </a:cubicBezTo>
                    <a:cubicBezTo>
                      <a:pt x="4" y="15"/>
                      <a:pt x="4" y="15"/>
                      <a:pt x="4" y="15"/>
                    </a:cubicBezTo>
                    <a:cubicBezTo>
                      <a:pt x="4" y="16"/>
                      <a:pt x="4" y="17"/>
                      <a:pt x="4" y="18"/>
                    </a:cubicBezTo>
                    <a:cubicBezTo>
                      <a:pt x="2" y="19"/>
                      <a:pt x="2" y="19"/>
                      <a:pt x="2" y="19"/>
                    </a:cubicBezTo>
                    <a:cubicBezTo>
                      <a:pt x="1" y="19"/>
                      <a:pt x="1" y="21"/>
                      <a:pt x="1" y="22"/>
                    </a:cubicBezTo>
                    <a:cubicBezTo>
                      <a:pt x="2" y="24"/>
                      <a:pt x="2" y="24"/>
                      <a:pt x="2" y="24"/>
                    </a:cubicBezTo>
                    <a:cubicBezTo>
                      <a:pt x="3" y="25"/>
                      <a:pt x="4" y="26"/>
                      <a:pt x="5" y="25"/>
                    </a:cubicBezTo>
                    <a:cubicBezTo>
                      <a:pt x="7" y="25"/>
                      <a:pt x="7" y="25"/>
                      <a:pt x="7" y="25"/>
                    </a:cubicBezTo>
                    <a:cubicBezTo>
                      <a:pt x="7" y="25"/>
                      <a:pt x="8" y="26"/>
                      <a:pt x="9" y="27"/>
                    </a:cubicBezTo>
                    <a:cubicBezTo>
                      <a:pt x="8" y="28"/>
                      <a:pt x="8" y="28"/>
                      <a:pt x="8" y="28"/>
                    </a:cubicBezTo>
                    <a:cubicBezTo>
                      <a:pt x="8" y="30"/>
                      <a:pt x="8" y="31"/>
                      <a:pt x="9" y="31"/>
                    </a:cubicBezTo>
                    <a:cubicBezTo>
                      <a:pt x="12" y="32"/>
                      <a:pt x="12" y="32"/>
                      <a:pt x="12" y="32"/>
                    </a:cubicBezTo>
                    <a:cubicBezTo>
                      <a:pt x="13" y="33"/>
                      <a:pt x="14" y="32"/>
                      <a:pt x="15" y="31"/>
                    </a:cubicBezTo>
                    <a:cubicBezTo>
                      <a:pt x="16" y="29"/>
                      <a:pt x="16" y="29"/>
                      <a:pt x="16" y="29"/>
                    </a:cubicBezTo>
                    <a:cubicBezTo>
                      <a:pt x="16" y="29"/>
                      <a:pt x="17" y="29"/>
                      <a:pt x="18" y="29"/>
                    </a:cubicBezTo>
                    <a:cubicBezTo>
                      <a:pt x="19" y="31"/>
                      <a:pt x="19" y="31"/>
                      <a:pt x="19" y="31"/>
                    </a:cubicBezTo>
                    <a:cubicBezTo>
                      <a:pt x="20" y="32"/>
                      <a:pt x="21" y="33"/>
                      <a:pt x="22" y="32"/>
                    </a:cubicBezTo>
                    <a:cubicBezTo>
                      <a:pt x="24" y="31"/>
                      <a:pt x="24" y="31"/>
                      <a:pt x="24" y="31"/>
                    </a:cubicBezTo>
                    <a:cubicBezTo>
                      <a:pt x="26" y="31"/>
                      <a:pt x="26" y="29"/>
                      <a:pt x="26" y="28"/>
                    </a:cubicBezTo>
                    <a:cubicBezTo>
                      <a:pt x="25" y="26"/>
                      <a:pt x="25" y="26"/>
                      <a:pt x="25" y="26"/>
                    </a:cubicBezTo>
                    <a:cubicBezTo>
                      <a:pt x="25" y="25"/>
                      <a:pt x="26" y="25"/>
                      <a:pt x="26" y="24"/>
                    </a:cubicBezTo>
                    <a:cubicBezTo>
                      <a:pt x="29" y="25"/>
                      <a:pt x="29" y="25"/>
                      <a:pt x="29" y="25"/>
                    </a:cubicBezTo>
                    <a:cubicBezTo>
                      <a:pt x="30" y="25"/>
                      <a:pt x="31" y="25"/>
                      <a:pt x="32" y="24"/>
                    </a:cubicBezTo>
                    <a:cubicBezTo>
                      <a:pt x="33" y="21"/>
                      <a:pt x="33" y="21"/>
                      <a:pt x="33" y="21"/>
                    </a:cubicBezTo>
                    <a:cubicBezTo>
                      <a:pt x="33" y="20"/>
                      <a:pt x="32" y="19"/>
                      <a:pt x="31" y="18"/>
                    </a:cubicBezTo>
                    <a:close/>
                    <a:moveTo>
                      <a:pt x="19" y="22"/>
                    </a:moveTo>
                    <a:cubicBezTo>
                      <a:pt x="16" y="24"/>
                      <a:pt x="12" y="22"/>
                      <a:pt x="11" y="19"/>
                    </a:cubicBezTo>
                    <a:cubicBezTo>
                      <a:pt x="9" y="16"/>
                      <a:pt x="11" y="12"/>
                      <a:pt x="14" y="11"/>
                    </a:cubicBezTo>
                    <a:cubicBezTo>
                      <a:pt x="17" y="9"/>
                      <a:pt x="21" y="11"/>
                      <a:pt x="22" y="14"/>
                    </a:cubicBezTo>
                    <a:cubicBezTo>
                      <a:pt x="24" y="17"/>
                      <a:pt x="22" y="21"/>
                      <a:pt x="19" y="22"/>
                    </a:cubicBezTo>
                    <a:close/>
                  </a:path>
                </a:pathLst>
              </a:custGeom>
              <a:solidFill>
                <a:srgbClr val="39363A"/>
              </a:solidFill>
              <a:ln>
                <a:noFill/>
              </a:ln>
            </p:spPr>
            <p:txBody>
              <a:bodyPr anchor="ctr"/>
              <a:lstStyle/>
              <a:p>
                <a:pPr algn="ctr"/>
                <a:endParaRPr/>
              </a:p>
            </p:txBody>
          </p:sp>
          <p:sp>
            <p:nvSpPr>
              <p:cNvPr id="214" name="任意多边形: 形状 213"/>
              <p:cNvSpPr/>
              <p:nvPr/>
            </p:nvSpPr>
            <p:spPr bwMode="auto">
              <a:xfrm>
                <a:off x="4254" y="824"/>
                <a:ext cx="53" cy="53"/>
              </a:xfrm>
              <a:custGeom>
                <a:avLst/>
                <a:gdLst>
                  <a:gd name="T0" fmla="*/ 26 w 27"/>
                  <a:gd name="T1" fmla="*/ 15 h 27"/>
                  <a:gd name="T2" fmla="*/ 24 w 27"/>
                  <a:gd name="T3" fmla="*/ 14 h 27"/>
                  <a:gd name="T4" fmla="*/ 24 w 27"/>
                  <a:gd name="T5" fmla="*/ 13 h 27"/>
                  <a:gd name="T6" fmla="*/ 26 w 27"/>
                  <a:gd name="T7" fmla="*/ 12 h 27"/>
                  <a:gd name="T8" fmla="*/ 27 w 27"/>
                  <a:gd name="T9" fmla="*/ 9 h 27"/>
                  <a:gd name="T10" fmla="*/ 26 w 27"/>
                  <a:gd name="T11" fmla="*/ 7 h 27"/>
                  <a:gd name="T12" fmla="*/ 23 w 27"/>
                  <a:gd name="T13" fmla="*/ 6 h 27"/>
                  <a:gd name="T14" fmla="*/ 21 w 27"/>
                  <a:gd name="T15" fmla="*/ 7 h 27"/>
                  <a:gd name="T16" fmla="*/ 20 w 27"/>
                  <a:gd name="T17" fmla="*/ 6 h 27"/>
                  <a:gd name="T18" fmla="*/ 21 w 27"/>
                  <a:gd name="T19" fmla="*/ 4 h 27"/>
                  <a:gd name="T20" fmla="*/ 20 w 27"/>
                  <a:gd name="T21" fmla="*/ 1 h 27"/>
                  <a:gd name="T22" fmla="*/ 18 w 27"/>
                  <a:gd name="T23" fmla="*/ 0 h 27"/>
                  <a:gd name="T24" fmla="*/ 15 w 27"/>
                  <a:gd name="T25" fmla="*/ 1 h 27"/>
                  <a:gd name="T26" fmla="*/ 15 w 27"/>
                  <a:gd name="T27" fmla="*/ 3 h 27"/>
                  <a:gd name="T28" fmla="*/ 12 w 27"/>
                  <a:gd name="T29" fmla="*/ 3 h 27"/>
                  <a:gd name="T30" fmla="*/ 12 w 27"/>
                  <a:gd name="T31" fmla="*/ 2 h 27"/>
                  <a:gd name="T32" fmla="*/ 9 w 27"/>
                  <a:gd name="T33" fmla="*/ 1 h 27"/>
                  <a:gd name="T34" fmla="*/ 7 w 27"/>
                  <a:gd name="T35" fmla="*/ 1 h 27"/>
                  <a:gd name="T36" fmla="*/ 6 w 27"/>
                  <a:gd name="T37" fmla="*/ 4 h 27"/>
                  <a:gd name="T38" fmla="*/ 7 w 27"/>
                  <a:gd name="T39" fmla="*/ 6 h 27"/>
                  <a:gd name="T40" fmla="*/ 5 w 27"/>
                  <a:gd name="T41" fmla="*/ 7 h 27"/>
                  <a:gd name="T42" fmla="*/ 4 w 27"/>
                  <a:gd name="T43" fmla="*/ 6 h 27"/>
                  <a:gd name="T44" fmla="*/ 1 w 27"/>
                  <a:gd name="T45" fmla="*/ 8 h 27"/>
                  <a:gd name="T46" fmla="*/ 0 w 27"/>
                  <a:gd name="T47" fmla="*/ 10 h 27"/>
                  <a:gd name="T48" fmla="*/ 2 w 27"/>
                  <a:gd name="T49" fmla="*/ 12 h 27"/>
                  <a:gd name="T50" fmla="*/ 3 w 27"/>
                  <a:gd name="T51" fmla="*/ 13 h 27"/>
                  <a:gd name="T52" fmla="*/ 3 w 27"/>
                  <a:gd name="T53" fmla="*/ 15 h 27"/>
                  <a:gd name="T54" fmla="*/ 2 w 27"/>
                  <a:gd name="T55" fmla="*/ 16 h 27"/>
                  <a:gd name="T56" fmla="*/ 1 w 27"/>
                  <a:gd name="T57" fmla="*/ 18 h 27"/>
                  <a:gd name="T58" fmla="*/ 1 w 27"/>
                  <a:gd name="T59" fmla="*/ 20 h 27"/>
                  <a:gd name="T60" fmla="*/ 4 w 27"/>
                  <a:gd name="T61" fmla="*/ 21 h 27"/>
                  <a:gd name="T62" fmla="*/ 5 w 27"/>
                  <a:gd name="T63" fmla="*/ 21 h 27"/>
                  <a:gd name="T64" fmla="*/ 7 w 27"/>
                  <a:gd name="T65" fmla="*/ 22 h 27"/>
                  <a:gd name="T66" fmla="*/ 7 w 27"/>
                  <a:gd name="T67" fmla="*/ 24 h 27"/>
                  <a:gd name="T68" fmla="*/ 8 w 27"/>
                  <a:gd name="T69" fmla="*/ 26 h 27"/>
                  <a:gd name="T70" fmla="*/ 10 w 27"/>
                  <a:gd name="T71" fmla="*/ 27 h 27"/>
                  <a:gd name="T72" fmla="*/ 12 w 27"/>
                  <a:gd name="T73" fmla="*/ 26 h 27"/>
                  <a:gd name="T74" fmla="*/ 13 w 27"/>
                  <a:gd name="T75" fmla="*/ 24 h 27"/>
                  <a:gd name="T76" fmla="*/ 15 w 27"/>
                  <a:gd name="T77" fmla="*/ 24 h 27"/>
                  <a:gd name="T78" fmla="*/ 16 w 27"/>
                  <a:gd name="T79" fmla="*/ 26 h 27"/>
                  <a:gd name="T80" fmla="*/ 18 w 27"/>
                  <a:gd name="T81" fmla="*/ 27 h 27"/>
                  <a:gd name="T82" fmla="*/ 20 w 27"/>
                  <a:gd name="T83" fmla="*/ 26 h 27"/>
                  <a:gd name="T84" fmla="*/ 21 w 27"/>
                  <a:gd name="T85" fmla="*/ 23 h 27"/>
                  <a:gd name="T86" fmla="*/ 20 w 27"/>
                  <a:gd name="T87" fmla="*/ 22 h 27"/>
                  <a:gd name="T88" fmla="*/ 22 w 27"/>
                  <a:gd name="T89" fmla="*/ 20 h 27"/>
                  <a:gd name="T90" fmla="*/ 24 w 27"/>
                  <a:gd name="T91" fmla="*/ 21 h 27"/>
                  <a:gd name="T92" fmla="*/ 26 w 27"/>
                  <a:gd name="T93" fmla="*/ 20 h 27"/>
                  <a:gd name="T94" fmla="*/ 27 w 27"/>
                  <a:gd name="T95" fmla="*/ 18 h 27"/>
                  <a:gd name="T96" fmla="*/ 26 w 27"/>
                  <a:gd name="T97" fmla="*/ 15 h 27"/>
                  <a:gd name="T98" fmla="*/ 16 w 27"/>
                  <a:gd name="T99" fmla="*/ 19 h 27"/>
                  <a:gd name="T100" fmla="*/ 9 w 27"/>
                  <a:gd name="T101" fmla="*/ 16 h 27"/>
                  <a:gd name="T102" fmla="*/ 11 w 27"/>
                  <a:gd name="T103" fmla="*/ 9 h 27"/>
                  <a:gd name="T104" fmla="*/ 18 w 27"/>
                  <a:gd name="T105" fmla="*/ 12 h 27"/>
                  <a:gd name="T106" fmla="*/ 16 w 27"/>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7">
                    <a:moveTo>
                      <a:pt x="26" y="15"/>
                    </a:moveTo>
                    <a:cubicBezTo>
                      <a:pt x="24" y="14"/>
                      <a:pt x="24" y="14"/>
                      <a:pt x="24" y="14"/>
                    </a:cubicBezTo>
                    <a:cubicBezTo>
                      <a:pt x="24" y="14"/>
                      <a:pt x="24" y="13"/>
                      <a:pt x="24" y="13"/>
                    </a:cubicBezTo>
                    <a:cubicBezTo>
                      <a:pt x="26" y="12"/>
                      <a:pt x="26" y="12"/>
                      <a:pt x="26" y="12"/>
                    </a:cubicBezTo>
                    <a:cubicBezTo>
                      <a:pt x="27" y="11"/>
                      <a:pt x="27" y="10"/>
                      <a:pt x="27" y="9"/>
                    </a:cubicBezTo>
                    <a:cubicBezTo>
                      <a:pt x="26" y="7"/>
                      <a:pt x="26" y="7"/>
                      <a:pt x="26" y="7"/>
                    </a:cubicBezTo>
                    <a:cubicBezTo>
                      <a:pt x="26" y="6"/>
                      <a:pt x="24" y="6"/>
                      <a:pt x="23" y="6"/>
                    </a:cubicBezTo>
                    <a:cubicBezTo>
                      <a:pt x="21" y="7"/>
                      <a:pt x="21" y="7"/>
                      <a:pt x="21" y="7"/>
                    </a:cubicBezTo>
                    <a:cubicBezTo>
                      <a:pt x="21" y="6"/>
                      <a:pt x="21" y="6"/>
                      <a:pt x="20" y="6"/>
                    </a:cubicBezTo>
                    <a:cubicBezTo>
                      <a:pt x="21" y="4"/>
                      <a:pt x="21" y="4"/>
                      <a:pt x="21" y="4"/>
                    </a:cubicBezTo>
                    <a:cubicBezTo>
                      <a:pt x="21" y="3"/>
                      <a:pt x="21" y="2"/>
                      <a:pt x="20" y="1"/>
                    </a:cubicBezTo>
                    <a:cubicBezTo>
                      <a:pt x="18" y="0"/>
                      <a:pt x="18" y="0"/>
                      <a:pt x="18" y="0"/>
                    </a:cubicBezTo>
                    <a:cubicBezTo>
                      <a:pt x="17" y="0"/>
                      <a:pt x="16" y="0"/>
                      <a:pt x="15" y="1"/>
                    </a:cubicBezTo>
                    <a:cubicBezTo>
                      <a:pt x="15" y="3"/>
                      <a:pt x="15" y="3"/>
                      <a:pt x="15" y="3"/>
                    </a:cubicBezTo>
                    <a:cubicBezTo>
                      <a:pt x="14" y="3"/>
                      <a:pt x="13" y="3"/>
                      <a:pt x="12" y="3"/>
                    </a:cubicBezTo>
                    <a:cubicBezTo>
                      <a:pt x="12" y="2"/>
                      <a:pt x="12" y="2"/>
                      <a:pt x="12" y="2"/>
                    </a:cubicBezTo>
                    <a:cubicBezTo>
                      <a:pt x="11" y="1"/>
                      <a:pt x="10" y="0"/>
                      <a:pt x="9" y="1"/>
                    </a:cubicBezTo>
                    <a:cubicBezTo>
                      <a:pt x="7" y="1"/>
                      <a:pt x="7" y="1"/>
                      <a:pt x="7" y="1"/>
                    </a:cubicBezTo>
                    <a:cubicBezTo>
                      <a:pt x="6" y="2"/>
                      <a:pt x="6" y="3"/>
                      <a:pt x="6" y="4"/>
                    </a:cubicBezTo>
                    <a:cubicBezTo>
                      <a:pt x="7" y="6"/>
                      <a:pt x="7" y="6"/>
                      <a:pt x="7" y="6"/>
                    </a:cubicBezTo>
                    <a:cubicBezTo>
                      <a:pt x="6" y="6"/>
                      <a:pt x="6" y="7"/>
                      <a:pt x="5" y="7"/>
                    </a:cubicBezTo>
                    <a:cubicBezTo>
                      <a:pt x="4" y="6"/>
                      <a:pt x="4" y="6"/>
                      <a:pt x="4" y="6"/>
                    </a:cubicBezTo>
                    <a:cubicBezTo>
                      <a:pt x="3" y="6"/>
                      <a:pt x="2" y="7"/>
                      <a:pt x="1" y="8"/>
                    </a:cubicBezTo>
                    <a:cubicBezTo>
                      <a:pt x="0" y="10"/>
                      <a:pt x="0" y="10"/>
                      <a:pt x="0" y="10"/>
                    </a:cubicBezTo>
                    <a:cubicBezTo>
                      <a:pt x="0" y="11"/>
                      <a:pt x="1" y="12"/>
                      <a:pt x="2" y="12"/>
                    </a:cubicBezTo>
                    <a:cubicBezTo>
                      <a:pt x="3" y="13"/>
                      <a:pt x="3" y="13"/>
                      <a:pt x="3" y="13"/>
                    </a:cubicBezTo>
                    <a:cubicBezTo>
                      <a:pt x="3" y="13"/>
                      <a:pt x="3" y="14"/>
                      <a:pt x="3" y="15"/>
                    </a:cubicBezTo>
                    <a:cubicBezTo>
                      <a:pt x="2" y="16"/>
                      <a:pt x="2" y="16"/>
                      <a:pt x="2" y="16"/>
                    </a:cubicBezTo>
                    <a:cubicBezTo>
                      <a:pt x="1" y="16"/>
                      <a:pt x="0" y="17"/>
                      <a:pt x="1" y="18"/>
                    </a:cubicBezTo>
                    <a:cubicBezTo>
                      <a:pt x="1" y="20"/>
                      <a:pt x="1" y="20"/>
                      <a:pt x="1" y="20"/>
                    </a:cubicBezTo>
                    <a:cubicBezTo>
                      <a:pt x="2" y="21"/>
                      <a:pt x="3" y="22"/>
                      <a:pt x="4" y="21"/>
                    </a:cubicBezTo>
                    <a:cubicBezTo>
                      <a:pt x="5" y="21"/>
                      <a:pt x="5" y="21"/>
                      <a:pt x="5" y="21"/>
                    </a:cubicBezTo>
                    <a:cubicBezTo>
                      <a:pt x="6" y="21"/>
                      <a:pt x="7" y="22"/>
                      <a:pt x="7" y="22"/>
                    </a:cubicBezTo>
                    <a:cubicBezTo>
                      <a:pt x="7" y="24"/>
                      <a:pt x="7" y="24"/>
                      <a:pt x="7" y="24"/>
                    </a:cubicBezTo>
                    <a:cubicBezTo>
                      <a:pt x="6" y="25"/>
                      <a:pt x="7" y="26"/>
                      <a:pt x="8" y="26"/>
                    </a:cubicBezTo>
                    <a:cubicBezTo>
                      <a:pt x="10" y="27"/>
                      <a:pt x="10" y="27"/>
                      <a:pt x="10" y="27"/>
                    </a:cubicBezTo>
                    <a:cubicBezTo>
                      <a:pt x="11" y="27"/>
                      <a:pt x="12" y="27"/>
                      <a:pt x="12" y="26"/>
                    </a:cubicBezTo>
                    <a:cubicBezTo>
                      <a:pt x="13" y="24"/>
                      <a:pt x="13" y="24"/>
                      <a:pt x="13" y="24"/>
                    </a:cubicBezTo>
                    <a:cubicBezTo>
                      <a:pt x="14" y="24"/>
                      <a:pt x="14" y="24"/>
                      <a:pt x="15" y="24"/>
                    </a:cubicBezTo>
                    <a:cubicBezTo>
                      <a:pt x="16" y="26"/>
                      <a:pt x="16" y="26"/>
                      <a:pt x="16" y="26"/>
                    </a:cubicBezTo>
                    <a:cubicBezTo>
                      <a:pt x="16" y="27"/>
                      <a:pt x="17" y="27"/>
                      <a:pt x="18" y="27"/>
                    </a:cubicBezTo>
                    <a:cubicBezTo>
                      <a:pt x="20" y="26"/>
                      <a:pt x="20" y="26"/>
                      <a:pt x="20" y="26"/>
                    </a:cubicBezTo>
                    <a:cubicBezTo>
                      <a:pt x="21" y="25"/>
                      <a:pt x="22" y="24"/>
                      <a:pt x="21" y="23"/>
                    </a:cubicBezTo>
                    <a:cubicBezTo>
                      <a:pt x="20" y="22"/>
                      <a:pt x="20" y="22"/>
                      <a:pt x="20" y="22"/>
                    </a:cubicBezTo>
                    <a:cubicBezTo>
                      <a:pt x="21" y="21"/>
                      <a:pt x="21" y="21"/>
                      <a:pt x="22" y="20"/>
                    </a:cubicBezTo>
                    <a:cubicBezTo>
                      <a:pt x="24" y="21"/>
                      <a:pt x="24" y="21"/>
                      <a:pt x="24" y="21"/>
                    </a:cubicBezTo>
                    <a:cubicBezTo>
                      <a:pt x="25" y="21"/>
                      <a:pt x="26" y="21"/>
                      <a:pt x="26" y="20"/>
                    </a:cubicBezTo>
                    <a:cubicBezTo>
                      <a:pt x="27" y="18"/>
                      <a:pt x="27" y="18"/>
                      <a:pt x="27" y="18"/>
                    </a:cubicBezTo>
                    <a:cubicBezTo>
                      <a:pt x="27" y="17"/>
                      <a:pt x="27" y="16"/>
                      <a:pt x="26" y="15"/>
                    </a:cubicBezTo>
                    <a:close/>
                    <a:moveTo>
                      <a:pt x="16" y="19"/>
                    </a:moveTo>
                    <a:cubicBezTo>
                      <a:pt x="13" y="20"/>
                      <a:pt x="10" y="19"/>
                      <a:pt x="9" y="16"/>
                    </a:cubicBezTo>
                    <a:cubicBezTo>
                      <a:pt x="8" y="13"/>
                      <a:pt x="9" y="10"/>
                      <a:pt x="11" y="9"/>
                    </a:cubicBezTo>
                    <a:cubicBezTo>
                      <a:pt x="14" y="8"/>
                      <a:pt x="17" y="9"/>
                      <a:pt x="18" y="12"/>
                    </a:cubicBezTo>
                    <a:cubicBezTo>
                      <a:pt x="19" y="14"/>
                      <a:pt x="18" y="17"/>
                      <a:pt x="16" y="19"/>
                    </a:cubicBezTo>
                    <a:close/>
                  </a:path>
                </a:pathLst>
              </a:custGeom>
              <a:solidFill>
                <a:srgbClr val="39363A"/>
              </a:solidFill>
              <a:ln>
                <a:noFill/>
              </a:ln>
            </p:spPr>
            <p:txBody>
              <a:bodyPr anchor="ctr"/>
              <a:lstStyle/>
              <a:p>
                <a:pPr algn="ctr"/>
                <a:endParaRPr/>
              </a:p>
            </p:txBody>
          </p:sp>
          <p:sp>
            <p:nvSpPr>
              <p:cNvPr id="215" name="任意多边形: 形状 214"/>
              <p:cNvSpPr/>
              <p:nvPr/>
            </p:nvSpPr>
            <p:spPr bwMode="auto">
              <a:xfrm>
                <a:off x="4947" y="1642"/>
                <a:ext cx="47" cy="82"/>
              </a:xfrm>
              <a:custGeom>
                <a:avLst/>
                <a:gdLst>
                  <a:gd name="T0" fmla="*/ 12 w 24"/>
                  <a:gd name="T1" fmla="*/ 42 h 42"/>
                  <a:gd name="T2" fmla="*/ 24 w 24"/>
                  <a:gd name="T3" fmla="*/ 30 h 42"/>
                  <a:gd name="T4" fmla="*/ 11 w 24"/>
                  <a:gd name="T5" fmla="*/ 0 h 42"/>
                  <a:gd name="T6" fmla="*/ 0 w 24"/>
                  <a:gd name="T7" fmla="*/ 30 h 42"/>
                  <a:gd name="T8" fmla="*/ 12 w 24"/>
                  <a:gd name="T9" fmla="*/ 42 h 42"/>
                  <a:gd name="T10" fmla="*/ 19 w 24"/>
                  <a:gd name="T11" fmla="*/ 27 h 42"/>
                  <a:gd name="T12" fmla="*/ 12 w 24"/>
                  <a:gd name="T13" fmla="*/ 37 h 42"/>
                  <a:gd name="T14" fmla="*/ 19 w 24"/>
                  <a:gd name="T15" fmla="*/ 27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42">
                    <a:moveTo>
                      <a:pt x="12" y="42"/>
                    </a:moveTo>
                    <a:cubicBezTo>
                      <a:pt x="19" y="42"/>
                      <a:pt x="24" y="36"/>
                      <a:pt x="24" y="30"/>
                    </a:cubicBezTo>
                    <a:cubicBezTo>
                      <a:pt x="24" y="17"/>
                      <a:pt x="11" y="0"/>
                      <a:pt x="11" y="0"/>
                    </a:cubicBezTo>
                    <a:cubicBezTo>
                      <a:pt x="11" y="0"/>
                      <a:pt x="0" y="18"/>
                      <a:pt x="0" y="30"/>
                    </a:cubicBezTo>
                    <a:cubicBezTo>
                      <a:pt x="0" y="37"/>
                      <a:pt x="6" y="42"/>
                      <a:pt x="12" y="42"/>
                    </a:cubicBezTo>
                    <a:close/>
                    <a:moveTo>
                      <a:pt x="19" y="27"/>
                    </a:moveTo>
                    <a:cubicBezTo>
                      <a:pt x="19" y="27"/>
                      <a:pt x="20" y="37"/>
                      <a:pt x="12" y="37"/>
                    </a:cubicBezTo>
                    <a:lnTo>
                      <a:pt x="19" y="27"/>
                    </a:lnTo>
                    <a:close/>
                  </a:path>
                </a:pathLst>
              </a:custGeom>
              <a:solidFill>
                <a:srgbClr val="39363A"/>
              </a:solidFill>
              <a:ln>
                <a:noFill/>
              </a:ln>
            </p:spPr>
            <p:txBody>
              <a:bodyPr anchor="ctr"/>
              <a:lstStyle/>
              <a:p>
                <a:pPr algn="ctr"/>
                <a:endParaRPr/>
              </a:p>
            </p:txBody>
          </p:sp>
          <p:sp>
            <p:nvSpPr>
              <p:cNvPr id="216" name="任意多边形: 形状 215"/>
              <p:cNvSpPr/>
              <p:nvPr/>
            </p:nvSpPr>
            <p:spPr bwMode="auto">
              <a:xfrm>
                <a:off x="4747" y="1636"/>
                <a:ext cx="47" cy="80"/>
              </a:xfrm>
              <a:custGeom>
                <a:avLst/>
                <a:gdLst>
                  <a:gd name="T0" fmla="*/ 13 w 24"/>
                  <a:gd name="T1" fmla="*/ 41 h 41"/>
                  <a:gd name="T2" fmla="*/ 24 w 24"/>
                  <a:gd name="T3" fmla="*/ 29 h 41"/>
                  <a:gd name="T4" fmla="*/ 12 w 24"/>
                  <a:gd name="T5" fmla="*/ 0 h 41"/>
                  <a:gd name="T6" fmla="*/ 1 w 24"/>
                  <a:gd name="T7" fmla="*/ 29 h 41"/>
                  <a:gd name="T8" fmla="*/ 13 w 24"/>
                  <a:gd name="T9" fmla="*/ 41 h 41"/>
                  <a:gd name="T10" fmla="*/ 19 w 24"/>
                  <a:gd name="T11" fmla="*/ 27 h 41"/>
                  <a:gd name="T12" fmla="*/ 12 w 24"/>
                  <a:gd name="T13" fmla="*/ 36 h 41"/>
                  <a:gd name="T14" fmla="*/ 19 w 24"/>
                  <a:gd name="T15" fmla="*/ 27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41">
                    <a:moveTo>
                      <a:pt x="13" y="41"/>
                    </a:moveTo>
                    <a:cubicBezTo>
                      <a:pt x="19" y="41"/>
                      <a:pt x="24" y="35"/>
                      <a:pt x="24" y="29"/>
                    </a:cubicBezTo>
                    <a:cubicBezTo>
                      <a:pt x="24" y="17"/>
                      <a:pt x="12" y="0"/>
                      <a:pt x="12" y="0"/>
                    </a:cubicBezTo>
                    <a:cubicBezTo>
                      <a:pt x="12" y="0"/>
                      <a:pt x="0" y="17"/>
                      <a:pt x="1" y="29"/>
                    </a:cubicBezTo>
                    <a:cubicBezTo>
                      <a:pt x="1" y="36"/>
                      <a:pt x="6" y="41"/>
                      <a:pt x="13" y="41"/>
                    </a:cubicBezTo>
                    <a:close/>
                    <a:moveTo>
                      <a:pt x="19" y="27"/>
                    </a:moveTo>
                    <a:cubicBezTo>
                      <a:pt x="19" y="27"/>
                      <a:pt x="21" y="36"/>
                      <a:pt x="12" y="36"/>
                    </a:cubicBezTo>
                    <a:lnTo>
                      <a:pt x="19" y="27"/>
                    </a:lnTo>
                    <a:close/>
                  </a:path>
                </a:pathLst>
              </a:custGeom>
              <a:solidFill>
                <a:srgbClr val="39363A"/>
              </a:solidFill>
              <a:ln>
                <a:noFill/>
              </a:ln>
            </p:spPr>
            <p:txBody>
              <a:bodyPr anchor="ctr"/>
              <a:lstStyle/>
              <a:p>
                <a:pPr algn="ctr"/>
                <a:endParaRPr/>
              </a:p>
            </p:txBody>
          </p:sp>
          <p:sp>
            <p:nvSpPr>
              <p:cNvPr id="217" name="任意多边形: 形状 216"/>
              <p:cNvSpPr/>
              <p:nvPr/>
            </p:nvSpPr>
            <p:spPr bwMode="auto">
              <a:xfrm>
                <a:off x="4550" y="2451"/>
                <a:ext cx="66" cy="114"/>
              </a:xfrm>
              <a:custGeom>
                <a:avLst/>
                <a:gdLst>
                  <a:gd name="T0" fmla="*/ 17 w 34"/>
                  <a:gd name="T1" fmla="*/ 58 h 58"/>
                  <a:gd name="T2" fmla="*/ 33 w 34"/>
                  <a:gd name="T3" fmla="*/ 41 h 58"/>
                  <a:gd name="T4" fmla="*/ 16 w 34"/>
                  <a:gd name="T5" fmla="*/ 0 h 58"/>
                  <a:gd name="T6" fmla="*/ 0 w 34"/>
                  <a:gd name="T7" fmla="*/ 42 h 58"/>
                  <a:gd name="T8" fmla="*/ 17 w 34"/>
                  <a:gd name="T9" fmla="*/ 58 h 58"/>
                  <a:gd name="T10" fmla="*/ 27 w 34"/>
                  <a:gd name="T11" fmla="*/ 38 h 58"/>
                  <a:gd name="T12" fmla="*/ 17 w 34"/>
                  <a:gd name="T13" fmla="*/ 51 h 58"/>
                  <a:gd name="T14" fmla="*/ 27 w 34"/>
                  <a:gd name="T15" fmla="*/ 3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8">
                    <a:moveTo>
                      <a:pt x="17" y="58"/>
                    </a:moveTo>
                    <a:cubicBezTo>
                      <a:pt x="26" y="57"/>
                      <a:pt x="34" y="50"/>
                      <a:pt x="33" y="41"/>
                    </a:cubicBezTo>
                    <a:cubicBezTo>
                      <a:pt x="33" y="24"/>
                      <a:pt x="16" y="0"/>
                      <a:pt x="16" y="0"/>
                    </a:cubicBezTo>
                    <a:cubicBezTo>
                      <a:pt x="16" y="0"/>
                      <a:pt x="0" y="25"/>
                      <a:pt x="0" y="42"/>
                    </a:cubicBezTo>
                    <a:cubicBezTo>
                      <a:pt x="1" y="51"/>
                      <a:pt x="8" y="58"/>
                      <a:pt x="17" y="58"/>
                    </a:cubicBezTo>
                    <a:close/>
                    <a:moveTo>
                      <a:pt x="27" y="38"/>
                    </a:moveTo>
                    <a:cubicBezTo>
                      <a:pt x="27" y="38"/>
                      <a:pt x="29" y="51"/>
                      <a:pt x="17" y="51"/>
                    </a:cubicBezTo>
                    <a:lnTo>
                      <a:pt x="27" y="38"/>
                    </a:lnTo>
                    <a:close/>
                  </a:path>
                </a:pathLst>
              </a:custGeom>
              <a:solidFill>
                <a:srgbClr val="39363A"/>
              </a:solidFill>
              <a:ln>
                <a:noFill/>
              </a:ln>
            </p:spPr>
            <p:txBody>
              <a:bodyPr anchor="ctr"/>
              <a:lstStyle/>
              <a:p>
                <a:pPr algn="ctr"/>
                <a:endParaRPr/>
              </a:p>
            </p:txBody>
          </p:sp>
          <p:sp>
            <p:nvSpPr>
              <p:cNvPr id="218" name="任意多边形: 形状 217"/>
              <p:cNvSpPr/>
              <p:nvPr/>
            </p:nvSpPr>
            <p:spPr bwMode="auto">
              <a:xfrm>
                <a:off x="3938" y="2084"/>
                <a:ext cx="45" cy="60"/>
              </a:xfrm>
              <a:custGeom>
                <a:avLst/>
                <a:gdLst>
                  <a:gd name="T0" fmla="*/ 7 w 23"/>
                  <a:gd name="T1" fmla="*/ 29 h 31"/>
                  <a:gd name="T2" fmla="*/ 19 w 23"/>
                  <a:gd name="T3" fmla="*/ 25 h 31"/>
                  <a:gd name="T4" fmla="*/ 22 w 23"/>
                  <a:gd name="T5" fmla="*/ 0 h 31"/>
                  <a:gd name="T6" fmla="*/ 3 w 23"/>
                  <a:gd name="T7" fmla="*/ 16 h 31"/>
                  <a:gd name="T8" fmla="*/ 7 w 23"/>
                  <a:gd name="T9" fmla="*/ 29 h 31"/>
                  <a:gd name="T10" fmla="*/ 17 w 23"/>
                  <a:gd name="T11" fmla="*/ 22 h 31"/>
                  <a:gd name="T12" fmla="*/ 8 w 23"/>
                  <a:gd name="T13" fmla="*/ 25 h 31"/>
                  <a:gd name="T14" fmla="*/ 17 w 23"/>
                  <a:gd name="T15" fmla="*/ 22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1">
                    <a:moveTo>
                      <a:pt x="7" y="29"/>
                    </a:moveTo>
                    <a:cubicBezTo>
                      <a:pt x="11" y="31"/>
                      <a:pt x="17" y="29"/>
                      <a:pt x="19" y="25"/>
                    </a:cubicBezTo>
                    <a:cubicBezTo>
                      <a:pt x="23" y="17"/>
                      <a:pt x="22" y="0"/>
                      <a:pt x="22" y="0"/>
                    </a:cubicBezTo>
                    <a:cubicBezTo>
                      <a:pt x="22" y="0"/>
                      <a:pt x="7" y="8"/>
                      <a:pt x="3" y="16"/>
                    </a:cubicBezTo>
                    <a:cubicBezTo>
                      <a:pt x="0" y="21"/>
                      <a:pt x="2" y="26"/>
                      <a:pt x="7" y="29"/>
                    </a:cubicBezTo>
                    <a:close/>
                    <a:moveTo>
                      <a:pt x="17" y="22"/>
                    </a:moveTo>
                    <a:cubicBezTo>
                      <a:pt x="17" y="22"/>
                      <a:pt x="14" y="29"/>
                      <a:pt x="8" y="25"/>
                    </a:cubicBezTo>
                    <a:lnTo>
                      <a:pt x="17" y="22"/>
                    </a:lnTo>
                    <a:close/>
                  </a:path>
                </a:pathLst>
              </a:custGeom>
              <a:solidFill>
                <a:srgbClr val="39363A"/>
              </a:solidFill>
              <a:ln>
                <a:noFill/>
              </a:ln>
            </p:spPr>
            <p:txBody>
              <a:bodyPr anchor="ctr"/>
              <a:lstStyle/>
              <a:p>
                <a:pPr algn="ctr"/>
                <a:endParaRPr/>
              </a:p>
            </p:txBody>
          </p:sp>
          <p:sp>
            <p:nvSpPr>
              <p:cNvPr id="219" name="任意多边形: 形状 218"/>
              <p:cNvSpPr/>
              <p:nvPr/>
            </p:nvSpPr>
            <p:spPr bwMode="auto">
              <a:xfrm>
                <a:off x="4603" y="3402"/>
                <a:ext cx="54" cy="95"/>
              </a:xfrm>
              <a:custGeom>
                <a:avLst/>
                <a:gdLst>
                  <a:gd name="T0" fmla="*/ 15 w 28"/>
                  <a:gd name="T1" fmla="*/ 49 h 49"/>
                  <a:gd name="T2" fmla="*/ 28 w 28"/>
                  <a:gd name="T3" fmla="*/ 35 h 49"/>
                  <a:gd name="T4" fmla="*/ 13 w 28"/>
                  <a:gd name="T5" fmla="*/ 0 h 49"/>
                  <a:gd name="T6" fmla="*/ 0 w 28"/>
                  <a:gd name="T7" fmla="*/ 36 h 49"/>
                  <a:gd name="T8" fmla="*/ 15 w 28"/>
                  <a:gd name="T9" fmla="*/ 49 h 49"/>
                  <a:gd name="T10" fmla="*/ 23 w 28"/>
                  <a:gd name="T11" fmla="*/ 32 h 49"/>
                  <a:gd name="T12" fmla="*/ 14 w 28"/>
                  <a:gd name="T13" fmla="*/ 44 h 49"/>
                  <a:gd name="T14" fmla="*/ 23 w 28"/>
                  <a:gd name="T15" fmla="*/ 32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49">
                    <a:moveTo>
                      <a:pt x="15" y="49"/>
                    </a:moveTo>
                    <a:cubicBezTo>
                      <a:pt x="22" y="49"/>
                      <a:pt x="28" y="43"/>
                      <a:pt x="28" y="35"/>
                    </a:cubicBezTo>
                    <a:cubicBezTo>
                      <a:pt x="28" y="21"/>
                      <a:pt x="13" y="0"/>
                      <a:pt x="13" y="0"/>
                    </a:cubicBezTo>
                    <a:cubicBezTo>
                      <a:pt x="13" y="0"/>
                      <a:pt x="0" y="21"/>
                      <a:pt x="0" y="36"/>
                    </a:cubicBezTo>
                    <a:cubicBezTo>
                      <a:pt x="0" y="43"/>
                      <a:pt x="7" y="49"/>
                      <a:pt x="15" y="49"/>
                    </a:cubicBezTo>
                    <a:close/>
                    <a:moveTo>
                      <a:pt x="23" y="32"/>
                    </a:moveTo>
                    <a:cubicBezTo>
                      <a:pt x="23" y="32"/>
                      <a:pt x="24" y="43"/>
                      <a:pt x="14" y="44"/>
                    </a:cubicBezTo>
                    <a:lnTo>
                      <a:pt x="23" y="32"/>
                    </a:lnTo>
                    <a:close/>
                  </a:path>
                </a:pathLst>
              </a:custGeom>
              <a:solidFill>
                <a:srgbClr val="39363A"/>
              </a:solidFill>
              <a:ln>
                <a:noFill/>
              </a:ln>
            </p:spPr>
            <p:txBody>
              <a:bodyPr anchor="ctr"/>
              <a:lstStyle/>
              <a:p>
                <a:pPr algn="ctr"/>
                <a:endParaRPr/>
              </a:p>
            </p:txBody>
          </p:sp>
          <p:sp>
            <p:nvSpPr>
              <p:cNvPr id="220" name="任意多边形: 形状 219"/>
              <p:cNvSpPr/>
              <p:nvPr/>
            </p:nvSpPr>
            <p:spPr bwMode="auto">
              <a:xfrm>
                <a:off x="4202" y="662"/>
                <a:ext cx="60" cy="100"/>
              </a:xfrm>
              <a:custGeom>
                <a:avLst/>
                <a:gdLst>
                  <a:gd name="T0" fmla="*/ 11 w 31"/>
                  <a:gd name="T1" fmla="*/ 0 h 51"/>
                  <a:gd name="T2" fmla="*/ 2 w 31"/>
                  <a:gd name="T3" fmla="*/ 37 h 51"/>
                  <a:gd name="T4" fmla="*/ 18 w 31"/>
                  <a:gd name="T5" fmla="*/ 50 h 51"/>
                  <a:gd name="T6" fmla="*/ 30 w 31"/>
                  <a:gd name="T7" fmla="*/ 34 h 51"/>
                  <a:gd name="T8" fmla="*/ 11 w 31"/>
                  <a:gd name="T9" fmla="*/ 0 h 51"/>
                  <a:gd name="T10" fmla="*/ 17 w 31"/>
                  <a:gd name="T11" fmla="*/ 44 h 51"/>
                  <a:gd name="T12" fmla="*/ 24 w 31"/>
                  <a:gd name="T13" fmla="*/ 32 h 51"/>
                  <a:gd name="T14" fmla="*/ 17 w 31"/>
                  <a:gd name="T15" fmla="*/ 44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51">
                    <a:moveTo>
                      <a:pt x="11" y="0"/>
                    </a:moveTo>
                    <a:cubicBezTo>
                      <a:pt x="11" y="0"/>
                      <a:pt x="0" y="23"/>
                      <a:pt x="2" y="37"/>
                    </a:cubicBezTo>
                    <a:cubicBezTo>
                      <a:pt x="3" y="45"/>
                      <a:pt x="10" y="51"/>
                      <a:pt x="18" y="50"/>
                    </a:cubicBezTo>
                    <a:cubicBezTo>
                      <a:pt x="25" y="49"/>
                      <a:pt x="31" y="42"/>
                      <a:pt x="30" y="34"/>
                    </a:cubicBezTo>
                    <a:cubicBezTo>
                      <a:pt x="28" y="19"/>
                      <a:pt x="11" y="0"/>
                      <a:pt x="11" y="0"/>
                    </a:cubicBezTo>
                    <a:close/>
                    <a:moveTo>
                      <a:pt x="17" y="44"/>
                    </a:moveTo>
                    <a:cubicBezTo>
                      <a:pt x="24" y="32"/>
                      <a:pt x="24" y="32"/>
                      <a:pt x="24" y="32"/>
                    </a:cubicBezTo>
                    <a:cubicBezTo>
                      <a:pt x="24" y="32"/>
                      <a:pt x="27" y="43"/>
                      <a:pt x="17" y="44"/>
                    </a:cubicBezTo>
                    <a:close/>
                  </a:path>
                </a:pathLst>
              </a:custGeom>
              <a:solidFill>
                <a:srgbClr val="39363A"/>
              </a:solidFill>
              <a:ln>
                <a:noFill/>
              </a:ln>
            </p:spPr>
            <p:txBody>
              <a:bodyPr anchor="ctr"/>
              <a:lstStyle/>
              <a:p>
                <a:pPr algn="ctr"/>
                <a:endParaRPr/>
              </a:p>
            </p:txBody>
          </p:sp>
          <p:sp>
            <p:nvSpPr>
              <p:cNvPr id="221" name="任意多边形: 形状 220"/>
              <p:cNvSpPr/>
              <p:nvPr/>
            </p:nvSpPr>
            <p:spPr bwMode="auto">
              <a:xfrm>
                <a:off x="4661" y="1687"/>
                <a:ext cx="84" cy="174"/>
              </a:xfrm>
              <a:custGeom>
                <a:avLst/>
                <a:gdLst>
                  <a:gd name="T0" fmla="*/ 42 w 43"/>
                  <a:gd name="T1" fmla="*/ 10 h 89"/>
                  <a:gd name="T2" fmla="*/ 42 w 43"/>
                  <a:gd name="T3" fmla="*/ 10 h 89"/>
                  <a:gd name="T4" fmla="*/ 42 w 43"/>
                  <a:gd name="T5" fmla="*/ 10 h 89"/>
                  <a:gd name="T6" fmla="*/ 26 w 43"/>
                  <a:gd name="T7" fmla="*/ 1 h 89"/>
                  <a:gd name="T8" fmla="*/ 25 w 43"/>
                  <a:gd name="T9" fmla="*/ 1 h 89"/>
                  <a:gd name="T10" fmla="*/ 18 w 43"/>
                  <a:gd name="T11" fmla="*/ 1 h 89"/>
                  <a:gd name="T12" fmla="*/ 0 w 43"/>
                  <a:gd name="T13" fmla="*/ 12 h 89"/>
                  <a:gd name="T14" fmla="*/ 1 w 43"/>
                  <a:gd name="T15" fmla="*/ 39 h 89"/>
                  <a:gd name="T16" fmla="*/ 5 w 43"/>
                  <a:gd name="T17" fmla="*/ 43 h 89"/>
                  <a:gd name="T18" fmla="*/ 9 w 43"/>
                  <a:gd name="T19" fmla="*/ 39 h 89"/>
                  <a:gd name="T20" fmla="*/ 9 w 43"/>
                  <a:gd name="T21" fmla="*/ 18 h 89"/>
                  <a:gd name="T22" fmla="*/ 11 w 43"/>
                  <a:gd name="T23" fmla="*/ 18 h 89"/>
                  <a:gd name="T24" fmla="*/ 11 w 43"/>
                  <a:gd name="T25" fmla="*/ 31 h 89"/>
                  <a:gd name="T26" fmla="*/ 11 w 43"/>
                  <a:gd name="T27" fmla="*/ 42 h 89"/>
                  <a:gd name="T28" fmla="*/ 12 w 43"/>
                  <a:gd name="T29" fmla="*/ 84 h 89"/>
                  <a:gd name="T30" fmla="*/ 17 w 43"/>
                  <a:gd name="T31" fmla="*/ 89 h 89"/>
                  <a:gd name="T32" fmla="*/ 22 w 43"/>
                  <a:gd name="T33" fmla="*/ 83 h 89"/>
                  <a:gd name="T34" fmla="*/ 21 w 43"/>
                  <a:gd name="T35" fmla="*/ 45 h 89"/>
                  <a:gd name="T36" fmla="*/ 23 w 43"/>
                  <a:gd name="T37" fmla="*/ 45 h 89"/>
                  <a:gd name="T38" fmla="*/ 24 w 43"/>
                  <a:gd name="T39" fmla="*/ 83 h 89"/>
                  <a:gd name="T40" fmla="*/ 29 w 43"/>
                  <a:gd name="T41" fmla="*/ 88 h 89"/>
                  <a:gd name="T42" fmla="*/ 34 w 43"/>
                  <a:gd name="T43" fmla="*/ 83 h 89"/>
                  <a:gd name="T44" fmla="*/ 33 w 43"/>
                  <a:gd name="T45" fmla="*/ 41 h 89"/>
                  <a:gd name="T46" fmla="*/ 33 w 43"/>
                  <a:gd name="T47" fmla="*/ 30 h 89"/>
                  <a:gd name="T48" fmla="*/ 32 w 43"/>
                  <a:gd name="T49" fmla="*/ 17 h 89"/>
                  <a:gd name="T50" fmla="*/ 34 w 43"/>
                  <a:gd name="T51" fmla="*/ 17 h 89"/>
                  <a:gd name="T52" fmla="*/ 34 w 43"/>
                  <a:gd name="T53" fmla="*/ 38 h 89"/>
                  <a:gd name="T54" fmla="*/ 38 w 43"/>
                  <a:gd name="T55" fmla="*/ 42 h 89"/>
                  <a:gd name="T56" fmla="*/ 43 w 43"/>
                  <a:gd name="T57" fmla="*/ 38 h 89"/>
                  <a:gd name="T58" fmla="*/ 42 w 43"/>
                  <a:gd name="T59" fmla="*/ 11 h 89"/>
                  <a:gd name="T60" fmla="*/ 42 w 43"/>
                  <a:gd name="T61" fmla="*/ 1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89">
                    <a:moveTo>
                      <a:pt x="42" y="10"/>
                    </a:moveTo>
                    <a:cubicBezTo>
                      <a:pt x="42" y="10"/>
                      <a:pt x="42" y="10"/>
                      <a:pt x="42" y="10"/>
                    </a:cubicBezTo>
                    <a:cubicBezTo>
                      <a:pt x="42" y="10"/>
                      <a:pt x="42" y="10"/>
                      <a:pt x="42" y="10"/>
                    </a:cubicBezTo>
                    <a:cubicBezTo>
                      <a:pt x="41" y="3"/>
                      <a:pt x="31" y="1"/>
                      <a:pt x="26" y="1"/>
                    </a:cubicBezTo>
                    <a:cubicBezTo>
                      <a:pt x="25" y="1"/>
                      <a:pt x="25" y="1"/>
                      <a:pt x="25" y="1"/>
                    </a:cubicBezTo>
                    <a:cubicBezTo>
                      <a:pt x="18" y="1"/>
                      <a:pt x="18" y="1"/>
                      <a:pt x="18" y="1"/>
                    </a:cubicBezTo>
                    <a:cubicBezTo>
                      <a:pt x="18" y="1"/>
                      <a:pt x="0" y="0"/>
                      <a:pt x="0" y="12"/>
                    </a:cubicBezTo>
                    <a:cubicBezTo>
                      <a:pt x="1" y="39"/>
                      <a:pt x="1" y="39"/>
                      <a:pt x="1" y="39"/>
                    </a:cubicBezTo>
                    <a:cubicBezTo>
                      <a:pt x="1" y="41"/>
                      <a:pt x="3" y="43"/>
                      <a:pt x="5" y="43"/>
                    </a:cubicBezTo>
                    <a:cubicBezTo>
                      <a:pt x="8" y="43"/>
                      <a:pt x="9" y="41"/>
                      <a:pt x="9" y="39"/>
                    </a:cubicBezTo>
                    <a:cubicBezTo>
                      <a:pt x="9" y="18"/>
                      <a:pt x="9" y="18"/>
                      <a:pt x="9" y="18"/>
                    </a:cubicBezTo>
                    <a:cubicBezTo>
                      <a:pt x="11" y="18"/>
                      <a:pt x="11" y="18"/>
                      <a:pt x="11" y="18"/>
                    </a:cubicBezTo>
                    <a:cubicBezTo>
                      <a:pt x="11" y="31"/>
                      <a:pt x="11" y="31"/>
                      <a:pt x="11" y="31"/>
                    </a:cubicBezTo>
                    <a:cubicBezTo>
                      <a:pt x="11" y="42"/>
                      <a:pt x="11" y="42"/>
                      <a:pt x="11" y="42"/>
                    </a:cubicBezTo>
                    <a:cubicBezTo>
                      <a:pt x="12" y="84"/>
                      <a:pt x="12" y="84"/>
                      <a:pt x="12" y="84"/>
                    </a:cubicBezTo>
                    <a:cubicBezTo>
                      <a:pt x="12" y="86"/>
                      <a:pt x="14" y="89"/>
                      <a:pt x="17" y="89"/>
                    </a:cubicBezTo>
                    <a:cubicBezTo>
                      <a:pt x="20" y="88"/>
                      <a:pt x="22" y="86"/>
                      <a:pt x="22" y="83"/>
                    </a:cubicBezTo>
                    <a:cubicBezTo>
                      <a:pt x="21" y="45"/>
                      <a:pt x="21" y="45"/>
                      <a:pt x="21" y="45"/>
                    </a:cubicBezTo>
                    <a:cubicBezTo>
                      <a:pt x="23" y="45"/>
                      <a:pt x="23" y="45"/>
                      <a:pt x="23" y="45"/>
                    </a:cubicBezTo>
                    <a:cubicBezTo>
                      <a:pt x="24" y="83"/>
                      <a:pt x="24" y="83"/>
                      <a:pt x="24" y="83"/>
                    </a:cubicBezTo>
                    <a:cubicBezTo>
                      <a:pt x="24" y="86"/>
                      <a:pt x="26" y="88"/>
                      <a:pt x="29" y="88"/>
                    </a:cubicBezTo>
                    <a:cubicBezTo>
                      <a:pt x="32" y="88"/>
                      <a:pt x="34" y="86"/>
                      <a:pt x="34" y="83"/>
                    </a:cubicBezTo>
                    <a:cubicBezTo>
                      <a:pt x="33" y="41"/>
                      <a:pt x="33" y="41"/>
                      <a:pt x="33" y="41"/>
                    </a:cubicBezTo>
                    <a:cubicBezTo>
                      <a:pt x="33" y="30"/>
                      <a:pt x="33" y="30"/>
                      <a:pt x="33" y="30"/>
                    </a:cubicBezTo>
                    <a:cubicBezTo>
                      <a:pt x="32" y="17"/>
                      <a:pt x="32" y="17"/>
                      <a:pt x="32" y="17"/>
                    </a:cubicBezTo>
                    <a:cubicBezTo>
                      <a:pt x="34" y="17"/>
                      <a:pt x="34" y="17"/>
                      <a:pt x="34" y="17"/>
                    </a:cubicBezTo>
                    <a:cubicBezTo>
                      <a:pt x="34" y="38"/>
                      <a:pt x="34" y="38"/>
                      <a:pt x="34" y="38"/>
                    </a:cubicBezTo>
                    <a:cubicBezTo>
                      <a:pt x="34" y="40"/>
                      <a:pt x="36" y="42"/>
                      <a:pt x="38" y="42"/>
                    </a:cubicBezTo>
                    <a:cubicBezTo>
                      <a:pt x="41" y="42"/>
                      <a:pt x="43" y="40"/>
                      <a:pt x="43" y="38"/>
                    </a:cubicBezTo>
                    <a:cubicBezTo>
                      <a:pt x="42" y="11"/>
                      <a:pt x="42" y="11"/>
                      <a:pt x="42" y="11"/>
                    </a:cubicBezTo>
                    <a:cubicBezTo>
                      <a:pt x="42" y="11"/>
                      <a:pt x="42" y="11"/>
                      <a:pt x="42" y="10"/>
                    </a:cubicBezTo>
                    <a:close/>
                  </a:path>
                </a:pathLst>
              </a:custGeom>
              <a:solidFill>
                <a:srgbClr val="39363A"/>
              </a:solidFill>
              <a:ln>
                <a:noFill/>
              </a:ln>
            </p:spPr>
            <p:txBody>
              <a:bodyPr anchor="ctr"/>
              <a:lstStyle/>
              <a:p>
                <a:pPr algn="ctr"/>
                <a:endParaRPr/>
              </a:p>
            </p:txBody>
          </p:sp>
          <p:sp>
            <p:nvSpPr>
              <p:cNvPr id="222" name="任意多边形: 形状 221"/>
              <p:cNvSpPr/>
              <p:nvPr/>
            </p:nvSpPr>
            <p:spPr bwMode="auto">
              <a:xfrm>
                <a:off x="4683" y="1650"/>
                <a:ext cx="37" cy="37"/>
              </a:xfrm>
              <a:custGeom>
                <a:avLst/>
                <a:gdLst>
                  <a:gd name="T0" fmla="*/ 10 w 19"/>
                  <a:gd name="T1" fmla="*/ 19 h 19"/>
                  <a:gd name="T2" fmla="*/ 19 w 19"/>
                  <a:gd name="T3" fmla="*/ 9 h 19"/>
                  <a:gd name="T4" fmla="*/ 10 w 19"/>
                  <a:gd name="T5" fmla="*/ 0 h 19"/>
                  <a:gd name="T6" fmla="*/ 0 w 19"/>
                  <a:gd name="T7" fmla="*/ 9 h 19"/>
                  <a:gd name="T8" fmla="*/ 10 w 19"/>
                  <a:gd name="T9" fmla="*/ 19 h 19"/>
                </a:gdLst>
                <a:ahLst/>
                <a:cxnLst>
                  <a:cxn ang="0">
                    <a:pos x="T0" y="T1"/>
                  </a:cxn>
                  <a:cxn ang="0">
                    <a:pos x="T2" y="T3"/>
                  </a:cxn>
                  <a:cxn ang="0">
                    <a:pos x="T4" y="T5"/>
                  </a:cxn>
                  <a:cxn ang="0">
                    <a:pos x="T6" y="T7"/>
                  </a:cxn>
                  <a:cxn ang="0">
                    <a:pos x="T8" y="T9"/>
                  </a:cxn>
                </a:cxnLst>
                <a:rect l="0" t="0" r="r" b="b"/>
                <a:pathLst>
                  <a:path w="19" h="19">
                    <a:moveTo>
                      <a:pt x="10" y="19"/>
                    </a:moveTo>
                    <a:cubicBezTo>
                      <a:pt x="15" y="18"/>
                      <a:pt x="19" y="14"/>
                      <a:pt x="19" y="9"/>
                    </a:cubicBezTo>
                    <a:cubicBezTo>
                      <a:pt x="19" y="4"/>
                      <a:pt x="15" y="0"/>
                      <a:pt x="10" y="0"/>
                    </a:cubicBezTo>
                    <a:cubicBezTo>
                      <a:pt x="4" y="0"/>
                      <a:pt x="0" y="4"/>
                      <a:pt x="0" y="9"/>
                    </a:cubicBezTo>
                    <a:cubicBezTo>
                      <a:pt x="1" y="15"/>
                      <a:pt x="5" y="19"/>
                      <a:pt x="10" y="19"/>
                    </a:cubicBezTo>
                    <a:close/>
                  </a:path>
                </a:pathLst>
              </a:custGeom>
              <a:solidFill>
                <a:srgbClr val="39363A"/>
              </a:solidFill>
              <a:ln>
                <a:noFill/>
              </a:ln>
            </p:spPr>
            <p:txBody>
              <a:bodyPr anchor="ctr"/>
              <a:lstStyle/>
              <a:p>
                <a:pPr algn="ctr"/>
                <a:endParaRPr/>
              </a:p>
            </p:txBody>
          </p:sp>
          <p:sp>
            <p:nvSpPr>
              <p:cNvPr id="223" name="任意多边形: 形状 222"/>
              <p:cNvSpPr/>
              <p:nvPr/>
            </p:nvSpPr>
            <p:spPr bwMode="auto">
              <a:xfrm>
                <a:off x="4653" y="3292"/>
                <a:ext cx="118" cy="241"/>
              </a:xfrm>
              <a:custGeom>
                <a:avLst/>
                <a:gdLst>
                  <a:gd name="T0" fmla="*/ 59 w 60"/>
                  <a:gd name="T1" fmla="*/ 14 h 123"/>
                  <a:gd name="T2" fmla="*/ 59 w 60"/>
                  <a:gd name="T3" fmla="*/ 14 h 123"/>
                  <a:gd name="T4" fmla="*/ 59 w 60"/>
                  <a:gd name="T5" fmla="*/ 13 h 123"/>
                  <a:gd name="T6" fmla="*/ 36 w 60"/>
                  <a:gd name="T7" fmla="*/ 1 h 123"/>
                  <a:gd name="T8" fmla="*/ 35 w 60"/>
                  <a:gd name="T9" fmla="*/ 1 h 123"/>
                  <a:gd name="T10" fmla="*/ 26 w 60"/>
                  <a:gd name="T11" fmla="*/ 1 h 123"/>
                  <a:gd name="T12" fmla="*/ 1 w 60"/>
                  <a:gd name="T13" fmla="*/ 16 h 123"/>
                  <a:gd name="T14" fmla="*/ 1 w 60"/>
                  <a:gd name="T15" fmla="*/ 54 h 123"/>
                  <a:gd name="T16" fmla="*/ 8 w 60"/>
                  <a:gd name="T17" fmla="*/ 60 h 123"/>
                  <a:gd name="T18" fmla="*/ 13 w 60"/>
                  <a:gd name="T19" fmla="*/ 54 h 123"/>
                  <a:gd name="T20" fmla="*/ 13 w 60"/>
                  <a:gd name="T21" fmla="*/ 24 h 123"/>
                  <a:gd name="T22" fmla="*/ 15 w 60"/>
                  <a:gd name="T23" fmla="*/ 24 h 123"/>
                  <a:gd name="T24" fmla="*/ 15 w 60"/>
                  <a:gd name="T25" fmla="*/ 42 h 123"/>
                  <a:gd name="T26" fmla="*/ 16 w 60"/>
                  <a:gd name="T27" fmla="*/ 57 h 123"/>
                  <a:gd name="T28" fmla="*/ 17 w 60"/>
                  <a:gd name="T29" fmla="*/ 116 h 123"/>
                  <a:gd name="T30" fmla="*/ 24 w 60"/>
                  <a:gd name="T31" fmla="*/ 123 h 123"/>
                  <a:gd name="T32" fmla="*/ 31 w 60"/>
                  <a:gd name="T33" fmla="*/ 116 h 123"/>
                  <a:gd name="T34" fmla="*/ 30 w 60"/>
                  <a:gd name="T35" fmla="*/ 62 h 123"/>
                  <a:gd name="T36" fmla="*/ 32 w 60"/>
                  <a:gd name="T37" fmla="*/ 62 h 123"/>
                  <a:gd name="T38" fmla="*/ 33 w 60"/>
                  <a:gd name="T39" fmla="*/ 115 h 123"/>
                  <a:gd name="T40" fmla="*/ 40 w 60"/>
                  <a:gd name="T41" fmla="*/ 122 h 123"/>
                  <a:gd name="T42" fmla="*/ 47 w 60"/>
                  <a:gd name="T43" fmla="*/ 115 h 123"/>
                  <a:gd name="T44" fmla="*/ 46 w 60"/>
                  <a:gd name="T45" fmla="*/ 57 h 123"/>
                  <a:gd name="T46" fmla="*/ 45 w 60"/>
                  <a:gd name="T47" fmla="*/ 42 h 123"/>
                  <a:gd name="T48" fmla="*/ 45 w 60"/>
                  <a:gd name="T49" fmla="*/ 24 h 123"/>
                  <a:gd name="T50" fmla="*/ 47 w 60"/>
                  <a:gd name="T51" fmla="*/ 24 h 123"/>
                  <a:gd name="T52" fmla="*/ 48 w 60"/>
                  <a:gd name="T53" fmla="*/ 52 h 123"/>
                  <a:gd name="T54" fmla="*/ 54 w 60"/>
                  <a:gd name="T55" fmla="*/ 58 h 123"/>
                  <a:gd name="T56" fmla="*/ 60 w 60"/>
                  <a:gd name="T57" fmla="*/ 52 h 123"/>
                  <a:gd name="T58" fmla="*/ 59 w 60"/>
                  <a:gd name="T59" fmla="*/ 15 h 123"/>
                  <a:gd name="T60" fmla="*/ 59 w 60"/>
                  <a:gd name="T61" fmla="*/ 1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 h="123">
                    <a:moveTo>
                      <a:pt x="59" y="14"/>
                    </a:moveTo>
                    <a:cubicBezTo>
                      <a:pt x="59" y="14"/>
                      <a:pt x="59" y="14"/>
                      <a:pt x="59" y="14"/>
                    </a:cubicBezTo>
                    <a:cubicBezTo>
                      <a:pt x="59" y="14"/>
                      <a:pt x="59" y="13"/>
                      <a:pt x="59" y="13"/>
                    </a:cubicBezTo>
                    <a:cubicBezTo>
                      <a:pt x="57" y="3"/>
                      <a:pt x="43" y="1"/>
                      <a:pt x="36" y="1"/>
                    </a:cubicBezTo>
                    <a:cubicBezTo>
                      <a:pt x="36" y="1"/>
                      <a:pt x="35" y="1"/>
                      <a:pt x="35" y="1"/>
                    </a:cubicBezTo>
                    <a:cubicBezTo>
                      <a:pt x="26" y="1"/>
                      <a:pt x="26" y="1"/>
                      <a:pt x="26" y="1"/>
                    </a:cubicBezTo>
                    <a:cubicBezTo>
                      <a:pt x="26" y="1"/>
                      <a:pt x="0" y="0"/>
                      <a:pt x="1" y="16"/>
                    </a:cubicBezTo>
                    <a:cubicBezTo>
                      <a:pt x="1" y="54"/>
                      <a:pt x="1" y="54"/>
                      <a:pt x="1" y="54"/>
                    </a:cubicBezTo>
                    <a:cubicBezTo>
                      <a:pt x="2" y="57"/>
                      <a:pt x="4" y="60"/>
                      <a:pt x="8" y="60"/>
                    </a:cubicBezTo>
                    <a:cubicBezTo>
                      <a:pt x="11" y="60"/>
                      <a:pt x="13" y="57"/>
                      <a:pt x="13" y="54"/>
                    </a:cubicBezTo>
                    <a:cubicBezTo>
                      <a:pt x="13" y="24"/>
                      <a:pt x="13" y="24"/>
                      <a:pt x="13" y="24"/>
                    </a:cubicBezTo>
                    <a:cubicBezTo>
                      <a:pt x="15" y="24"/>
                      <a:pt x="15" y="24"/>
                      <a:pt x="15" y="24"/>
                    </a:cubicBezTo>
                    <a:cubicBezTo>
                      <a:pt x="15" y="42"/>
                      <a:pt x="15" y="42"/>
                      <a:pt x="15" y="42"/>
                    </a:cubicBezTo>
                    <a:cubicBezTo>
                      <a:pt x="16" y="57"/>
                      <a:pt x="16" y="57"/>
                      <a:pt x="16" y="57"/>
                    </a:cubicBezTo>
                    <a:cubicBezTo>
                      <a:pt x="17" y="116"/>
                      <a:pt x="17" y="116"/>
                      <a:pt x="17" y="116"/>
                    </a:cubicBezTo>
                    <a:cubicBezTo>
                      <a:pt x="17" y="120"/>
                      <a:pt x="20" y="123"/>
                      <a:pt x="24" y="123"/>
                    </a:cubicBezTo>
                    <a:cubicBezTo>
                      <a:pt x="28" y="123"/>
                      <a:pt x="31" y="119"/>
                      <a:pt x="31" y="116"/>
                    </a:cubicBezTo>
                    <a:cubicBezTo>
                      <a:pt x="30" y="62"/>
                      <a:pt x="30" y="62"/>
                      <a:pt x="30" y="62"/>
                    </a:cubicBezTo>
                    <a:cubicBezTo>
                      <a:pt x="32" y="62"/>
                      <a:pt x="32" y="62"/>
                      <a:pt x="32" y="62"/>
                    </a:cubicBezTo>
                    <a:cubicBezTo>
                      <a:pt x="33" y="115"/>
                      <a:pt x="33" y="115"/>
                      <a:pt x="33" y="115"/>
                    </a:cubicBezTo>
                    <a:cubicBezTo>
                      <a:pt x="33" y="119"/>
                      <a:pt x="36" y="122"/>
                      <a:pt x="40" y="122"/>
                    </a:cubicBezTo>
                    <a:cubicBezTo>
                      <a:pt x="44" y="122"/>
                      <a:pt x="47" y="119"/>
                      <a:pt x="47" y="115"/>
                    </a:cubicBezTo>
                    <a:cubicBezTo>
                      <a:pt x="46" y="57"/>
                      <a:pt x="46" y="57"/>
                      <a:pt x="46" y="57"/>
                    </a:cubicBezTo>
                    <a:cubicBezTo>
                      <a:pt x="45" y="42"/>
                      <a:pt x="45" y="42"/>
                      <a:pt x="45" y="42"/>
                    </a:cubicBezTo>
                    <a:cubicBezTo>
                      <a:pt x="45" y="24"/>
                      <a:pt x="45" y="24"/>
                      <a:pt x="45" y="24"/>
                    </a:cubicBezTo>
                    <a:cubicBezTo>
                      <a:pt x="47" y="24"/>
                      <a:pt x="47" y="24"/>
                      <a:pt x="47" y="24"/>
                    </a:cubicBezTo>
                    <a:cubicBezTo>
                      <a:pt x="48" y="52"/>
                      <a:pt x="48" y="52"/>
                      <a:pt x="48" y="52"/>
                    </a:cubicBezTo>
                    <a:cubicBezTo>
                      <a:pt x="48" y="56"/>
                      <a:pt x="50" y="58"/>
                      <a:pt x="54" y="58"/>
                    </a:cubicBezTo>
                    <a:cubicBezTo>
                      <a:pt x="57" y="58"/>
                      <a:pt x="60" y="55"/>
                      <a:pt x="60" y="52"/>
                    </a:cubicBezTo>
                    <a:cubicBezTo>
                      <a:pt x="59" y="15"/>
                      <a:pt x="59" y="15"/>
                      <a:pt x="59" y="15"/>
                    </a:cubicBezTo>
                    <a:cubicBezTo>
                      <a:pt x="59" y="14"/>
                      <a:pt x="59" y="14"/>
                      <a:pt x="59" y="14"/>
                    </a:cubicBezTo>
                    <a:close/>
                  </a:path>
                </a:pathLst>
              </a:custGeom>
              <a:solidFill>
                <a:srgbClr val="39363A"/>
              </a:solidFill>
              <a:ln>
                <a:noFill/>
              </a:ln>
            </p:spPr>
            <p:txBody>
              <a:bodyPr anchor="ctr"/>
              <a:lstStyle/>
              <a:p>
                <a:pPr algn="ctr"/>
                <a:endParaRPr/>
              </a:p>
            </p:txBody>
          </p:sp>
          <p:sp>
            <p:nvSpPr>
              <p:cNvPr id="224" name="任意多边形: 形状 223"/>
              <p:cNvSpPr/>
              <p:nvPr/>
            </p:nvSpPr>
            <p:spPr bwMode="auto">
              <a:xfrm>
                <a:off x="4685" y="3239"/>
                <a:ext cx="50" cy="51"/>
              </a:xfrm>
              <a:custGeom>
                <a:avLst/>
                <a:gdLst>
                  <a:gd name="T0" fmla="*/ 14 w 26"/>
                  <a:gd name="T1" fmla="*/ 26 h 26"/>
                  <a:gd name="T2" fmla="*/ 26 w 26"/>
                  <a:gd name="T3" fmla="*/ 13 h 26"/>
                  <a:gd name="T4" fmla="*/ 13 w 26"/>
                  <a:gd name="T5" fmla="*/ 0 h 26"/>
                  <a:gd name="T6" fmla="*/ 0 w 26"/>
                  <a:gd name="T7" fmla="*/ 13 h 26"/>
                  <a:gd name="T8" fmla="*/ 14 w 26"/>
                  <a:gd name="T9" fmla="*/ 26 h 26"/>
                </a:gdLst>
                <a:ahLst/>
                <a:cxnLst>
                  <a:cxn ang="0">
                    <a:pos x="T0" y="T1"/>
                  </a:cxn>
                  <a:cxn ang="0">
                    <a:pos x="T2" y="T3"/>
                  </a:cxn>
                  <a:cxn ang="0">
                    <a:pos x="T4" y="T5"/>
                  </a:cxn>
                  <a:cxn ang="0">
                    <a:pos x="T6" y="T7"/>
                  </a:cxn>
                  <a:cxn ang="0">
                    <a:pos x="T8" y="T9"/>
                  </a:cxn>
                </a:cxnLst>
                <a:rect l="0" t="0" r="r" b="b"/>
                <a:pathLst>
                  <a:path w="26" h="26">
                    <a:moveTo>
                      <a:pt x="14" y="26"/>
                    </a:moveTo>
                    <a:cubicBezTo>
                      <a:pt x="21" y="26"/>
                      <a:pt x="26" y="20"/>
                      <a:pt x="26" y="13"/>
                    </a:cubicBezTo>
                    <a:cubicBezTo>
                      <a:pt x="26" y="6"/>
                      <a:pt x="20" y="0"/>
                      <a:pt x="13" y="0"/>
                    </a:cubicBezTo>
                    <a:cubicBezTo>
                      <a:pt x="6" y="0"/>
                      <a:pt x="0" y="6"/>
                      <a:pt x="0" y="13"/>
                    </a:cubicBezTo>
                    <a:cubicBezTo>
                      <a:pt x="0" y="21"/>
                      <a:pt x="6" y="26"/>
                      <a:pt x="14" y="26"/>
                    </a:cubicBezTo>
                    <a:close/>
                  </a:path>
                </a:pathLst>
              </a:custGeom>
              <a:solidFill>
                <a:srgbClr val="39363A"/>
              </a:solidFill>
              <a:ln>
                <a:noFill/>
              </a:ln>
            </p:spPr>
            <p:txBody>
              <a:bodyPr anchor="ctr"/>
              <a:lstStyle/>
              <a:p>
                <a:pPr algn="ctr"/>
                <a:endParaRPr/>
              </a:p>
            </p:txBody>
          </p:sp>
        </p:grpSp>
        <p:sp>
          <p:nvSpPr>
            <p:cNvPr id="18" name="任意多边形: 形状 17"/>
            <p:cNvSpPr/>
            <p:nvPr/>
          </p:nvSpPr>
          <p:spPr bwMode="auto">
            <a:xfrm flipH="1">
              <a:off x="3703595" y="1728404"/>
              <a:ext cx="169677" cy="300347"/>
            </a:xfrm>
            <a:custGeom>
              <a:avLst/>
              <a:gdLst>
                <a:gd name="T0" fmla="*/ 37 w 78"/>
                <a:gd name="T1" fmla="*/ 22 h 142"/>
                <a:gd name="T2" fmla="*/ 48 w 78"/>
                <a:gd name="T3" fmla="*/ 10 h 142"/>
                <a:gd name="T4" fmla="*/ 37 w 78"/>
                <a:gd name="T5" fmla="*/ 0 h 142"/>
                <a:gd name="T6" fmla="*/ 26 w 78"/>
                <a:gd name="T7" fmla="*/ 11 h 142"/>
                <a:gd name="T8" fmla="*/ 37 w 78"/>
                <a:gd name="T9" fmla="*/ 22 h 142"/>
                <a:gd name="T10" fmla="*/ 67 w 78"/>
                <a:gd name="T11" fmla="*/ 60 h 142"/>
                <a:gd name="T12" fmla="*/ 74 w 78"/>
                <a:gd name="T13" fmla="*/ 64 h 142"/>
                <a:gd name="T14" fmla="*/ 78 w 78"/>
                <a:gd name="T15" fmla="*/ 57 h 142"/>
                <a:gd name="T16" fmla="*/ 72 w 78"/>
                <a:gd name="T17" fmla="*/ 35 h 142"/>
                <a:gd name="T18" fmla="*/ 67 w 78"/>
                <a:gd name="T19" fmla="*/ 30 h 142"/>
                <a:gd name="T20" fmla="*/ 53 w 78"/>
                <a:gd name="T21" fmla="*/ 25 h 142"/>
                <a:gd name="T22" fmla="*/ 42 w 78"/>
                <a:gd name="T23" fmla="*/ 23 h 142"/>
                <a:gd name="T24" fmla="*/ 33 w 78"/>
                <a:gd name="T25" fmla="*/ 28 h 142"/>
                <a:gd name="T26" fmla="*/ 33 w 78"/>
                <a:gd name="T27" fmla="*/ 28 h 142"/>
                <a:gd name="T28" fmla="*/ 33 w 78"/>
                <a:gd name="T29" fmla="*/ 29 h 142"/>
                <a:gd name="T30" fmla="*/ 32 w 78"/>
                <a:gd name="T31" fmla="*/ 29 h 142"/>
                <a:gd name="T32" fmla="*/ 20 w 78"/>
                <a:gd name="T33" fmla="*/ 49 h 142"/>
                <a:gd name="T34" fmla="*/ 20 w 78"/>
                <a:gd name="T35" fmla="*/ 50 h 142"/>
                <a:gd name="T36" fmla="*/ 2 w 78"/>
                <a:gd name="T37" fmla="*/ 65 h 142"/>
                <a:gd name="T38" fmla="*/ 2 w 78"/>
                <a:gd name="T39" fmla="*/ 73 h 142"/>
                <a:gd name="T40" fmla="*/ 10 w 78"/>
                <a:gd name="T41" fmla="*/ 73 h 142"/>
                <a:gd name="T42" fmla="*/ 27 w 78"/>
                <a:gd name="T43" fmla="*/ 58 h 142"/>
                <a:gd name="T44" fmla="*/ 28 w 78"/>
                <a:gd name="T45" fmla="*/ 57 h 142"/>
                <a:gd name="T46" fmla="*/ 30 w 78"/>
                <a:gd name="T47" fmla="*/ 55 h 142"/>
                <a:gd name="T48" fmla="*/ 32 w 78"/>
                <a:gd name="T49" fmla="*/ 51 h 142"/>
                <a:gd name="T50" fmla="*/ 35 w 78"/>
                <a:gd name="T51" fmla="*/ 69 h 142"/>
                <a:gd name="T52" fmla="*/ 37 w 78"/>
                <a:gd name="T53" fmla="*/ 74 h 142"/>
                <a:gd name="T54" fmla="*/ 27 w 78"/>
                <a:gd name="T55" fmla="*/ 99 h 142"/>
                <a:gd name="T56" fmla="*/ 27 w 78"/>
                <a:gd name="T57" fmla="*/ 99 h 142"/>
                <a:gd name="T58" fmla="*/ 27 w 78"/>
                <a:gd name="T59" fmla="*/ 100 h 142"/>
                <a:gd name="T60" fmla="*/ 26 w 78"/>
                <a:gd name="T61" fmla="*/ 104 h 142"/>
                <a:gd name="T62" fmla="*/ 21 w 78"/>
                <a:gd name="T63" fmla="*/ 135 h 142"/>
                <a:gd name="T64" fmla="*/ 28 w 78"/>
                <a:gd name="T65" fmla="*/ 142 h 142"/>
                <a:gd name="T66" fmla="*/ 35 w 78"/>
                <a:gd name="T67" fmla="*/ 135 h 142"/>
                <a:gd name="T68" fmla="*/ 40 w 78"/>
                <a:gd name="T69" fmla="*/ 106 h 142"/>
                <a:gd name="T70" fmla="*/ 50 w 78"/>
                <a:gd name="T71" fmla="*/ 89 h 142"/>
                <a:gd name="T72" fmla="*/ 62 w 78"/>
                <a:gd name="T73" fmla="*/ 135 h 142"/>
                <a:gd name="T74" fmla="*/ 71 w 78"/>
                <a:gd name="T75" fmla="*/ 140 h 142"/>
                <a:gd name="T76" fmla="*/ 76 w 78"/>
                <a:gd name="T77" fmla="*/ 131 h 142"/>
                <a:gd name="T78" fmla="*/ 62 w 78"/>
                <a:gd name="T79" fmla="*/ 71 h 142"/>
                <a:gd name="T80" fmla="*/ 63 w 78"/>
                <a:gd name="T81" fmla="*/ 63 h 142"/>
                <a:gd name="T82" fmla="*/ 59 w 78"/>
                <a:gd name="T83" fmla="*/ 39 h 142"/>
                <a:gd name="T84" fmla="*/ 62 w 78"/>
                <a:gd name="T85" fmla="*/ 41 h 142"/>
                <a:gd name="T86" fmla="*/ 67 w 78"/>
                <a:gd name="T87" fmla="*/ 6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142">
                  <a:moveTo>
                    <a:pt x="37" y="22"/>
                  </a:moveTo>
                  <a:cubicBezTo>
                    <a:pt x="44" y="22"/>
                    <a:pt x="48" y="16"/>
                    <a:pt x="48" y="10"/>
                  </a:cubicBezTo>
                  <a:cubicBezTo>
                    <a:pt x="48" y="4"/>
                    <a:pt x="43" y="0"/>
                    <a:pt x="37" y="0"/>
                  </a:cubicBezTo>
                  <a:cubicBezTo>
                    <a:pt x="31" y="0"/>
                    <a:pt x="26" y="5"/>
                    <a:pt x="26" y="11"/>
                  </a:cubicBezTo>
                  <a:cubicBezTo>
                    <a:pt x="26" y="17"/>
                    <a:pt x="31" y="22"/>
                    <a:pt x="37" y="22"/>
                  </a:cubicBezTo>
                  <a:close/>
                  <a:moveTo>
                    <a:pt x="67" y="60"/>
                  </a:moveTo>
                  <a:cubicBezTo>
                    <a:pt x="68" y="63"/>
                    <a:pt x="71" y="65"/>
                    <a:pt x="74" y="64"/>
                  </a:cubicBezTo>
                  <a:cubicBezTo>
                    <a:pt x="77" y="63"/>
                    <a:pt x="78" y="60"/>
                    <a:pt x="78" y="57"/>
                  </a:cubicBezTo>
                  <a:cubicBezTo>
                    <a:pt x="72" y="35"/>
                    <a:pt x="72" y="35"/>
                    <a:pt x="72" y="35"/>
                  </a:cubicBezTo>
                  <a:cubicBezTo>
                    <a:pt x="72" y="32"/>
                    <a:pt x="70" y="31"/>
                    <a:pt x="67" y="30"/>
                  </a:cubicBezTo>
                  <a:cubicBezTo>
                    <a:pt x="53" y="25"/>
                    <a:pt x="53" y="25"/>
                    <a:pt x="53" y="25"/>
                  </a:cubicBezTo>
                  <a:cubicBezTo>
                    <a:pt x="50" y="23"/>
                    <a:pt x="46" y="22"/>
                    <a:pt x="42" y="23"/>
                  </a:cubicBezTo>
                  <a:cubicBezTo>
                    <a:pt x="38" y="24"/>
                    <a:pt x="35" y="26"/>
                    <a:pt x="33" y="28"/>
                  </a:cubicBezTo>
                  <a:cubicBezTo>
                    <a:pt x="33" y="28"/>
                    <a:pt x="33" y="28"/>
                    <a:pt x="33" y="28"/>
                  </a:cubicBezTo>
                  <a:cubicBezTo>
                    <a:pt x="33" y="28"/>
                    <a:pt x="33" y="29"/>
                    <a:pt x="33" y="29"/>
                  </a:cubicBezTo>
                  <a:cubicBezTo>
                    <a:pt x="32" y="29"/>
                    <a:pt x="32" y="29"/>
                    <a:pt x="32" y="29"/>
                  </a:cubicBezTo>
                  <a:cubicBezTo>
                    <a:pt x="20" y="49"/>
                    <a:pt x="20" y="49"/>
                    <a:pt x="20" y="49"/>
                  </a:cubicBezTo>
                  <a:cubicBezTo>
                    <a:pt x="20" y="49"/>
                    <a:pt x="20" y="49"/>
                    <a:pt x="20" y="50"/>
                  </a:cubicBezTo>
                  <a:cubicBezTo>
                    <a:pt x="2" y="65"/>
                    <a:pt x="2" y="65"/>
                    <a:pt x="2" y="65"/>
                  </a:cubicBezTo>
                  <a:cubicBezTo>
                    <a:pt x="0" y="67"/>
                    <a:pt x="0" y="71"/>
                    <a:pt x="2" y="73"/>
                  </a:cubicBezTo>
                  <a:cubicBezTo>
                    <a:pt x="4" y="75"/>
                    <a:pt x="7" y="76"/>
                    <a:pt x="10" y="73"/>
                  </a:cubicBezTo>
                  <a:cubicBezTo>
                    <a:pt x="27" y="58"/>
                    <a:pt x="27" y="58"/>
                    <a:pt x="27" y="58"/>
                  </a:cubicBezTo>
                  <a:cubicBezTo>
                    <a:pt x="28" y="58"/>
                    <a:pt x="28" y="57"/>
                    <a:pt x="28" y="57"/>
                  </a:cubicBezTo>
                  <a:cubicBezTo>
                    <a:pt x="29" y="56"/>
                    <a:pt x="30" y="56"/>
                    <a:pt x="30" y="55"/>
                  </a:cubicBezTo>
                  <a:cubicBezTo>
                    <a:pt x="32" y="51"/>
                    <a:pt x="32" y="51"/>
                    <a:pt x="32" y="51"/>
                  </a:cubicBezTo>
                  <a:cubicBezTo>
                    <a:pt x="35" y="69"/>
                    <a:pt x="35" y="69"/>
                    <a:pt x="35" y="69"/>
                  </a:cubicBezTo>
                  <a:cubicBezTo>
                    <a:pt x="36" y="71"/>
                    <a:pt x="36" y="72"/>
                    <a:pt x="37" y="74"/>
                  </a:cubicBezTo>
                  <a:cubicBezTo>
                    <a:pt x="27" y="99"/>
                    <a:pt x="27" y="99"/>
                    <a:pt x="27" y="99"/>
                  </a:cubicBezTo>
                  <a:cubicBezTo>
                    <a:pt x="27" y="99"/>
                    <a:pt x="27" y="99"/>
                    <a:pt x="27" y="99"/>
                  </a:cubicBezTo>
                  <a:cubicBezTo>
                    <a:pt x="27" y="99"/>
                    <a:pt x="27" y="99"/>
                    <a:pt x="27" y="100"/>
                  </a:cubicBezTo>
                  <a:cubicBezTo>
                    <a:pt x="26" y="101"/>
                    <a:pt x="25" y="102"/>
                    <a:pt x="26" y="104"/>
                  </a:cubicBezTo>
                  <a:cubicBezTo>
                    <a:pt x="21" y="135"/>
                    <a:pt x="21" y="135"/>
                    <a:pt x="21" y="135"/>
                  </a:cubicBezTo>
                  <a:cubicBezTo>
                    <a:pt x="21" y="139"/>
                    <a:pt x="24" y="142"/>
                    <a:pt x="28" y="142"/>
                  </a:cubicBezTo>
                  <a:cubicBezTo>
                    <a:pt x="32" y="142"/>
                    <a:pt x="35" y="138"/>
                    <a:pt x="35" y="135"/>
                  </a:cubicBezTo>
                  <a:cubicBezTo>
                    <a:pt x="40" y="106"/>
                    <a:pt x="40" y="106"/>
                    <a:pt x="40" y="106"/>
                  </a:cubicBezTo>
                  <a:cubicBezTo>
                    <a:pt x="50" y="89"/>
                    <a:pt x="50" y="89"/>
                    <a:pt x="50" y="89"/>
                  </a:cubicBezTo>
                  <a:cubicBezTo>
                    <a:pt x="62" y="135"/>
                    <a:pt x="62" y="135"/>
                    <a:pt x="62" y="135"/>
                  </a:cubicBezTo>
                  <a:cubicBezTo>
                    <a:pt x="63" y="139"/>
                    <a:pt x="67" y="141"/>
                    <a:pt x="71" y="140"/>
                  </a:cubicBezTo>
                  <a:cubicBezTo>
                    <a:pt x="75" y="139"/>
                    <a:pt x="77" y="135"/>
                    <a:pt x="76" y="131"/>
                  </a:cubicBezTo>
                  <a:cubicBezTo>
                    <a:pt x="62" y="71"/>
                    <a:pt x="62" y="71"/>
                    <a:pt x="62" y="71"/>
                  </a:cubicBezTo>
                  <a:cubicBezTo>
                    <a:pt x="63" y="68"/>
                    <a:pt x="63" y="66"/>
                    <a:pt x="63" y="63"/>
                  </a:cubicBezTo>
                  <a:cubicBezTo>
                    <a:pt x="59" y="39"/>
                    <a:pt x="59" y="39"/>
                    <a:pt x="59" y="39"/>
                  </a:cubicBezTo>
                  <a:cubicBezTo>
                    <a:pt x="62" y="41"/>
                    <a:pt x="62" y="41"/>
                    <a:pt x="62" y="41"/>
                  </a:cubicBezTo>
                  <a:lnTo>
                    <a:pt x="67" y="60"/>
                  </a:lnTo>
                  <a:close/>
                </a:path>
              </a:pathLst>
            </a:custGeom>
            <a:solidFill>
              <a:srgbClr val="39363A"/>
            </a:solidFill>
            <a:ln>
              <a:noFill/>
            </a:ln>
          </p:spPr>
          <p:txBody>
            <a:bodyPr anchor="ctr"/>
            <a:lstStyle/>
            <a:p>
              <a:pPr algn="ctr"/>
              <a:endParaRPr/>
            </a:p>
          </p:txBody>
        </p:sp>
        <p:sp>
          <p:nvSpPr>
            <p:cNvPr id="19" name="任意多边形: 形状 18"/>
            <p:cNvSpPr/>
            <p:nvPr/>
          </p:nvSpPr>
          <p:spPr bwMode="auto">
            <a:xfrm flipH="1">
              <a:off x="4087309" y="2128505"/>
              <a:ext cx="85393" cy="59636"/>
            </a:xfrm>
            <a:custGeom>
              <a:avLst/>
              <a:gdLst>
                <a:gd name="T0" fmla="*/ 16 w 39"/>
                <a:gd name="T1" fmla="*/ 24 h 28"/>
                <a:gd name="T2" fmla="*/ 2 w 39"/>
                <a:gd name="T3" fmla="*/ 7 h 28"/>
                <a:gd name="T4" fmla="*/ 6 w 39"/>
                <a:gd name="T5" fmla="*/ 0 h 28"/>
                <a:gd name="T6" fmla="*/ 33 w 39"/>
                <a:gd name="T7" fmla="*/ 0 h 28"/>
                <a:gd name="T8" fmla="*/ 37 w 39"/>
                <a:gd name="T9" fmla="*/ 7 h 28"/>
                <a:gd name="T10" fmla="*/ 24 w 39"/>
                <a:gd name="T11" fmla="*/ 24 h 28"/>
                <a:gd name="T12" fmla="*/ 16 w 39"/>
                <a:gd name="T13" fmla="*/ 24 h 28"/>
              </a:gdLst>
              <a:ahLst/>
              <a:cxnLst>
                <a:cxn ang="0">
                  <a:pos x="T0" y="T1"/>
                </a:cxn>
                <a:cxn ang="0">
                  <a:pos x="T2" y="T3"/>
                </a:cxn>
                <a:cxn ang="0">
                  <a:pos x="T4" y="T5"/>
                </a:cxn>
                <a:cxn ang="0">
                  <a:pos x="T6" y="T7"/>
                </a:cxn>
                <a:cxn ang="0">
                  <a:pos x="T8" y="T9"/>
                </a:cxn>
                <a:cxn ang="0">
                  <a:pos x="T10" y="T11"/>
                </a:cxn>
                <a:cxn ang="0">
                  <a:pos x="T12" y="T13"/>
                </a:cxn>
              </a:cxnLst>
              <a:rect l="0" t="0" r="r" b="b"/>
              <a:pathLst>
                <a:path w="39" h="28">
                  <a:moveTo>
                    <a:pt x="16" y="24"/>
                  </a:moveTo>
                  <a:cubicBezTo>
                    <a:pt x="2" y="7"/>
                    <a:pt x="2" y="7"/>
                    <a:pt x="2" y="7"/>
                  </a:cubicBezTo>
                  <a:cubicBezTo>
                    <a:pt x="0" y="4"/>
                    <a:pt x="2" y="1"/>
                    <a:pt x="6" y="0"/>
                  </a:cubicBezTo>
                  <a:cubicBezTo>
                    <a:pt x="33" y="0"/>
                    <a:pt x="33" y="0"/>
                    <a:pt x="33" y="0"/>
                  </a:cubicBezTo>
                  <a:cubicBezTo>
                    <a:pt x="37" y="0"/>
                    <a:pt x="39" y="3"/>
                    <a:pt x="37" y="7"/>
                  </a:cubicBezTo>
                  <a:cubicBezTo>
                    <a:pt x="24" y="24"/>
                    <a:pt x="24" y="24"/>
                    <a:pt x="24" y="24"/>
                  </a:cubicBezTo>
                  <a:cubicBezTo>
                    <a:pt x="22" y="28"/>
                    <a:pt x="18" y="28"/>
                    <a:pt x="16" y="24"/>
                  </a:cubicBezTo>
                  <a:close/>
                </a:path>
              </a:pathLst>
            </a:custGeom>
            <a:solidFill>
              <a:srgbClr val="39363A"/>
            </a:solidFill>
            <a:ln>
              <a:noFill/>
            </a:ln>
          </p:spPr>
          <p:txBody>
            <a:bodyPr anchor="ctr"/>
            <a:lstStyle/>
            <a:p>
              <a:pPr algn="ctr"/>
              <a:endParaRPr/>
            </a:p>
          </p:txBody>
        </p:sp>
        <p:sp>
          <p:nvSpPr>
            <p:cNvPr id="20" name="任意多边形: 形状 19"/>
            <p:cNvSpPr/>
            <p:nvPr/>
          </p:nvSpPr>
          <p:spPr bwMode="auto">
            <a:xfrm flipH="1">
              <a:off x="3882144" y="814353"/>
              <a:ext cx="93156" cy="120356"/>
            </a:xfrm>
            <a:custGeom>
              <a:avLst/>
              <a:gdLst>
                <a:gd name="T0" fmla="*/ 31 w 43"/>
                <a:gd name="T1" fmla="*/ 17 h 57"/>
                <a:gd name="T2" fmla="*/ 37 w 43"/>
                <a:gd name="T3" fmla="*/ 9 h 57"/>
                <a:gd name="T4" fmla="*/ 29 w 43"/>
                <a:gd name="T5" fmla="*/ 0 h 57"/>
                <a:gd name="T6" fmla="*/ 14 w 43"/>
                <a:gd name="T7" fmla="*/ 0 h 57"/>
                <a:gd name="T8" fmla="*/ 7 w 43"/>
                <a:gd name="T9" fmla="*/ 9 h 57"/>
                <a:gd name="T10" fmla="*/ 13 w 43"/>
                <a:gd name="T11" fmla="*/ 16 h 57"/>
                <a:gd name="T12" fmla="*/ 0 w 43"/>
                <a:gd name="T13" fmla="*/ 36 h 57"/>
                <a:gd name="T14" fmla="*/ 22 w 43"/>
                <a:gd name="T15" fmla="*/ 57 h 57"/>
                <a:gd name="T16" fmla="*/ 43 w 43"/>
                <a:gd name="T17" fmla="*/ 36 h 57"/>
                <a:gd name="T18" fmla="*/ 31 w 43"/>
                <a:gd name="T19" fmla="*/ 17 h 57"/>
                <a:gd name="T20" fmla="*/ 26 w 43"/>
                <a:gd name="T21" fmla="*/ 2 h 57"/>
                <a:gd name="T22" fmla="*/ 31 w 43"/>
                <a:gd name="T23" fmla="*/ 9 h 57"/>
                <a:gd name="T24" fmla="*/ 26 w 43"/>
                <a:gd name="T25" fmla="*/ 9 h 57"/>
                <a:gd name="T26" fmla="*/ 26 w 43"/>
                <a:gd name="T27" fmla="*/ 2 h 57"/>
                <a:gd name="T28" fmla="*/ 11 w 43"/>
                <a:gd name="T29" fmla="*/ 9 h 57"/>
                <a:gd name="T30" fmla="*/ 16 w 43"/>
                <a:gd name="T31" fmla="*/ 9 h 57"/>
                <a:gd name="T32" fmla="*/ 17 w 43"/>
                <a:gd name="T33" fmla="*/ 16 h 57"/>
                <a:gd name="T34" fmla="*/ 11 w 43"/>
                <a:gd name="T35" fmla="*/ 9 h 57"/>
                <a:gd name="T36" fmla="*/ 22 w 43"/>
                <a:gd name="T37" fmla="*/ 52 h 57"/>
                <a:gd name="T38" fmla="*/ 6 w 43"/>
                <a:gd name="T39" fmla="*/ 36 h 57"/>
                <a:gd name="T40" fmla="*/ 21 w 43"/>
                <a:gd name="T41" fmla="*/ 21 h 57"/>
                <a:gd name="T42" fmla="*/ 37 w 43"/>
                <a:gd name="T43" fmla="*/ 36 h 57"/>
                <a:gd name="T44" fmla="*/ 22 w 43"/>
                <a:gd name="T45" fmla="*/ 5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 h="57">
                  <a:moveTo>
                    <a:pt x="31" y="17"/>
                  </a:moveTo>
                  <a:cubicBezTo>
                    <a:pt x="37" y="9"/>
                    <a:pt x="37" y="9"/>
                    <a:pt x="37" y="9"/>
                  </a:cubicBezTo>
                  <a:cubicBezTo>
                    <a:pt x="29" y="0"/>
                    <a:pt x="29" y="0"/>
                    <a:pt x="29" y="0"/>
                  </a:cubicBezTo>
                  <a:cubicBezTo>
                    <a:pt x="14" y="0"/>
                    <a:pt x="14" y="0"/>
                    <a:pt x="14" y="0"/>
                  </a:cubicBezTo>
                  <a:cubicBezTo>
                    <a:pt x="7" y="9"/>
                    <a:pt x="7" y="9"/>
                    <a:pt x="7" y="9"/>
                  </a:cubicBezTo>
                  <a:cubicBezTo>
                    <a:pt x="13" y="16"/>
                    <a:pt x="13" y="16"/>
                    <a:pt x="13" y="16"/>
                  </a:cubicBezTo>
                  <a:cubicBezTo>
                    <a:pt x="5" y="20"/>
                    <a:pt x="0" y="27"/>
                    <a:pt x="0" y="36"/>
                  </a:cubicBezTo>
                  <a:cubicBezTo>
                    <a:pt x="0" y="48"/>
                    <a:pt x="10" y="57"/>
                    <a:pt x="22" y="57"/>
                  </a:cubicBezTo>
                  <a:cubicBezTo>
                    <a:pt x="33" y="57"/>
                    <a:pt x="43" y="47"/>
                    <a:pt x="43" y="36"/>
                  </a:cubicBezTo>
                  <a:cubicBezTo>
                    <a:pt x="43" y="27"/>
                    <a:pt x="38" y="20"/>
                    <a:pt x="31" y="17"/>
                  </a:cubicBezTo>
                  <a:close/>
                  <a:moveTo>
                    <a:pt x="26" y="2"/>
                  </a:moveTo>
                  <a:cubicBezTo>
                    <a:pt x="31" y="9"/>
                    <a:pt x="31" y="9"/>
                    <a:pt x="31" y="9"/>
                  </a:cubicBezTo>
                  <a:cubicBezTo>
                    <a:pt x="26" y="9"/>
                    <a:pt x="26" y="9"/>
                    <a:pt x="26" y="9"/>
                  </a:cubicBezTo>
                  <a:lnTo>
                    <a:pt x="26" y="2"/>
                  </a:lnTo>
                  <a:close/>
                  <a:moveTo>
                    <a:pt x="11" y="9"/>
                  </a:moveTo>
                  <a:cubicBezTo>
                    <a:pt x="16" y="9"/>
                    <a:pt x="16" y="9"/>
                    <a:pt x="16" y="9"/>
                  </a:cubicBezTo>
                  <a:cubicBezTo>
                    <a:pt x="17" y="16"/>
                    <a:pt x="17" y="16"/>
                    <a:pt x="17" y="16"/>
                  </a:cubicBezTo>
                  <a:lnTo>
                    <a:pt x="11" y="9"/>
                  </a:lnTo>
                  <a:close/>
                  <a:moveTo>
                    <a:pt x="22" y="52"/>
                  </a:moveTo>
                  <a:cubicBezTo>
                    <a:pt x="13" y="52"/>
                    <a:pt x="6" y="45"/>
                    <a:pt x="6" y="36"/>
                  </a:cubicBezTo>
                  <a:cubicBezTo>
                    <a:pt x="6" y="28"/>
                    <a:pt x="13" y="21"/>
                    <a:pt x="21" y="21"/>
                  </a:cubicBezTo>
                  <a:cubicBezTo>
                    <a:pt x="30" y="20"/>
                    <a:pt x="37" y="27"/>
                    <a:pt x="37" y="36"/>
                  </a:cubicBezTo>
                  <a:cubicBezTo>
                    <a:pt x="37" y="44"/>
                    <a:pt x="30" y="51"/>
                    <a:pt x="22" y="52"/>
                  </a:cubicBezTo>
                  <a:close/>
                </a:path>
              </a:pathLst>
            </a:custGeom>
            <a:solidFill>
              <a:srgbClr val="39363A"/>
            </a:solidFill>
            <a:ln>
              <a:noFill/>
            </a:ln>
          </p:spPr>
          <p:txBody>
            <a:bodyPr anchor="ctr"/>
            <a:lstStyle/>
            <a:p>
              <a:pPr algn="ctr"/>
              <a:endParaRPr/>
            </a:p>
          </p:txBody>
        </p:sp>
        <p:sp>
          <p:nvSpPr>
            <p:cNvPr id="21" name="任意多边形: 形状 20"/>
            <p:cNvSpPr/>
            <p:nvPr/>
          </p:nvSpPr>
          <p:spPr bwMode="auto">
            <a:xfrm flipH="1">
              <a:off x="3079228" y="2217416"/>
              <a:ext cx="84284" cy="110597"/>
            </a:xfrm>
            <a:custGeom>
              <a:avLst/>
              <a:gdLst>
                <a:gd name="T0" fmla="*/ 28 w 39"/>
                <a:gd name="T1" fmla="*/ 15 h 52"/>
                <a:gd name="T2" fmla="*/ 33 w 39"/>
                <a:gd name="T3" fmla="*/ 8 h 52"/>
                <a:gd name="T4" fmla="*/ 26 w 39"/>
                <a:gd name="T5" fmla="*/ 0 h 52"/>
                <a:gd name="T6" fmla="*/ 13 w 39"/>
                <a:gd name="T7" fmla="*/ 0 h 52"/>
                <a:gd name="T8" fmla="*/ 6 w 39"/>
                <a:gd name="T9" fmla="*/ 9 h 52"/>
                <a:gd name="T10" fmla="*/ 12 w 39"/>
                <a:gd name="T11" fmla="*/ 15 h 52"/>
                <a:gd name="T12" fmla="*/ 0 w 39"/>
                <a:gd name="T13" fmla="*/ 33 h 52"/>
                <a:gd name="T14" fmla="*/ 20 w 39"/>
                <a:gd name="T15" fmla="*/ 52 h 52"/>
                <a:gd name="T16" fmla="*/ 39 w 39"/>
                <a:gd name="T17" fmla="*/ 32 h 52"/>
                <a:gd name="T18" fmla="*/ 28 w 39"/>
                <a:gd name="T19" fmla="*/ 15 h 52"/>
                <a:gd name="T20" fmla="*/ 24 w 39"/>
                <a:gd name="T21" fmla="*/ 2 h 52"/>
                <a:gd name="T22" fmla="*/ 28 w 39"/>
                <a:gd name="T23" fmla="*/ 8 h 52"/>
                <a:gd name="T24" fmla="*/ 24 w 39"/>
                <a:gd name="T25" fmla="*/ 8 h 52"/>
                <a:gd name="T26" fmla="*/ 24 w 39"/>
                <a:gd name="T27" fmla="*/ 2 h 52"/>
                <a:gd name="T28" fmla="*/ 10 w 39"/>
                <a:gd name="T29" fmla="*/ 8 h 52"/>
                <a:gd name="T30" fmla="*/ 14 w 39"/>
                <a:gd name="T31" fmla="*/ 8 h 52"/>
                <a:gd name="T32" fmla="*/ 15 w 39"/>
                <a:gd name="T33" fmla="*/ 14 h 52"/>
                <a:gd name="T34" fmla="*/ 10 w 39"/>
                <a:gd name="T35" fmla="*/ 8 h 52"/>
                <a:gd name="T36" fmla="*/ 19 w 39"/>
                <a:gd name="T37" fmla="*/ 47 h 52"/>
                <a:gd name="T38" fmla="*/ 5 w 39"/>
                <a:gd name="T39" fmla="*/ 33 h 52"/>
                <a:gd name="T40" fmla="*/ 19 w 39"/>
                <a:gd name="T41" fmla="*/ 19 h 52"/>
                <a:gd name="T42" fmla="*/ 33 w 39"/>
                <a:gd name="T43" fmla="*/ 33 h 52"/>
                <a:gd name="T44" fmla="*/ 19 w 39"/>
                <a:gd name="T45" fmla="*/ 4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52">
                  <a:moveTo>
                    <a:pt x="28" y="15"/>
                  </a:moveTo>
                  <a:cubicBezTo>
                    <a:pt x="33" y="8"/>
                    <a:pt x="33" y="8"/>
                    <a:pt x="33" y="8"/>
                  </a:cubicBezTo>
                  <a:cubicBezTo>
                    <a:pt x="26" y="0"/>
                    <a:pt x="26" y="0"/>
                    <a:pt x="26" y="0"/>
                  </a:cubicBezTo>
                  <a:cubicBezTo>
                    <a:pt x="13" y="0"/>
                    <a:pt x="13" y="0"/>
                    <a:pt x="13" y="0"/>
                  </a:cubicBezTo>
                  <a:cubicBezTo>
                    <a:pt x="6" y="9"/>
                    <a:pt x="6" y="9"/>
                    <a:pt x="6" y="9"/>
                  </a:cubicBezTo>
                  <a:cubicBezTo>
                    <a:pt x="12" y="15"/>
                    <a:pt x="12" y="15"/>
                    <a:pt x="12" y="15"/>
                  </a:cubicBezTo>
                  <a:cubicBezTo>
                    <a:pt x="5" y="18"/>
                    <a:pt x="0" y="25"/>
                    <a:pt x="0" y="33"/>
                  </a:cubicBezTo>
                  <a:cubicBezTo>
                    <a:pt x="0" y="44"/>
                    <a:pt x="9" y="52"/>
                    <a:pt x="20" y="52"/>
                  </a:cubicBezTo>
                  <a:cubicBezTo>
                    <a:pt x="30" y="52"/>
                    <a:pt x="39" y="43"/>
                    <a:pt x="39" y="32"/>
                  </a:cubicBezTo>
                  <a:cubicBezTo>
                    <a:pt x="39" y="25"/>
                    <a:pt x="34" y="18"/>
                    <a:pt x="28" y="15"/>
                  </a:cubicBezTo>
                  <a:close/>
                  <a:moveTo>
                    <a:pt x="24" y="2"/>
                  </a:moveTo>
                  <a:cubicBezTo>
                    <a:pt x="28" y="8"/>
                    <a:pt x="28" y="8"/>
                    <a:pt x="28" y="8"/>
                  </a:cubicBezTo>
                  <a:cubicBezTo>
                    <a:pt x="24" y="8"/>
                    <a:pt x="24" y="8"/>
                    <a:pt x="24" y="8"/>
                  </a:cubicBezTo>
                  <a:lnTo>
                    <a:pt x="24" y="2"/>
                  </a:lnTo>
                  <a:close/>
                  <a:moveTo>
                    <a:pt x="10" y="8"/>
                  </a:moveTo>
                  <a:cubicBezTo>
                    <a:pt x="14" y="8"/>
                    <a:pt x="14" y="8"/>
                    <a:pt x="14" y="8"/>
                  </a:cubicBezTo>
                  <a:cubicBezTo>
                    <a:pt x="15" y="14"/>
                    <a:pt x="15" y="14"/>
                    <a:pt x="15" y="14"/>
                  </a:cubicBezTo>
                  <a:lnTo>
                    <a:pt x="10" y="8"/>
                  </a:lnTo>
                  <a:close/>
                  <a:moveTo>
                    <a:pt x="19" y="47"/>
                  </a:moveTo>
                  <a:cubicBezTo>
                    <a:pt x="12" y="47"/>
                    <a:pt x="5" y="41"/>
                    <a:pt x="5" y="33"/>
                  </a:cubicBezTo>
                  <a:cubicBezTo>
                    <a:pt x="5" y="25"/>
                    <a:pt x="11" y="19"/>
                    <a:pt x="19" y="19"/>
                  </a:cubicBezTo>
                  <a:cubicBezTo>
                    <a:pt x="27" y="19"/>
                    <a:pt x="33" y="25"/>
                    <a:pt x="33" y="33"/>
                  </a:cubicBezTo>
                  <a:cubicBezTo>
                    <a:pt x="34" y="40"/>
                    <a:pt x="27" y="47"/>
                    <a:pt x="19" y="47"/>
                  </a:cubicBezTo>
                  <a:close/>
                </a:path>
              </a:pathLst>
            </a:custGeom>
            <a:solidFill>
              <a:srgbClr val="39363A"/>
            </a:solidFill>
            <a:ln>
              <a:noFill/>
            </a:ln>
          </p:spPr>
          <p:txBody>
            <a:bodyPr anchor="ctr"/>
            <a:lstStyle/>
            <a:p>
              <a:pPr algn="ctr"/>
              <a:endParaRPr/>
            </a:p>
          </p:txBody>
        </p:sp>
        <p:sp>
          <p:nvSpPr>
            <p:cNvPr id="22" name="任意多边形: 形状 21"/>
            <p:cNvSpPr/>
            <p:nvPr/>
          </p:nvSpPr>
          <p:spPr bwMode="auto">
            <a:xfrm flipH="1">
              <a:off x="3994153" y="2145853"/>
              <a:ext cx="85393" cy="110597"/>
            </a:xfrm>
            <a:custGeom>
              <a:avLst/>
              <a:gdLst>
                <a:gd name="T0" fmla="*/ 28 w 39"/>
                <a:gd name="T1" fmla="*/ 15 h 52"/>
                <a:gd name="T2" fmla="*/ 33 w 39"/>
                <a:gd name="T3" fmla="*/ 8 h 52"/>
                <a:gd name="T4" fmla="*/ 26 w 39"/>
                <a:gd name="T5" fmla="*/ 0 h 52"/>
                <a:gd name="T6" fmla="*/ 13 w 39"/>
                <a:gd name="T7" fmla="*/ 0 h 52"/>
                <a:gd name="T8" fmla="*/ 6 w 39"/>
                <a:gd name="T9" fmla="*/ 9 h 52"/>
                <a:gd name="T10" fmla="*/ 12 w 39"/>
                <a:gd name="T11" fmla="*/ 15 h 52"/>
                <a:gd name="T12" fmla="*/ 0 w 39"/>
                <a:gd name="T13" fmla="*/ 33 h 52"/>
                <a:gd name="T14" fmla="*/ 20 w 39"/>
                <a:gd name="T15" fmla="*/ 52 h 52"/>
                <a:gd name="T16" fmla="*/ 39 w 39"/>
                <a:gd name="T17" fmla="*/ 33 h 52"/>
                <a:gd name="T18" fmla="*/ 28 w 39"/>
                <a:gd name="T19" fmla="*/ 15 h 52"/>
                <a:gd name="T20" fmla="*/ 24 w 39"/>
                <a:gd name="T21" fmla="*/ 2 h 52"/>
                <a:gd name="T22" fmla="*/ 28 w 39"/>
                <a:gd name="T23" fmla="*/ 8 h 52"/>
                <a:gd name="T24" fmla="*/ 24 w 39"/>
                <a:gd name="T25" fmla="*/ 8 h 52"/>
                <a:gd name="T26" fmla="*/ 24 w 39"/>
                <a:gd name="T27" fmla="*/ 2 h 52"/>
                <a:gd name="T28" fmla="*/ 10 w 39"/>
                <a:gd name="T29" fmla="*/ 8 h 52"/>
                <a:gd name="T30" fmla="*/ 14 w 39"/>
                <a:gd name="T31" fmla="*/ 8 h 52"/>
                <a:gd name="T32" fmla="*/ 15 w 39"/>
                <a:gd name="T33" fmla="*/ 15 h 52"/>
                <a:gd name="T34" fmla="*/ 10 w 39"/>
                <a:gd name="T35" fmla="*/ 8 h 52"/>
                <a:gd name="T36" fmla="*/ 20 w 39"/>
                <a:gd name="T37" fmla="*/ 47 h 52"/>
                <a:gd name="T38" fmla="*/ 5 w 39"/>
                <a:gd name="T39" fmla="*/ 33 h 52"/>
                <a:gd name="T40" fmla="*/ 19 w 39"/>
                <a:gd name="T41" fmla="*/ 19 h 52"/>
                <a:gd name="T42" fmla="*/ 33 w 39"/>
                <a:gd name="T43" fmla="*/ 33 h 52"/>
                <a:gd name="T44" fmla="*/ 20 w 39"/>
                <a:gd name="T45" fmla="*/ 4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52">
                  <a:moveTo>
                    <a:pt x="28" y="15"/>
                  </a:moveTo>
                  <a:cubicBezTo>
                    <a:pt x="33" y="8"/>
                    <a:pt x="33" y="8"/>
                    <a:pt x="33" y="8"/>
                  </a:cubicBezTo>
                  <a:cubicBezTo>
                    <a:pt x="26" y="0"/>
                    <a:pt x="26" y="0"/>
                    <a:pt x="26" y="0"/>
                  </a:cubicBezTo>
                  <a:cubicBezTo>
                    <a:pt x="13" y="0"/>
                    <a:pt x="13" y="0"/>
                    <a:pt x="13" y="0"/>
                  </a:cubicBezTo>
                  <a:cubicBezTo>
                    <a:pt x="6" y="9"/>
                    <a:pt x="6" y="9"/>
                    <a:pt x="6" y="9"/>
                  </a:cubicBezTo>
                  <a:cubicBezTo>
                    <a:pt x="12" y="15"/>
                    <a:pt x="12" y="15"/>
                    <a:pt x="12" y="15"/>
                  </a:cubicBezTo>
                  <a:cubicBezTo>
                    <a:pt x="5" y="18"/>
                    <a:pt x="0" y="25"/>
                    <a:pt x="0" y="33"/>
                  </a:cubicBezTo>
                  <a:cubicBezTo>
                    <a:pt x="0" y="44"/>
                    <a:pt x="9" y="52"/>
                    <a:pt x="20" y="52"/>
                  </a:cubicBezTo>
                  <a:cubicBezTo>
                    <a:pt x="30" y="52"/>
                    <a:pt x="39" y="43"/>
                    <a:pt x="39" y="33"/>
                  </a:cubicBezTo>
                  <a:cubicBezTo>
                    <a:pt x="39" y="25"/>
                    <a:pt x="34" y="19"/>
                    <a:pt x="28" y="15"/>
                  </a:cubicBezTo>
                  <a:close/>
                  <a:moveTo>
                    <a:pt x="24" y="2"/>
                  </a:moveTo>
                  <a:cubicBezTo>
                    <a:pt x="28" y="8"/>
                    <a:pt x="28" y="8"/>
                    <a:pt x="28" y="8"/>
                  </a:cubicBezTo>
                  <a:cubicBezTo>
                    <a:pt x="24" y="8"/>
                    <a:pt x="24" y="8"/>
                    <a:pt x="24" y="8"/>
                  </a:cubicBezTo>
                  <a:lnTo>
                    <a:pt x="24" y="2"/>
                  </a:lnTo>
                  <a:close/>
                  <a:moveTo>
                    <a:pt x="10" y="8"/>
                  </a:moveTo>
                  <a:cubicBezTo>
                    <a:pt x="14" y="8"/>
                    <a:pt x="14" y="8"/>
                    <a:pt x="14" y="8"/>
                  </a:cubicBezTo>
                  <a:cubicBezTo>
                    <a:pt x="15" y="15"/>
                    <a:pt x="15" y="15"/>
                    <a:pt x="15" y="15"/>
                  </a:cubicBezTo>
                  <a:lnTo>
                    <a:pt x="10" y="8"/>
                  </a:lnTo>
                  <a:close/>
                  <a:moveTo>
                    <a:pt x="20" y="47"/>
                  </a:moveTo>
                  <a:cubicBezTo>
                    <a:pt x="12" y="47"/>
                    <a:pt x="5" y="41"/>
                    <a:pt x="5" y="33"/>
                  </a:cubicBezTo>
                  <a:cubicBezTo>
                    <a:pt x="5" y="25"/>
                    <a:pt x="11" y="19"/>
                    <a:pt x="19" y="19"/>
                  </a:cubicBezTo>
                  <a:cubicBezTo>
                    <a:pt x="27" y="19"/>
                    <a:pt x="33" y="25"/>
                    <a:pt x="33" y="33"/>
                  </a:cubicBezTo>
                  <a:cubicBezTo>
                    <a:pt x="34" y="41"/>
                    <a:pt x="27" y="47"/>
                    <a:pt x="20" y="47"/>
                  </a:cubicBezTo>
                  <a:close/>
                </a:path>
              </a:pathLst>
            </a:custGeom>
            <a:solidFill>
              <a:srgbClr val="39363A"/>
            </a:solidFill>
            <a:ln>
              <a:noFill/>
            </a:ln>
          </p:spPr>
          <p:txBody>
            <a:bodyPr anchor="ctr"/>
            <a:lstStyle/>
            <a:p>
              <a:pPr algn="ctr"/>
              <a:endParaRPr/>
            </a:p>
          </p:txBody>
        </p:sp>
        <p:sp>
          <p:nvSpPr>
            <p:cNvPr id="23" name="任意多边形: 形状 22"/>
            <p:cNvSpPr/>
            <p:nvPr/>
          </p:nvSpPr>
          <p:spPr bwMode="auto">
            <a:xfrm flipH="1">
              <a:off x="3610439" y="2743294"/>
              <a:ext cx="85393" cy="110597"/>
            </a:xfrm>
            <a:custGeom>
              <a:avLst/>
              <a:gdLst>
                <a:gd name="T0" fmla="*/ 28 w 39"/>
                <a:gd name="T1" fmla="*/ 15 h 52"/>
                <a:gd name="T2" fmla="*/ 34 w 39"/>
                <a:gd name="T3" fmla="*/ 8 h 52"/>
                <a:gd name="T4" fmla="*/ 27 w 39"/>
                <a:gd name="T5" fmla="*/ 0 h 52"/>
                <a:gd name="T6" fmla="*/ 13 w 39"/>
                <a:gd name="T7" fmla="*/ 0 h 52"/>
                <a:gd name="T8" fmla="*/ 6 w 39"/>
                <a:gd name="T9" fmla="*/ 9 h 52"/>
                <a:gd name="T10" fmla="*/ 12 w 39"/>
                <a:gd name="T11" fmla="*/ 15 h 52"/>
                <a:gd name="T12" fmla="*/ 0 w 39"/>
                <a:gd name="T13" fmla="*/ 33 h 52"/>
                <a:gd name="T14" fmla="*/ 20 w 39"/>
                <a:gd name="T15" fmla="*/ 52 h 52"/>
                <a:gd name="T16" fmla="*/ 39 w 39"/>
                <a:gd name="T17" fmla="*/ 33 h 52"/>
                <a:gd name="T18" fmla="*/ 28 w 39"/>
                <a:gd name="T19" fmla="*/ 15 h 52"/>
                <a:gd name="T20" fmla="*/ 24 w 39"/>
                <a:gd name="T21" fmla="*/ 2 h 52"/>
                <a:gd name="T22" fmla="*/ 28 w 39"/>
                <a:gd name="T23" fmla="*/ 8 h 52"/>
                <a:gd name="T24" fmla="*/ 24 w 39"/>
                <a:gd name="T25" fmla="*/ 8 h 52"/>
                <a:gd name="T26" fmla="*/ 24 w 39"/>
                <a:gd name="T27" fmla="*/ 2 h 52"/>
                <a:gd name="T28" fmla="*/ 10 w 39"/>
                <a:gd name="T29" fmla="*/ 8 h 52"/>
                <a:gd name="T30" fmla="*/ 14 w 39"/>
                <a:gd name="T31" fmla="*/ 8 h 52"/>
                <a:gd name="T32" fmla="*/ 15 w 39"/>
                <a:gd name="T33" fmla="*/ 15 h 52"/>
                <a:gd name="T34" fmla="*/ 10 w 39"/>
                <a:gd name="T35" fmla="*/ 8 h 52"/>
                <a:gd name="T36" fmla="*/ 20 w 39"/>
                <a:gd name="T37" fmla="*/ 47 h 52"/>
                <a:gd name="T38" fmla="*/ 5 w 39"/>
                <a:gd name="T39" fmla="*/ 33 h 52"/>
                <a:gd name="T40" fmla="*/ 19 w 39"/>
                <a:gd name="T41" fmla="*/ 19 h 52"/>
                <a:gd name="T42" fmla="*/ 34 w 39"/>
                <a:gd name="T43" fmla="*/ 33 h 52"/>
                <a:gd name="T44" fmla="*/ 20 w 39"/>
                <a:gd name="T45" fmla="*/ 4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52">
                  <a:moveTo>
                    <a:pt x="28" y="15"/>
                  </a:moveTo>
                  <a:cubicBezTo>
                    <a:pt x="34" y="8"/>
                    <a:pt x="34" y="8"/>
                    <a:pt x="34" y="8"/>
                  </a:cubicBezTo>
                  <a:cubicBezTo>
                    <a:pt x="27" y="0"/>
                    <a:pt x="27" y="0"/>
                    <a:pt x="27" y="0"/>
                  </a:cubicBezTo>
                  <a:cubicBezTo>
                    <a:pt x="13" y="0"/>
                    <a:pt x="13" y="0"/>
                    <a:pt x="13" y="0"/>
                  </a:cubicBezTo>
                  <a:cubicBezTo>
                    <a:pt x="6" y="9"/>
                    <a:pt x="6" y="9"/>
                    <a:pt x="6" y="9"/>
                  </a:cubicBezTo>
                  <a:cubicBezTo>
                    <a:pt x="12" y="15"/>
                    <a:pt x="12" y="15"/>
                    <a:pt x="12" y="15"/>
                  </a:cubicBezTo>
                  <a:cubicBezTo>
                    <a:pt x="5" y="18"/>
                    <a:pt x="0" y="25"/>
                    <a:pt x="0" y="33"/>
                  </a:cubicBezTo>
                  <a:cubicBezTo>
                    <a:pt x="0" y="44"/>
                    <a:pt x="9" y="52"/>
                    <a:pt x="20" y="52"/>
                  </a:cubicBezTo>
                  <a:cubicBezTo>
                    <a:pt x="30" y="52"/>
                    <a:pt x="39" y="43"/>
                    <a:pt x="39" y="33"/>
                  </a:cubicBezTo>
                  <a:cubicBezTo>
                    <a:pt x="39" y="25"/>
                    <a:pt x="34" y="19"/>
                    <a:pt x="28" y="15"/>
                  </a:cubicBezTo>
                  <a:close/>
                  <a:moveTo>
                    <a:pt x="24" y="2"/>
                  </a:moveTo>
                  <a:cubicBezTo>
                    <a:pt x="28" y="8"/>
                    <a:pt x="28" y="8"/>
                    <a:pt x="28" y="8"/>
                  </a:cubicBezTo>
                  <a:cubicBezTo>
                    <a:pt x="24" y="8"/>
                    <a:pt x="24" y="8"/>
                    <a:pt x="24" y="8"/>
                  </a:cubicBezTo>
                  <a:lnTo>
                    <a:pt x="24" y="2"/>
                  </a:lnTo>
                  <a:close/>
                  <a:moveTo>
                    <a:pt x="10" y="8"/>
                  </a:moveTo>
                  <a:cubicBezTo>
                    <a:pt x="14" y="8"/>
                    <a:pt x="14" y="8"/>
                    <a:pt x="14" y="8"/>
                  </a:cubicBezTo>
                  <a:cubicBezTo>
                    <a:pt x="15" y="15"/>
                    <a:pt x="15" y="15"/>
                    <a:pt x="15" y="15"/>
                  </a:cubicBezTo>
                  <a:lnTo>
                    <a:pt x="10" y="8"/>
                  </a:lnTo>
                  <a:close/>
                  <a:moveTo>
                    <a:pt x="20" y="47"/>
                  </a:moveTo>
                  <a:cubicBezTo>
                    <a:pt x="12" y="47"/>
                    <a:pt x="6" y="41"/>
                    <a:pt x="5" y="33"/>
                  </a:cubicBezTo>
                  <a:cubicBezTo>
                    <a:pt x="5" y="25"/>
                    <a:pt x="12" y="19"/>
                    <a:pt x="19" y="19"/>
                  </a:cubicBezTo>
                  <a:cubicBezTo>
                    <a:pt x="27" y="19"/>
                    <a:pt x="34" y="25"/>
                    <a:pt x="34" y="33"/>
                  </a:cubicBezTo>
                  <a:cubicBezTo>
                    <a:pt x="34" y="41"/>
                    <a:pt x="28" y="47"/>
                    <a:pt x="20" y="47"/>
                  </a:cubicBezTo>
                  <a:close/>
                </a:path>
              </a:pathLst>
            </a:custGeom>
            <a:solidFill>
              <a:srgbClr val="39363A"/>
            </a:solidFill>
            <a:ln>
              <a:noFill/>
            </a:ln>
          </p:spPr>
          <p:txBody>
            <a:bodyPr anchor="ctr"/>
            <a:lstStyle/>
            <a:p>
              <a:pPr algn="ctr"/>
              <a:endParaRPr/>
            </a:p>
          </p:txBody>
        </p:sp>
        <p:sp>
          <p:nvSpPr>
            <p:cNvPr id="24" name="任意多边形: 形状 23"/>
            <p:cNvSpPr/>
            <p:nvPr/>
          </p:nvSpPr>
          <p:spPr bwMode="auto">
            <a:xfrm flipH="1">
              <a:off x="4359014" y="2929791"/>
              <a:ext cx="181876" cy="185413"/>
            </a:xfrm>
            <a:custGeom>
              <a:avLst/>
              <a:gdLst>
                <a:gd name="T0" fmla="*/ 0 w 84"/>
                <a:gd name="T1" fmla="*/ 79 h 87"/>
                <a:gd name="T2" fmla="*/ 0 w 84"/>
                <a:gd name="T3" fmla="*/ 87 h 87"/>
                <a:gd name="T4" fmla="*/ 15 w 84"/>
                <a:gd name="T5" fmla="*/ 87 h 87"/>
                <a:gd name="T6" fmla="*/ 51 w 84"/>
                <a:gd name="T7" fmla="*/ 87 h 87"/>
                <a:gd name="T8" fmla="*/ 65 w 84"/>
                <a:gd name="T9" fmla="*/ 87 h 87"/>
                <a:gd name="T10" fmla="*/ 65 w 84"/>
                <a:gd name="T11" fmla="*/ 79 h 87"/>
                <a:gd name="T12" fmla="*/ 59 w 84"/>
                <a:gd name="T13" fmla="*/ 79 h 87"/>
                <a:gd name="T14" fmla="*/ 59 w 84"/>
                <a:gd name="T15" fmla="*/ 69 h 87"/>
                <a:gd name="T16" fmla="*/ 72 w 84"/>
                <a:gd name="T17" fmla="*/ 69 h 87"/>
                <a:gd name="T18" fmla="*/ 84 w 84"/>
                <a:gd name="T19" fmla="*/ 57 h 87"/>
                <a:gd name="T20" fmla="*/ 84 w 84"/>
                <a:gd name="T21" fmla="*/ 20 h 87"/>
                <a:gd name="T22" fmla="*/ 72 w 84"/>
                <a:gd name="T23" fmla="*/ 8 h 87"/>
                <a:gd name="T24" fmla="*/ 62 w 84"/>
                <a:gd name="T25" fmla="*/ 8 h 87"/>
                <a:gd name="T26" fmla="*/ 62 w 84"/>
                <a:gd name="T27" fmla="*/ 16 h 87"/>
                <a:gd name="T28" fmla="*/ 69 w 84"/>
                <a:gd name="T29" fmla="*/ 16 h 87"/>
                <a:gd name="T30" fmla="*/ 67 w 84"/>
                <a:gd name="T31" fmla="*/ 21 h 87"/>
                <a:gd name="T32" fmla="*/ 75 w 84"/>
                <a:gd name="T33" fmla="*/ 28 h 87"/>
                <a:gd name="T34" fmla="*/ 76 w 84"/>
                <a:gd name="T35" fmla="*/ 28 h 87"/>
                <a:gd name="T36" fmla="*/ 76 w 84"/>
                <a:gd name="T37" fmla="*/ 57 h 87"/>
                <a:gd name="T38" fmla="*/ 72 w 84"/>
                <a:gd name="T39" fmla="*/ 61 h 87"/>
                <a:gd name="T40" fmla="*/ 59 w 84"/>
                <a:gd name="T41" fmla="*/ 61 h 87"/>
                <a:gd name="T42" fmla="*/ 59 w 84"/>
                <a:gd name="T43" fmla="*/ 16 h 87"/>
                <a:gd name="T44" fmla="*/ 59 w 84"/>
                <a:gd name="T45" fmla="*/ 8 h 87"/>
                <a:gd name="T46" fmla="*/ 51 w 84"/>
                <a:gd name="T47" fmla="*/ 0 h 87"/>
                <a:gd name="T48" fmla="*/ 15 w 84"/>
                <a:gd name="T49" fmla="*/ 0 h 87"/>
                <a:gd name="T50" fmla="*/ 6 w 84"/>
                <a:gd name="T51" fmla="*/ 8 h 87"/>
                <a:gd name="T52" fmla="*/ 6 w 84"/>
                <a:gd name="T53" fmla="*/ 79 h 87"/>
                <a:gd name="T54" fmla="*/ 0 w 84"/>
                <a:gd name="T55" fmla="*/ 79 h 87"/>
                <a:gd name="T56" fmla="*/ 75 w 84"/>
                <a:gd name="T57" fmla="*/ 25 h 87"/>
                <a:gd name="T58" fmla="*/ 70 w 84"/>
                <a:gd name="T59" fmla="*/ 21 h 87"/>
                <a:gd name="T60" fmla="*/ 75 w 84"/>
                <a:gd name="T61" fmla="*/ 16 h 87"/>
                <a:gd name="T62" fmla="*/ 76 w 84"/>
                <a:gd name="T63" fmla="*/ 17 h 87"/>
                <a:gd name="T64" fmla="*/ 74 w 84"/>
                <a:gd name="T65" fmla="*/ 20 h 87"/>
                <a:gd name="T66" fmla="*/ 74 w 84"/>
                <a:gd name="T67" fmla="*/ 22 h 87"/>
                <a:gd name="T68" fmla="*/ 75 w 84"/>
                <a:gd name="T69" fmla="*/ 22 h 87"/>
                <a:gd name="T70" fmla="*/ 77 w 84"/>
                <a:gd name="T71" fmla="*/ 21 h 87"/>
                <a:gd name="T72" fmla="*/ 77 w 84"/>
                <a:gd name="T73" fmla="*/ 21 h 87"/>
                <a:gd name="T74" fmla="*/ 75 w 84"/>
                <a:gd name="T75" fmla="*/ 25 h 87"/>
                <a:gd name="T76" fmla="*/ 16 w 84"/>
                <a:gd name="T77" fmla="*/ 39 h 87"/>
                <a:gd name="T78" fmla="*/ 18 w 84"/>
                <a:gd name="T79" fmla="*/ 37 h 87"/>
                <a:gd name="T80" fmla="*/ 47 w 84"/>
                <a:gd name="T81" fmla="*/ 37 h 87"/>
                <a:gd name="T82" fmla="*/ 49 w 84"/>
                <a:gd name="T83" fmla="*/ 39 h 87"/>
                <a:gd name="T84" fmla="*/ 49 w 84"/>
                <a:gd name="T85" fmla="*/ 41 h 87"/>
                <a:gd name="T86" fmla="*/ 47 w 84"/>
                <a:gd name="T87" fmla="*/ 43 h 87"/>
                <a:gd name="T88" fmla="*/ 18 w 84"/>
                <a:gd name="T89" fmla="*/ 43 h 87"/>
                <a:gd name="T90" fmla="*/ 16 w 84"/>
                <a:gd name="T91" fmla="*/ 41 h 87"/>
                <a:gd name="T92" fmla="*/ 16 w 84"/>
                <a:gd name="T93" fmla="*/ 39 h 87"/>
                <a:gd name="T94" fmla="*/ 16 w 84"/>
                <a:gd name="T95" fmla="*/ 11 h 87"/>
                <a:gd name="T96" fmla="*/ 18 w 84"/>
                <a:gd name="T97" fmla="*/ 9 h 87"/>
                <a:gd name="T98" fmla="*/ 47 w 84"/>
                <a:gd name="T99" fmla="*/ 9 h 87"/>
                <a:gd name="T100" fmla="*/ 49 w 84"/>
                <a:gd name="T101" fmla="*/ 11 h 87"/>
                <a:gd name="T102" fmla="*/ 49 w 84"/>
                <a:gd name="T103" fmla="*/ 26 h 87"/>
                <a:gd name="T104" fmla="*/ 47 w 84"/>
                <a:gd name="T105" fmla="*/ 29 h 87"/>
                <a:gd name="T106" fmla="*/ 18 w 84"/>
                <a:gd name="T107" fmla="*/ 29 h 87"/>
                <a:gd name="T108" fmla="*/ 16 w 84"/>
                <a:gd name="T109" fmla="*/ 26 h 87"/>
                <a:gd name="T110" fmla="*/ 16 w 84"/>
                <a:gd name="T111" fmla="*/ 1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 h="87">
                  <a:moveTo>
                    <a:pt x="0" y="79"/>
                  </a:moveTo>
                  <a:cubicBezTo>
                    <a:pt x="0" y="87"/>
                    <a:pt x="0" y="87"/>
                    <a:pt x="0" y="87"/>
                  </a:cubicBezTo>
                  <a:cubicBezTo>
                    <a:pt x="15" y="87"/>
                    <a:pt x="15" y="87"/>
                    <a:pt x="15" y="87"/>
                  </a:cubicBezTo>
                  <a:cubicBezTo>
                    <a:pt x="51" y="87"/>
                    <a:pt x="51" y="87"/>
                    <a:pt x="51" y="87"/>
                  </a:cubicBezTo>
                  <a:cubicBezTo>
                    <a:pt x="65" y="87"/>
                    <a:pt x="65" y="87"/>
                    <a:pt x="65" y="87"/>
                  </a:cubicBezTo>
                  <a:cubicBezTo>
                    <a:pt x="65" y="79"/>
                    <a:pt x="65" y="79"/>
                    <a:pt x="65" y="79"/>
                  </a:cubicBezTo>
                  <a:cubicBezTo>
                    <a:pt x="59" y="79"/>
                    <a:pt x="59" y="79"/>
                    <a:pt x="59" y="79"/>
                  </a:cubicBezTo>
                  <a:cubicBezTo>
                    <a:pt x="59" y="69"/>
                    <a:pt x="59" y="69"/>
                    <a:pt x="59" y="69"/>
                  </a:cubicBezTo>
                  <a:cubicBezTo>
                    <a:pt x="72" y="69"/>
                    <a:pt x="72" y="69"/>
                    <a:pt x="72" y="69"/>
                  </a:cubicBezTo>
                  <a:cubicBezTo>
                    <a:pt x="79" y="69"/>
                    <a:pt x="84" y="63"/>
                    <a:pt x="84" y="57"/>
                  </a:cubicBezTo>
                  <a:cubicBezTo>
                    <a:pt x="84" y="20"/>
                    <a:pt x="84" y="20"/>
                    <a:pt x="84" y="20"/>
                  </a:cubicBezTo>
                  <a:cubicBezTo>
                    <a:pt x="84" y="14"/>
                    <a:pt x="79" y="8"/>
                    <a:pt x="72" y="8"/>
                  </a:cubicBezTo>
                  <a:cubicBezTo>
                    <a:pt x="62" y="8"/>
                    <a:pt x="62" y="8"/>
                    <a:pt x="62" y="8"/>
                  </a:cubicBezTo>
                  <a:cubicBezTo>
                    <a:pt x="62" y="16"/>
                    <a:pt x="62" y="16"/>
                    <a:pt x="62" y="16"/>
                  </a:cubicBezTo>
                  <a:cubicBezTo>
                    <a:pt x="69" y="16"/>
                    <a:pt x="69" y="16"/>
                    <a:pt x="69" y="16"/>
                  </a:cubicBezTo>
                  <a:cubicBezTo>
                    <a:pt x="68" y="18"/>
                    <a:pt x="67" y="19"/>
                    <a:pt x="67" y="21"/>
                  </a:cubicBezTo>
                  <a:cubicBezTo>
                    <a:pt x="67" y="25"/>
                    <a:pt x="71" y="28"/>
                    <a:pt x="75" y="28"/>
                  </a:cubicBezTo>
                  <a:cubicBezTo>
                    <a:pt x="75" y="28"/>
                    <a:pt x="76" y="28"/>
                    <a:pt x="76" y="28"/>
                  </a:cubicBezTo>
                  <a:cubicBezTo>
                    <a:pt x="76" y="57"/>
                    <a:pt x="76" y="57"/>
                    <a:pt x="76" y="57"/>
                  </a:cubicBezTo>
                  <a:cubicBezTo>
                    <a:pt x="76" y="59"/>
                    <a:pt x="74" y="61"/>
                    <a:pt x="72" y="61"/>
                  </a:cubicBezTo>
                  <a:cubicBezTo>
                    <a:pt x="59" y="61"/>
                    <a:pt x="59" y="61"/>
                    <a:pt x="59" y="61"/>
                  </a:cubicBezTo>
                  <a:cubicBezTo>
                    <a:pt x="59" y="16"/>
                    <a:pt x="59" y="16"/>
                    <a:pt x="59" y="16"/>
                  </a:cubicBezTo>
                  <a:cubicBezTo>
                    <a:pt x="59" y="8"/>
                    <a:pt x="59" y="8"/>
                    <a:pt x="59" y="8"/>
                  </a:cubicBezTo>
                  <a:cubicBezTo>
                    <a:pt x="59" y="4"/>
                    <a:pt x="55" y="0"/>
                    <a:pt x="51" y="0"/>
                  </a:cubicBezTo>
                  <a:cubicBezTo>
                    <a:pt x="15" y="0"/>
                    <a:pt x="15" y="0"/>
                    <a:pt x="15" y="0"/>
                  </a:cubicBezTo>
                  <a:cubicBezTo>
                    <a:pt x="10" y="0"/>
                    <a:pt x="6" y="4"/>
                    <a:pt x="6" y="8"/>
                  </a:cubicBezTo>
                  <a:cubicBezTo>
                    <a:pt x="6" y="79"/>
                    <a:pt x="6" y="79"/>
                    <a:pt x="6" y="79"/>
                  </a:cubicBezTo>
                  <a:lnTo>
                    <a:pt x="0" y="79"/>
                  </a:lnTo>
                  <a:close/>
                  <a:moveTo>
                    <a:pt x="75" y="25"/>
                  </a:moveTo>
                  <a:cubicBezTo>
                    <a:pt x="72" y="25"/>
                    <a:pt x="70" y="23"/>
                    <a:pt x="70" y="21"/>
                  </a:cubicBezTo>
                  <a:cubicBezTo>
                    <a:pt x="70" y="18"/>
                    <a:pt x="72" y="16"/>
                    <a:pt x="75" y="16"/>
                  </a:cubicBezTo>
                  <a:cubicBezTo>
                    <a:pt x="76" y="16"/>
                    <a:pt x="76" y="17"/>
                    <a:pt x="76" y="17"/>
                  </a:cubicBezTo>
                  <a:cubicBezTo>
                    <a:pt x="74" y="20"/>
                    <a:pt x="74" y="20"/>
                    <a:pt x="74" y="20"/>
                  </a:cubicBezTo>
                  <a:cubicBezTo>
                    <a:pt x="73" y="20"/>
                    <a:pt x="73" y="21"/>
                    <a:pt x="74" y="22"/>
                  </a:cubicBezTo>
                  <a:cubicBezTo>
                    <a:pt x="74" y="22"/>
                    <a:pt x="75" y="22"/>
                    <a:pt x="75" y="22"/>
                  </a:cubicBezTo>
                  <a:cubicBezTo>
                    <a:pt x="77" y="21"/>
                    <a:pt x="77" y="21"/>
                    <a:pt x="77" y="21"/>
                  </a:cubicBezTo>
                  <a:cubicBezTo>
                    <a:pt x="77" y="21"/>
                    <a:pt x="77" y="21"/>
                    <a:pt x="77" y="21"/>
                  </a:cubicBezTo>
                  <a:cubicBezTo>
                    <a:pt x="77" y="23"/>
                    <a:pt x="77" y="25"/>
                    <a:pt x="75" y="25"/>
                  </a:cubicBezTo>
                  <a:close/>
                  <a:moveTo>
                    <a:pt x="16" y="39"/>
                  </a:moveTo>
                  <a:cubicBezTo>
                    <a:pt x="16" y="38"/>
                    <a:pt x="17" y="37"/>
                    <a:pt x="18" y="37"/>
                  </a:cubicBezTo>
                  <a:cubicBezTo>
                    <a:pt x="47" y="37"/>
                    <a:pt x="47" y="37"/>
                    <a:pt x="47" y="37"/>
                  </a:cubicBezTo>
                  <a:cubicBezTo>
                    <a:pt x="48" y="37"/>
                    <a:pt x="49" y="38"/>
                    <a:pt x="49" y="39"/>
                  </a:cubicBezTo>
                  <a:cubicBezTo>
                    <a:pt x="49" y="41"/>
                    <a:pt x="49" y="41"/>
                    <a:pt x="49" y="41"/>
                  </a:cubicBezTo>
                  <a:cubicBezTo>
                    <a:pt x="49" y="42"/>
                    <a:pt x="48" y="43"/>
                    <a:pt x="47" y="43"/>
                  </a:cubicBezTo>
                  <a:cubicBezTo>
                    <a:pt x="18" y="43"/>
                    <a:pt x="18" y="43"/>
                    <a:pt x="18" y="43"/>
                  </a:cubicBezTo>
                  <a:cubicBezTo>
                    <a:pt x="17" y="43"/>
                    <a:pt x="16" y="42"/>
                    <a:pt x="16" y="41"/>
                  </a:cubicBezTo>
                  <a:lnTo>
                    <a:pt x="16" y="39"/>
                  </a:lnTo>
                  <a:close/>
                  <a:moveTo>
                    <a:pt x="16" y="11"/>
                  </a:moveTo>
                  <a:cubicBezTo>
                    <a:pt x="16" y="10"/>
                    <a:pt x="17" y="9"/>
                    <a:pt x="18" y="9"/>
                  </a:cubicBezTo>
                  <a:cubicBezTo>
                    <a:pt x="47" y="9"/>
                    <a:pt x="47" y="9"/>
                    <a:pt x="47" y="9"/>
                  </a:cubicBezTo>
                  <a:cubicBezTo>
                    <a:pt x="48" y="9"/>
                    <a:pt x="49" y="10"/>
                    <a:pt x="49" y="11"/>
                  </a:cubicBezTo>
                  <a:cubicBezTo>
                    <a:pt x="49" y="26"/>
                    <a:pt x="49" y="26"/>
                    <a:pt x="49" y="26"/>
                  </a:cubicBezTo>
                  <a:cubicBezTo>
                    <a:pt x="49" y="27"/>
                    <a:pt x="48" y="29"/>
                    <a:pt x="47" y="29"/>
                  </a:cubicBezTo>
                  <a:cubicBezTo>
                    <a:pt x="18" y="29"/>
                    <a:pt x="18" y="29"/>
                    <a:pt x="18" y="29"/>
                  </a:cubicBezTo>
                  <a:cubicBezTo>
                    <a:pt x="17" y="29"/>
                    <a:pt x="16" y="27"/>
                    <a:pt x="16" y="26"/>
                  </a:cubicBezTo>
                  <a:lnTo>
                    <a:pt x="16" y="11"/>
                  </a:lnTo>
                  <a:close/>
                </a:path>
              </a:pathLst>
            </a:custGeom>
            <a:solidFill>
              <a:srgbClr val="39363A"/>
            </a:solidFill>
            <a:ln>
              <a:noFill/>
            </a:ln>
          </p:spPr>
          <p:txBody>
            <a:bodyPr anchor="ctr"/>
            <a:lstStyle/>
            <a:p>
              <a:pPr algn="ctr"/>
              <a:endParaRPr/>
            </a:p>
          </p:txBody>
        </p:sp>
        <p:sp>
          <p:nvSpPr>
            <p:cNvPr id="25" name="任意多边形: 形状 24"/>
            <p:cNvSpPr/>
            <p:nvPr/>
          </p:nvSpPr>
          <p:spPr bwMode="auto">
            <a:xfrm flipH="1">
              <a:off x="2477041" y="2402829"/>
              <a:ext cx="1126744" cy="830561"/>
            </a:xfrm>
            <a:custGeom>
              <a:avLst/>
              <a:gdLst>
                <a:gd name="T0" fmla="*/ 516 w 520"/>
                <a:gd name="T1" fmla="*/ 252 h 392"/>
                <a:gd name="T2" fmla="*/ 456 w 520"/>
                <a:gd name="T3" fmla="*/ 22 h 392"/>
                <a:gd name="T4" fmla="*/ 424 w 520"/>
                <a:gd name="T5" fmla="*/ 4 h 392"/>
                <a:gd name="T6" fmla="*/ 266 w 520"/>
                <a:gd name="T7" fmla="*/ 45 h 392"/>
                <a:gd name="T8" fmla="*/ 256 w 520"/>
                <a:gd name="T9" fmla="*/ 6 h 392"/>
                <a:gd name="T10" fmla="*/ 248 w 520"/>
                <a:gd name="T11" fmla="*/ 1 h 392"/>
                <a:gd name="T12" fmla="*/ 232 w 520"/>
                <a:gd name="T13" fmla="*/ 5 h 392"/>
                <a:gd name="T14" fmla="*/ 232 w 520"/>
                <a:gd name="T15" fmla="*/ 27 h 392"/>
                <a:gd name="T16" fmla="*/ 239 w 520"/>
                <a:gd name="T17" fmla="*/ 25 h 392"/>
                <a:gd name="T18" fmla="*/ 245 w 520"/>
                <a:gd name="T19" fmla="*/ 50 h 392"/>
                <a:gd name="T20" fmla="*/ 174 w 520"/>
                <a:gd name="T21" fmla="*/ 69 h 392"/>
                <a:gd name="T22" fmla="*/ 170 w 520"/>
                <a:gd name="T23" fmla="*/ 53 h 392"/>
                <a:gd name="T24" fmla="*/ 145 w 520"/>
                <a:gd name="T25" fmla="*/ 29 h 392"/>
                <a:gd name="T26" fmla="*/ 143 w 520"/>
                <a:gd name="T27" fmla="*/ 35 h 392"/>
                <a:gd name="T28" fmla="*/ 153 w 520"/>
                <a:gd name="T29" fmla="*/ 74 h 392"/>
                <a:gd name="T30" fmla="*/ 23 w 520"/>
                <a:gd name="T31" fmla="*/ 108 h 392"/>
                <a:gd name="T32" fmla="*/ 4 w 520"/>
                <a:gd name="T33" fmla="*/ 140 h 392"/>
                <a:gd name="T34" fmla="*/ 64 w 520"/>
                <a:gd name="T35" fmla="*/ 370 h 392"/>
                <a:gd name="T36" fmla="*/ 96 w 520"/>
                <a:gd name="T37" fmla="*/ 388 h 392"/>
                <a:gd name="T38" fmla="*/ 497 w 520"/>
                <a:gd name="T39" fmla="*/ 284 h 392"/>
                <a:gd name="T40" fmla="*/ 516 w 520"/>
                <a:gd name="T41" fmla="*/ 25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0" h="392">
                  <a:moveTo>
                    <a:pt x="516" y="252"/>
                  </a:moveTo>
                  <a:cubicBezTo>
                    <a:pt x="456" y="22"/>
                    <a:pt x="456" y="22"/>
                    <a:pt x="456" y="22"/>
                  </a:cubicBezTo>
                  <a:cubicBezTo>
                    <a:pt x="452" y="8"/>
                    <a:pt x="438" y="0"/>
                    <a:pt x="424" y="4"/>
                  </a:cubicBezTo>
                  <a:cubicBezTo>
                    <a:pt x="266" y="45"/>
                    <a:pt x="266" y="45"/>
                    <a:pt x="266" y="45"/>
                  </a:cubicBezTo>
                  <a:cubicBezTo>
                    <a:pt x="256" y="6"/>
                    <a:pt x="256" y="6"/>
                    <a:pt x="256" y="6"/>
                  </a:cubicBezTo>
                  <a:cubicBezTo>
                    <a:pt x="255" y="2"/>
                    <a:pt x="251" y="0"/>
                    <a:pt x="248" y="1"/>
                  </a:cubicBezTo>
                  <a:cubicBezTo>
                    <a:pt x="232" y="5"/>
                    <a:pt x="232" y="5"/>
                    <a:pt x="232" y="5"/>
                  </a:cubicBezTo>
                  <a:cubicBezTo>
                    <a:pt x="232" y="11"/>
                    <a:pt x="232" y="20"/>
                    <a:pt x="232" y="27"/>
                  </a:cubicBezTo>
                  <a:cubicBezTo>
                    <a:pt x="239" y="25"/>
                    <a:pt x="239" y="25"/>
                    <a:pt x="239" y="25"/>
                  </a:cubicBezTo>
                  <a:cubicBezTo>
                    <a:pt x="245" y="50"/>
                    <a:pt x="245" y="50"/>
                    <a:pt x="245" y="50"/>
                  </a:cubicBezTo>
                  <a:cubicBezTo>
                    <a:pt x="174" y="69"/>
                    <a:pt x="174" y="69"/>
                    <a:pt x="174" y="69"/>
                  </a:cubicBezTo>
                  <a:cubicBezTo>
                    <a:pt x="170" y="53"/>
                    <a:pt x="170" y="53"/>
                    <a:pt x="170" y="53"/>
                  </a:cubicBezTo>
                  <a:cubicBezTo>
                    <a:pt x="161" y="48"/>
                    <a:pt x="149" y="39"/>
                    <a:pt x="145" y="29"/>
                  </a:cubicBezTo>
                  <a:cubicBezTo>
                    <a:pt x="143" y="31"/>
                    <a:pt x="142" y="33"/>
                    <a:pt x="143" y="35"/>
                  </a:cubicBezTo>
                  <a:cubicBezTo>
                    <a:pt x="153" y="74"/>
                    <a:pt x="153" y="74"/>
                    <a:pt x="153" y="74"/>
                  </a:cubicBezTo>
                  <a:cubicBezTo>
                    <a:pt x="23" y="108"/>
                    <a:pt x="23" y="108"/>
                    <a:pt x="23" y="108"/>
                  </a:cubicBezTo>
                  <a:cubicBezTo>
                    <a:pt x="9" y="112"/>
                    <a:pt x="0" y="126"/>
                    <a:pt x="4" y="140"/>
                  </a:cubicBezTo>
                  <a:cubicBezTo>
                    <a:pt x="64" y="370"/>
                    <a:pt x="64" y="370"/>
                    <a:pt x="64" y="370"/>
                  </a:cubicBezTo>
                  <a:cubicBezTo>
                    <a:pt x="67" y="384"/>
                    <a:pt x="82" y="392"/>
                    <a:pt x="96" y="388"/>
                  </a:cubicBezTo>
                  <a:cubicBezTo>
                    <a:pt x="497" y="284"/>
                    <a:pt x="497" y="284"/>
                    <a:pt x="497" y="284"/>
                  </a:cubicBezTo>
                  <a:cubicBezTo>
                    <a:pt x="511" y="280"/>
                    <a:pt x="520" y="266"/>
                    <a:pt x="516" y="252"/>
                  </a:cubicBezTo>
                  <a:close/>
                </a:path>
              </a:pathLst>
            </a:custGeom>
            <a:solidFill>
              <a:srgbClr val="39363A"/>
            </a:solidFill>
            <a:ln>
              <a:noFill/>
            </a:ln>
          </p:spPr>
          <p:txBody>
            <a:bodyPr anchor="ctr"/>
            <a:lstStyle/>
            <a:p>
              <a:pPr algn="ctr"/>
              <a:endParaRPr/>
            </a:p>
          </p:txBody>
        </p:sp>
      </p:grpSp>
      <p:grpSp>
        <p:nvGrpSpPr>
          <p:cNvPr id="2" name="组合 1"/>
          <p:cNvGrpSpPr/>
          <p:nvPr/>
        </p:nvGrpSpPr>
        <p:grpSpPr>
          <a:xfrm>
            <a:off x="1331640" y="368902"/>
            <a:ext cx="6760999" cy="4870966"/>
            <a:chOff x="1655796" y="784495"/>
            <a:chExt cx="5183788" cy="3550417"/>
          </a:xfrm>
        </p:grpSpPr>
        <p:sp>
          <p:nvSpPr>
            <p:cNvPr id="6" name="任意多边形: 形状 5"/>
            <p:cNvSpPr/>
            <p:nvPr/>
          </p:nvSpPr>
          <p:spPr bwMode="auto">
            <a:xfrm>
              <a:off x="1693023" y="2769884"/>
              <a:ext cx="2393343" cy="1565028"/>
            </a:xfrm>
            <a:custGeom>
              <a:avLst/>
              <a:gdLst>
                <a:gd name="T0" fmla="*/ 1124 w 1124"/>
                <a:gd name="T1" fmla="*/ 440 h 743"/>
                <a:gd name="T2" fmla="*/ 734 w 1124"/>
                <a:gd name="T3" fmla="*/ 440 h 743"/>
                <a:gd name="T4" fmla="*/ 481 w 1124"/>
                <a:gd name="T5" fmla="*/ 743 h 743"/>
                <a:gd name="T6" fmla="*/ 478 w 1124"/>
                <a:gd name="T7" fmla="*/ 440 h 743"/>
                <a:gd name="T8" fmla="*/ 0 w 1124"/>
                <a:gd name="T9" fmla="*/ 440 h 743"/>
                <a:gd name="T10" fmla="*/ 0 w 1124"/>
                <a:gd name="T11" fmla="*/ 0 h 743"/>
                <a:gd name="T12" fmla="*/ 1124 w 1124"/>
                <a:gd name="T13" fmla="*/ 0 h 743"/>
                <a:gd name="T14" fmla="*/ 1124 w 1124"/>
                <a:gd name="T15" fmla="*/ 440 h 7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4" h="743">
                  <a:moveTo>
                    <a:pt x="1124" y="440"/>
                  </a:moveTo>
                  <a:lnTo>
                    <a:pt x="734" y="440"/>
                  </a:lnTo>
                  <a:lnTo>
                    <a:pt x="481" y="743"/>
                  </a:lnTo>
                  <a:lnTo>
                    <a:pt x="478" y="440"/>
                  </a:lnTo>
                  <a:lnTo>
                    <a:pt x="0" y="440"/>
                  </a:lnTo>
                  <a:lnTo>
                    <a:pt x="0" y="0"/>
                  </a:lnTo>
                  <a:lnTo>
                    <a:pt x="1124" y="0"/>
                  </a:lnTo>
                  <a:lnTo>
                    <a:pt x="1124" y="440"/>
                  </a:lnTo>
                  <a:close/>
                </a:path>
              </a:pathLst>
            </a:custGeom>
            <a:solidFill>
              <a:schemeClr val="accent2">
                <a:lumMod val="100000"/>
              </a:schemeClr>
            </a:solidFill>
            <a:ln>
              <a:noFill/>
            </a:ln>
          </p:spPr>
          <p:txBody>
            <a:bodyPr anchor="ctr"/>
            <a:lstStyle/>
            <a:p>
              <a:pPr algn="ctr"/>
              <a:endParaRPr/>
            </a:p>
          </p:txBody>
        </p:sp>
        <p:sp>
          <p:nvSpPr>
            <p:cNvPr id="7" name="任意多边形: 形状 6"/>
            <p:cNvSpPr/>
            <p:nvPr/>
          </p:nvSpPr>
          <p:spPr bwMode="auto">
            <a:xfrm>
              <a:off x="3281940" y="1844201"/>
              <a:ext cx="2186383" cy="1565029"/>
            </a:xfrm>
            <a:custGeom>
              <a:avLst/>
              <a:gdLst>
                <a:gd name="T0" fmla="*/ 1123 w 1123"/>
                <a:gd name="T1" fmla="*/ 440 h 741"/>
                <a:gd name="T2" fmla="*/ 733 w 1123"/>
                <a:gd name="T3" fmla="*/ 440 h 741"/>
                <a:gd name="T4" fmla="*/ 482 w 1123"/>
                <a:gd name="T5" fmla="*/ 741 h 741"/>
                <a:gd name="T6" fmla="*/ 480 w 1123"/>
                <a:gd name="T7" fmla="*/ 440 h 741"/>
                <a:gd name="T8" fmla="*/ 0 w 1123"/>
                <a:gd name="T9" fmla="*/ 440 h 741"/>
                <a:gd name="T10" fmla="*/ 0 w 1123"/>
                <a:gd name="T11" fmla="*/ 0 h 741"/>
                <a:gd name="T12" fmla="*/ 1123 w 1123"/>
                <a:gd name="T13" fmla="*/ 0 h 741"/>
                <a:gd name="T14" fmla="*/ 1123 w 1123"/>
                <a:gd name="T15" fmla="*/ 440 h 7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741">
                  <a:moveTo>
                    <a:pt x="1123" y="440"/>
                  </a:moveTo>
                  <a:lnTo>
                    <a:pt x="733" y="440"/>
                  </a:lnTo>
                  <a:lnTo>
                    <a:pt x="482" y="741"/>
                  </a:lnTo>
                  <a:lnTo>
                    <a:pt x="480" y="440"/>
                  </a:lnTo>
                  <a:lnTo>
                    <a:pt x="0" y="440"/>
                  </a:lnTo>
                  <a:lnTo>
                    <a:pt x="0" y="0"/>
                  </a:lnTo>
                  <a:lnTo>
                    <a:pt x="1123" y="0"/>
                  </a:lnTo>
                  <a:lnTo>
                    <a:pt x="1123" y="440"/>
                  </a:lnTo>
                  <a:close/>
                </a:path>
              </a:pathLst>
            </a:custGeom>
            <a:solidFill>
              <a:schemeClr val="accent3">
                <a:lumMod val="100000"/>
              </a:schemeClr>
            </a:solidFill>
            <a:ln>
              <a:noFill/>
            </a:ln>
          </p:spPr>
          <p:txBody>
            <a:bodyPr anchor="ctr"/>
            <a:lstStyle/>
            <a:p>
              <a:pPr algn="ctr"/>
              <a:endParaRPr/>
            </a:p>
          </p:txBody>
        </p:sp>
        <p:sp>
          <p:nvSpPr>
            <p:cNvPr id="8" name="任意多边形: 形状 7"/>
            <p:cNvSpPr/>
            <p:nvPr/>
          </p:nvSpPr>
          <p:spPr bwMode="auto">
            <a:xfrm>
              <a:off x="4711766" y="892756"/>
              <a:ext cx="2127818" cy="1594334"/>
            </a:xfrm>
            <a:custGeom>
              <a:avLst/>
              <a:gdLst>
                <a:gd name="T0" fmla="*/ 1124 w 1124"/>
                <a:gd name="T1" fmla="*/ 441 h 742"/>
                <a:gd name="T2" fmla="*/ 734 w 1124"/>
                <a:gd name="T3" fmla="*/ 441 h 742"/>
                <a:gd name="T4" fmla="*/ 483 w 1124"/>
                <a:gd name="T5" fmla="*/ 742 h 742"/>
                <a:gd name="T6" fmla="*/ 481 w 1124"/>
                <a:gd name="T7" fmla="*/ 441 h 742"/>
                <a:gd name="T8" fmla="*/ 0 w 1124"/>
                <a:gd name="T9" fmla="*/ 441 h 742"/>
                <a:gd name="T10" fmla="*/ 0 w 1124"/>
                <a:gd name="T11" fmla="*/ 0 h 742"/>
                <a:gd name="T12" fmla="*/ 1124 w 1124"/>
                <a:gd name="T13" fmla="*/ 0 h 742"/>
                <a:gd name="T14" fmla="*/ 1124 w 1124"/>
                <a:gd name="T15" fmla="*/ 441 h 7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4" h="742">
                  <a:moveTo>
                    <a:pt x="1124" y="441"/>
                  </a:moveTo>
                  <a:lnTo>
                    <a:pt x="734" y="441"/>
                  </a:lnTo>
                  <a:lnTo>
                    <a:pt x="483" y="742"/>
                  </a:lnTo>
                  <a:lnTo>
                    <a:pt x="481" y="441"/>
                  </a:lnTo>
                  <a:lnTo>
                    <a:pt x="0" y="441"/>
                  </a:lnTo>
                  <a:lnTo>
                    <a:pt x="0" y="0"/>
                  </a:lnTo>
                  <a:lnTo>
                    <a:pt x="1124" y="0"/>
                  </a:lnTo>
                  <a:lnTo>
                    <a:pt x="1124" y="441"/>
                  </a:lnTo>
                  <a:close/>
                </a:path>
              </a:pathLst>
            </a:custGeom>
            <a:solidFill>
              <a:schemeClr val="accent4">
                <a:lumMod val="100000"/>
              </a:schemeClr>
            </a:solidFill>
            <a:ln>
              <a:noFill/>
            </a:ln>
          </p:spPr>
          <p:txBody>
            <a:bodyPr anchor="ctr"/>
            <a:lstStyle/>
            <a:p>
              <a:pPr algn="ctr"/>
              <a:endParaRPr/>
            </a:p>
          </p:txBody>
        </p:sp>
        <p:sp>
          <p:nvSpPr>
            <p:cNvPr id="11" name="文本框 218"/>
            <p:cNvSpPr txBox="1"/>
            <p:nvPr/>
          </p:nvSpPr>
          <p:spPr>
            <a:xfrm>
              <a:off x="1655796" y="2782360"/>
              <a:ext cx="2252625" cy="948356"/>
            </a:xfrm>
            <a:prstGeom prst="rect">
              <a:avLst/>
            </a:prstGeom>
            <a:noFill/>
          </p:spPr>
          <p:txBody>
            <a:bodyPr wrap="none" anchor="ctr">
              <a:normAutofit/>
            </a:bodyPr>
            <a:lstStyle/>
            <a:p>
              <a:r>
                <a:rPr lang="zh-CN" altLang="en-US" sz="1600" b="1" dirty="0">
                  <a:solidFill>
                    <a:schemeClr val="bg1"/>
                  </a:solidFill>
                </a:rPr>
                <a:t>王庶人、吴敏毅：</a:t>
              </a:r>
            </a:p>
            <a:p>
              <a:r>
                <a:rPr lang="zh-CN" altLang="en-US" sz="1600" b="1" dirty="0">
                  <a:solidFill>
                    <a:schemeClr val="bg1"/>
                  </a:solidFill>
                </a:rPr>
                <a:t>分别于中山大道天桥对中山大道</a:t>
              </a:r>
              <a:endParaRPr lang="en-US" altLang="zh-CN" sz="1600" b="1" dirty="0">
                <a:solidFill>
                  <a:schemeClr val="bg1"/>
                </a:solidFill>
              </a:endParaRPr>
            </a:p>
            <a:p>
              <a:r>
                <a:rPr lang="zh-CN" altLang="en-US" sz="1600" b="1" dirty="0">
                  <a:solidFill>
                    <a:schemeClr val="bg1"/>
                  </a:solidFill>
                </a:rPr>
                <a:t>路口处进行拍摄，并对天桥下视</a:t>
              </a:r>
              <a:endParaRPr lang="en-US" altLang="zh-CN" sz="1600" b="1" dirty="0">
                <a:solidFill>
                  <a:schemeClr val="bg1"/>
                </a:solidFill>
              </a:endParaRPr>
            </a:p>
            <a:p>
              <a:r>
                <a:rPr lang="zh-CN" altLang="en-US" sz="1600" b="1" dirty="0">
                  <a:solidFill>
                    <a:schemeClr val="bg1"/>
                  </a:solidFill>
                </a:rPr>
                <a:t>野盲区进行统计。</a:t>
              </a:r>
            </a:p>
          </p:txBody>
        </p:sp>
        <p:sp>
          <p:nvSpPr>
            <p:cNvPr id="13" name="文本框 220"/>
            <p:cNvSpPr txBox="1"/>
            <p:nvPr/>
          </p:nvSpPr>
          <p:spPr>
            <a:xfrm>
              <a:off x="3238391" y="1866062"/>
              <a:ext cx="2232268" cy="928449"/>
            </a:xfrm>
            <a:prstGeom prst="rect">
              <a:avLst/>
            </a:prstGeom>
            <a:noFill/>
          </p:spPr>
          <p:txBody>
            <a:bodyPr wrap="none" anchor="ctr">
              <a:normAutofit/>
            </a:bodyPr>
            <a:lstStyle/>
            <a:p>
              <a:r>
                <a:rPr lang="zh-CN" altLang="en-US" b="1" dirty="0">
                  <a:solidFill>
                    <a:schemeClr val="bg1"/>
                  </a:solidFill>
                </a:rPr>
                <a:t>唐江渝、马新皓：</a:t>
              </a:r>
            </a:p>
            <a:p>
              <a:r>
                <a:rPr lang="zh-CN" altLang="en-US" b="1" dirty="0">
                  <a:solidFill>
                    <a:schemeClr val="bg1"/>
                  </a:solidFill>
                </a:rPr>
                <a:t>分别于车陂路双向排队尾部</a:t>
              </a:r>
              <a:endParaRPr lang="en-US" altLang="zh-CN" b="1" dirty="0">
                <a:solidFill>
                  <a:schemeClr val="bg1"/>
                </a:solidFill>
              </a:endParaRPr>
            </a:p>
            <a:p>
              <a:r>
                <a:rPr lang="zh-CN" altLang="en-US" b="1" dirty="0">
                  <a:solidFill>
                    <a:schemeClr val="bg1"/>
                  </a:solidFill>
                </a:rPr>
                <a:t>对排队车辆进行拍摄。</a:t>
              </a:r>
            </a:p>
          </p:txBody>
        </p:sp>
        <p:sp>
          <p:nvSpPr>
            <p:cNvPr id="15" name="文本框 222"/>
            <p:cNvSpPr txBox="1"/>
            <p:nvPr/>
          </p:nvSpPr>
          <p:spPr>
            <a:xfrm>
              <a:off x="4798443" y="784495"/>
              <a:ext cx="2031679" cy="1226102"/>
            </a:xfrm>
            <a:prstGeom prst="rect">
              <a:avLst/>
            </a:prstGeom>
            <a:noFill/>
          </p:spPr>
          <p:txBody>
            <a:bodyPr wrap="none" anchor="ctr">
              <a:normAutofit/>
            </a:bodyPr>
            <a:lstStyle/>
            <a:p>
              <a:r>
                <a:rPr lang="zh-CN" altLang="en-US" b="1" dirty="0">
                  <a:solidFill>
                    <a:schemeClr val="bg1"/>
                  </a:solidFill>
                </a:rPr>
                <a:t>乔文瑛、马雯菲：</a:t>
              </a:r>
            </a:p>
            <a:p>
              <a:r>
                <a:rPr lang="zh-CN" altLang="en-US" b="1" dirty="0">
                  <a:solidFill>
                    <a:schemeClr val="bg1"/>
                  </a:solidFill>
                </a:rPr>
                <a:t>于健身房天台对车陂路</a:t>
              </a:r>
              <a:endParaRPr lang="en-US" altLang="zh-CN" b="1" dirty="0">
                <a:solidFill>
                  <a:schemeClr val="bg1"/>
                </a:solidFill>
              </a:endParaRPr>
            </a:p>
            <a:p>
              <a:r>
                <a:rPr lang="zh-CN" altLang="en-US" b="1" dirty="0">
                  <a:solidFill>
                    <a:schemeClr val="bg1"/>
                  </a:solidFill>
                </a:rPr>
                <a:t>双向排队车辆进行拍摄。</a:t>
              </a:r>
            </a:p>
          </p:txBody>
        </p:sp>
      </p:grpSp>
      <p:sp>
        <p:nvSpPr>
          <p:cNvPr id="225"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400" b="1" dirty="0">
                <a:solidFill>
                  <a:schemeClr val="bg1">
                    <a:lumMod val="50000"/>
                  </a:schemeClr>
                </a:solidFill>
                <a:latin typeface="微软雅黑" panose="020B0503020204020204" pitchFamily="34" charset="-122"/>
                <a:ea typeface="微软雅黑" panose="020B0503020204020204" pitchFamily="34" charset="-122"/>
              </a:rPr>
              <a:t>人员分工</a:t>
            </a:r>
            <a:endParaRPr lang="en-GB"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4">
              <a:extLst>
                <a:ext uri="{28A0092B-C50C-407E-A947-70E740481C1C}">
                  <a14:useLocalDpi xmlns:a14="http://schemas.microsoft.com/office/drawing/2010/main" val="0"/>
                </a:ext>
              </a:extLst>
            </a:blip>
            <a:srcRect/>
            <a:stretch>
              <a:fillRect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570" y="-69388"/>
            <a:ext cx="7080370" cy="5212889"/>
            <a:chOff x="-44570" y="7938"/>
            <a:chExt cx="7080370" cy="5135563"/>
          </a:xfrm>
        </p:grpSpPr>
        <p:sp>
          <p:nvSpPr>
            <p:cNvPr id="8" name="任意多边形: 形状 7"/>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9"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矩形 34"/>
          <p:cNvSpPr/>
          <p:nvPr/>
        </p:nvSpPr>
        <p:spPr>
          <a:xfrm>
            <a:off x="2101664" y="1491630"/>
            <a:ext cx="2674451" cy="1323439"/>
          </a:xfrm>
          <a:prstGeom prst="rect">
            <a:avLst/>
          </a:prstGeom>
        </p:spPr>
        <p:txBody>
          <a:bodyPr wrap="square">
            <a:spAutoFit/>
          </a:bodyPr>
          <a:lstStyle/>
          <a:p>
            <a:pPr fontAlgn="auto">
              <a:spcBef>
                <a:spcPts val="0"/>
              </a:spcBef>
              <a:spcAft>
                <a:spcPts val="0"/>
              </a:spcAft>
              <a:defRPr/>
            </a:pPr>
            <a:r>
              <a:rPr lang="en-US" altLang="zh-CN" sz="8000" b="1" spc="300" dirty="0">
                <a:solidFill>
                  <a:schemeClr val="bg1"/>
                </a:solidFill>
                <a:latin typeface="+mj-lt"/>
                <a:cs typeface="+mn-ea"/>
                <a:sym typeface="+mn-lt"/>
              </a:rPr>
              <a:t>04</a:t>
            </a:r>
            <a:endParaRPr lang="zh-CN" altLang="en-US" sz="8000" b="1" spc="300" dirty="0">
              <a:solidFill>
                <a:schemeClr val="bg1"/>
              </a:solidFill>
              <a:latin typeface="+mj-lt"/>
              <a:cs typeface="+mn-ea"/>
              <a:sym typeface="+mn-lt"/>
            </a:endParaRPr>
          </a:p>
        </p:txBody>
      </p:sp>
      <p:sp>
        <p:nvSpPr>
          <p:cNvPr id="36" name="TextBox 7"/>
          <p:cNvSpPr>
            <a:spLocks noChangeArrowheads="1"/>
          </p:cNvSpPr>
          <p:nvPr/>
        </p:nvSpPr>
        <p:spPr bwMode="auto">
          <a:xfrm>
            <a:off x="593849" y="2643758"/>
            <a:ext cx="4392488"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dirty="0">
                <a:solidFill>
                  <a:srgbClr val="FFAD2D"/>
                </a:solidFill>
                <a:latin typeface="微软雅黑" panose="020B0503020204020204" pitchFamily="34" charset="-122"/>
                <a:ea typeface="微软雅黑" panose="020B0503020204020204" pitchFamily="34" charset="-122"/>
                <a:cs typeface="+mn-ea"/>
                <a:sym typeface="+mn-lt"/>
              </a:rPr>
              <a:t>原理设计</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randombar(horizontal)">
                                      <p:cBhvr>
                                        <p:cTn id="16" dur="500"/>
                                        <p:tgtEl>
                                          <p:spTgt spid="35"/>
                                        </p:tgtEl>
                                      </p:cBhvr>
                                    </p:animEffect>
                                  </p:childTnLst>
                                </p:cTn>
                              </p:par>
                            </p:childTnLst>
                          </p:cTn>
                        </p:par>
                        <p:par>
                          <p:cTn id="17" fill="hold">
                            <p:stCondLst>
                              <p:cond delay="10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6"/>
                                        </p:tgtEl>
                                        <p:attrNameLst>
                                          <p:attrName>style.visibility</p:attrName>
                                        </p:attrNameLst>
                                      </p:cBhvr>
                                      <p:to>
                                        <p:strVal val="visible"/>
                                      </p:to>
                                    </p:set>
                                    <p:anim by="(-#ppt_w*2)" calcmode="lin" valueType="num">
                                      <p:cBhvr rctx="PPT">
                                        <p:cTn id="20" dur="500" autoRev="1" fill="hold">
                                          <p:stCondLst>
                                            <p:cond delay="0"/>
                                          </p:stCondLst>
                                        </p:cTn>
                                        <p:tgtEl>
                                          <p:spTgt spid="36"/>
                                        </p:tgtEl>
                                        <p:attrNameLst>
                                          <p:attrName>ppt_w</p:attrName>
                                        </p:attrNameLst>
                                      </p:cBhvr>
                                    </p:anim>
                                    <p:anim by="(#ppt_w*0.50)" calcmode="lin" valueType="num">
                                      <p:cBhvr>
                                        <p:cTn id="21" dur="500" decel="50000" autoRev="1" fill="hold">
                                          <p:stCondLst>
                                            <p:cond delay="0"/>
                                          </p:stCondLst>
                                        </p:cTn>
                                        <p:tgtEl>
                                          <p:spTgt spid="36"/>
                                        </p:tgtEl>
                                        <p:attrNameLst>
                                          <p:attrName>ppt_x</p:attrName>
                                        </p:attrNameLst>
                                      </p:cBhvr>
                                    </p:anim>
                                    <p:anim from="(-#ppt_h/2)" to="(#ppt_y)" calcmode="lin" valueType="num">
                                      <p:cBhvr>
                                        <p:cTn id="22" dur="1000" fill="hold">
                                          <p:stCondLst>
                                            <p:cond delay="0"/>
                                          </p:stCondLst>
                                        </p:cTn>
                                        <p:tgtEl>
                                          <p:spTgt spid="36"/>
                                        </p:tgtEl>
                                        <p:attrNameLst>
                                          <p:attrName>ppt_y</p:attrName>
                                        </p:attrNameLst>
                                      </p:cBhvr>
                                    </p:anim>
                                    <p:animRot by="21600000">
                                      <p:cBhvr>
                                        <p:cTn id="23" dur="1000" fill="hold">
                                          <p:stCondLst>
                                            <p:cond delay="0"/>
                                          </p:stCondLst>
                                        </p:cTn>
                                        <p:tgtEl>
                                          <p:spTgt spid="36"/>
                                        </p:tgtEl>
                                        <p:attrNameLst>
                                          <p:attrName>r</p:attrName>
                                        </p:attrNameLst>
                                      </p:cBhvr>
                                    </p:animRot>
                                  </p:childTnLst>
                                </p:cTn>
                              </p:par>
                            </p:childTnLst>
                          </p:cTn>
                        </p:par>
                        <p:par>
                          <p:cTn id="24" fill="hold">
                            <p:stCondLst>
                              <p:cond delay="2299"/>
                            </p:stCondLst>
                            <p:childTnLst>
                              <p:par>
                                <p:cTn id="25" presetID="36" presetClass="emph" presetSubtype="0" fill="hold" grpId="1" nodeType="afterEffect">
                                  <p:stCondLst>
                                    <p:cond delay="0"/>
                                  </p:stCondLst>
                                  <p:iterate type="lt">
                                    <p:tmPct val="10000"/>
                                  </p:iterate>
                                  <p:childTnLst>
                                    <p:animScale>
                                      <p:cBhvr>
                                        <p:cTn id="26" dur="250" autoRev="1" fill="hold">
                                          <p:stCondLst>
                                            <p:cond delay="0"/>
                                          </p:stCondLst>
                                        </p:cTn>
                                        <p:tgtEl>
                                          <p:spTgt spid="36"/>
                                        </p:tgtEl>
                                      </p:cBhvr>
                                      <p:to x="80000" y="100000"/>
                                    </p:animScale>
                                    <p:anim by="(#ppt_w*0.10)" calcmode="lin" valueType="num">
                                      <p:cBhvr>
                                        <p:cTn id="27" dur="250" autoRev="1" fill="hold">
                                          <p:stCondLst>
                                            <p:cond delay="0"/>
                                          </p:stCondLst>
                                        </p:cTn>
                                        <p:tgtEl>
                                          <p:spTgt spid="36"/>
                                        </p:tgtEl>
                                        <p:attrNameLst>
                                          <p:attrName>ppt_x</p:attrName>
                                        </p:attrNameLst>
                                      </p:cBhvr>
                                    </p:anim>
                                    <p:anim by="(-#ppt_w*0.10)" calcmode="lin" valueType="num">
                                      <p:cBhvr>
                                        <p:cTn id="28" dur="250" autoRev="1" fill="hold">
                                          <p:stCondLst>
                                            <p:cond delay="0"/>
                                          </p:stCondLst>
                                        </p:cTn>
                                        <p:tgtEl>
                                          <p:spTgt spid="36"/>
                                        </p:tgtEl>
                                        <p:attrNameLst>
                                          <p:attrName>ppt_y</p:attrName>
                                        </p:attrNameLst>
                                      </p:cBhvr>
                                    </p:anim>
                                    <p:animRot by="-480000">
                                      <p:cBhvr>
                                        <p:cTn id="29" dur="250" autoRev="1" fill="hold">
                                          <p:stCondLst>
                                            <p:cond delay="0"/>
                                          </p:stCondLst>
                                        </p:cTn>
                                        <p:tgtEl>
                                          <p:spTgt spid="36"/>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6">
                                            <p:txEl>
                                              <p:pRg st="0" end="0"/>
                                            </p:txEl>
                                          </p:spTgt>
                                        </p:tgtEl>
                                        <p:attrNameLst>
                                          <p:attrName>style.visibility</p:attrName>
                                        </p:attrNameLst>
                                      </p:cBhvr>
                                      <p:to>
                                        <p:strVal val="visible"/>
                                      </p:to>
                                    </p:set>
                                    <p:anim calcmode="lin" valueType="num">
                                      <p:cBhvr additive="base">
                                        <p:cTn id="34"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5" grpId="0"/>
      <p:bldP spid="36" grpId="0"/>
      <p:bldP spid="36"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p:cNvSpPr txBox="1"/>
          <p:nvPr/>
        </p:nvSpPr>
        <p:spPr>
          <a:xfrm>
            <a:off x="179512" y="76047"/>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b="1" dirty="0">
                <a:solidFill>
                  <a:schemeClr val="bg1">
                    <a:lumMod val="50000"/>
                  </a:schemeClr>
                </a:solidFill>
                <a:latin typeface="微软雅黑" panose="020B0503020204020204" pitchFamily="34" charset="-122"/>
                <a:ea typeface="微软雅黑" panose="020B0503020204020204" pitchFamily="34" charset="-122"/>
              </a:rPr>
              <a:t>原理设计</a:t>
            </a:r>
            <a:endParaRPr lang="en-GB"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026" name="图片 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0746" y="2643758"/>
            <a:ext cx="4471454" cy="241789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rot="10800000" flipV="1">
            <a:off x="1619672" y="699542"/>
            <a:ext cx="5298296"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1" i="0" u="none" strike="noStrike" cap="none" normalizeH="0" baseline="0" dirty="0">
                <a:ln>
                  <a:noFill/>
                </a:ln>
                <a:solidFill>
                  <a:schemeClr val="tx1"/>
                </a:solidFill>
                <a:effectLst/>
                <a:latin typeface="等线" panose="02010600030101010101" pitchFamily="2" charset="-122"/>
                <a:ea typeface="等线" panose="02010600030101010101" pitchFamily="2" charset="-122"/>
                <a:cs typeface="Times New Roman" panose="02020603050405020304" pitchFamily="18" charset="0"/>
              </a:rPr>
              <a:t>基本假设</a:t>
            </a:r>
            <a:r>
              <a:rPr kumimoji="0" lang="zh-CN" altLang="zh-CN" sz="1600" b="0" i="0" u="none" strike="noStrike" cap="none" normalizeH="0" baseline="0" dirty="0">
                <a:ln>
                  <a:noFill/>
                </a:ln>
                <a:solidFill>
                  <a:schemeClr val="tx1"/>
                </a:solidFill>
                <a:effectLst/>
                <a:latin typeface="等线" panose="02010600030101010101" pitchFamily="2" charset="-122"/>
                <a:ea typeface="等线" panose="02010600030101010101" pitchFamily="2" charset="-122"/>
                <a:cs typeface="Times New Roman" panose="02020603050405020304" pitchFamily="18" charset="0"/>
              </a:rPr>
              <a:t>：考虑到车型复杂性与时间有限，我组以排队车辆数代替实际排队车队的长度进行排队长度的替换测量。</a:t>
            </a:r>
            <a:endParaRPr kumimoji="0" lang="zh-CN" altLang="zh-CN"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600" b="1" i="0" u="none" strike="noStrike" cap="none" normalizeH="0" baseline="0" dirty="0">
              <a:ln>
                <a:noFill/>
              </a:ln>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600" b="1" i="0" u="none" strike="noStrike" cap="none" normalizeH="0" baseline="0" dirty="0">
                <a:ln>
                  <a:noFill/>
                </a:ln>
                <a:solidFill>
                  <a:schemeClr val="tx1"/>
                </a:solidFill>
                <a:effectLst/>
                <a:latin typeface="等线" panose="02010600030101010101" pitchFamily="2" charset="-122"/>
                <a:ea typeface="等线" panose="02010600030101010101" pitchFamily="2" charset="-122"/>
                <a:cs typeface="Times New Roman" panose="02020603050405020304" pitchFamily="18" charset="0"/>
              </a:rPr>
              <a:t>数据可视化</a:t>
            </a:r>
            <a:r>
              <a:rPr kumimoji="0" lang="zh-CN" altLang="zh-CN" sz="1600" b="0" i="0" u="none" strike="noStrike" cap="none" normalizeH="0" baseline="0" dirty="0">
                <a:ln>
                  <a:noFill/>
                </a:ln>
                <a:solidFill>
                  <a:schemeClr val="tx1"/>
                </a:solidFill>
                <a:effectLst/>
                <a:latin typeface="等线" panose="02010600030101010101" pitchFamily="2" charset="-122"/>
                <a:ea typeface="等线" panose="02010600030101010101" pitchFamily="2" charset="-122"/>
                <a:cs typeface="Times New Roman" panose="02020603050405020304" pitchFamily="18" charset="0"/>
              </a:rPr>
              <a:t>：排队长度是随时间连续性变化的物理量。在调查期间，我们通过拍摄各车道实时视频，设定一套针对各车型的长度计算标准，可将所测车辆数转化为实时排队长度。</a:t>
            </a:r>
            <a:endParaRPr kumimoji="0" lang="zh-CN" altLang="zh-CN"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0" dur="500"/>
                                        <p:tgtEl>
                                          <p:spTgt spid="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strVal val="#ppt_w*0.70"/>
                                          </p:val>
                                        </p:tav>
                                        <p:tav tm="100000">
                                          <p:val>
                                            <p:strVal val="#ppt_w"/>
                                          </p:val>
                                        </p:tav>
                                      </p:tavLst>
                                    </p:anim>
                                    <p:anim calcmode="lin" valueType="num">
                                      <p:cBhvr>
                                        <p:cTn id="16" dur="1000" fill="hold"/>
                                        <p:tgtEl>
                                          <p:spTgt spid="1026"/>
                                        </p:tgtEl>
                                        <p:attrNameLst>
                                          <p:attrName>ppt_h</p:attrName>
                                        </p:attrNameLst>
                                      </p:cBhvr>
                                      <p:tavLst>
                                        <p:tav tm="0">
                                          <p:val>
                                            <p:strVal val="#ppt_h"/>
                                          </p:val>
                                        </p:tav>
                                        <p:tav tm="100000">
                                          <p:val>
                                            <p:strVal val="#ppt_h"/>
                                          </p:val>
                                        </p:tav>
                                      </p:tavLst>
                                    </p:anim>
                                    <p:animEffect transition="in" filter="fade">
                                      <p:cBhvr>
                                        <p:cTn id="17"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48433F9-B402-47C4-992D-FA76FB4541E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15616" y="739612"/>
            <a:ext cx="5966792" cy="3920370"/>
          </a:xfrm>
          <a:prstGeom prst="rect">
            <a:avLst/>
          </a:prstGeom>
          <a:noFill/>
          <a:ln>
            <a:noFill/>
          </a:ln>
        </p:spPr>
      </p:pic>
      <p:sp>
        <p:nvSpPr>
          <p:cNvPr id="3" name="文本框 2">
            <a:extLst>
              <a:ext uri="{FF2B5EF4-FFF2-40B4-BE49-F238E27FC236}">
                <a16:creationId xmlns:a16="http://schemas.microsoft.com/office/drawing/2014/main" id="{03715E51-C672-48D9-833A-F4B92D640842}"/>
              </a:ext>
            </a:extLst>
          </p:cNvPr>
          <p:cNvSpPr txBox="1"/>
          <p:nvPr/>
        </p:nvSpPr>
        <p:spPr>
          <a:xfrm>
            <a:off x="1763688" y="339502"/>
            <a:ext cx="4248472" cy="400110"/>
          </a:xfrm>
          <a:prstGeom prst="rect">
            <a:avLst/>
          </a:prstGeom>
          <a:noFill/>
        </p:spPr>
        <p:txBody>
          <a:bodyPr wrap="square" rtlCol="0">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统计表格模板</a:t>
            </a:r>
          </a:p>
        </p:txBody>
      </p:sp>
    </p:spTree>
    <p:extLst>
      <p:ext uri="{BB962C8B-B14F-4D97-AF65-F5344CB8AC3E}">
        <p14:creationId xmlns:p14="http://schemas.microsoft.com/office/powerpoint/2010/main" val="169313420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4">
              <a:extLst>
                <a:ext uri="{28A0092B-C50C-407E-A947-70E740481C1C}">
                  <a14:useLocalDpi xmlns:a14="http://schemas.microsoft.com/office/drawing/2010/main" val="0"/>
                </a:ext>
              </a:extLst>
            </a:blip>
            <a:srcRect/>
            <a:stretch>
              <a:fillRect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570" y="-69388"/>
            <a:ext cx="7080370" cy="5212889"/>
            <a:chOff x="-44570" y="7938"/>
            <a:chExt cx="7080370" cy="5135563"/>
          </a:xfrm>
        </p:grpSpPr>
        <p:sp>
          <p:nvSpPr>
            <p:cNvPr id="8" name="任意多边形: 形状 7"/>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9"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矩形 34"/>
          <p:cNvSpPr/>
          <p:nvPr/>
        </p:nvSpPr>
        <p:spPr>
          <a:xfrm>
            <a:off x="2101664" y="1491630"/>
            <a:ext cx="2674451" cy="1323439"/>
          </a:xfrm>
          <a:prstGeom prst="rect">
            <a:avLst/>
          </a:prstGeom>
        </p:spPr>
        <p:txBody>
          <a:bodyPr wrap="square">
            <a:spAutoFit/>
          </a:bodyPr>
          <a:lstStyle/>
          <a:p>
            <a:pPr fontAlgn="auto">
              <a:spcBef>
                <a:spcPts val="0"/>
              </a:spcBef>
              <a:spcAft>
                <a:spcPts val="0"/>
              </a:spcAft>
              <a:defRPr/>
            </a:pPr>
            <a:r>
              <a:rPr lang="en-US" altLang="zh-CN" sz="8000" b="1" spc="300" dirty="0">
                <a:solidFill>
                  <a:schemeClr val="bg1"/>
                </a:solidFill>
                <a:latin typeface="+mj-lt"/>
                <a:cs typeface="+mn-ea"/>
                <a:sym typeface="+mn-lt"/>
              </a:rPr>
              <a:t>05</a:t>
            </a:r>
            <a:endParaRPr lang="zh-CN" altLang="en-US" sz="8000" b="1" spc="300" dirty="0">
              <a:solidFill>
                <a:schemeClr val="bg1"/>
              </a:solidFill>
              <a:latin typeface="+mj-lt"/>
              <a:cs typeface="+mn-ea"/>
              <a:sym typeface="+mn-lt"/>
            </a:endParaRPr>
          </a:p>
        </p:txBody>
      </p:sp>
      <p:sp>
        <p:nvSpPr>
          <p:cNvPr id="36" name="TextBox 7"/>
          <p:cNvSpPr>
            <a:spLocks noChangeArrowheads="1"/>
          </p:cNvSpPr>
          <p:nvPr/>
        </p:nvSpPr>
        <p:spPr bwMode="auto">
          <a:xfrm>
            <a:off x="383627" y="2626906"/>
            <a:ext cx="4392488"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dirty="0">
                <a:solidFill>
                  <a:srgbClr val="FFAD2D"/>
                </a:solidFill>
                <a:latin typeface="微软雅黑" panose="020B0503020204020204" pitchFamily="34" charset="-122"/>
                <a:ea typeface="微软雅黑" panose="020B0503020204020204" pitchFamily="34" charset="-122"/>
                <a:cs typeface="+mn-ea"/>
                <a:sym typeface="+mn-lt"/>
              </a:rPr>
              <a:t>后期工作</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randombar(horizontal)">
                                      <p:cBhvr>
                                        <p:cTn id="16" dur="500"/>
                                        <p:tgtEl>
                                          <p:spTgt spid="35"/>
                                        </p:tgtEl>
                                      </p:cBhvr>
                                    </p:animEffect>
                                  </p:childTnLst>
                                </p:cTn>
                              </p:par>
                            </p:childTnLst>
                          </p:cTn>
                        </p:par>
                        <p:par>
                          <p:cTn id="17" fill="hold">
                            <p:stCondLst>
                              <p:cond delay="10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6"/>
                                        </p:tgtEl>
                                        <p:attrNameLst>
                                          <p:attrName>style.visibility</p:attrName>
                                        </p:attrNameLst>
                                      </p:cBhvr>
                                      <p:to>
                                        <p:strVal val="visible"/>
                                      </p:to>
                                    </p:set>
                                    <p:anim by="(-#ppt_w*2)" calcmode="lin" valueType="num">
                                      <p:cBhvr rctx="PPT">
                                        <p:cTn id="20" dur="500" autoRev="1" fill="hold">
                                          <p:stCondLst>
                                            <p:cond delay="0"/>
                                          </p:stCondLst>
                                        </p:cTn>
                                        <p:tgtEl>
                                          <p:spTgt spid="36"/>
                                        </p:tgtEl>
                                        <p:attrNameLst>
                                          <p:attrName>ppt_w</p:attrName>
                                        </p:attrNameLst>
                                      </p:cBhvr>
                                    </p:anim>
                                    <p:anim by="(#ppt_w*0.50)" calcmode="lin" valueType="num">
                                      <p:cBhvr>
                                        <p:cTn id="21" dur="500" decel="50000" autoRev="1" fill="hold">
                                          <p:stCondLst>
                                            <p:cond delay="0"/>
                                          </p:stCondLst>
                                        </p:cTn>
                                        <p:tgtEl>
                                          <p:spTgt spid="36"/>
                                        </p:tgtEl>
                                        <p:attrNameLst>
                                          <p:attrName>ppt_x</p:attrName>
                                        </p:attrNameLst>
                                      </p:cBhvr>
                                    </p:anim>
                                    <p:anim from="(-#ppt_h/2)" to="(#ppt_y)" calcmode="lin" valueType="num">
                                      <p:cBhvr>
                                        <p:cTn id="22" dur="1000" fill="hold">
                                          <p:stCondLst>
                                            <p:cond delay="0"/>
                                          </p:stCondLst>
                                        </p:cTn>
                                        <p:tgtEl>
                                          <p:spTgt spid="36"/>
                                        </p:tgtEl>
                                        <p:attrNameLst>
                                          <p:attrName>ppt_y</p:attrName>
                                        </p:attrNameLst>
                                      </p:cBhvr>
                                    </p:anim>
                                    <p:animRot by="21600000">
                                      <p:cBhvr>
                                        <p:cTn id="23" dur="1000" fill="hold">
                                          <p:stCondLst>
                                            <p:cond delay="0"/>
                                          </p:stCondLst>
                                        </p:cTn>
                                        <p:tgtEl>
                                          <p:spTgt spid="36"/>
                                        </p:tgtEl>
                                        <p:attrNameLst>
                                          <p:attrName>r</p:attrName>
                                        </p:attrNameLst>
                                      </p:cBhvr>
                                    </p:animRot>
                                  </p:childTnLst>
                                </p:cTn>
                              </p:par>
                            </p:childTnLst>
                          </p:cTn>
                        </p:par>
                        <p:par>
                          <p:cTn id="24" fill="hold">
                            <p:stCondLst>
                              <p:cond delay="2299"/>
                            </p:stCondLst>
                            <p:childTnLst>
                              <p:par>
                                <p:cTn id="25" presetID="36" presetClass="emph" presetSubtype="0" fill="hold" grpId="1" nodeType="afterEffect">
                                  <p:stCondLst>
                                    <p:cond delay="0"/>
                                  </p:stCondLst>
                                  <p:iterate type="lt">
                                    <p:tmPct val="10000"/>
                                  </p:iterate>
                                  <p:childTnLst>
                                    <p:animScale>
                                      <p:cBhvr>
                                        <p:cTn id="26" dur="250" autoRev="1" fill="hold">
                                          <p:stCondLst>
                                            <p:cond delay="0"/>
                                          </p:stCondLst>
                                        </p:cTn>
                                        <p:tgtEl>
                                          <p:spTgt spid="36"/>
                                        </p:tgtEl>
                                      </p:cBhvr>
                                      <p:to x="80000" y="100000"/>
                                    </p:animScale>
                                    <p:anim by="(#ppt_w*0.10)" calcmode="lin" valueType="num">
                                      <p:cBhvr>
                                        <p:cTn id="27" dur="250" autoRev="1" fill="hold">
                                          <p:stCondLst>
                                            <p:cond delay="0"/>
                                          </p:stCondLst>
                                        </p:cTn>
                                        <p:tgtEl>
                                          <p:spTgt spid="36"/>
                                        </p:tgtEl>
                                        <p:attrNameLst>
                                          <p:attrName>ppt_x</p:attrName>
                                        </p:attrNameLst>
                                      </p:cBhvr>
                                    </p:anim>
                                    <p:anim by="(-#ppt_w*0.10)" calcmode="lin" valueType="num">
                                      <p:cBhvr>
                                        <p:cTn id="28" dur="250" autoRev="1" fill="hold">
                                          <p:stCondLst>
                                            <p:cond delay="0"/>
                                          </p:stCondLst>
                                        </p:cTn>
                                        <p:tgtEl>
                                          <p:spTgt spid="36"/>
                                        </p:tgtEl>
                                        <p:attrNameLst>
                                          <p:attrName>ppt_y</p:attrName>
                                        </p:attrNameLst>
                                      </p:cBhvr>
                                    </p:anim>
                                    <p:animRot by="-480000">
                                      <p:cBhvr>
                                        <p:cTn id="29" dur="250" autoRev="1" fill="hold">
                                          <p:stCondLst>
                                            <p:cond delay="0"/>
                                          </p:stCondLst>
                                        </p:cTn>
                                        <p:tgtEl>
                                          <p:spTgt spid="36"/>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6">
                                            <p:txEl>
                                              <p:pRg st="0" end="0"/>
                                            </p:txEl>
                                          </p:spTgt>
                                        </p:tgtEl>
                                        <p:attrNameLst>
                                          <p:attrName>style.visibility</p:attrName>
                                        </p:attrNameLst>
                                      </p:cBhvr>
                                      <p:to>
                                        <p:strVal val="visible"/>
                                      </p:to>
                                    </p:set>
                                    <p:anim calcmode="lin" valueType="num">
                                      <p:cBhvr additive="base">
                                        <p:cTn id="34"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5" grpId="0"/>
      <p:bldP spid="36" grpId="0"/>
      <p:bldP spid="36"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bg1">
                    <a:lumMod val="50000"/>
                  </a:schemeClr>
                </a:solidFill>
                <a:latin typeface="微软雅黑" panose="020B0503020204020204" pitchFamily="34" charset="-122"/>
                <a:ea typeface="微软雅黑" panose="020B0503020204020204" pitchFamily="34" charset="-122"/>
              </a:rPr>
              <a:t>后期工作</a:t>
            </a:r>
          </a:p>
        </p:txBody>
      </p:sp>
      <p:sp>
        <p:nvSpPr>
          <p:cNvPr id="5" name="Oval 24"/>
          <p:cNvSpPr/>
          <p:nvPr/>
        </p:nvSpPr>
        <p:spPr bwMode="auto">
          <a:xfrm flipH="1">
            <a:off x="2070948" y="823073"/>
            <a:ext cx="145189" cy="145192"/>
          </a:xfrm>
          <a:prstGeom prst="ellipse">
            <a:avLst/>
          </a:prstGeom>
          <a:solidFill>
            <a:srgbClr val="768EA9"/>
          </a:solidFill>
          <a:ln w="9525">
            <a:noFill/>
            <a:round/>
          </a:ln>
        </p:spPr>
        <p:txBody>
          <a:bodyPr anchor="ctr"/>
          <a:lstStyle/>
          <a:p>
            <a:pPr algn="ctr"/>
            <a:endParaRPr/>
          </a:p>
        </p:txBody>
      </p:sp>
      <p:sp>
        <p:nvSpPr>
          <p:cNvPr id="6" name="TextBox 32"/>
          <p:cNvSpPr txBox="1"/>
          <p:nvPr/>
        </p:nvSpPr>
        <p:spPr bwMode="auto">
          <a:xfrm>
            <a:off x="2045312" y="716619"/>
            <a:ext cx="6032228" cy="379477"/>
          </a:xfrm>
          <a:prstGeom prst="rect">
            <a:avLst/>
          </a:prstGeom>
          <a:noFill/>
        </p:spPr>
        <p:txBody>
          <a:bodyPr wrap="square" lIns="360000" tIns="46800" rIns="90000" bIns="46800">
            <a:noAutofit/>
          </a:bodyPr>
          <a:lstStyle/>
          <a:p>
            <a:pPr lvl="0"/>
            <a:r>
              <a:rPr lang="zh-CN" altLang="zh-CN" dirty="0"/>
              <a:t>对视频资料进行人工计数，填入</a:t>
            </a:r>
            <a:r>
              <a:rPr lang="zh-CN" altLang="en-US" dirty="0"/>
              <a:t>上述</a:t>
            </a:r>
            <a:r>
              <a:rPr lang="zh-CN" altLang="zh-CN" dirty="0"/>
              <a:t>表格。</a:t>
            </a:r>
          </a:p>
        </p:txBody>
      </p:sp>
      <p:sp>
        <p:nvSpPr>
          <p:cNvPr id="9" name="Oval 24"/>
          <p:cNvSpPr/>
          <p:nvPr/>
        </p:nvSpPr>
        <p:spPr bwMode="auto">
          <a:xfrm flipH="1">
            <a:off x="2075986" y="1283927"/>
            <a:ext cx="145189" cy="145192"/>
          </a:xfrm>
          <a:prstGeom prst="ellipse">
            <a:avLst/>
          </a:prstGeom>
          <a:solidFill>
            <a:srgbClr val="768EA9"/>
          </a:solidFill>
          <a:ln w="9525">
            <a:noFill/>
            <a:round/>
          </a:ln>
        </p:spPr>
        <p:txBody>
          <a:bodyPr anchor="ctr"/>
          <a:lstStyle/>
          <a:p>
            <a:pPr algn="ctr"/>
            <a:endParaRPr/>
          </a:p>
        </p:txBody>
      </p:sp>
      <p:sp>
        <p:nvSpPr>
          <p:cNvPr id="10" name="TextBox 32"/>
          <p:cNvSpPr txBox="1"/>
          <p:nvPr/>
        </p:nvSpPr>
        <p:spPr bwMode="auto">
          <a:xfrm>
            <a:off x="2063810" y="1155114"/>
            <a:ext cx="5832453" cy="615269"/>
          </a:xfrm>
          <a:prstGeom prst="rect">
            <a:avLst/>
          </a:prstGeom>
          <a:noFill/>
        </p:spPr>
        <p:txBody>
          <a:bodyPr wrap="square" lIns="360000" tIns="46800" rIns="90000" bIns="46800">
            <a:noAutofit/>
          </a:bodyPr>
          <a:lstStyle/>
          <a:p>
            <a:pPr lvl="0"/>
            <a:r>
              <a:rPr lang="zh-CN" altLang="zh-CN" dirty="0"/>
              <a:t>运用统计数据计算所测时段各车道的最大排队长度。</a:t>
            </a:r>
          </a:p>
        </p:txBody>
      </p:sp>
      <p:sp>
        <p:nvSpPr>
          <p:cNvPr id="11" name="Oval 24"/>
          <p:cNvSpPr/>
          <p:nvPr/>
        </p:nvSpPr>
        <p:spPr bwMode="auto">
          <a:xfrm flipH="1">
            <a:off x="2070948" y="1762173"/>
            <a:ext cx="145189" cy="145192"/>
          </a:xfrm>
          <a:prstGeom prst="ellipse">
            <a:avLst/>
          </a:prstGeom>
          <a:solidFill>
            <a:srgbClr val="768EA9"/>
          </a:solidFill>
          <a:ln w="9525">
            <a:noFill/>
            <a:round/>
          </a:ln>
        </p:spPr>
        <p:txBody>
          <a:bodyPr anchor="ctr"/>
          <a:lstStyle/>
          <a:p>
            <a:pPr algn="ctr"/>
            <a:endParaRPr/>
          </a:p>
        </p:txBody>
      </p:sp>
      <p:sp>
        <p:nvSpPr>
          <p:cNvPr id="12" name="TextBox 32"/>
          <p:cNvSpPr txBox="1"/>
          <p:nvPr/>
        </p:nvSpPr>
        <p:spPr bwMode="auto">
          <a:xfrm>
            <a:off x="2032201" y="1578672"/>
            <a:ext cx="6292850" cy="641048"/>
          </a:xfrm>
          <a:prstGeom prst="rect">
            <a:avLst/>
          </a:prstGeom>
          <a:noFill/>
        </p:spPr>
        <p:txBody>
          <a:bodyPr wrap="square" lIns="360000" tIns="46800" rIns="90000" bIns="46800">
            <a:noAutofit/>
          </a:bodyPr>
          <a:lstStyle/>
          <a:p>
            <a:pPr lvl="0"/>
            <a:r>
              <a:rPr lang="zh-CN" altLang="zh-CN" dirty="0"/>
              <a:t>对比分析在同一时间段上，中山大道路段和车陂路段的最大排队长度，从而探究两个方向的绿信比设置是否合理。</a:t>
            </a:r>
          </a:p>
        </p:txBody>
      </p:sp>
      <p:sp>
        <p:nvSpPr>
          <p:cNvPr id="13" name="Oval 24"/>
          <p:cNvSpPr/>
          <p:nvPr/>
        </p:nvSpPr>
        <p:spPr bwMode="auto">
          <a:xfrm flipH="1">
            <a:off x="2070947" y="2362401"/>
            <a:ext cx="145189" cy="145192"/>
          </a:xfrm>
          <a:prstGeom prst="ellipse">
            <a:avLst/>
          </a:prstGeom>
          <a:solidFill>
            <a:srgbClr val="768EA9"/>
          </a:solidFill>
          <a:ln w="9525">
            <a:noFill/>
            <a:round/>
          </a:ln>
        </p:spPr>
        <p:txBody>
          <a:bodyPr anchor="ctr"/>
          <a:lstStyle/>
          <a:p>
            <a:pPr algn="ctr"/>
            <a:endParaRPr/>
          </a:p>
        </p:txBody>
      </p:sp>
      <p:sp>
        <p:nvSpPr>
          <p:cNvPr id="14" name="文本框 13"/>
          <p:cNvSpPr txBox="1"/>
          <p:nvPr/>
        </p:nvSpPr>
        <p:spPr>
          <a:xfrm>
            <a:off x="2304319" y="2321965"/>
            <a:ext cx="6012815" cy="369332"/>
          </a:xfrm>
          <a:prstGeom prst="rect">
            <a:avLst/>
          </a:prstGeom>
          <a:noFill/>
        </p:spPr>
        <p:txBody>
          <a:bodyPr wrap="square" rtlCol="0">
            <a:spAutoFit/>
          </a:bodyPr>
          <a:lstStyle/>
          <a:p>
            <a:r>
              <a:rPr lang="zh-CN" altLang="zh-CN" dirty="0"/>
              <a:t>对比最大排队长度在早高峰时段和低峰时段的差异</a:t>
            </a:r>
            <a:r>
              <a:rPr lang="zh-CN" altLang="zh-CN" sz="1800" dirty="0"/>
              <a:t>。</a:t>
            </a:r>
          </a:p>
        </p:txBody>
      </p:sp>
      <p:sp>
        <p:nvSpPr>
          <p:cNvPr id="15" name="Oval 24"/>
          <p:cNvSpPr/>
          <p:nvPr/>
        </p:nvSpPr>
        <p:spPr bwMode="auto">
          <a:xfrm flipH="1">
            <a:off x="2070947" y="2939301"/>
            <a:ext cx="145189" cy="145192"/>
          </a:xfrm>
          <a:prstGeom prst="ellipse">
            <a:avLst/>
          </a:prstGeom>
          <a:solidFill>
            <a:srgbClr val="768EA9"/>
          </a:solidFill>
          <a:ln w="9525">
            <a:noFill/>
            <a:round/>
          </a:ln>
        </p:spPr>
        <p:txBody>
          <a:bodyPr anchor="ctr"/>
          <a:lstStyle/>
          <a:p>
            <a:pPr algn="ctr"/>
            <a:endParaRPr/>
          </a:p>
        </p:txBody>
      </p:sp>
      <p:sp>
        <p:nvSpPr>
          <p:cNvPr id="16" name="文本框 15"/>
          <p:cNvSpPr txBox="1"/>
          <p:nvPr/>
        </p:nvSpPr>
        <p:spPr>
          <a:xfrm>
            <a:off x="2304318" y="2830127"/>
            <a:ext cx="6012815" cy="369332"/>
          </a:xfrm>
          <a:prstGeom prst="rect">
            <a:avLst/>
          </a:prstGeom>
          <a:noFill/>
        </p:spPr>
        <p:txBody>
          <a:bodyPr wrap="square" rtlCol="0">
            <a:spAutoFit/>
          </a:bodyPr>
          <a:lstStyle/>
          <a:p>
            <a:r>
              <a:rPr lang="zh-CN" altLang="zh-CN" dirty="0"/>
              <a:t>探索出租车在排队车流中的占比与最大排队长度的关系</a:t>
            </a:r>
            <a:r>
              <a:rPr lang="zh-CN" altLang="zh-CN" sz="1800" dirty="0"/>
              <a:t>。</a:t>
            </a:r>
          </a:p>
        </p:txBody>
      </p:sp>
      <p:sp>
        <p:nvSpPr>
          <p:cNvPr id="17" name="Oval 24">
            <a:extLst>
              <a:ext uri="{FF2B5EF4-FFF2-40B4-BE49-F238E27FC236}">
                <a16:creationId xmlns:a16="http://schemas.microsoft.com/office/drawing/2014/main" id="{4D31B740-1C06-4CE2-BDEE-4636F0B3D203}"/>
              </a:ext>
            </a:extLst>
          </p:cNvPr>
          <p:cNvSpPr/>
          <p:nvPr/>
        </p:nvSpPr>
        <p:spPr bwMode="auto">
          <a:xfrm flipH="1">
            <a:off x="2070947" y="3528691"/>
            <a:ext cx="145189" cy="145192"/>
          </a:xfrm>
          <a:prstGeom prst="ellipse">
            <a:avLst/>
          </a:prstGeom>
          <a:solidFill>
            <a:srgbClr val="768EA9"/>
          </a:solidFill>
          <a:ln w="9525">
            <a:noFill/>
            <a:round/>
          </a:ln>
        </p:spPr>
        <p:txBody>
          <a:bodyPr anchor="ctr"/>
          <a:lstStyle/>
          <a:p>
            <a:pPr algn="ctr"/>
            <a:endParaRPr/>
          </a:p>
        </p:txBody>
      </p:sp>
      <p:sp>
        <p:nvSpPr>
          <p:cNvPr id="18" name="文本框 17">
            <a:extLst>
              <a:ext uri="{FF2B5EF4-FFF2-40B4-BE49-F238E27FC236}">
                <a16:creationId xmlns:a16="http://schemas.microsoft.com/office/drawing/2014/main" id="{157321E2-2246-4EC7-BB89-3D20A1AD96DA}"/>
              </a:ext>
            </a:extLst>
          </p:cNvPr>
          <p:cNvSpPr txBox="1"/>
          <p:nvPr/>
        </p:nvSpPr>
        <p:spPr>
          <a:xfrm>
            <a:off x="2323733" y="3410335"/>
            <a:ext cx="5848668" cy="646331"/>
          </a:xfrm>
          <a:prstGeom prst="rect">
            <a:avLst/>
          </a:prstGeom>
          <a:noFill/>
        </p:spPr>
        <p:txBody>
          <a:bodyPr wrap="square" rtlCol="0">
            <a:spAutoFit/>
          </a:bodyPr>
          <a:lstStyle/>
          <a:p>
            <a:pPr lvl="0"/>
            <a:r>
              <a:rPr lang="zh-CN" altLang="zh-CN" dirty="0"/>
              <a:t>探索出租车在排队队尾的分布规律与最大排队长度可能存在的关系。</a:t>
            </a:r>
          </a:p>
        </p:txBody>
      </p:sp>
      <p:sp>
        <p:nvSpPr>
          <p:cNvPr id="19" name="文本框 18">
            <a:extLst>
              <a:ext uri="{FF2B5EF4-FFF2-40B4-BE49-F238E27FC236}">
                <a16:creationId xmlns:a16="http://schemas.microsoft.com/office/drawing/2014/main" id="{CBF7BF25-D980-4576-A59D-51313E129F77}"/>
              </a:ext>
            </a:extLst>
          </p:cNvPr>
          <p:cNvSpPr txBox="1"/>
          <p:nvPr/>
        </p:nvSpPr>
        <p:spPr>
          <a:xfrm>
            <a:off x="2304318" y="4056666"/>
            <a:ext cx="5848668" cy="646331"/>
          </a:xfrm>
          <a:prstGeom prst="rect">
            <a:avLst/>
          </a:prstGeom>
          <a:noFill/>
        </p:spPr>
        <p:txBody>
          <a:bodyPr wrap="square" rtlCol="0">
            <a:spAutoFit/>
          </a:bodyPr>
          <a:lstStyle/>
          <a:p>
            <a:pPr lvl="0"/>
            <a:r>
              <a:rPr lang="zh-CN" altLang="zh-CN" dirty="0"/>
              <a:t>利用</a:t>
            </a:r>
            <a:r>
              <a:rPr lang="en-US" altLang="zh-CN" dirty="0"/>
              <a:t>4</a:t>
            </a:r>
            <a:r>
              <a:rPr lang="zh-CN" altLang="zh-CN" dirty="0"/>
              <a:t>，</a:t>
            </a:r>
            <a:r>
              <a:rPr lang="en-US" altLang="zh-CN" dirty="0"/>
              <a:t>5</a:t>
            </a:r>
            <a:r>
              <a:rPr lang="zh-CN" altLang="zh-CN" dirty="0"/>
              <a:t>的结果，通过出租车的</a:t>
            </a:r>
            <a:r>
              <a:rPr lang="en-US" altLang="zh-CN" dirty="0"/>
              <a:t>GPS</a:t>
            </a:r>
            <a:r>
              <a:rPr lang="zh-CN" altLang="zh-CN" dirty="0"/>
              <a:t>信息估算该交叉口车道的最大排队长度，进一步则可以预测路段的拥挤情况。</a:t>
            </a:r>
          </a:p>
        </p:txBody>
      </p:sp>
      <p:sp>
        <p:nvSpPr>
          <p:cNvPr id="20" name="Oval 24">
            <a:extLst>
              <a:ext uri="{FF2B5EF4-FFF2-40B4-BE49-F238E27FC236}">
                <a16:creationId xmlns:a16="http://schemas.microsoft.com/office/drawing/2014/main" id="{D710B773-5359-436D-9157-99924AB982AB}"/>
              </a:ext>
            </a:extLst>
          </p:cNvPr>
          <p:cNvSpPr/>
          <p:nvPr/>
        </p:nvSpPr>
        <p:spPr bwMode="auto">
          <a:xfrm flipH="1">
            <a:off x="2070946" y="4175235"/>
            <a:ext cx="145189" cy="145192"/>
          </a:xfrm>
          <a:prstGeom prst="ellipse">
            <a:avLst/>
          </a:prstGeom>
          <a:solidFill>
            <a:srgbClr val="768EA9"/>
          </a:solidFill>
          <a:ln w="9525">
            <a:noFill/>
            <a:round/>
          </a:ln>
        </p:spPr>
        <p:txBody>
          <a:bodyPr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1000"/>
                                        <p:tgtEl>
                                          <p:spTgt spid="20"/>
                                        </p:tgtEl>
                                      </p:cBhvr>
                                    </p:animEffect>
                                    <p:anim calcmode="lin" valueType="num">
                                      <p:cBhvr>
                                        <p:cTn id="65" dur="1000" fill="hold"/>
                                        <p:tgtEl>
                                          <p:spTgt spid="20"/>
                                        </p:tgtEl>
                                        <p:attrNameLst>
                                          <p:attrName>ppt_x</p:attrName>
                                        </p:attrNameLst>
                                      </p:cBhvr>
                                      <p:tavLst>
                                        <p:tav tm="0">
                                          <p:val>
                                            <p:strVal val="#ppt_x"/>
                                          </p:val>
                                        </p:tav>
                                        <p:tav tm="100000">
                                          <p:val>
                                            <p:strVal val="#ppt_x"/>
                                          </p:val>
                                        </p:tav>
                                      </p:tavLst>
                                    </p:anim>
                                    <p:anim calcmode="lin" valueType="num">
                                      <p:cBhvr>
                                        <p:cTn id="6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bldLvl="0" animBg="1"/>
      <p:bldP spid="10" grpId="0"/>
      <p:bldP spid="11" grpId="0" bldLvl="0" animBg="1"/>
      <p:bldP spid="12" grpId="0"/>
      <p:bldP spid="13" grpId="0" bldLvl="0" animBg="1"/>
      <p:bldP spid="15" grpId="0" bldLvl="0" animBg="1"/>
      <p:bldP spid="17" grpId="0" bldLvl="0" animBg="1"/>
      <p:bldP spid="20"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6"/>
          <p:cNvSpPr/>
          <p:nvPr/>
        </p:nvSpPr>
        <p:spPr bwMode="auto">
          <a:xfrm>
            <a:off x="5613400" y="3152030"/>
            <a:ext cx="3571909" cy="1991470"/>
          </a:xfrm>
          <a:custGeom>
            <a:avLst/>
            <a:gdLst>
              <a:gd name="T0" fmla="*/ 198 w 1234"/>
              <a:gd name="T1" fmla="*/ 688 h 688"/>
              <a:gd name="T2" fmla="*/ 1234 w 1234"/>
              <a:gd name="T3" fmla="*/ 688 h 688"/>
              <a:gd name="T4" fmla="*/ 1234 w 1234"/>
              <a:gd name="T5" fmla="*/ 0 h 688"/>
              <a:gd name="T6" fmla="*/ 0 w 1234"/>
              <a:gd name="T7" fmla="*/ 513 h 688"/>
              <a:gd name="T8" fmla="*/ 198 w 1234"/>
              <a:gd name="T9" fmla="*/ 688 h 688"/>
            </a:gdLst>
            <a:ahLst/>
            <a:cxnLst>
              <a:cxn ang="0">
                <a:pos x="T0" y="T1"/>
              </a:cxn>
              <a:cxn ang="0">
                <a:pos x="T2" y="T3"/>
              </a:cxn>
              <a:cxn ang="0">
                <a:pos x="T4" y="T5"/>
              </a:cxn>
              <a:cxn ang="0">
                <a:pos x="T6" y="T7"/>
              </a:cxn>
              <a:cxn ang="0">
                <a:pos x="T8" y="T9"/>
              </a:cxn>
            </a:cxnLst>
            <a:rect l="0" t="0" r="r" b="b"/>
            <a:pathLst>
              <a:path w="1234" h="688">
                <a:moveTo>
                  <a:pt x="198" y="688"/>
                </a:moveTo>
                <a:lnTo>
                  <a:pt x="1234" y="688"/>
                </a:lnTo>
                <a:lnTo>
                  <a:pt x="1234" y="0"/>
                </a:lnTo>
                <a:lnTo>
                  <a:pt x="0" y="513"/>
                </a:lnTo>
                <a:lnTo>
                  <a:pt x="198" y="688"/>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12" name="Freeform 6"/>
          <p:cNvSpPr/>
          <p:nvPr/>
        </p:nvSpPr>
        <p:spPr bwMode="auto">
          <a:xfrm>
            <a:off x="7226334" y="4051300"/>
            <a:ext cx="1958975" cy="1092200"/>
          </a:xfrm>
          <a:custGeom>
            <a:avLst/>
            <a:gdLst>
              <a:gd name="T0" fmla="*/ 198 w 1234"/>
              <a:gd name="T1" fmla="*/ 688 h 688"/>
              <a:gd name="T2" fmla="*/ 1234 w 1234"/>
              <a:gd name="T3" fmla="*/ 688 h 688"/>
              <a:gd name="T4" fmla="*/ 1234 w 1234"/>
              <a:gd name="T5" fmla="*/ 0 h 688"/>
              <a:gd name="T6" fmla="*/ 0 w 1234"/>
              <a:gd name="T7" fmla="*/ 513 h 688"/>
              <a:gd name="T8" fmla="*/ 198 w 1234"/>
              <a:gd name="T9" fmla="*/ 688 h 688"/>
            </a:gdLst>
            <a:ahLst/>
            <a:cxnLst>
              <a:cxn ang="0">
                <a:pos x="T0" y="T1"/>
              </a:cxn>
              <a:cxn ang="0">
                <a:pos x="T2" y="T3"/>
              </a:cxn>
              <a:cxn ang="0">
                <a:pos x="T4" y="T5"/>
              </a:cxn>
              <a:cxn ang="0">
                <a:pos x="T6" y="T7"/>
              </a:cxn>
              <a:cxn ang="0">
                <a:pos x="T8" y="T9"/>
              </a:cxn>
            </a:cxnLst>
            <a:rect l="0" t="0" r="r" b="b"/>
            <a:pathLst>
              <a:path w="1234" h="688">
                <a:moveTo>
                  <a:pt x="198" y="688"/>
                </a:moveTo>
                <a:lnTo>
                  <a:pt x="1234" y="688"/>
                </a:lnTo>
                <a:lnTo>
                  <a:pt x="1234" y="0"/>
                </a:lnTo>
                <a:lnTo>
                  <a:pt x="0" y="513"/>
                </a:lnTo>
                <a:lnTo>
                  <a:pt x="198" y="688"/>
                </a:lnTo>
                <a:close/>
              </a:path>
            </a:pathLst>
          </a:custGeom>
          <a:solidFill>
            <a:schemeClr val="accent1">
              <a:lumMod val="75000"/>
            </a:schemeClr>
          </a:solidFill>
          <a:ln>
            <a:noFill/>
          </a:ln>
          <a:effectLst>
            <a:outerShdw blurRad="50800" dist="38100" dir="10800000" algn="r" rotWithShape="0">
              <a:prstClr val="black">
                <a:alpha val="40000"/>
              </a:prstClr>
            </a:outerShdw>
          </a:effectLst>
        </p:spPr>
        <p:txBody>
          <a:bodyPr vert="horz" wrap="square" lIns="91440" tIns="45720" rIns="91440" bIns="45720" numCol="1" anchor="t" anchorCtr="0" compatLnSpc="1"/>
          <a:lstStyle/>
          <a:p>
            <a:endParaRPr lang="zh-CN" altLang="en-US" sz="2000"/>
          </a:p>
        </p:txBody>
      </p:sp>
      <p:grpSp>
        <p:nvGrpSpPr>
          <p:cNvPr id="13" name="组合 12"/>
          <p:cNvGrpSpPr/>
          <p:nvPr/>
        </p:nvGrpSpPr>
        <p:grpSpPr>
          <a:xfrm>
            <a:off x="-44570" y="-69388"/>
            <a:ext cx="7080370" cy="5212889"/>
            <a:chOff x="-44570" y="7938"/>
            <a:chExt cx="7080370" cy="5135563"/>
          </a:xfrm>
        </p:grpSpPr>
        <p:sp>
          <p:nvSpPr>
            <p:cNvPr id="14" name="任意多边形: 形状 13"/>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15"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 name="组合 15"/>
          <p:cNvGrpSpPr/>
          <p:nvPr/>
        </p:nvGrpSpPr>
        <p:grpSpPr>
          <a:xfrm>
            <a:off x="13657" y="-92546"/>
            <a:ext cx="2519547" cy="1048276"/>
            <a:chOff x="-666867" y="10706"/>
            <a:chExt cx="3412084" cy="1419623"/>
          </a:xfrm>
          <a:solidFill>
            <a:schemeClr val="accent1">
              <a:lumMod val="75000"/>
            </a:schemeClr>
          </a:solidFill>
        </p:grpSpPr>
        <p:sp>
          <p:nvSpPr>
            <p:cNvPr id="17" name="等腰三角形 16"/>
            <p:cNvSpPr/>
            <p:nvPr/>
          </p:nvSpPr>
          <p:spPr>
            <a:xfrm flipV="1">
              <a:off x="-666867" y="10707"/>
              <a:ext cx="3412084" cy="1419622"/>
            </a:xfrm>
            <a:prstGeom prst="triangle">
              <a:avLst>
                <a:gd name="adj" fmla="val 26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flipV="1">
              <a:off x="-400766" y="10706"/>
              <a:ext cx="2376264" cy="988661"/>
            </a:xfrm>
            <a:prstGeom prst="triangle">
              <a:avLst>
                <a:gd name="adj" fmla="val 26879"/>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240664" y="2631662"/>
            <a:ext cx="5011353" cy="1107996"/>
          </a:xfrm>
          <a:prstGeom prst="rect">
            <a:avLst/>
          </a:prstGeom>
          <a:noFill/>
        </p:spPr>
        <p:txBody>
          <a:bodyPr wrap="square" rtlCol="0">
            <a:spAutoFit/>
          </a:bodyPr>
          <a:lstStyle/>
          <a:p>
            <a:r>
              <a:rPr kumimoji="1" lang="zh-CN" altLang="en-US" sz="3300" b="1" dirty="0">
                <a:solidFill>
                  <a:srgbClr val="FFC000"/>
                </a:solidFill>
                <a:latin typeface="微软雅黑" panose="020B0503020204020204" pitchFamily="34" charset="-122"/>
                <a:ea typeface="微软雅黑" panose="020B0503020204020204" pitchFamily="34" charset="-122"/>
              </a:rPr>
              <a:t>演示完毕 </a:t>
            </a:r>
            <a:endParaRPr kumimoji="1" lang="en-US" altLang="zh-CN" sz="3300" b="1" dirty="0">
              <a:solidFill>
                <a:srgbClr val="FFC000"/>
              </a:solidFill>
              <a:latin typeface="微软雅黑" panose="020B0503020204020204" pitchFamily="34" charset="-122"/>
              <a:ea typeface="微软雅黑" panose="020B0503020204020204" pitchFamily="34" charset="-122"/>
            </a:endParaRPr>
          </a:p>
          <a:p>
            <a:r>
              <a:rPr kumimoji="1" lang="zh-CN" altLang="en-US" sz="3300" b="1" dirty="0">
                <a:solidFill>
                  <a:srgbClr val="FFC000"/>
                </a:solidFill>
                <a:latin typeface="微软雅黑" panose="020B0503020204020204" pitchFamily="34" charset="-122"/>
                <a:ea typeface="微软雅黑" panose="020B0503020204020204" pitchFamily="34" charset="-122"/>
              </a:rPr>
              <a:t>敬请老师、师兄批评指正！</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right)">
                                      <p:cBhvr>
                                        <p:cTn id="22" dur="500"/>
                                        <p:tgtEl>
                                          <p:spTgt spid="1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2.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3.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heme/theme1.xml><?xml version="1.0" encoding="utf-8"?>
<a:theme xmlns:a="http://schemas.openxmlformats.org/drawingml/2006/main" name="第一PPT，www.1ppt.com">
  <a:themeElements>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2.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3.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4.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5.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6.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7.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8.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9.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0.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1.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2.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3.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4.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5.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6.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7.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8.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9.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32</TotalTime>
  <Words>732</Words>
  <Application>Microsoft Office PowerPoint</Application>
  <PresentationFormat>全屏显示(16:9)</PresentationFormat>
  <Paragraphs>92</Paragraphs>
  <Slides>20</Slides>
  <Notes>7</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20</vt:i4>
      </vt:variant>
    </vt:vector>
  </HeadingPairs>
  <TitlesOfParts>
    <vt:vector size="27" baseType="lpstr">
      <vt:lpstr>等线</vt:lpstr>
      <vt:lpstr>华文宋体</vt:lpstr>
      <vt:lpstr>微软雅黑</vt:lpstr>
      <vt:lpstr>Arial</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第一PPT模板网-WWW.1PPT.COM</dc:title>
  <dc:creator>user</dc:creator>
  <cp:keywords>第一PPT模板网-WWW.1PPT.COM</cp:keywords>
  <cp:lastModifiedBy>敏毅 吴</cp:lastModifiedBy>
  <cp:revision>201</cp:revision>
  <dcterms:created xsi:type="dcterms:W3CDTF">2015-12-11T17:46:00Z</dcterms:created>
  <dcterms:modified xsi:type="dcterms:W3CDTF">2018-11-20T00:29:34Z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2052-10.1.0.7668</vt:lpwstr>
  </property>
</Properties>
</file>