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7.jpg" ContentType="image/pn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64" r:id="rId4"/>
    <p:sldId id="289" r:id="rId5"/>
    <p:sldId id="258" r:id="rId6"/>
    <p:sldId id="262" r:id="rId7"/>
    <p:sldId id="263" r:id="rId8"/>
    <p:sldId id="259" r:id="rId9"/>
    <p:sldId id="260" r:id="rId10"/>
    <p:sldId id="266" r:id="rId11"/>
    <p:sldId id="257" r:id="rId12"/>
    <p:sldId id="261" r:id="rId13"/>
    <p:sldId id="267" r:id="rId14"/>
    <p:sldId id="287" r:id="rId15"/>
    <p:sldId id="288" r:id="rId16"/>
    <p:sldId id="285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6BE73-7755-4448-A241-15135B44F07A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5A067-BA51-43E1-B85E-E90D4AC60E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973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31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DAF239-2105-4C3F-AB01-54C6D35EA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EF5DAC3-9C42-40D5-A190-A6AFE94E7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776FB6-A7B3-4F09-8517-30273411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4E2B84-7C49-48FE-874A-21EC1455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D7C6D9-C517-4F84-9DFA-5923D926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66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0DD39E-16BA-4747-B36B-5E63AAD66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CD6556-3271-4987-9242-5A929A5F3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92C6B3-56C9-497A-B721-FD24D8FFF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131405-6A2E-4646-99AE-EE3F6865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D4E3DF-3960-4205-ABF4-9D78FFF1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106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CE0027-A4E9-43DF-8C54-0951861FA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D1B8F9-748E-40BD-9B4E-3DD4356C7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E380E7-D1C0-4835-8B86-C3316521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5F2F9F-B7FF-48E5-AE01-8C534B37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C379E9-C007-4DC9-A954-76DD0C15C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08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F1C711-1B78-4CE4-8650-A5E39A6E7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DC1B13-4F97-41D5-B0F6-96C05A2ED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1E831AF-9BDC-414E-9FCC-DA560D11C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1B16C6-DBBE-42CB-B407-1874F7248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5AA0DE-7FD2-4DAC-AA94-5F1F0E88C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32EAF2-827D-40A8-97A6-6F9218371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77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FA2568-042F-4888-A5E7-0B37CD3DF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E171A0-0AF5-44B4-BC86-A20B3FEBF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D08B8D-BCCB-4C3E-A226-7959E20DA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28F0C6B-FB65-4A29-900B-B01C00D4C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EF9D010-F38A-4177-9924-5B14919B8E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57A541A-8D1F-4209-9D49-56389A28C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0EA5861-48A7-4A44-958E-7197F50E9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056C1A-BE2C-4991-A545-B01D95B06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86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468D50-882F-46A9-8BCF-3337D9D3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52E3B2D-5D3D-437A-BB04-35614BB1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EAA556F-32F1-4500-8898-F4289C026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BE1B26-9EAE-4A10-9B54-C246356C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27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9D766D3-FA4B-4AE5-801F-E35E527B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AD71CC-55A5-4F5E-89B4-905BC427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A7DFF4-75A4-46D3-B8FC-413FA5BC2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69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B74A87-F372-4F5E-8433-AB7FEAD37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714A71-2FE4-4B1B-B6FE-14F278D81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6E0E41-63BA-406C-88FC-FBC6EADCE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D7AE62-6EC9-475A-8C04-34233668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A23267-EDA0-4CCF-84E6-36385CD6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788E0D-D146-4D39-A4B0-67004C41C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61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3C5283-7732-43AE-9FC6-24AC820A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8F291F-A834-4C18-97FA-D51869EBDE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47D0C0F-8B3D-4719-8C63-60B47DA27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70DE4EA-D582-4A5F-A923-6D3FF809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1CCBD2-484E-4467-8CC2-5A5A9E41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B27850-BBDB-4147-8FE2-276170390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53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3375A9-74D5-4434-B65E-E34FDB0DA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112020A-8A79-420F-93F3-0B13B59BC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44FEDA-023C-4308-AED7-5DCE1B29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CFE613-5804-4641-9B0B-E48497F7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122468-3EFD-4E08-9BAD-B08FF4E8D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55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095575-0F2D-4D27-898B-38AF71836A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872A39-0BEB-4492-9108-224003E54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84321E-DE58-42D9-A402-C4F9E0CB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A2C00C-E467-4511-8FD1-58B7E850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8A0E45-99FC-416C-B040-F4A68B6C3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655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839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529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942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6948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1348928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3300561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252194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7203827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9155460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37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433167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923858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4549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905240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739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18346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96384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74422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052459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266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816621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639387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739541" y="3878161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718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343472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719736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096000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472264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622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540122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6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6" y="2047260"/>
                </a:lnTo>
                <a:cubicBezTo>
                  <a:pt x="1152171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867815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6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95509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523201" y="2138763"/>
            <a:ext cx="2128677" cy="2128676"/>
          </a:xfrm>
          <a:custGeom>
            <a:avLst/>
            <a:gdLst>
              <a:gd name="connsiteX0" fmla="*/ 1064507 w 2128677"/>
              <a:gd name="connsiteY0" fmla="*/ 0 h 2128676"/>
              <a:gd name="connsiteX1" fmla="*/ 1261062 w 2128677"/>
              <a:gd name="connsiteY1" fmla="*/ 81417 h 2128676"/>
              <a:gd name="connsiteX2" fmla="*/ 2047261 w 2128677"/>
              <a:gd name="connsiteY2" fmla="*/ 867615 h 2128676"/>
              <a:gd name="connsiteX3" fmla="*/ 2047261 w 2128677"/>
              <a:gd name="connsiteY3" fmla="*/ 1260726 h 2128676"/>
              <a:gd name="connsiteX4" fmla="*/ 1260727 w 2128677"/>
              <a:gd name="connsiteY4" fmla="*/ 2047260 h 2128676"/>
              <a:gd name="connsiteX5" fmla="*/ 867616 w 2128677"/>
              <a:gd name="connsiteY5" fmla="*/ 2047260 h 2128676"/>
              <a:gd name="connsiteX6" fmla="*/ 81417 w 2128677"/>
              <a:gd name="connsiteY6" fmla="*/ 1261062 h 2128676"/>
              <a:gd name="connsiteX7" fmla="*/ 81417 w 2128677"/>
              <a:gd name="connsiteY7" fmla="*/ 867950 h 2128676"/>
              <a:gd name="connsiteX8" fmla="*/ 867951 w 2128677"/>
              <a:gd name="connsiteY8" fmla="*/ 81417 h 2128676"/>
              <a:gd name="connsiteX9" fmla="*/ 1064507 w 2128677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7" h="2128676">
                <a:moveTo>
                  <a:pt x="1064507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1" y="867615"/>
                </a:lnTo>
                <a:cubicBezTo>
                  <a:pt x="2155816" y="976170"/>
                  <a:pt x="2155816" y="1152171"/>
                  <a:pt x="2047261" y="1260726"/>
                </a:cubicBezTo>
                <a:lnTo>
                  <a:pt x="1260727" y="2047260"/>
                </a:lnTo>
                <a:cubicBezTo>
                  <a:pt x="1152172" y="2155815"/>
                  <a:pt x="976171" y="2155815"/>
                  <a:pt x="867616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1" y="81417"/>
                </a:lnTo>
                <a:cubicBezTo>
                  <a:pt x="922229" y="27139"/>
                  <a:pt x="993368" y="0"/>
                  <a:pt x="10645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053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49834" y="2010341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09874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69910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9877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688560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2805889" y="2417548"/>
            <a:ext cx="1740397" cy="2903148"/>
          </a:xfrm>
          <a:custGeom>
            <a:avLst/>
            <a:gdLst>
              <a:gd name="connsiteX0" fmla="*/ 0 w 1740397"/>
              <a:gd name="connsiteY0" fmla="*/ 0 h 2903148"/>
              <a:gd name="connsiteX1" fmla="*/ 1740397 w 1740397"/>
              <a:gd name="connsiteY1" fmla="*/ 0 h 2903148"/>
              <a:gd name="connsiteX2" fmla="*/ 1740397 w 1740397"/>
              <a:gd name="connsiteY2" fmla="*/ 2903148 h 2903148"/>
              <a:gd name="connsiteX3" fmla="*/ 0 w 1740397"/>
              <a:gd name="connsiteY3" fmla="*/ 2903148 h 290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397" h="2903148">
                <a:moveTo>
                  <a:pt x="0" y="0"/>
                </a:moveTo>
                <a:lnTo>
                  <a:pt x="1740397" y="0"/>
                </a:lnTo>
                <a:lnTo>
                  <a:pt x="1740397" y="2903148"/>
                </a:lnTo>
                <a:lnTo>
                  <a:pt x="0" y="2903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153872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214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C3BF070-BE2F-4FF5-A143-86F9EBB93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56DE9A-29FF-4427-8CE9-4CA4615B5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BA41D2-86B3-4D55-A99D-7DC5EFEF4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1E6A1-11BA-4FF1-A6D1-94821A17F57D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4AE932-01F6-4FBD-B4C2-647011DEA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C08A58-FD22-4D09-ABEE-04E376E35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F4B21-936A-49A2-96DF-4B244539A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36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63095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6E43DAA-5165-4701-8AD0-E62D797A0E5C}"/>
              </a:ext>
            </a:extLst>
          </p:cNvPr>
          <p:cNvSpPr/>
          <p:nvPr/>
        </p:nvSpPr>
        <p:spPr>
          <a:xfrm>
            <a:off x="0" y="2118505"/>
            <a:ext cx="12192000" cy="2820692"/>
          </a:xfrm>
          <a:prstGeom prst="rect">
            <a:avLst/>
          </a:prstGeom>
          <a:solidFill>
            <a:srgbClr val="323F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D258B85A-CFDE-4B22-B956-65B6405CDA58}"/>
              </a:ext>
            </a:extLst>
          </p:cNvPr>
          <p:cNvSpPr/>
          <p:nvPr/>
        </p:nvSpPr>
        <p:spPr>
          <a:xfrm>
            <a:off x="874713" y="1918803"/>
            <a:ext cx="3058658" cy="399404"/>
          </a:xfrm>
          <a:prstGeom prst="parallelogram">
            <a:avLst/>
          </a:prstGeom>
          <a:solidFill>
            <a:srgbClr val="FFC2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D300B20-78DB-45F4-911A-4269C16626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zh-CN" sz="6600" b="1" dirty="0">
                <a:solidFill>
                  <a:schemeClr val="bg1"/>
                </a:solidFill>
              </a:rPr>
              <a:t>车陂</a:t>
            </a:r>
            <a:r>
              <a:rPr lang="en-US" altLang="zh-CN" sz="6600" b="1" dirty="0">
                <a:solidFill>
                  <a:schemeClr val="bg1"/>
                </a:solidFill>
              </a:rPr>
              <a:t>—</a:t>
            </a:r>
            <a:r>
              <a:rPr lang="zh-CN" altLang="zh-CN" sz="6600" b="1" dirty="0">
                <a:solidFill>
                  <a:schemeClr val="bg1"/>
                </a:solidFill>
              </a:rPr>
              <a:t>中山大道交叉口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9C16D68-EA2D-4C48-BF3E-A9400D95A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4573" y="3743443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信号配时调查</a:t>
            </a: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85189B74-C981-4181-B884-82EF1AB34965}"/>
              </a:ext>
            </a:extLst>
          </p:cNvPr>
          <p:cNvGrpSpPr/>
          <p:nvPr/>
        </p:nvGrpSpPr>
        <p:grpSpPr>
          <a:xfrm>
            <a:off x="6356376" y="4421802"/>
            <a:ext cx="5319239" cy="1313835"/>
            <a:chOff x="6365803" y="4278281"/>
            <a:chExt cx="5319239" cy="1313835"/>
          </a:xfrm>
        </p:grpSpPr>
        <p:sp>
          <p:nvSpPr>
            <p:cNvPr id="42" name="任意多边形 12">
              <a:extLst>
                <a:ext uri="{FF2B5EF4-FFF2-40B4-BE49-F238E27FC236}">
                  <a16:creationId xmlns:a16="http://schemas.microsoft.com/office/drawing/2014/main" id="{907327E2-C0F1-4F1B-A444-963B942432FA}"/>
                </a:ext>
              </a:extLst>
            </p:cNvPr>
            <p:cNvSpPr/>
            <p:nvPr/>
          </p:nvSpPr>
          <p:spPr>
            <a:xfrm>
              <a:off x="9755482" y="4278281"/>
              <a:ext cx="661661" cy="1313835"/>
            </a:xfrm>
            <a:custGeom>
              <a:avLst/>
              <a:gdLst>
                <a:gd name="connsiteX0" fmla="*/ 260195 w 524147"/>
                <a:gd name="connsiteY0" fmla="*/ 0 h 1040778"/>
                <a:gd name="connsiteX1" fmla="*/ 524147 w 524147"/>
                <a:gd name="connsiteY1" fmla="*/ 0 h 1040778"/>
                <a:gd name="connsiteX2" fmla="*/ 263952 w 524147"/>
                <a:gd name="connsiteY2" fmla="*/ 1040778 h 1040778"/>
                <a:gd name="connsiteX3" fmla="*/ 0 w 524147"/>
                <a:gd name="connsiteY3" fmla="*/ 1040778 h 104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147" h="1040778">
                  <a:moveTo>
                    <a:pt x="260195" y="0"/>
                  </a:moveTo>
                  <a:lnTo>
                    <a:pt x="524147" y="0"/>
                  </a:lnTo>
                  <a:lnTo>
                    <a:pt x="263952" y="1040778"/>
                  </a:lnTo>
                  <a:lnTo>
                    <a:pt x="0" y="1040778"/>
                  </a:lnTo>
                  <a:close/>
                </a:path>
              </a:pathLst>
            </a:custGeom>
            <a:solidFill>
              <a:srgbClr val="FFC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任意多边形 13">
              <a:extLst>
                <a:ext uri="{FF2B5EF4-FFF2-40B4-BE49-F238E27FC236}">
                  <a16:creationId xmlns:a16="http://schemas.microsoft.com/office/drawing/2014/main" id="{D49337C5-2386-4958-96FB-826193C45CD2}"/>
                </a:ext>
              </a:extLst>
            </p:cNvPr>
            <p:cNvSpPr/>
            <p:nvPr/>
          </p:nvSpPr>
          <p:spPr>
            <a:xfrm>
              <a:off x="10178114" y="4278281"/>
              <a:ext cx="661661" cy="1313835"/>
            </a:xfrm>
            <a:custGeom>
              <a:avLst/>
              <a:gdLst>
                <a:gd name="connsiteX0" fmla="*/ 260195 w 524147"/>
                <a:gd name="connsiteY0" fmla="*/ 0 h 1040778"/>
                <a:gd name="connsiteX1" fmla="*/ 524147 w 524147"/>
                <a:gd name="connsiteY1" fmla="*/ 0 h 1040778"/>
                <a:gd name="connsiteX2" fmla="*/ 263952 w 524147"/>
                <a:gd name="connsiteY2" fmla="*/ 1040778 h 1040778"/>
                <a:gd name="connsiteX3" fmla="*/ 0 w 524147"/>
                <a:gd name="connsiteY3" fmla="*/ 1040778 h 104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147" h="1040778">
                  <a:moveTo>
                    <a:pt x="260195" y="0"/>
                  </a:moveTo>
                  <a:lnTo>
                    <a:pt x="524147" y="0"/>
                  </a:lnTo>
                  <a:lnTo>
                    <a:pt x="263952" y="1040778"/>
                  </a:lnTo>
                  <a:lnTo>
                    <a:pt x="0" y="1040778"/>
                  </a:lnTo>
                  <a:close/>
                </a:path>
              </a:pathLst>
            </a:custGeom>
            <a:solidFill>
              <a:srgbClr val="FFC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任意多边形 14">
              <a:extLst>
                <a:ext uri="{FF2B5EF4-FFF2-40B4-BE49-F238E27FC236}">
                  <a16:creationId xmlns:a16="http://schemas.microsoft.com/office/drawing/2014/main" id="{CAD36618-90EA-4B8B-B4C6-85C1E56F42BE}"/>
                </a:ext>
              </a:extLst>
            </p:cNvPr>
            <p:cNvSpPr/>
            <p:nvPr/>
          </p:nvSpPr>
          <p:spPr>
            <a:xfrm>
              <a:off x="10600747" y="4278281"/>
              <a:ext cx="661661" cy="1313835"/>
            </a:xfrm>
            <a:custGeom>
              <a:avLst/>
              <a:gdLst>
                <a:gd name="connsiteX0" fmla="*/ 260195 w 524147"/>
                <a:gd name="connsiteY0" fmla="*/ 0 h 1040778"/>
                <a:gd name="connsiteX1" fmla="*/ 524147 w 524147"/>
                <a:gd name="connsiteY1" fmla="*/ 0 h 1040778"/>
                <a:gd name="connsiteX2" fmla="*/ 263952 w 524147"/>
                <a:gd name="connsiteY2" fmla="*/ 1040778 h 1040778"/>
                <a:gd name="connsiteX3" fmla="*/ 0 w 524147"/>
                <a:gd name="connsiteY3" fmla="*/ 1040778 h 104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147" h="1040778">
                  <a:moveTo>
                    <a:pt x="260195" y="0"/>
                  </a:moveTo>
                  <a:lnTo>
                    <a:pt x="524147" y="0"/>
                  </a:lnTo>
                  <a:lnTo>
                    <a:pt x="263952" y="1040778"/>
                  </a:lnTo>
                  <a:lnTo>
                    <a:pt x="0" y="1040778"/>
                  </a:lnTo>
                  <a:close/>
                </a:path>
              </a:pathLst>
            </a:custGeom>
            <a:solidFill>
              <a:srgbClr val="FFC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5" name="任意多边形 15">
              <a:extLst>
                <a:ext uri="{FF2B5EF4-FFF2-40B4-BE49-F238E27FC236}">
                  <a16:creationId xmlns:a16="http://schemas.microsoft.com/office/drawing/2014/main" id="{32290792-CE91-475E-AD3F-4A970898EBCD}"/>
                </a:ext>
              </a:extLst>
            </p:cNvPr>
            <p:cNvSpPr/>
            <p:nvPr/>
          </p:nvSpPr>
          <p:spPr>
            <a:xfrm>
              <a:off x="11023381" y="4278281"/>
              <a:ext cx="661661" cy="1313835"/>
            </a:xfrm>
            <a:custGeom>
              <a:avLst/>
              <a:gdLst>
                <a:gd name="connsiteX0" fmla="*/ 260195 w 524147"/>
                <a:gd name="connsiteY0" fmla="*/ 0 h 1040778"/>
                <a:gd name="connsiteX1" fmla="*/ 524147 w 524147"/>
                <a:gd name="connsiteY1" fmla="*/ 0 h 1040778"/>
                <a:gd name="connsiteX2" fmla="*/ 263952 w 524147"/>
                <a:gd name="connsiteY2" fmla="*/ 1040778 h 1040778"/>
                <a:gd name="connsiteX3" fmla="*/ 0 w 524147"/>
                <a:gd name="connsiteY3" fmla="*/ 1040778 h 1040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147" h="1040778">
                  <a:moveTo>
                    <a:pt x="260195" y="0"/>
                  </a:moveTo>
                  <a:lnTo>
                    <a:pt x="524147" y="0"/>
                  </a:lnTo>
                  <a:lnTo>
                    <a:pt x="263952" y="1040778"/>
                  </a:lnTo>
                  <a:lnTo>
                    <a:pt x="0" y="1040778"/>
                  </a:lnTo>
                  <a:close/>
                </a:path>
              </a:pathLst>
            </a:custGeom>
            <a:solidFill>
              <a:srgbClr val="FFC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6" name="任意多边形 23">
              <a:extLst>
                <a:ext uri="{FF2B5EF4-FFF2-40B4-BE49-F238E27FC236}">
                  <a16:creationId xmlns:a16="http://schemas.microsoft.com/office/drawing/2014/main" id="{D02FED34-F36A-4C0A-BA2B-03FBAAA9E509}"/>
                </a:ext>
              </a:extLst>
            </p:cNvPr>
            <p:cNvSpPr/>
            <p:nvPr/>
          </p:nvSpPr>
          <p:spPr>
            <a:xfrm>
              <a:off x="9601764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任意多边形 24">
              <a:extLst>
                <a:ext uri="{FF2B5EF4-FFF2-40B4-BE49-F238E27FC236}">
                  <a16:creationId xmlns:a16="http://schemas.microsoft.com/office/drawing/2014/main" id="{1C2BAE39-1AE9-4907-BCF6-04D0BEC49D6F}"/>
                </a:ext>
              </a:extLst>
            </p:cNvPr>
            <p:cNvSpPr/>
            <p:nvPr/>
          </p:nvSpPr>
          <p:spPr>
            <a:xfrm>
              <a:off x="949018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8" name="任意多边形 25">
              <a:extLst>
                <a:ext uri="{FF2B5EF4-FFF2-40B4-BE49-F238E27FC236}">
                  <a16:creationId xmlns:a16="http://schemas.microsoft.com/office/drawing/2014/main" id="{6FCB3F09-50BE-4166-A434-D49EDD0EF8E8}"/>
                </a:ext>
              </a:extLst>
            </p:cNvPr>
            <p:cNvSpPr/>
            <p:nvPr/>
          </p:nvSpPr>
          <p:spPr>
            <a:xfrm>
              <a:off x="937859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9" name="任意多边形 26">
              <a:extLst>
                <a:ext uri="{FF2B5EF4-FFF2-40B4-BE49-F238E27FC236}">
                  <a16:creationId xmlns:a16="http://schemas.microsoft.com/office/drawing/2014/main" id="{5CB5A659-FB24-41CF-9BF1-6DA06D101F51}"/>
                </a:ext>
              </a:extLst>
            </p:cNvPr>
            <p:cNvSpPr/>
            <p:nvPr/>
          </p:nvSpPr>
          <p:spPr>
            <a:xfrm>
              <a:off x="926701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任意多边形 27">
              <a:extLst>
                <a:ext uri="{FF2B5EF4-FFF2-40B4-BE49-F238E27FC236}">
                  <a16:creationId xmlns:a16="http://schemas.microsoft.com/office/drawing/2014/main" id="{6C29EE54-5849-40BE-87B3-BC3300713410}"/>
                </a:ext>
              </a:extLst>
            </p:cNvPr>
            <p:cNvSpPr/>
            <p:nvPr/>
          </p:nvSpPr>
          <p:spPr>
            <a:xfrm>
              <a:off x="915542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1" name="任意多边形 28">
              <a:extLst>
                <a:ext uri="{FF2B5EF4-FFF2-40B4-BE49-F238E27FC236}">
                  <a16:creationId xmlns:a16="http://schemas.microsoft.com/office/drawing/2014/main" id="{B9716572-9711-4BA5-951E-0AB048EBFE3B}"/>
                </a:ext>
              </a:extLst>
            </p:cNvPr>
            <p:cNvSpPr/>
            <p:nvPr/>
          </p:nvSpPr>
          <p:spPr>
            <a:xfrm>
              <a:off x="904384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2" name="任意多边形 29">
              <a:extLst>
                <a:ext uri="{FF2B5EF4-FFF2-40B4-BE49-F238E27FC236}">
                  <a16:creationId xmlns:a16="http://schemas.microsoft.com/office/drawing/2014/main" id="{88CC2701-F010-4D96-A7AC-30B9119DCCCC}"/>
                </a:ext>
              </a:extLst>
            </p:cNvPr>
            <p:cNvSpPr/>
            <p:nvPr/>
          </p:nvSpPr>
          <p:spPr>
            <a:xfrm>
              <a:off x="893225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3" name="任意多边形 30">
              <a:extLst>
                <a:ext uri="{FF2B5EF4-FFF2-40B4-BE49-F238E27FC236}">
                  <a16:creationId xmlns:a16="http://schemas.microsoft.com/office/drawing/2014/main" id="{7287F17C-A110-4079-9706-EC7E4EF8E2D7}"/>
                </a:ext>
              </a:extLst>
            </p:cNvPr>
            <p:cNvSpPr/>
            <p:nvPr/>
          </p:nvSpPr>
          <p:spPr>
            <a:xfrm>
              <a:off x="882067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4" name="任意多边形 31">
              <a:extLst>
                <a:ext uri="{FF2B5EF4-FFF2-40B4-BE49-F238E27FC236}">
                  <a16:creationId xmlns:a16="http://schemas.microsoft.com/office/drawing/2014/main" id="{45389655-BCE3-4720-9F6D-60DAF52C3FDE}"/>
                </a:ext>
              </a:extLst>
            </p:cNvPr>
            <p:cNvSpPr/>
            <p:nvPr/>
          </p:nvSpPr>
          <p:spPr>
            <a:xfrm>
              <a:off x="870908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5" name="任意多边形 32">
              <a:extLst>
                <a:ext uri="{FF2B5EF4-FFF2-40B4-BE49-F238E27FC236}">
                  <a16:creationId xmlns:a16="http://schemas.microsoft.com/office/drawing/2014/main" id="{8345C898-51C3-4E4E-961C-7022FD7A7A1C}"/>
                </a:ext>
              </a:extLst>
            </p:cNvPr>
            <p:cNvSpPr/>
            <p:nvPr/>
          </p:nvSpPr>
          <p:spPr>
            <a:xfrm>
              <a:off x="859750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6" name="任意多边形 33">
              <a:extLst>
                <a:ext uri="{FF2B5EF4-FFF2-40B4-BE49-F238E27FC236}">
                  <a16:creationId xmlns:a16="http://schemas.microsoft.com/office/drawing/2014/main" id="{C93520FD-7834-42A5-9D80-6BCAF8ACEEF8}"/>
                </a:ext>
              </a:extLst>
            </p:cNvPr>
            <p:cNvSpPr/>
            <p:nvPr/>
          </p:nvSpPr>
          <p:spPr>
            <a:xfrm>
              <a:off x="848591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7" name="任意多边形 34">
              <a:extLst>
                <a:ext uri="{FF2B5EF4-FFF2-40B4-BE49-F238E27FC236}">
                  <a16:creationId xmlns:a16="http://schemas.microsoft.com/office/drawing/2014/main" id="{C3020E14-DEA8-443F-99D4-065EE1C877A3}"/>
                </a:ext>
              </a:extLst>
            </p:cNvPr>
            <p:cNvSpPr/>
            <p:nvPr/>
          </p:nvSpPr>
          <p:spPr>
            <a:xfrm>
              <a:off x="837433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8" name="任意多边形 35">
              <a:extLst>
                <a:ext uri="{FF2B5EF4-FFF2-40B4-BE49-F238E27FC236}">
                  <a16:creationId xmlns:a16="http://schemas.microsoft.com/office/drawing/2014/main" id="{FC410402-D478-4CCA-93C6-98AEFA11B198}"/>
                </a:ext>
              </a:extLst>
            </p:cNvPr>
            <p:cNvSpPr/>
            <p:nvPr/>
          </p:nvSpPr>
          <p:spPr>
            <a:xfrm>
              <a:off x="826274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9" name="任意多边形 36">
              <a:extLst>
                <a:ext uri="{FF2B5EF4-FFF2-40B4-BE49-F238E27FC236}">
                  <a16:creationId xmlns:a16="http://schemas.microsoft.com/office/drawing/2014/main" id="{28319B22-0DA8-4953-94E7-5E5D83ECE8F3}"/>
                </a:ext>
              </a:extLst>
            </p:cNvPr>
            <p:cNvSpPr/>
            <p:nvPr/>
          </p:nvSpPr>
          <p:spPr>
            <a:xfrm>
              <a:off x="815116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0" name="任意多边形 37">
              <a:extLst>
                <a:ext uri="{FF2B5EF4-FFF2-40B4-BE49-F238E27FC236}">
                  <a16:creationId xmlns:a16="http://schemas.microsoft.com/office/drawing/2014/main" id="{5B2F6407-DFAC-4963-A3B7-43F01D41D307}"/>
                </a:ext>
              </a:extLst>
            </p:cNvPr>
            <p:cNvSpPr/>
            <p:nvPr/>
          </p:nvSpPr>
          <p:spPr>
            <a:xfrm>
              <a:off x="803957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1" name="任意多边形 38">
              <a:extLst>
                <a:ext uri="{FF2B5EF4-FFF2-40B4-BE49-F238E27FC236}">
                  <a16:creationId xmlns:a16="http://schemas.microsoft.com/office/drawing/2014/main" id="{FF87FB0C-B558-4446-92F7-EC601F280268}"/>
                </a:ext>
              </a:extLst>
            </p:cNvPr>
            <p:cNvSpPr/>
            <p:nvPr/>
          </p:nvSpPr>
          <p:spPr>
            <a:xfrm>
              <a:off x="792799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2" name="任意多边形 39">
              <a:extLst>
                <a:ext uri="{FF2B5EF4-FFF2-40B4-BE49-F238E27FC236}">
                  <a16:creationId xmlns:a16="http://schemas.microsoft.com/office/drawing/2014/main" id="{8A738204-D694-439D-9F97-50429C2ACB99}"/>
                </a:ext>
              </a:extLst>
            </p:cNvPr>
            <p:cNvSpPr/>
            <p:nvPr/>
          </p:nvSpPr>
          <p:spPr>
            <a:xfrm>
              <a:off x="781640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3" name="任意多边形 40">
              <a:extLst>
                <a:ext uri="{FF2B5EF4-FFF2-40B4-BE49-F238E27FC236}">
                  <a16:creationId xmlns:a16="http://schemas.microsoft.com/office/drawing/2014/main" id="{4251F2B3-15BE-4016-AF16-252AEE02241A}"/>
                </a:ext>
              </a:extLst>
            </p:cNvPr>
            <p:cNvSpPr/>
            <p:nvPr/>
          </p:nvSpPr>
          <p:spPr>
            <a:xfrm>
              <a:off x="770482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4" name="任意多边形 41">
              <a:extLst>
                <a:ext uri="{FF2B5EF4-FFF2-40B4-BE49-F238E27FC236}">
                  <a16:creationId xmlns:a16="http://schemas.microsoft.com/office/drawing/2014/main" id="{8FB44FB1-E4C1-443A-9883-9DBDDD2D263D}"/>
                </a:ext>
              </a:extLst>
            </p:cNvPr>
            <p:cNvSpPr/>
            <p:nvPr/>
          </p:nvSpPr>
          <p:spPr>
            <a:xfrm>
              <a:off x="759323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5" name="任意多边形 42">
              <a:extLst>
                <a:ext uri="{FF2B5EF4-FFF2-40B4-BE49-F238E27FC236}">
                  <a16:creationId xmlns:a16="http://schemas.microsoft.com/office/drawing/2014/main" id="{3FD458C3-448B-4AB3-96AB-DEDF8CDA871D}"/>
                </a:ext>
              </a:extLst>
            </p:cNvPr>
            <p:cNvSpPr/>
            <p:nvPr/>
          </p:nvSpPr>
          <p:spPr>
            <a:xfrm>
              <a:off x="748165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6" name="任意多边形 43">
              <a:extLst>
                <a:ext uri="{FF2B5EF4-FFF2-40B4-BE49-F238E27FC236}">
                  <a16:creationId xmlns:a16="http://schemas.microsoft.com/office/drawing/2014/main" id="{6629295D-9334-4039-9DC5-B79337CAC8E9}"/>
                </a:ext>
              </a:extLst>
            </p:cNvPr>
            <p:cNvSpPr/>
            <p:nvPr/>
          </p:nvSpPr>
          <p:spPr>
            <a:xfrm>
              <a:off x="737006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7" name="任意多边形 44">
              <a:extLst>
                <a:ext uri="{FF2B5EF4-FFF2-40B4-BE49-F238E27FC236}">
                  <a16:creationId xmlns:a16="http://schemas.microsoft.com/office/drawing/2014/main" id="{18EDAA01-0B53-483B-BF68-EBE159F74824}"/>
                </a:ext>
              </a:extLst>
            </p:cNvPr>
            <p:cNvSpPr/>
            <p:nvPr/>
          </p:nvSpPr>
          <p:spPr>
            <a:xfrm>
              <a:off x="725848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8" name="任意多边形 45">
              <a:extLst>
                <a:ext uri="{FF2B5EF4-FFF2-40B4-BE49-F238E27FC236}">
                  <a16:creationId xmlns:a16="http://schemas.microsoft.com/office/drawing/2014/main" id="{4D8FA66A-66C7-4047-B005-EED5B3D4340D}"/>
                </a:ext>
              </a:extLst>
            </p:cNvPr>
            <p:cNvSpPr/>
            <p:nvPr/>
          </p:nvSpPr>
          <p:spPr>
            <a:xfrm>
              <a:off x="714689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9" name="任意多边形 46">
              <a:extLst>
                <a:ext uri="{FF2B5EF4-FFF2-40B4-BE49-F238E27FC236}">
                  <a16:creationId xmlns:a16="http://schemas.microsoft.com/office/drawing/2014/main" id="{331CCE5C-62F8-4430-8D1D-4F8A1B707386}"/>
                </a:ext>
              </a:extLst>
            </p:cNvPr>
            <p:cNvSpPr/>
            <p:nvPr/>
          </p:nvSpPr>
          <p:spPr>
            <a:xfrm>
              <a:off x="703531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0" name="任意多边形 47">
              <a:extLst>
                <a:ext uri="{FF2B5EF4-FFF2-40B4-BE49-F238E27FC236}">
                  <a16:creationId xmlns:a16="http://schemas.microsoft.com/office/drawing/2014/main" id="{A40CA589-7D2B-4D5B-BE99-499D4755AA63}"/>
                </a:ext>
              </a:extLst>
            </p:cNvPr>
            <p:cNvSpPr/>
            <p:nvPr/>
          </p:nvSpPr>
          <p:spPr>
            <a:xfrm>
              <a:off x="692372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1" name="任意多边形 48">
              <a:extLst>
                <a:ext uri="{FF2B5EF4-FFF2-40B4-BE49-F238E27FC236}">
                  <a16:creationId xmlns:a16="http://schemas.microsoft.com/office/drawing/2014/main" id="{7D236CB1-B8DC-490B-9984-5A8BFDA66F39}"/>
                </a:ext>
              </a:extLst>
            </p:cNvPr>
            <p:cNvSpPr/>
            <p:nvPr/>
          </p:nvSpPr>
          <p:spPr>
            <a:xfrm>
              <a:off x="681214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2" name="任意多边形 49">
              <a:extLst>
                <a:ext uri="{FF2B5EF4-FFF2-40B4-BE49-F238E27FC236}">
                  <a16:creationId xmlns:a16="http://schemas.microsoft.com/office/drawing/2014/main" id="{690C31FA-7BFF-4654-922D-E7FEE5C742AC}"/>
                </a:ext>
              </a:extLst>
            </p:cNvPr>
            <p:cNvSpPr/>
            <p:nvPr/>
          </p:nvSpPr>
          <p:spPr>
            <a:xfrm>
              <a:off x="670055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3" name="任意多边形 50">
              <a:extLst>
                <a:ext uri="{FF2B5EF4-FFF2-40B4-BE49-F238E27FC236}">
                  <a16:creationId xmlns:a16="http://schemas.microsoft.com/office/drawing/2014/main" id="{7C852694-65E9-43EA-8677-F8E6E3D7779F}"/>
                </a:ext>
              </a:extLst>
            </p:cNvPr>
            <p:cNvSpPr/>
            <p:nvPr/>
          </p:nvSpPr>
          <p:spPr>
            <a:xfrm>
              <a:off x="658897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4" name="任意多边形 51">
              <a:extLst>
                <a:ext uri="{FF2B5EF4-FFF2-40B4-BE49-F238E27FC236}">
                  <a16:creationId xmlns:a16="http://schemas.microsoft.com/office/drawing/2014/main" id="{76EBEB08-12F8-4C99-BAAC-C2A57104EE68}"/>
                </a:ext>
              </a:extLst>
            </p:cNvPr>
            <p:cNvSpPr/>
            <p:nvPr/>
          </p:nvSpPr>
          <p:spPr>
            <a:xfrm>
              <a:off x="6477388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5" name="任意多边形 52">
              <a:extLst>
                <a:ext uri="{FF2B5EF4-FFF2-40B4-BE49-F238E27FC236}">
                  <a16:creationId xmlns:a16="http://schemas.microsoft.com/office/drawing/2014/main" id="{6F45F53D-ACFE-41BD-AA19-D8190FD7F332}"/>
                </a:ext>
              </a:extLst>
            </p:cNvPr>
            <p:cNvSpPr/>
            <p:nvPr/>
          </p:nvSpPr>
          <p:spPr>
            <a:xfrm>
              <a:off x="6365803" y="5107310"/>
              <a:ext cx="185041" cy="484806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EE1473D3-D2DC-4B32-90A7-662521C501B5}"/>
              </a:ext>
            </a:extLst>
          </p:cNvPr>
          <p:cNvSpPr txBox="1"/>
          <p:nvPr/>
        </p:nvSpPr>
        <p:spPr>
          <a:xfrm>
            <a:off x="448450" y="5382755"/>
            <a:ext cx="4135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小组成员： 付怿昕</a:t>
            </a:r>
            <a:endParaRPr lang="en-US" altLang="zh-CN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</a:rPr>
              <a:t>	   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龚楚棋</a:t>
            </a:r>
            <a:endParaRPr lang="en-US" altLang="zh-CN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</a:rPr>
              <a:t>	   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谷淑娴</a:t>
            </a:r>
            <a:endParaRPr lang="en-US" altLang="zh-CN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>
                <a:latin typeface="楷体" panose="02010609060101010101" pitchFamily="49" charset="-122"/>
                <a:ea typeface="楷体" panose="02010609060101010101" pitchFamily="49" charset="-122"/>
              </a:rPr>
              <a:t>	   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古皓允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989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A5A87F-7CE4-409C-8376-4784896A3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0" y="41910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（一）调查背景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A8C8D5-8B95-49BC-8354-E5A0318AB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682" y="1690688"/>
            <a:ext cx="7966435" cy="4351338"/>
          </a:xfrm>
        </p:spPr>
        <p:txBody>
          <a:bodyPr/>
          <a:lstStyle/>
          <a:p>
            <a:r>
              <a:rPr lang="zh-CN" altLang="zh-CN" dirty="0"/>
              <a:t>随着社会和经济</a:t>
            </a:r>
            <a:r>
              <a:rPr lang="zh-CN" altLang="zh-CN"/>
              <a:t>发展，交通需求</a:t>
            </a:r>
            <a:r>
              <a:rPr lang="zh-CN" altLang="zh-CN" dirty="0"/>
              <a:t>和供给之间的矛盾日益突出，为了了解当前城市交通</a:t>
            </a:r>
            <a:r>
              <a:rPr lang="zh-CN" altLang="zh-CN"/>
              <a:t>状况，</a:t>
            </a:r>
            <a:r>
              <a:rPr lang="zh-CN" altLang="en-US"/>
              <a:t>将</a:t>
            </a:r>
            <a:r>
              <a:rPr lang="zh-CN" altLang="zh-CN"/>
              <a:t>车</a:t>
            </a:r>
            <a:r>
              <a:rPr lang="zh-CN" altLang="zh-CN" dirty="0"/>
              <a:t>陂</a:t>
            </a:r>
            <a:r>
              <a:rPr lang="en-US" altLang="zh-CN" dirty="0"/>
              <a:t>-</a:t>
            </a:r>
            <a:r>
              <a:rPr lang="zh-CN" altLang="zh-CN" dirty="0"/>
              <a:t>中山大道交叉口作为典型对象，对其进行调查对于了解广州市的交通情况有</a:t>
            </a:r>
            <a:r>
              <a:rPr lang="zh-CN" altLang="zh-CN"/>
              <a:t>较大帮助</a:t>
            </a:r>
            <a:r>
              <a:rPr lang="zh-CN" altLang="en-US"/>
              <a:t>。</a:t>
            </a:r>
            <a:endParaRPr lang="zh-CN" altLang="zh-CN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3ACB1B-C222-44A2-9B96-9C2A44410725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192795D0-A1E9-4314-9EE5-0EC51BA3ECB2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02E52B9D-30AC-4B26-9D8F-78251E9F8861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8D7E05F2-DA0E-4C28-BA17-FB5F4AC391EE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A784AB9C-AB4D-46C8-9547-A798681BDA64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77EA895F-9A8F-42A4-BC87-FC56E80B22A4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063F3576-B4FF-4DB3-9217-A5AD0FBD9165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0E3587C0-30A6-439C-A5BE-F547A3C65284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B4E09409-89D7-49DB-A336-57F6D192B866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6163255A-CCA2-44FB-AA69-B8A602855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666" y="3676454"/>
            <a:ext cx="7159335" cy="318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0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A5A87F-7CE4-409C-8376-4784896A3C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862" y="523875"/>
            <a:ext cx="10515600" cy="6334125"/>
          </a:xfrm>
          <a:prstGeom prst="rect">
            <a:avLst/>
          </a:prstGeom>
        </p:spPr>
        <p:txBody>
          <a:bodyPr>
            <a:normAutofit/>
          </a:bodyPr>
          <a:lstStyle/>
          <a:p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r>
              <a:rPr lang="zh-CN" altLang="en-US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（</a:t>
            </a:r>
            <a:r>
              <a:rPr lang="zh-CN" altLang="en-US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一）</a:t>
            </a:r>
            <a:r>
              <a:rPr lang="zh-CN" altLang="en-US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调查背景</a:t>
            </a: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r>
              <a:rPr lang="zh-CN" altLang="en-US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（二）交叉口现状</a:t>
            </a: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r>
              <a:rPr lang="zh-CN" altLang="en-US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（三）调查项目</a:t>
            </a: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r>
              <a:rPr lang="zh-CN" altLang="en-US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（四）预调查</a:t>
            </a: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r>
              <a:rPr lang="zh-CN" altLang="en-US" sz="4000" b="1">
                <a:latin typeface="华文细黑" panose="02010600040101010101" pitchFamily="2" charset="-122"/>
                <a:ea typeface="华文细黑" panose="02010600040101010101" pitchFamily="2" charset="-122"/>
              </a:rPr>
              <a:t>（五）最终调查方案</a:t>
            </a:r>
            <a:br>
              <a:rPr lang="en-US" altLang="zh-CN" sz="4000" b="1">
                <a:latin typeface="华文细黑" panose="02010600040101010101" pitchFamily="2" charset="-122"/>
                <a:ea typeface="华文细黑" panose="02010600040101010101" pitchFamily="2" charset="-122"/>
              </a:rPr>
            </a:br>
            <a:endParaRPr lang="zh-CN" altLang="en-US" sz="4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53ACB1B-C222-44A2-9B96-9C2A44410725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192795D0-A1E9-4314-9EE5-0EC51BA3ECB2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02E52B9D-30AC-4B26-9D8F-78251E9F8861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8D7E05F2-DA0E-4C28-BA17-FB5F4AC391EE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A784AB9C-AB4D-46C8-9547-A798681BDA64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77EA895F-9A8F-42A4-BC87-FC56E80B22A4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063F3576-B4FF-4DB3-9217-A5AD0FBD9165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0E3587C0-30A6-439C-A5BE-F547A3C65284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B4E09409-89D7-49DB-A336-57F6D192B866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DCFCB823-5E81-4DFA-9466-CBEE32E4504A}"/>
              </a:ext>
            </a:extLst>
          </p:cNvPr>
          <p:cNvSpPr txBox="1"/>
          <p:nvPr/>
        </p:nvSpPr>
        <p:spPr>
          <a:xfrm>
            <a:off x="8924727" y="640080"/>
            <a:ext cx="1661993" cy="4524315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endParaRPr lang="zh-CN" altLang="en-US" sz="960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1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351BF-9411-409C-B498-9601ED3D6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0" y="401253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（二）</a:t>
            </a:r>
            <a:r>
              <a:rPr lang="zh-CN" altLang="zh-CN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交叉口现状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C1955F-649C-4378-8C49-E2F2E4508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zh-CN" dirty="0"/>
              <a:t>东西向</a:t>
            </a:r>
            <a:r>
              <a:rPr lang="en-US" altLang="zh-CN" dirty="0"/>
              <a:t>-</a:t>
            </a:r>
            <a:r>
              <a:rPr lang="zh-CN" altLang="zh-CN" dirty="0"/>
              <a:t>双向九车道</a:t>
            </a:r>
          </a:p>
          <a:p>
            <a:r>
              <a:rPr lang="zh-CN" altLang="zh-CN" dirty="0"/>
              <a:t>南北向</a:t>
            </a:r>
            <a:r>
              <a:rPr lang="en-US" altLang="zh-CN" dirty="0"/>
              <a:t>-</a:t>
            </a:r>
            <a:r>
              <a:rPr lang="zh-CN" altLang="zh-CN" dirty="0"/>
              <a:t>双向七车道</a:t>
            </a:r>
            <a:endParaRPr lang="en-US" altLang="zh-CN" dirty="0"/>
          </a:p>
          <a:p>
            <a:r>
              <a:rPr lang="zh-CN" altLang="en-US" dirty="0"/>
              <a:t>禁止左转</a:t>
            </a:r>
            <a:endParaRPr lang="en-US" altLang="zh-CN" dirty="0"/>
          </a:p>
          <a:p>
            <a:r>
              <a:rPr lang="zh-CN" altLang="en-US" dirty="0"/>
              <a:t>允许左掉头</a:t>
            </a:r>
            <a:endParaRPr lang="en-US" altLang="zh-CN" dirty="0"/>
          </a:p>
          <a:p>
            <a:r>
              <a:rPr lang="zh-CN" altLang="zh-CN" dirty="0"/>
              <a:t>右转与直行无明显</a:t>
            </a:r>
            <a:r>
              <a:rPr lang="zh-CN" altLang="en-US" dirty="0"/>
              <a:t>相位关联</a:t>
            </a:r>
            <a:endParaRPr lang="en-US" altLang="zh-CN" dirty="0"/>
          </a:p>
          <a:p>
            <a:r>
              <a:rPr lang="zh-CN" altLang="zh-CN" dirty="0"/>
              <a:t>行人相位为单进口行人专用相位</a:t>
            </a:r>
            <a:endParaRPr lang="en-US" altLang="zh-CN" dirty="0"/>
          </a:p>
          <a:p>
            <a:r>
              <a:rPr lang="zh-CN" altLang="zh-CN" dirty="0"/>
              <a:t>设置快速公交系统（</a:t>
            </a:r>
            <a:r>
              <a:rPr lang="en-US" altLang="zh-CN" dirty="0"/>
              <a:t>BRT</a:t>
            </a:r>
            <a:r>
              <a:rPr lang="zh-CN" altLang="zh-CN" dirty="0"/>
              <a:t>）</a:t>
            </a:r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58C8FA-6C73-4870-96FD-B0D9A4F41E4A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13" name="任意多边形 13">
              <a:extLst>
                <a:ext uri="{FF2B5EF4-FFF2-40B4-BE49-F238E27FC236}">
                  <a16:creationId xmlns:a16="http://schemas.microsoft.com/office/drawing/2014/main" id="{C948E43A-62D9-4F46-B1B0-7C95130E430C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466C68FF-013C-41EB-94DB-AA1007971C75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15" name="任意多边形 17">
                <a:extLst>
                  <a:ext uri="{FF2B5EF4-FFF2-40B4-BE49-F238E27FC236}">
                    <a16:creationId xmlns:a16="http://schemas.microsoft.com/office/drawing/2014/main" id="{015252F1-9827-4B68-BE8F-0C8683D6B9FF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任意多边形 18">
                <a:extLst>
                  <a:ext uri="{FF2B5EF4-FFF2-40B4-BE49-F238E27FC236}">
                    <a16:creationId xmlns:a16="http://schemas.microsoft.com/office/drawing/2014/main" id="{A44E2B87-1B3D-4D28-8BFC-6356F9CF8591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" name="任意多边形 19">
                <a:extLst>
                  <a:ext uri="{FF2B5EF4-FFF2-40B4-BE49-F238E27FC236}">
                    <a16:creationId xmlns:a16="http://schemas.microsoft.com/office/drawing/2014/main" id="{03D3AED8-F4DA-48E7-A2B1-637C84200600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" name="任意多边形 26">
                <a:extLst>
                  <a:ext uri="{FF2B5EF4-FFF2-40B4-BE49-F238E27FC236}">
                    <a16:creationId xmlns:a16="http://schemas.microsoft.com/office/drawing/2014/main" id="{42251A44-D7C6-431D-8826-9D3D34BBAD47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" name="任意多边形 27">
                <a:extLst>
                  <a:ext uri="{FF2B5EF4-FFF2-40B4-BE49-F238E27FC236}">
                    <a16:creationId xmlns:a16="http://schemas.microsoft.com/office/drawing/2014/main" id="{94B12C19-4CC7-44D7-89A8-68175AA7747E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" name="任意多边形 28">
                <a:extLst>
                  <a:ext uri="{FF2B5EF4-FFF2-40B4-BE49-F238E27FC236}">
                    <a16:creationId xmlns:a16="http://schemas.microsoft.com/office/drawing/2014/main" id="{7690BA61-CA09-496C-8F8B-3D24C0F1F0B1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086D143B-1122-461A-94E6-3B80B9B18C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78176" y="681037"/>
            <a:ext cx="3639693" cy="264369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B918C77-135E-498E-A254-FDEA30653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176" y="3751010"/>
            <a:ext cx="3639693" cy="264369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1385340-D08E-4511-8373-11CEF3D61675}"/>
              </a:ext>
            </a:extLst>
          </p:cNvPr>
          <p:cNvGrpSpPr/>
          <p:nvPr/>
        </p:nvGrpSpPr>
        <p:grpSpPr>
          <a:xfrm>
            <a:off x="9367722" y="1755238"/>
            <a:ext cx="1678363" cy="1678363"/>
            <a:chOff x="9414856" y="1825625"/>
            <a:chExt cx="1678363" cy="1678363"/>
          </a:xfrm>
        </p:grpSpPr>
        <p:sp>
          <p:nvSpPr>
            <p:cNvPr id="22" name="任意多边形 13">
              <a:extLst>
                <a:ext uri="{FF2B5EF4-FFF2-40B4-BE49-F238E27FC236}">
                  <a16:creationId xmlns:a16="http://schemas.microsoft.com/office/drawing/2014/main" id="{C376FDC3-1F52-4C22-AFDC-F42DD2277088}"/>
                </a:ext>
              </a:extLst>
            </p:cNvPr>
            <p:cNvSpPr/>
            <p:nvPr/>
          </p:nvSpPr>
          <p:spPr>
            <a:xfrm rot="5400000">
              <a:off x="10223503" y="2634272"/>
              <a:ext cx="1678363" cy="61069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3" name="任意多边形 13">
              <a:extLst>
                <a:ext uri="{FF2B5EF4-FFF2-40B4-BE49-F238E27FC236}">
                  <a16:creationId xmlns:a16="http://schemas.microsoft.com/office/drawing/2014/main" id="{037F8E60-2722-4539-A79A-23D86C20AC7C}"/>
                </a:ext>
              </a:extLst>
            </p:cNvPr>
            <p:cNvSpPr/>
            <p:nvPr/>
          </p:nvSpPr>
          <p:spPr>
            <a:xfrm flipV="1">
              <a:off x="9414856" y="3458269"/>
              <a:ext cx="1678363" cy="45719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73B4EAC-69DD-4E8B-80E8-DC616D420AB7}"/>
              </a:ext>
            </a:extLst>
          </p:cNvPr>
          <p:cNvGrpSpPr/>
          <p:nvPr/>
        </p:nvGrpSpPr>
        <p:grpSpPr>
          <a:xfrm>
            <a:off x="9367722" y="4816009"/>
            <a:ext cx="1678363" cy="1678363"/>
            <a:chOff x="9414856" y="1825625"/>
            <a:chExt cx="1678363" cy="1678363"/>
          </a:xfrm>
        </p:grpSpPr>
        <p:sp>
          <p:nvSpPr>
            <p:cNvPr id="26" name="任意多边形 13">
              <a:extLst>
                <a:ext uri="{FF2B5EF4-FFF2-40B4-BE49-F238E27FC236}">
                  <a16:creationId xmlns:a16="http://schemas.microsoft.com/office/drawing/2014/main" id="{E6F6D2C0-1084-4332-8718-68760C9ADAE1}"/>
                </a:ext>
              </a:extLst>
            </p:cNvPr>
            <p:cNvSpPr/>
            <p:nvPr/>
          </p:nvSpPr>
          <p:spPr>
            <a:xfrm rot="5400000">
              <a:off x="10223503" y="2634272"/>
              <a:ext cx="1678363" cy="61069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7" name="任意多边形 13">
              <a:extLst>
                <a:ext uri="{FF2B5EF4-FFF2-40B4-BE49-F238E27FC236}">
                  <a16:creationId xmlns:a16="http://schemas.microsoft.com/office/drawing/2014/main" id="{4C44C597-DD9E-40F4-B0C8-614600638D06}"/>
                </a:ext>
              </a:extLst>
            </p:cNvPr>
            <p:cNvSpPr/>
            <p:nvPr/>
          </p:nvSpPr>
          <p:spPr>
            <a:xfrm flipV="1">
              <a:off x="9414856" y="3458269"/>
              <a:ext cx="1678363" cy="45719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26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88C92-1079-43B0-9D70-50D36CC53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0" y="41910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（三）</a:t>
            </a:r>
            <a:r>
              <a:rPr lang="zh-CN" altLang="zh-CN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调查</a:t>
            </a:r>
            <a:r>
              <a:rPr lang="zh-CN" altLang="en-US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BFC6ED-45EA-4650-A4A0-AD8649877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7916"/>
            <a:ext cx="10515600" cy="4570984"/>
          </a:xfrm>
        </p:spPr>
        <p:txBody>
          <a:bodyPr>
            <a:normAutofit/>
          </a:bodyPr>
          <a:lstStyle/>
          <a:p>
            <a:r>
              <a:rPr lang="zh-CN" altLang="zh-CN" dirty="0"/>
              <a:t>机动车相位与行人</a:t>
            </a:r>
            <a:r>
              <a:rPr lang="zh-CN" altLang="zh-CN"/>
              <a:t>相位长度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评价信号优劣</a:t>
            </a:r>
            <a:endParaRPr lang="en-US" altLang="zh-CN"/>
          </a:p>
          <a:p>
            <a:endParaRPr lang="en-US" altLang="zh-CN" dirty="0"/>
          </a:p>
          <a:p>
            <a:r>
              <a:rPr lang="zh-CN" altLang="zh-CN"/>
              <a:t>饱和流率测定</a:t>
            </a:r>
            <a:endParaRPr lang="en-US" altLang="zh-CN"/>
          </a:p>
          <a:p>
            <a:endParaRPr lang="zh-CN" altLang="zh-CN" dirty="0"/>
          </a:p>
          <a:p>
            <a:r>
              <a:rPr lang="zh-CN" altLang="zh-CN" dirty="0"/>
              <a:t>交叉口的通行</a:t>
            </a:r>
            <a:r>
              <a:rPr lang="zh-CN" altLang="zh-CN"/>
              <a:t>能力分析</a:t>
            </a:r>
            <a:endParaRPr lang="zh-CN" altLang="zh-CN" dirty="0"/>
          </a:p>
          <a:p>
            <a:endParaRPr lang="en-US" altLang="zh-CN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B74F88E-522A-48A5-B06E-C3185765258B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A03CBB0C-407A-47F4-B54B-D8E428C3CA7B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2913F67-36AC-4C46-88BD-E963D9094575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A4B2A33F-2DDF-4E87-90F1-A7439C776BE5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CEA1440F-298E-4D43-A877-ACA2B1583AA3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292E6E36-E144-4FFB-8E82-7469088F41DA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FC0F7D3E-6E09-42F9-8D97-7F4ABB4D4D0C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1A897811-FC3D-4904-AB47-B1E183AD6F4B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E9668D2A-6538-4495-9A49-A848101D0097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3144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7818D0-4BF9-4621-B1E7-E116D1A0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0" y="41910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（四）预调查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BD22F73-DA16-44A6-9861-181B8D0CB2FC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B30BE0D4-62B7-4C17-B4DE-A04EB82B4763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CA707B6E-D611-4A04-946F-6EA8C57F9C53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7D974BD1-7B3F-4EC1-85D2-FE0F3C414F2E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17D14E3E-AA2A-4C0B-8557-07CE48B6A6B1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37260C58-6671-4723-99D5-3E704D6F6B62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49C19D40-EF05-45C9-9E01-5D5A70C2F2A2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F1DDE6A6-8FB5-4775-A87C-2C2008A92CD6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85BACF6B-240A-43E0-8909-2BA2231387D3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551D6CFB-6AF3-464F-800D-56A78ABF20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458418" y="1687422"/>
            <a:ext cx="6656461" cy="517057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0202905-26B8-4D73-B8E5-FCF28B7A9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929" y="1687422"/>
            <a:ext cx="7570143" cy="517057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EE71423-CA11-4185-B60A-9E866342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67991"/>
            <a:ext cx="5972158" cy="407911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E107EF0-23E1-4E46-9FD6-39B2597F4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" y="1992219"/>
            <a:ext cx="5972158" cy="407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7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68E6E-1143-42C8-A3B9-0C31D7B29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990" y="799550"/>
            <a:ext cx="4676211" cy="598914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4.1 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机动车相位长度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5546F-C5DE-4AE3-B3B4-9CD3495AB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258" y="1605078"/>
            <a:ext cx="10515600" cy="446235"/>
          </a:xfrm>
        </p:spPr>
        <p:txBody>
          <a:bodyPr>
            <a:normAutofit lnSpcReduction="10000"/>
          </a:bodyPr>
          <a:lstStyle/>
          <a:p>
            <a:r>
              <a:rPr lang="zh-CN" altLang="zh-CN" dirty="0"/>
              <a:t>平峰（</a:t>
            </a:r>
            <a:r>
              <a:rPr lang="en-US" altLang="zh-CN"/>
              <a:t>10:00-11:00</a:t>
            </a:r>
            <a:r>
              <a:rPr lang="zh-CN" altLang="zh-CN"/>
              <a:t>）</a:t>
            </a:r>
            <a:r>
              <a:rPr lang="zh-CN" altLang="en-US"/>
              <a:t>机动车总相位长</a:t>
            </a:r>
            <a:r>
              <a:rPr lang="zh-CN" altLang="zh-CN"/>
              <a:t>在</a:t>
            </a:r>
            <a:r>
              <a:rPr lang="en-US" altLang="zh-CN" dirty="0"/>
              <a:t>90-110s</a:t>
            </a:r>
            <a:r>
              <a:rPr lang="zh-CN" altLang="zh-CN" dirty="0"/>
              <a:t>之间浮动</a:t>
            </a:r>
            <a:endParaRPr lang="zh-CN" altLang="en-US" dirty="0"/>
          </a:p>
          <a:p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00908AD-FBB9-45FD-B283-FB9745B6D121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8" name="任意多边形 13">
              <a:extLst>
                <a:ext uri="{FF2B5EF4-FFF2-40B4-BE49-F238E27FC236}">
                  <a16:creationId xmlns:a16="http://schemas.microsoft.com/office/drawing/2014/main" id="{3F4BD699-2E07-437B-8DFD-3DE635CA693F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CF750D2C-0427-4D00-98D5-09B4444CF183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10" name="任意多边形 17">
                <a:extLst>
                  <a:ext uri="{FF2B5EF4-FFF2-40B4-BE49-F238E27FC236}">
                    <a16:creationId xmlns:a16="http://schemas.microsoft.com/office/drawing/2014/main" id="{1C43F8A8-331C-4B16-B193-9057E2AFFAC8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18">
                <a:extLst>
                  <a:ext uri="{FF2B5EF4-FFF2-40B4-BE49-F238E27FC236}">
                    <a16:creationId xmlns:a16="http://schemas.microsoft.com/office/drawing/2014/main" id="{C74939DA-90A1-48B8-84E3-7F3095839D12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19">
                <a:extLst>
                  <a:ext uri="{FF2B5EF4-FFF2-40B4-BE49-F238E27FC236}">
                    <a16:creationId xmlns:a16="http://schemas.microsoft.com/office/drawing/2014/main" id="{20CEA479-A9F5-41AC-8C10-E9CD6910736F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3" name="任意多边形 26">
                <a:extLst>
                  <a:ext uri="{FF2B5EF4-FFF2-40B4-BE49-F238E27FC236}">
                    <a16:creationId xmlns:a16="http://schemas.microsoft.com/office/drawing/2014/main" id="{2E934BA5-7AE3-4904-AD60-196E817F4330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任意多边形 27">
                <a:extLst>
                  <a:ext uri="{FF2B5EF4-FFF2-40B4-BE49-F238E27FC236}">
                    <a16:creationId xmlns:a16="http://schemas.microsoft.com/office/drawing/2014/main" id="{F31D2513-E471-4AC9-9F19-0B9326ABDF6C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任意多边形 28">
                <a:extLst>
                  <a:ext uri="{FF2B5EF4-FFF2-40B4-BE49-F238E27FC236}">
                    <a16:creationId xmlns:a16="http://schemas.microsoft.com/office/drawing/2014/main" id="{55D26477-6A75-49EE-AA0B-6EBCA544D04C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94EB43F6-B4B6-4820-ACF6-1B9F59895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32" y="2257927"/>
            <a:ext cx="6513615" cy="392173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67D05F5-AB43-4CAA-A36E-C6D86165A486}"/>
              </a:ext>
            </a:extLst>
          </p:cNvPr>
          <p:cNvSpPr txBox="1"/>
          <p:nvPr/>
        </p:nvSpPr>
        <p:spPr>
          <a:xfrm>
            <a:off x="7568799" y="6259471"/>
            <a:ext cx="400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</a:rPr>
              <a:t>各</a:t>
            </a:r>
            <a:r>
              <a:rPr lang="zh-CN" altLang="zh-CN">
                <a:solidFill>
                  <a:srgbClr val="FF0000"/>
                </a:solidFill>
              </a:rPr>
              <a:t>相位时间</a:t>
            </a:r>
            <a:r>
              <a:rPr lang="zh-CN" altLang="en-US">
                <a:solidFill>
                  <a:srgbClr val="FF0000"/>
                </a:solidFill>
              </a:rPr>
              <a:t>会发生</a:t>
            </a:r>
            <a:r>
              <a:rPr lang="zh-CN" altLang="zh-CN">
                <a:solidFill>
                  <a:srgbClr val="FF0000"/>
                </a:solidFill>
              </a:rPr>
              <a:t>变化</a:t>
            </a:r>
            <a:r>
              <a:rPr lang="zh-CN" altLang="en-US" dirty="0">
                <a:solidFill>
                  <a:srgbClr val="FF0000"/>
                </a:solidFill>
              </a:rPr>
              <a:t>，有不确定性</a:t>
            </a:r>
          </a:p>
        </p:txBody>
      </p:sp>
    </p:spTree>
    <p:extLst>
      <p:ext uri="{BB962C8B-B14F-4D97-AF65-F5344CB8AC3E}">
        <p14:creationId xmlns:p14="http://schemas.microsoft.com/office/powerpoint/2010/main" val="2904178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E311C-7303-4FF9-9172-152B0F1E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1430"/>
            <a:ext cx="10515600" cy="4351338"/>
          </a:xfrm>
        </p:spPr>
        <p:txBody>
          <a:bodyPr/>
          <a:lstStyle/>
          <a:p>
            <a:r>
              <a:rPr lang="zh-CN" altLang="zh-CN" dirty="0"/>
              <a:t>过街按钮</a:t>
            </a:r>
            <a:r>
              <a:rPr lang="zh-CN" altLang="en-US"/>
              <a:t>无法</a:t>
            </a:r>
            <a:r>
              <a:rPr lang="zh-CN" altLang="zh-CN"/>
              <a:t>减少</a:t>
            </a:r>
            <a:r>
              <a:rPr lang="zh-CN" altLang="en-US"/>
              <a:t>行人</a:t>
            </a:r>
            <a:r>
              <a:rPr lang="zh-CN" altLang="zh-CN"/>
              <a:t>过街</a:t>
            </a:r>
            <a:r>
              <a:rPr lang="zh-CN" altLang="zh-CN" dirty="0"/>
              <a:t>时间</a:t>
            </a:r>
            <a:r>
              <a:rPr lang="zh-CN" altLang="en-US" dirty="0"/>
              <a:t>，</a:t>
            </a:r>
            <a:r>
              <a:rPr lang="zh-CN" altLang="zh-CN" dirty="0"/>
              <a:t>其时间是固定</a:t>
            </a:r>
            <a:r>
              <a:rPr lang="zh-CN" altLang="zh-CN"/>
              <a:t>的</a:t>
            </a:r>
            <a:r>
              <a:rPr lang="zh-CN" altLang="en-US"/>
              <a:t>。</a:t>
            </a:r>
            <a:endParaRPr lang="en-US" altLang="zh-CN"/>
          </a:p>
          <a:p>
            <a:endParaRPr lang="en-US" altLang="zh-CN" dirty="0"/>
          </a:p>
          <a:p>
            <a:r>
              <a:rPr lang="zh-CN" altLang="zh-CN" dirty="0"/>
              <a:t>平峰（</a:t>
            </a:r>
            <a:r>
              <a:rPr lang="en-US" altLang="zh-CN" dirty="0"/>
              <a:t>10:00-11:00</a:t>
            </a:r>
            <a:r>
              <a:rPr lang="zh-CN" altLang="zh-CN" dirty="0"/>
              <a:t>）期间，右转口的机动车相位为：</a:t>
            </a:r>
            <a:r>
              <a:rPr lang="en-US" altLang="zh-CN" dirty="0"/>
              <a:t>30s</a:t>
            </a:r>
            <a:r>
              <a:rPr lang="zh-CN" altLang="zh-CN" dirty="0"/>
              <a:t>绿灯</a:t>
            </a:r>
            <a:r>
              <a:rPr lang="en-US" altLang="zh-CN" dirty="0"/>
              <a:t>+3</a:t>
            </a:r>
            <a:r>
              <a:rPr lang="zh-CN" altLang="zh-CN" dirty="0"/>
              <a:t>秒黄灯</a:t>
            </a:r>
            <a:r>
              <a:rPr lang="en-US" altLang="zh-CN" dirty="0"/>
              <a:t>+15</a:t>
            </a:r>
            <a:r>
              <a:rPr lang="zh-CN" altLang="zh-CN" dirty="0"/>
              <a:t>秒红灯。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0ABDDEE-1A1B-4C3B-8938-6EFB7F1831D7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E215A7E7-0282-4F6B-BC77-C57E0FA055F0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2FC194BD-0012-4200-B3F8-024555A1E826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8E3B7434-038C-418D-9D63-ECCC859B6E4C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47D12090-7811-4E9B-BE28-756DE77DDE3D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4FB3C5DC-7829-40C0-A399-18D0A433897E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31641E93-ACB5-4FCC-A170-9F15B3FF045B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00EC914E-2E27-4516-9EF8-567196C4AED8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582FF7A5-8767-48B8-A50B-FED6773D9836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9276BA61-4E5E-43A6-B360-176D47E0A415}"/>
              </a:ext>
            </a:extLst>
          </p:cNvPr>
          <p:cNvSpPr txBox="1"/>
          <p:nvPr/>
        </p:nvSpPr>
        <p:spPr>
          <a:xfrm>
            <a:off x="1160600" y="755232"/>
            <a:ext cx="4202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4.2 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行人相位调查</a:t>
            </a:r>
          </a:p>
        </p:txBody>
      </p:sp>
    </p:spTree>
    <p:extLst>
      <p:ext uri="{BB962C8B-B14F-4D97-AF65-F5344CB8AC3E}">
        <p14:creationId xmlns:p14="http://schemas.microsoft.com/office/powerpoint/2010/main" val="53553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23AC33-7EE8-4D52-89EA-44CFB4EB8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95" y="459581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4.3 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预调查发现的</a:t>
            </a:r>
            <a:r>
              <a:rPr lang="zh-CN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问题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9838B2-BA22-4218-BC96-389E84DA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64160" cy="4351338"/>
          </a:xfrm>
        </p:spPr>
        <p:txBody>
          <a:bodyPr/>
          <a:lstStyle/>
          <a:p>
            <a:r>
              <a:rPr lang="zh-CN" altLang="zh-CN" dirty="0"/>
              <a:t>现场记录交通情况</a:t>
            </a:r>
            <a:r>
              <a:rPr lang="zh-CN" altLang="en-US" dirty="0"/>
              <a:t>容易</a:t>
            </a:r>
            <a:r>
              <a:rPr lang="zh-CN" altLang="zh-CN" dirty="0"/>
              <a:t>产生较大</a:t>
            </a:r>
            <a:r>
              <a:rPr lang="zh-CN" altLang="zh-CN"/>
              <a:t>的误差</a:t>
            </a:r>
            <a:endParaRPr lang="en-US" altLang="zh-CN"/>
          </a:p>
          <a:p>
            <a:endParaRPr lang="zh-CN" altLang="zh-CN" dirty="0"/>
          </a:p>
          <a:p>
            <a:endParaRPr lang="en-US" altLang="zh-CN" dirty="0"/>
          </a:p>
          <a:p>
            <a:r>
              <a:rPr lang="zh-CN" altLang="zh-CN" dirty="0"/>
              <a:t>机动车的相位周期具有</a:t>
            </a:r>
            <a:r>
              <a:rPr lang="zh-CN" altLang="zh-CN"/>
              <a:t>时变性</a:t>
            </a:r>
            <a:endParaRPr lang="en-US" altLang="zh-CN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人手不足，调查器材</a:t>
            </a:r>
            <a:r>
              <a:rPr lang="zh-CN" altLang="en-US" dirty="0"/>
              <a:t>有限，</a:t>
            </a:r>
            <a:r>
              <a:rPr lang="zh-CN" altLang="zh-CN" dirty="0"/>
              <a:t>无法同时测量整个交叉口的直行和右转</a:t>
            </a:r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F7DC52D-9F0C-4635-8087-488708874726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5D4F6875-0074-4B6E-902B-684CFC48C00B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8661966B-38D3-40FA-87FF-1FDD8100976E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EF2DFD1D-D7C5-4F0E-BC10-501454D22C5B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666FA259-D7E7-4586-8E25-62AA54D1BA2E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D4874DBF-7A5B-4454-B858-E7F34B1B8045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85EF22B8-6B71-45F8-9806-47B8C532D7A6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C151437D-B3BF-4E73-955E-E9D0351C9FA0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4A7B7FBA-DC94-47FF-BF16-5E34198927CF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C3997758-ED53-46DC-BFD0-46F10EFC40EE}"/>
              </a:ext>
            </a:extLst>
          </p:cNvPr>
          <p:cNvSpPr txBox="1"/>
          <p:nvPr/>
        </p:nvSpPr>
        <p:spPr>
          <a:xfrm>
            <a:off x="1123173" y="2399324"/>
            <a:ext cx="4354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rgbClr val="0070C0"/>
                </a:solidFill>
              </a:rPr>
              <a:t>考虑采用摄像机同步摄像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0216A0F-6A29-4C9D-8AA3-7424D47AD154}"/>
              </a:ext>
            </a:extLst>
          </p:cNvPr>
          <p:cNvSpPr txBox="1"/>
          <p:nvPr/>
        </p:nvSpPr>
        <p:spPr>
          <a:xfrm>
            <a:off x="1160600" y="4000325"/>
            <a:ext cx="6005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rgbClr val="0070C0"/>
                </a:solidFill>
              </a:rPr>
              <a:t>需要</a:t>
            </a:r>
            <a:r>
              <a:rPr lang="zh-CN" altLang="zh-CN" sz="2400">
                <a:solidFill>
                  <a:srgbClr val="0070C0"/>
                </a:solidFill>
              </a:rPr>
              <a:t>每次记录</a:t>
            </a:r>
            <a:r>
              <a:rPr lang="zh-CN" altLang="en-US" sz="2400">
                <a:solidFill>
                  <a:srgbClr val="0070C0"/>
                </a:solidFill>
              </a:rPr>
              <a:t>各相位时间、是否出现黄灯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E3745D7-14B5-4067-9924-7CA146530116}"/>
              </a:ext>
            </a:extLst>
          </p:cNvPr>
          <p:cNvSpPr txBox="1"/>
          <p:nvPr/>
        </p:nvSpPr>
        <p:spPr>
          <a:xfrm>
            <a:off x="1123173" y="5563717"/>
            <a:ext cx="5448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rgbClr val="0070C0"/>
                </a:solidFill>
              </a:rPr>
              <a:t>将交叉口直行道路与右转道路分开测量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12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1F50D4-7A6B-4E7C-B4E1-C270C05CE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0" y="41910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（五）最终调查方案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DA72920-4094-4140-8419-54E311DB3CC3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7" name="任意多边形 13">
              <a:extLst>
                <a:ext uri="{FF2B5EF4-FFF2-40B4-BE49-F238E27FC236}">
                  <a16:creationId xmlns:a16="http://schemas.microsoft.com/office/drawing/2014/main" id="{053BBAE1-7749-4A5A-A59E-46AC7B832275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CB91509-3185-4CC8-8BA0-5705CD6E5FB1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9" name="任意多边形 17">
                <a:extLst>
                  <a:ext uri="{FF2B5EF4-FFF2-40B4-BE49-F238E27FC236}">
                    <a16:creationId xmlns:a16="http://schemas.microsoft.com/office/drawing/2014/main" id="{FD2A8273-B9F4-4123-9CEA-E33638F7B36D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18">
                <a:extLst>
                  <a:ext uri="{FF2B5EF4-FFF2-40B4-BE49-F238E27FC236}">
                    <a16:creationId xmlns:a16="http://schemas.microsoft.com/office/drawing/2014/main" id="{42D14231-E1E1-410E-881B-D63D63AA900C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19">
                <a:extLst>
                  <a:ext uri="{FF2B5EF4-FFF2-40B4-BE49-F238E27FC236}">
                    <a16:creationId xmlns:a16="http://schemas.microsoft.com/office/drawing/2014/main" id="{2EB01ACE-DA6D-44C6-96B8-C8C4768E8324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3" name="任意多边形 26">
                <a:extLst>
                  <a:ext uri="{FF2B5EF4-FFF2-40B4-BE49-F238E27FC236}">
                    <a16:creationId xmlns:a16="http://schemas.microsoft.com/office/drawing/2014/main" id="{2C44F335-2CFF-45FB-A543-20768082A51B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" name="任意多边形 27">
                <a:extLst>
                  <a:ext uri="{FF2B5EF4-FFF2-40B4-BE49-F238E27FC236}">
                    <a16:creationId xmlns:a16="http://schemas.microsoft.com/office/drawing/2014/main" id="{2283EE7B-2EFB-4B1B-9512-AC942F204835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" name="任意多边形 28">
                <a:extLst>
                  <a:ext uri="{FF2B5EF4-FFF2-40B4-BE49-F238E27FC236}">
                    <a16:creationId xmlns:a16="http://schemas.microsoft.com/office/drawing/2014/main" id="{38096573-02F4-4624-BB40-478C2BDD92EC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C3F3BCDA-D0F3-4BB9-91C8-0BDF16049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139" y="3946238"/>
            <a:ext cx="3273369" cy="2455027"/>
          </a:xfrm>
          <a:prstGeom prst="rect">
            <a:avLst/>
          </a:prstGeom>
        </p:spPr>
      </p:pic>
      <p:pic>
        <p:nvPicPr>
          <p:cNvPr id="17" name="图片 16" descr="C:\Users\Shinelon\AppData\Local\Temp\WeChat Files\167667064492526496.jpg">
            <a:extLst>
              <a:ext uri="{FF2B5EF4-FFF2-40B4-BE49-F238E27FC236}">
                <a16:creationId xmlns:a16="http://schemas.microsoft.com/office/drawing/2014/main" id="{7982D2BD-3732-4B9A-8098-E075ED1E0F1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911" y="2696728"/>
            <a:ext cx="5432905" cy="37045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0CE1785-28E6-4324-BE16-5E88738D64A3}"/>
              </a:ext>
            </a:extLst>
          </p:cNvPr>
          <p:cNvSpPr txBox="1"/>
          <p:nvPr/>
        </p:nvSpPr>
        <p:spPr>
          <a:xfrm>
            <a:off x="7512035" y="2055813"/>
            <a:ext cx="3510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323F4F"/>
                </a:solidFill>
              </a:rPr>
              <a:t>天桥视角</a:t>
            </a: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F3F1F909-9891-4AB1-BE0C-500362BCF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764" y="1808383"/>
            <a:ext cx="10422435" cy="4351338"/>
          </a:xfrm>
        </p:spPr>
        <p:txBody>
          <a:bodyPr/>
          <a:lstStyle/>
          <a:p>
            <a:r>
              <a:rPr lang="zh-CN" altLang="zh-CN" dirty="0"/>
              <a:t>调查时间：</a:t>
            </a:r>
            <a:endParaRPr lang="en-US" altLang="zh-CN" dirty="0"/>
          </a:p>
          <a:p>
            <a:r>
              <a:rPr lang="zh-CN" altLang="zh-CN" sz="2400" dirty="0"/>
              <a:t>早高峰（</a:t>
            </a:r>
            <a:r>
              <a:rPr lang="en-US" altLang="zh-CN" sz="2400" dirty="0"/>
              <a:t>7:30~8:00</a:t>
            </a:r>
            <a:r>
              <a:rPr lang="zh-CN" altLang="zh-CN" sz="2400" dirty="0"/>
              <a:t>）</a:t>
            </a:r>
            <a:endParaRPr lang="en-US" altLang="zh-CN" sz="2400" dirty="0"/>
          </a:p>
          <a:p>
            <a:r>
              <a:rPr lang="zh-CN" altLang="zh-CN" sz="2400" dirty="0"/>
              <a:t>平峰（</a:t>
            </a:r>
            <a:r>
              <a:rPr lang="en-US" altLang="zh-CN" sz="2400" dirty="0"/>
              <a:t>10:00~10:30</a:t>
            </a:r>
            <a:r>
              <a:rPr lang="zh-CN" altLang="zh-CN" sz="2400" dirty="0"/>
              <a:t>）</a:t>
            </a:r>
            <a:endParaRPr lang="en-US" altLang="zh-CN" sz="2400" dirty="0"/>
          </a:p>
          <a:p>
            <a:r>
              <a:rPr lang="zh-CN" altLang="zh-CN" sz="2400" dirty="0"/>
              <a:t>晚高峰（</a:t>
            </a:r>
            <a:r>
              <a:rPr lang="en-US" altLang="zh-CN" sz="2400" dirty="0"/>
              <a:t>19</a:t>
            </a:r>
            <a:r>
              <a:rPr lang="zh-CN" altLang="zh-CN" sz="2400" dirty="0"/>
              <a:t>：</a:t>
            </a:r>
            <a:r>
              <a:rPr lang="en-US" altLang="zh-CN" sz="2400" dirty="0"/>
              <a:t>00~19:30</a:t>
            </a:r>
            <a:r>
              <a:rPr lang="zh-CN" altLang="zh-CN" sz="2400" dirty="0"/>
              <a:t>）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4481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11D54D-E24D-4B0B-9611-AC8D3D1A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259" y="419100"/>
            <a:ext cx="9115238" cy="1325563"/>
          </a:xfrm>
        </p:spPr>
        <p:txBody>
          <a:bodyPr>
            <a:normAutofit/>
          </a:bodyPr>
          <a:lstStyle/>
          <a:p>
            <a:r>
              <a:rPr lang="en-US" altLang="zh-CN" sz="4000">
                <a:latin typeface="华文细黑" panose="02010600040101010101" pitchFamily="2" charset="-122"/>
                <a:ea typeface="华文细黑" panose="02010600040101010101" pitchFamily="2" charset="-122"/>
              </a:rPr>
              <a:t>5.1 </a:t>
            </a:r>
            <a:r>
              <a:rPr lang="zh-CN" altLang="en-US" sz="4000">
                <a:latin typeface="华文细黑" panose="02010600040101010101" pitchFamily="2" charset="-122"/>
                <a:ea typeface="华文细黑" panose="02010600040101010101" pitchFamily="2" charset="-122"/>
              </a:rPr>
              <a:t>直行车流调查</a:t>
            </a:r>
            <a:r>
              <a:rPr lang="zh-CN" altLang="en-US" sz="4000" dirty="0">
                <a:latin typeface="华文细黑" panose="02010600040101010101" pitchFamily="2" charset="-122"/>
                <a:ea typeface="华文细黑" panose="02010600040101010101" pitchFamily="2" charset="-122"/>
              </a:rPr>
              <a:t>点位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0D6E14-BC9C-459D-9F84-01EB7AAA6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天桥（</a:t>
            </a:r>
            <a:r>
              <a:rPr lang="zh-CN" altLang="en-US" dirty="0">
                <a:solidFill>
                  <a:srgbClr val="FF0000"/>
                </a:solidFill>
              </a:rPr>
              <a:t>红</a:t>
            </a:r>
            <a:r>
              <a:rPr lang="zh-CN" altLang="en-US">
                <a:solidFill>
                  <a:srgbClr val="FF0000"/>
                </a:solidFill>
              </a:rPr>
              <a:t>点</a:t>
            </a:r>
            <a:r>
              <a:rPr lang="zh-CN" altLang="en-US"/>
              <a:t>）</a:t>
            </a:r>
            <a:endParaRPr lang="en-US" altLang="zh-CN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南北向安全岛（</a:t>
            </a:r>
            <a:r>
              <a:rPr lang="zh-CN" altLang="en-US" dirty="0">
                <a:solidFill>
                  <a:schemeClr val="accent1"/>
                </a:solidFill>
              </a:rPr>
              <a:t>蓝</a:t>
            </a:r>
            <a:r>
              <a:rPr lang="zh-CN" altLang="en-US" dirty="0"/>
              <a:t>、</a:t>
            </a:r>
            <a:r>
              <a:rPr lang="zh-CN" altLang="en-US">
                <a:solidFill>
                  <a:schemeClr val="accent4"/>
                </a:solidFill>
              </a:rPr>
              <a:t>黄</a:t>
            </a:r>
            <a:r>
              <a:rPr lang="zh-CN" altLang="en-US">
                <a:solidFill>
                  <a:srgbClr val="FFC000"/>
                </a:solidFill>
              </a:rPr>
              <a:t>点</a:t>
            </a:r>
            <a:r>
              <a:rPr lang="zh-CN" altLang="en-US"/>
              <a:t>）</a:t>
            </a:r>
            <a:endParaRPr lang="en-US" altLang="zh-CN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东向右转安全岛（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绿点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3D329C5-3A2A-4238-8874-671D6845EDC8}"/>
              </a:ext>
            </a:extLst>
          </p:cNvPr>
          <p:cNvGrpSpPr/>
          <p:nvPr/>
        </p:nvGrpSpPr>
        <p:grpSpPr>
          <a:xfrm>
            <a:off x="5745878" y="1825625"/>
            <a:ext cx="5699530" cy="3952639"/>
            <a:chOff x="5487296" y="2315961"/>
            <a:chExt cx="5699530" cy="3952639"/>
          </a:xfrm>
        </p:grpSpPr>
        <p:pic>
          <p:nvPicPr>
            <p:cNvPr id="4" name="内容占位符 11">
              <a:extLst>
                <a:ext uri="{FF2B5EF4-FFF2-40B4-BE49-F238E27FC236}">
                  <a16:creationId xmlns:a16="http://schemas.microsoft.com/office/drawing/2014/main" id="{48ED1864-1884-4CB7-A722-D8656B668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7303" y="2318294"/>
              <a:ext cx="5649401" cy="3858669"/>
            </a:xfrm>
            <a:prstGeom prst="rect">
              <a:avLst/>
            </a:prstGeom>
          </p:spPr>
        </p:pic>
        <p:sp>
          <p:nvSpPr>
            <p:cNvPr id="14" name="任意多边形 13">
              <a:extLst>
                <a:ext uri="{FF2B5EF4-FFF2-40B4-BE49-F238E27FC236}">
                  <a16:creationId xmlns:a16="http://schemas.microsoft.com/office/drawing/2014/main" id="{3D5EA913-BE48-44CC-90CA-0BDCDD85907E}"/>
                </a:ext>
              </a:extLst>
            </p:cNvPr>
            <p:cNvSpPr/>
            <p:nvPr/>
          </p:nvSpPr>
          <p:spPr>
            <a:xfrm rot="5400000">
              <a:off x="10317109" y="5398884"/>
              <a:ext cx="1678363" cy="61069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5" name="任意多边形 13">
              <a:extLst>
                <a:ext uri="{FF2B5EF4-FFF2-40B4-BE49-F238E27FC236}">
                  <a16:creationId xmlns:a16="http://schemas.microsoft.com/office/drawing/2014/main" id="{1D47AFCB-1DF9-48D8-9F9A-19EEF1B28CB1}"/>
                </a:ext>
              </a:extLst>
            </p:cNvPr>
            <p:cNvSpPr/>
            <p:nvPr/>
          </p:nvSpPr>
          <p:spPr>
            <a:xfrm flipV="1">
              <a:off x="7629589" y="6199884"/>
              <a:ext cx="3557236" cy="66382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0F1ABC64-B467-4DD2-8C7F-B69FBE5138D5}"/>
                </a:ext>
              </a:extLst>
            </p:cNvPr>
            <p:cNvGrpSpPr/>
            <p:nvPr/>
          </p:nvGrpSpPr>
          <p:grpSpPr>
            <a:xfrm rot="5400000">
              <a:off x="5032698" y="3163634"/>
              <a:ext cx="3557236" cy="2648030"/>
              <a:chOff x="2320858" y="1754682"/>
              <a:chExt cx="3557236" cy="2648030"/>
            </a:xfrm>
          </p:grpSpPr>
          <p:sp>
            <p:nvSpPr>
              <p:cNvPr id="16" name="任意多边形 13">
                <a:extLst>
                  <a:ext uri="{FF2B5EF4-FFF2-40B4-BE49-F238E27FC236}">
                    <a16:creationId xmlns:a16="http://schemas.microsoft.com/office/drawing/2014/main" id="{30B67188-E022-46C1-85A5-D47A407BEFCB}"/>
                  </a:ext>
                </a:extLst>
              </p:cNvPr>
              <p:cNvSpPr/>
              <p:nvPr/>
            </p:nvSpPr>
            <p:spPr>
              <a:xfrm rot="5400000">
                <a:off x="4520888" y="3045507"/>
                <a:ext cx="2648030" cy="66380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" name="任意多边形 13">
                <a:extLst>
                  <a:ext uri="{FF2B5EF4-FFF2-40B4-BE49-F238E27FC236}">
                    <a16:creationId xmlns:a16="http://schemas.microsoft.com/office/drawing/2014/main" id="{1D322881-2766-415A-8EAE-3DA0F9A8DE55}"/>
                  </a:ext>
                </a:extLst>
              </p:cNvPr>
              <p:cNvSpPr/>
              <p:nvPr/>
            </p:nvSpPr>
            <p:spPr>
              <a:xfrm flipV="1">
                <a:off x="2320858" y="4336328"/>
                <a:ext cx="3557236" cy="66380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6C9A2441-E571-435A-A9FE-26B4D2E07308}"/>
                </a:ext>
              </a:extLst>
            </p:cNvPr>
            <p:cNvGrpSpPr/>
            <p:nvPr/>
          </p:nvGrpSpPr>
          <p:grpSpPr>
            <a:xfrm rot="16200000">
              <a:off x="8569027" y="3255397"/>
              <a:ext cx="3557236" cy="1678363"/>
              <a:chOff x="8146623" y="4901939"/>
              <a:chExt cx="3557236" cy="1678363"/>
            </a:xfrm>
          </p:grpSpPr>
          <p:sp>
            <p:nvSpPr>
              <p:cNvPr id="19" name="任意多边形 13">
                <a:extLst>
                  <a:ext uri="{FF2B5EF4-FFF2-40B4-BE49-F238E27FC236}">
                    <a16:creationId xmlns:a16="http://schemas.microsoft.com/office/drawing/2014/main" id="{09C8AA20-DD6F-45DC-9132-B9AE57D77D28}"/>
                  </a:ext>
                </a:extLst>
              </p:cNvPr>
              <p:cNvSpPr/>
              <p:nvPr/>
            </p:nvSpPr>
            <p:spPr>
              <a:xfrm rot="5400000">
                <a:off x="10824845" y="5701289"/>
                <a:ext cx="1678363" cy="79664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" name="任意多边形 13">
                <a:extLst>
                  <a:ext uri="{FF2B5EF4-FFF2-40B4-BE49-F238E27FC236}">
                    <a16:creationId xmlns:a16="http://schemas.microsoft.com/office/drawing/2014/main" id="{89C9F477-8D06-4193-857B-6E816EC101E3}"/>
                  </a:ext>
                </a:extLst>
              </p:cNvPr>
              <p:cNvSpPr/>
              <p:nvPr/>
            </p:nvSpPr>
            <p:spPr>
              <a:xfrm flipV="1">
                <a:off x="8146623" y="6519231"/>
                <a:ext cx="3557236" cy="61069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68135259-66AE-4D91-8175-1FFEB5ACEEFD}"/>
                </a:ext>
              </a:extLst>
            </p:cNvPr>
            <p:cNvGrpSpPr/>
            <p:nvPr/>
          </p:nvGrpSpPr>
          <p:grpSpPr>
            <a:xfrm rot="10800000">
              <a:off x="5487296" y="2315961"/>
              <a:ext cx="4165748" cy="1685331"/>
              <a:chOff x="4945176" y="365124"/>
              <a:chExt cx="4165750" cy="1658105"/>
            </a:xfrm>
          </p:grpSpPr>
          <p:sp>
            <p:nvSpPr>
              <p:cNvPr id="22" name="任意多边形 13">
                <a:extLst>
                  <a:ext uri="{FF2B5EF4-FFF2-40B4-BE49-F238E27FC236}">
                    <a16:creationId xmlns:a16="http://schemas.microsoft.com/office/drawing/2014/main" id="{DE167A7D-12F6-4169-A6FC-752DFE0C1D0D}"/>
                  </a:ext>
                </a:extLst>
              </p:cNvPr>
              <p:cNvSpPr/>
              <p:nvPr/>
            </p:nvSpPr>
            <p:spPr>
              <a:xfrm rot="5400000">
                <a:off x="8248680" y="1160984"/>
                <a:ext cx="1658105" cy="66386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3" name="任意多边形 13">
                <a:extLst>
                  <a:ext uri="{FF2B5EF4-FFF2-40B4-BE49-F238E27FC236}">
                    <a16:creationId xmlns:a16="http://schemas.microsoft.com/office/drawing/2014/main" id="{C0645D0D-4DE5-4483-9818-F8A155A57523}"/>
                  </a:ext>
                </a:extLst>
              </p:cNvPr>
              <p:cNvSpPr/>
              <p:nvPr/>
            </p:nvSpPr>
            <p:spPr>
              <a:xfrm flipV="1">
                <a:off x="4945176" y="1944852"/>
                <a:ext cx="4165747" cy="77974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32AD8BB7-686A-4B52-B588-1F386ABC265D}"/>
              </a:ext>
            </a:extLst>
          </p:cNvPr>
          <p:cNvSpPr txBox="1"/>
          <p:nvPr/>
        </p:nvSpPr>
        <p:spPr>
          <a:xfrm>
            <a:off x="1021141" y="2347556"/>
            <a:ext cx="3815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录像记录东西</a:t>
            </a:r>
            <a:r>
              <a:rPr lang="zh-CN" altLang="en-US"/>
              <a:t>向车流</a:t>
            </a:r>
            <a:endParaRPr lang="en-US" altLang="zh-CN"/>
          </a:p>
          <a:p>
            <a:r>
              <a:rPr lang="zh-CN" altLang="en-US"/>
              <a:t>人工</a:t>
            </a:r>
            <a:r>
              <a:rPr lang="zh-CN" altLang="en-US" dirty="0"/>
              <a:t>记录东西向红绿灯周期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CF7309A-6AB9-451F-842B-718D53FE73E9}"/>
              </a:ext>
            </a:extLst>
          </p:cNvPr>
          <p:cNvSpPr txBox="1"/>
          <p:nvPr/>
        </p:nvSpPr>
        <p:spPr>
          <a:xfrm>
            <a:off x="1021141" y="3805544"/>
            <a:ext cx="305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记录南北向车流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4BC1A87-3A10-42C6-B51A-00E46BD217BE}"/>
              </a:ext>
            </a:extLst>
          </p:cNvPr>
          <p:cNvSpPr txBox="1"/>
          <p:nvPr/>
        </p:nvSpPr>
        <p:spPr>
          <a:xfrm>
            <a:off x="1030957" y="5340216"/>
            <a:ext cx="326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记录南北向红绿灯周期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FEE35D3-5ABE-4EB0-B85F-05CCB03040CC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32" name="任意多边形 13">
              <a:extLst>
                <a:ext uri="{FF2B5EF4-FFF2-40B4-BE49-F238E27FC236}">
                  <a16:creationId xmlns:a16="http://schemas.microsoft.com/office/drawing/2014/main" id="{C48BA52C-8DB3-4060-B934-056822009922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6C0B7887-9DE7-41EA-AA39-CAA56DC78AB4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34" name="任意多边形 17">
                <a:extLst>
                  <a:ext uri="{FF2B5EF4-FFF2-40B4-BE49-F238E27FC236}">
                    <a16:creationId xmlns:a16="http://schemas.microsoft.com/office/drawing/2014/main" id="{DD9656F2-493B-4FC9-86B0-B055EE559E16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" name="任意多边形 18">
                <a:extLst>
                  <a:ext uri="{FF2B5EF4-FFF2-40B4-BE49-F238E27FC236}">
                    <a16:creationId xmlns:a16="http://schemas.microsoft.com/office/drawing/2014/main" id="{C769029D-D40D-4D9A-9D1A-4E458C143FA4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" name="任意多边形 19">
                <a:extLst>
                  <a:ext uri="{FF2B5EF4-FFF2-40B4-BE49-F238E27FC236}">
                    <a16:creationId xmlns:a16="http://schemas.microsoft.com/office/drawing/2014/main" id="{1C03A6B3-94C6-428A-8ECC-AFBE018C3E82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" name="任意多边形 26">
                <a:extLst>
                  <a:ext uri="{FF2B5EF4-FFF2-40B4-BE49-F238E27FC236}">
                    <a16:creationId xmlns:a16="http://schemas.microsoft.com/office/drawing/2014/main" id="{C0BC243E-F6FD-48F7-B985-278D57F0EA24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" name="任意多边形 27">
                <a:extLst>
                  <a:ext uri="{FF2B5EF4-FFF2-40B4-BE49-F238E27FC236}">
                    <a16:creationId xmlns:a16="http://schemas.microsoft.com/office/drawing/2014/main" id="{A284EE67-6BF8-4A47-B5E5-955BDB888A98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9" name="任意多边形 28">
                <a:extLst>
                  <a:ext uri="{FF2B5EF4-FFF2-40B4-BE49-F238E27FC236}">
                    <a16:creationId xmlns:a16="http://schemas.microsoft.com/office/drawing/2014/main" id="{DB1479FE-648A-47D2-862D-1F077DE94C13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D902106C-6A51-4B53-96D8-7F89F1836BDF}"/>
              </a:ext>
            </a:extLst>
          </p:cNvPr>
          <p:cNvSpPr txBox="1"/>
          <p:nvPr/>
        </p:nvSpPr>
        <p:spPr>
          <a:xfrm>
            <a:off x="7542713" y="5992297"/>
            <a:ext cx="276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调查点位示意图</a:t>
            </a:r>
          </a:p>
        </p:txBody>
      </p:sp>
    </p:spTree>
    <p:extLst>
      <p:ext uri="{BB962C8B-B14F-4D97-AF65-F5344CB8AC3E}">
        <p14:creationId xmlns:p14="http://schemas.microsoft.com/office/powerpoint/2010/main" val="332618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256558-07AF-464C-A045-8B7A25F26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259" y="41910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000">
                <a:latin typeface="华文细黑" panose="02010600040101010101" pitchFamily="2" charset="-122"/>
                <a:ea typeface="华文细黑" panose="02010600040101010101" pitchFamily="2" charset="-122"/>
              </a:rPr>
              <a:t>5.2 </a:t>
            </a:r>
            <a:r>
              <a:rPr lang="zh-CN" altLang="en-US" sz="4000">
                <a:latin typeface="华文细黑" panose="02010600040101010101" pitchFamily="2" charset="-122"/>
                <a:ea typeface="华文细黑" panose="02010600040101010101" pitchFamily="2" charset="-122"/>
              </a:rPr>
              <a:t>右转车流调查点</a:t>
            </a:r>
            <a:r>
              <a:rPr lang="zh-CN" altLang="en-US" sz="4000" dirty="0">
                <a:latin typeface="华文细黑" panose="02010600040101010101" pitchFamily="2" charset="-122"/>
                <a:ea typeface="华文细黑" panose="02010600040101010101" pitchFamily="2" charset="-122"/>
              </a:rPr>
              <a:t>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463A9-E86D-4685-8400-CC1257D46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049" y="1509888"/>
            <a:ext cx="4815888" cy="1782113"/>
          </a:xfrm>
        </p:spPr>
        <p:txBody>
          <a:bodyPr/>
          <a:lstStyle/>
          <a:p>
            <a:r>
              <a:rPr lang="zh-CN" altLang="en-US" sz="2400" dirty="0"/>
              <a:t>分别记录各负责车道的车流量和行人的信号周期</a:t>
            </a:r>
            <a:endParaRPr lang="en-US" altLang="zh-CN" sz="2400" dirty="0"/>
          </a:p>
          <a:p>
            <a:r>
              <a:rPr lang="zh-CN" altLang="en-US" sz="2400" dirty="0"/>
              <a:t>采用人工记录信号周期</a:t>
            </a:r>
            <a:endParaRPr lang="en-US" altLang="zh-CN" sz="2400" dirty="0"/>
          </a:p>
          <a:p>
            <a:r>
              <a:rPr lang="zh-CN" altLang="en-US" sz="2400" dirty="0"/>
              <a:t>摄影记录车流量</a:t>
            </a:r>
            <a:endParaRPr lang="en-US" altLang="zh-CN" sz="2400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EBCCDD4-B7A8-4D65-AC2A-1E40D9CD0AEB}"/>
              </a:ext>
            </a:extLst>
          </p:cNvPr>
          <p:cNvGrpSpPr/>
          <p:nvPr/>
        </p:nvGrpSpPr>
        <p:grpSpPr>
          <a:xfrm>
            <a:off x="1007311" y="3680150"/>
            <a:ext cx="3732558" cy="2171130"/>
            <a:chOff x="5487297" y="2315960"/>
            <a:chExt cx="5699530" cy="395030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BD6EC15-B7EF-4C3A-A1CB-43DBE073E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2207" y="2318085"/>
              <a:ext cx="5628057" cy="3844090"/>
            </a:xfrm>
            <a:prstGeom prst="rect">
              <a:avLst/>
            </a:prstGeom>
          </p:spPr>
        </p:pic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CA4F4BC-0CB1-46AC-A8C9-87BB6A740C1A}"/>
                </a:ext>
              </a:extLst>
            </p:cNvPr>
            <p:cNvGrpSpPr/>
            <p:nvPr/>
          </p:nvGrpSpPr>
          <p:grpSpPr>
            <a:xfrm>
              <a:off x="5487297" y="2315960"/>
              <a:ext cx="5699530" cy="3950307"/>
              <a:chOff x="5487297" y="2315960"/>
              <a:chExt cx="5699530" cy="3950307"/>
            </a:xfrm>
          </p:grpSpPr>
          <p:sp>
            <p:nvSpPr>
              <p:cNvPr id="8" name="任意多边形 13">
                <a:extLst>
                  <a:ext uri="{FF2B5EF4-FFF2-40B4-BE49-F238E27FC236}">
                    <a16:creationId xmlns:a16="http://schemas.microsoft.com/office/drawing/2014/main" id="{7CF85DE4-D9C4-4E37-AA36-6F975E38CA1B}"/>
                  </a:ext>
                </a:extLst>
              </p:cNvPr>
              <p:cNvSpPr/>
              <p:nvPr/>
            </p:nvSpPr>
            <p:spPr>
              <a:xfrm flipV="1">
                <a:off x="7629589" y="6199884"/>
                <a:ext cx="3557236" cy="66382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3">
                <a:extLst>
                  <a:ext uri="{FF2B5EF4-FFF2-40B4-BE49-F238E27FC236}">
                    <a16:creationId xmlns:a16="http://schemas.microsoft.com/office/drawing/2014/main" id="{1EBF4569-0B09-4FB8-B411-8DA00909B69A}"/>
                  </a:ext>
                </a:extLst>
              </p:cNvPr>
              <p:cNvSpPr/>
              <p:nvPr/>
            </p:nvSpPr>
            <p:spPr>
              <a:xfrm rot="10800000">
                <a:off x="5487301" y="6199886"/>
                <a:ext cx="2648030" cy="66380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13">
                <a:extLst>
                  <a:ext uri="{FF2B5EF4-FFF2-40B4-BE49-F238E27FC236}">
                    <a16:creationId xmlns:a16="http://schemas.microsoft.com/office/drawing/2014/main" id="{E7FB9E88-61CF-462A-8BED-A7D0298B696F}"/>
                  </a:ext>
                </a:extLst>
              </p:cNvPr>
              <p:cNvSpPr/>
              <p:nvPr/>
            </p:nvSpPr>
            <p:spPr>
              <a:xfrm rot="5400000" flipV="1">
                <a:off x="3741877" y="4454459"/>
                <a:ext cx="3557236" cy="66380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13">
                <a:extLst>
                  <a:ext uri="{FF2B5EF4-FFF2-40B4-BE49-F238E27FC236}">
                    <a16:creationId xmlns:a16="http://schemas.microsoft.com/office/drawing/2014/main" id="{E3C7D163-43B6-45EF-8A7D-51DC514B4D17}"/>
                  </a:ext>
                </a:extLst>
              </p:cNvPr>
              <p:cNvSpPr/>
              <p:nvPr/>
            </p:nvSpPr>
            <p:spPr>
              <a:xfrm>
                <a:off x="9508464" y="2315961"/>
                <a:ext cx="1678363" cy="79664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13">
                <a:extLst>
                  <a:ext uri="{FF2B5EF4-FFF2-40B4-BE49-F238E27FC236}">
                    <a16:creationId xmlns:a16="http://schemas.microsoft.com/office/drawing/2014/main" id="{D30BD729-69F0-46A7-BE6B-A953D2066285}"/>
                  </a:ext>
                </a:extLst>
              </p:cNvPr>
              <p:cNvSpPr/>
              <p:nvPr/>
            </p:nvSpPr>
            <p:spPr>
              <a:xfrm rot="16200000" flipV="1">
                <a:off x="9375017" y="4061389"/>
                <a:ext cx="3557236" cy="66380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3" name="任意多边形 13">
                <a:extLst>
                  <a:ext uri="{FF2B5EF4-FFF2-40B4-BE49-F238E27FC236}">
                    <a16:creationId xmlns:a16="http://schemas.microsoft.com/office/drawing/2014/main" id="{D1C631C7-7636-44C5-BEF7-2EA10E9DC6C0}"/>
                  </a:ext>
                </a:extLst>
              </p:cNvPr>
              <p:cNvSpPr/>
              <p:nvPr/>
            </p:nvSpPr>
            <p:spPr>
              <a:xfrm rot="16200000">
                <a:off x="4677824" y="3125433"/>
                <a:ext cx="1685331" cy="66386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任意多边形 13">
                <a:extLst>
                  <a:ext uri="{FF2B5EF4-FFF2-40B4-BE49-F238E27FC236}">
                    <a16:creationId xmlns:a16="http://schemas.microsoft.com/office/drawing/2014/main" id="{1C264D79-7652-4DF2-8E18-2DECDE5DCA6D}"/>
                  </a:ext>
                </a:extLst>
              </p:cNvPr>
              <p:cNvSpPr/>
              <p:nvPr/>
            </p:nvSpPr>
            <p:spPr>
              <a:xfrm rot="10800000" flipV="1">
                <a:off x="5487299" y="2316371"/>
                <a:ext cx="4165745" cy="79254"/>
              </a:xfrm>
              <a:custGeom>
                <a:avLst/>
                <a:gdLst>
                  <a:gd name="connsiteX0" fmla="*/ 104775 w 5032666"/>
                  <a:gd name="connsiteY0" fmla="*/ 0 h 419100"/>
                  <a:gd name="connsiteX1" fmla="*/ 150742 w 5032666"/>
                  <a:gd name="connsiteY1" fmla="*/ 0 h 419100"/>
                  <a:gd name="connsiteX2" fmla="*/ 161478 w 5032666"/>
                  <a:gd name="connsiteY2" fmla="*/ 0 h 419100"/>
                  <a:gd name="connsiteX3" fmla="*/ 200025 w 5032666"/>
                  <a:gd name="connsiteY3" fmla="*/ 0 h 419100"/>
                  <a:gd name="connsiteX4" fmla="*/ 207445 w 5032666"/>
                  <a:gd name="connsiteY4" fmla="*/ 0 h 419100"/>
                  <a:gd name="connsiteX5" fmla="*/ 225133 w 5032666"/>
                  <a:gd name="connsiteY5" fmla="*/ 0 h 419100"/>
                  <a:gd name="connsiteX6" fmla="*/ 256728 w 5032666"/>
                  <a:gd name="connsiteY6" fmla="*/ 0 h 419100"/>
                  <a:gd name="connsiteX7" fmla="*/ 271100 w 5032666"/>
                  <a:gd name="connsiteY7" fmla="*/ 0 h 419100"/>
                  <a:gd name="connsiteX8" fmla="*/ 281836 w 5032666"/>
                  <a:gd name="connsiteY8" fmla="*/ 0 h 419100"/>
                  <a:gd name="connsiteX9" fmla="*/ 314326 w 5032666"/>
                  <a:gd name="connsiteY9" fmla="*/ 0 h 419100"/>
                  <a:gd name="connsiteX10" fmla="*/ 320383 w 5032666"/>
                  <a:gd name="connsiteY10" fmla="*/ 0 h 419100"/>
                  <a:gd name="connsiteX11" fmla="*/ 327803 w 5032666"/>
                  <a:gd name="connsiteY11" fmla="*/ 0 h 419100"/>
                  <a:gd name="connsiteX12" fmla="*/ 360293 w 5032666"/>
                  <a:gd name="connsiteY12" fmla="*/ 0 h 419100"/>
                  <a:gd name="connsiteX13" fmla="*/ 371029 w 5032666"/>
                  <a:gd name="connsiteY13" fmla="*/ 0 h 419100"/>
                  <a:gd name="connsiteX14" fmla="*/ 377086 w 5032666"/>
                  <a:gd name="connsiteY14" fmla="*/ 0 h 419100"/>
                  <a:gd name="connsiteX15" fmla="*/ 409576 w 5032666"/>
                  <a:gd name="connsiteY15" fmla="*/ 0 h 419100"/>
                  <a:gd name="connsiteX16" fmla="*/ 416996 w 5032666"/>
                  <a:gd name="connsiteY16" fmla="*/ 0 h 419100"/>
                  <a:gd name="connsiteX17" fmla="*/ 434684 w 5032666"/>
                  <a:gd name="connsiteY17" fmla="*/ 0 h 419100"/>
                  <a:gd name="connsiteX18" fmla="*/ 466279 w 5032666"/>
                  <a:gd name="connsiteY18" fmla="*/ 0 h 419100"/>
                  <a:gd name="connsiteX19" fmla="*/ 480651 w 5032666"/>
                  <a:gd name="connsiteY19" fmla="*/ 0 h 419100"/>
                  <a:gd name="connsiteX20" fmla="*/ 491387 w 5032666"/>
                  <a:gd name="connsiteY20" fmla="*/ 0 h 419100"/>
                  <a:gd name="connsiteX21" fmla="*/ 529934 w 5032666"/>
                  <a:gd name="connsiteY21" fmla="*/ 0 h 419100"/>
                  <a:gd name="connsiteX22" fmla="*/ 537354 w 5032666"/>
                  <a:gd name="connsiteY22" fmla="*/ 0 h 419100"/>
                  <a:gd name="connsiteX23" fmla="*/ 561975 w 5032666"/>
                  <a:gd name="connsiteY23" fmla="*/ 0 h 419100"/>
                  <a:gd name="connsiteX24" fmla="*/ 586637 w 5032666"/>
                  <a:gd name="connsiteY24" fmla="*/ 0 h 419100"/>
                  <a:gd name="connsiteX25" fmla="*/ 607942 w 5032666"/>
                  <a:gd name="connsiteY25" fmla="*/ 0 h 419100"/>
                  <a:gd name="connsiteX26" fmla="*/ 618678 w 5032666"/>
                  <a:gd name="connsiteY26" fmla="*/ 0 h 419100"/>
                  <a:gd name="connsiteX27" fmla="*/ 657225 w 5032666"/>
                  <a:gd name="connsiteY27" fmla="*/ 0 h 419100"/>
                  <a:gd name="connsiteX28" fmla="*/ 664645 w 5032666"/>
                  <a:gd name="connsiteY28" fmla="*/ 0 h 419100"/>
                  <a:gd name="connsiteX29" fmla="*/ 682333 w 5032666"/>
                  <a:gd name="connsiteY29" fmla="*/ 0 h 419100"/>
                  <a:gd name="connsiteX30" fmla="*/ 713928 w 5032666"/>
                  <a:gd name="connsiteY30" fmla="*/ 0 h 419100"/>
                  <a:gd name="connsiteX31" fmla="*/ 728300 w 5032666"/>
                  <a:gd name="connsiteY31" fmla="*/ 0 h 419100"/>
                  <a:gd name="connsiteX32" fmla="*/ 739036 w 5032666"/>
                  <a:gd name="connsiteY32" fmla="*/ 0 h 419100"/>
                  <a:gd name="connsiteX33" fmla="*/ 750329 w 5032666"/>
                  <a:gd name="connsiteY33" fmla="*/ 0 h 419100"/>
                  <a:gd name="connsiteX34" fmla="*/ 771526 w 5032666"/>
                  <a:gd name="connsiteY34" fmla="*/ 0 h 419100"/>
                  <a:gd name="connsiteX35" fmla="*/ 777583 w 5032666"/>
                  <a:gd name="connsiteY35" fmla="*/ 0 h 419100"/>
                  <a:gd name="connsiteX36" fmla="*/ 785003 w 5032666"/>
                  <a:gd name="connsiteY36" fmla="*/ 0 h 419100"/>
                  <a:gd name="connsiteX37" fmla="*/ 796296 w 5032666"/>
                  <a:gd name="connsiteY37" fmla="*/ 0 h 419100"/>
                  <a:gd name="connsiteX38" fmla="*/ 807032 w 5032666"/>
                  <a:gd name="connsiteY38" fmla="*/ 0 h 419100"/>
                  <a:gd name="connsiteX39" fmla="*/ 817493 w 5032666"/>
                  <a:gd name="connsiteY39" fmla="*/ 0 h 419100"/>
                  <a:gd name="connsiteX40" fmla="*/ 828229 w 5032666"/>
                  <a:gd name="connsiteY40" fmla="*/ 0 h 419100"/>
                  <a:gd name="connsiteX41" fmla="*/ 834286 w 5032666"/>
                  <a:gd name="connsiteY41" fmla="*/ 0 h 419100"/>
                  <a:gd name="connsiteX42" fmla="*/ 845579 w 5032666"/>
                  <a:gd name="connsiteY42" fmla="*/ 0 h 419100"/>
                  <a:gd name="connsiteX43" fmla="*/ 852999 w 5032666"/>
                  <a:gd name="connsiteY43" fmla="*/ 0 h 419100"/>
                  <a:gd name="connsiteX44" fmla="*/ 866776 w 5032666"/>
                  <a:gd name="connsiteY44" fmla="*/ 0 h 419100"/>
                  <a:gd name="connsiteX45" fmla="*/ 870687 w 5032666"/>
                  <a:gd name="connsiteY45" fmla="*/ 0 h 419100"/>
                  <a:gd name="connsiteX46" fmla="*/ 874196 w 5032666"/>
                  <a:gd name="connsiteY46" fmla="*/ 0 h 419100"/>
                  <a:gd name="connsiteX47" fmla="*/ 891884 w 5032666"/>
                  <a:gd name="connsiteY47" fmla="*/ 0 h 419100"/>
                  <a:gd name="connsiteX48" fmla="*/ 902282 w 5032666"/>
                  <a:gd name="connsiteY48" fmla="*/ 0 h 419100"/>
                  <a:gd name="connsiteX49" fmla="*/ 916654 w 5032666"/>
                  <a:gd name="connsiteY49" fmla="*/ 0 h 419100"/>
                  <a:gd name="connsiteX50" fmla="*/ 923479 w 5032666"/>
                  <a:gd name="connsiteY50" fmla="*/ 0 h 419100"/>
                  <a:gd name="connsiteX51" fmla="*/ 927390 w 5032666"/>
                  <a:gd name="connsiteY51" fmla="*/ 0 h 419100"/>
                  <a:gd name="connsiteX52" fmla="*/ 937851 w 5032666"/>
                  <a:gd name="connsiteY52" fmla="*/ 0 h 419100"/>
                  <a:gd name="connsiteX53" fmla="*/ 948587 w 5032666"/>
                  <a:gd name="connsiteY53" fmla="*/ 0 h 419100"/>
                  <a:gd name="connsiteX54" fmla="*/ 959880 w 5032666"/>
                  <a:gd name="connsiteY54" fmla="*/ 0 h 419100"/>
                  <a:gd name="connsiteX55" fmla="*/ 965937 w 5032666"/>
                  <a:gd name="connsiteY55" fmla="*/ 0 h 419100"/>
                  <a:gd name="connsiteX56" fmla="*/ 973357 w 5032666"/>
                  <a:gd name="connsiteY56" fmla="*/ 0 h 419100"/>
                  <a:gd name="connsiteX57" fmla="*/ 987134 w 5032666"/>
                  <a:gd name="connsiteY57" fmla="*/ 0 h 419100"/>
                  <a:gd name="connsiteX58" fmla="*/ 994554 w 5032666"/>
                  <a:gd name="connsiteY58" fmla="*/ 0 h 419100"/>
                  <a:gd name="connsiteX59" fmla="*/ 1005847 w 5032666"/>
                  <a:gd name="connsiteY59" fmla="*/ 0 h 419100"/>
                  <a:gd name="connsiteX60" fmla="*/ 1016583 w 5032666"/>
                  <a:gd name="connsiteY60" fmla="*/ 0 h 419100"/>
                  <a:gd name="connsiteX61" fmla="*/ 1022640 w 5032666"/>
                  <a:gd name="connsiteY61" fmla="*/ 0 h 419100"/>
                  <a:gd name="connsiteX62" fmla="*/ 1043837 w 5032666"/>
                  <a:gd name="connsiteY62" fmla="*/ 0 h 419100"/>
                  <a:gd name="connsiteX63" fmla="*/ 1055130 w 5032666"/>
                  <a:gd name="connsiteY63" fmla="*/ 0 h 419100"/>
                  <a:gd name="connsiteX64" fmla="*/ 1062550 w 5032666"/>
                  <a:gd name="connsiteY64" fmla="*/ 0 h 419100"/>
                  <a:gd name="connsiteX65" fmla="*/ 1080238 w 5032666"/>
                  <a:gd name="connsiteY65" fmla="*/ 0 h 419100"/>
                  <a:gd name="connsiteX66" fmla="*/ 1111833 w 5032666"/>
                  <a:gd name="connsiteY66" fmla="*/ 0 h 419100"/>
                  <a:gd name="connsiteX67" fmla="*/ 1126205 w 5032666"/>
                  <a:gd name="connsiteY67" fmla="*/ 0 h 419100"/>
                  <a:gd name="connsiteX68" fmla="*/ 1136941 w 5032666"/>
                  <a:gd name="connsiteY68" fmla="*/ 0 h 419100"/>
                  <a:gd name="connsiteX69" fmla="*/ 1175488 w 5032666"/>
                  <a:gd name="connsiteY69" fmla="*/ 0 h 419100"/>
                  <a:gd name="connsiteX70" fmla="*/ 1182908 w 5032666"/>
                  <a:gd name="connsiteY70" fmla="*/ 0 h 419100"/>
                  <a:gd name="connsiteX71" fmla="*/ 1207529 w 5032666"/>
                  <a:gd name="connsiteY71" fmla="*/ 0 h 419100"/>
                  <a:gd name="connsiteX72" fmla="*/ 1232191 w 5032666"/>
                  <a:gd name="connsiteY72" fmla="*/ 0 h 419100"/>
                  <a:gd name="connsiteX73" fmla="*/ 1253496 w 5032666"/>
                  <a:gd name="connsiteY73" fmla="*/ 0 h 419100"/>
                  <a:gd name="connsiteX74" fmla="*/ 1264232 w 5032666"/>
                  <a:gd name="connsiteY74" fmla="*/ 0 h 419100"/>
                  <a:gd name="connsiteX75" fmla="*/ 1302779 w 5032666"/>
                  <a:gd name="connsiteY75" fmla="*/ 0 h 419100"/>
                  <a:gd name="connsiteX76" fmla="*/ 1310199 w 5032666"/>
                  <a:gd name="connsiteY76" fmla="*/ 0 h 419100"/>
                  <a:gd name="connsiteX77" fmla="*/ 1327887 w 5032666"/>
                  <a:gd name="connsiteY77" fmla="*/ 0 h 419100"/>
                  <a:gd name="connsiteX78" fmla="*/ 1359482 w 5032666"/>
                  <a:gd name="connsiteY78" fmla="*/ 0 h 419100"/>
                  <a:gd name="connsiteX79" fmla="*/ 1373854 w 5032666"/>
                  <a:gd name="connsiteY79" fmla="*/ 0 h 419100"/>
                  <a:gd name="connsiteX80" fmla="*/ 1384590 w 5032666"/>
                  <a:gd name="connsiteY80" fmla="*/ 0 h 419100"/>
                  <a:gd name="connsiteX81" fmla="*/ 1417080 w 5032666"/>
                  <a:gd name="connsiteY81" fmla="*/ 0 h 419100"/>
                  <a:gd name="connsiteX82" fmla="*/ 1423137 w 5032666"/>
                  <a:gd name="connsiteY82" fmla="*/ 0 h 419100"/>
                  <a:gd name="connsiteX83" fmla="*/ 1430557 w 5032666"/>
                  <a:gd name="connsiteY83" fmla="*/ 0 h 419100"/>
                  <a:gd name="connsiteX84" fmla="*/ 1463047 w 5032666"/>
                  <a:gd name="connsiteY84" fmla="*/ 0 h 419100"/>
                  <a:gd name="connsiteX85" fmla="*/ 1473783 w 5032666"/>
                  <a:gd name="connsiteY85" fmla="*/ 0 h 419100"/>
                  <a:gd name="connsiteX86" fmla="*/ 1479840 w 5032666"/>
                  <a:gd name="connsiteY86" fmla="*/ 0 h 419100"/>
                  <a:gd name="connsiteX87" fmla="*/ 1495425 w 5032666"/>
                  <a:gd name="connsiteY87" fmla="*/ 0 h 419100"/>
                  <a:gd name="connsiteX88" fmla="*/ 1512330 w 5032666"/>
                  <a:gd name="connsiteY88" fmla="*/ 0 h 419100"/>
                  <a:gd name="connsiteX89" fmla="*/ 1519750 w 5032666"/>
                  <a:gd name="connsiteY89" fmla="*/ 0 h 419100"/>
                  <a:gd name="connsiteX90" fmla="*/ 1537438 w 5032666"/>
                  <a:gd name="connsiteY90" fmla="*/ 0 h 419100"/>
                  <a:gd name="connsiteX91" fmla="*/ 1541392 w 5032666"/>
                  <a:gd name="connsiteY91" fmla="*/ 0 h 419100"/>
                  <a:gd name="connsiteX92" fmla="*/ 1552128 w 5032666"/>
                  <a:gd name="connsiteY92" fmla="*/ 0 h 419100"/>
                  <a:gd name="connsiteX93" fmla="*/ 1569033 w 5032666"/>
                  <a:gd name="connsiteY93" fmla="*/ 0 h 419100"/>
                  <a:gd name="connsiteX94" fmla="*/ 1583405 w 5032666"/>
                  <a:gd name="connsiteY94" fmla="*/ 0 h 419100"/>
                  <a:gd name="connsiteX95" fmla="*/ 1590675 w 5032666"/>
                  <a:gd name="connsiteY95" fmla="*/ 0 h 419100"/>
                  <a:gd name="connsiteX96" fmla="*/ 1594141 w 5032666"/>
                  <a:gd name="connsiteY96" fmla="*/ 0 h 419100"/>
                  <a:gd name="connsiteX97" fmla="*/ 1598095 w 5032666"/>
                  <a:gd name="connsiteY97" fmla="*/ 0 h 419100"/>
                  <a:gd name="connsiteX98" fmla="*/ 1615783 w 5032666"/>
                  <a:gd name="connsiteY98" fmla="*/ 0 h 419100"/>
                  <a:gd name="connsiteX99" fmla="*/ 1632688 w 5032666"/>
                  <a:gd name="connsiteY99" fmla="*/ 0 h 419100"/>
                  <a:gd name="connsiteX100" fmla="*/ 1640108 w 5032666"/>
                  <a:gd name="connsiteY100" fmla="*/ 0 h 419100"/>
                  <a:gd name="connsiteX101" fmla="*/ 1647378 w 5032666"/>
                  <a:gd name="connsiteY101" fmla="*/ 0 h 419100"/>
                  <a:gd name="connsiteX102" fmla="*/ 1661750 w 5032666"/>
                  <a:gd name="connsiteY102" fmla="*/ 0 h 419100"/>
                  <a:gd name="connsiteX103" fmla="*/ 1672486 w 5032666"/>
                  <a:gd name="connsiteY103" fmla="*/ 0 h 419100"/>
                  <a:gd name="connsiteX104" fmla="*/ 1689391 w 5032666"/>
                  <a:gd name="connsiteY104" fmla="*/ 0 h 419100"/>
                  <a:gd name="connsiteX105" fmla="*/ 1704976 w 5032666"/>
                  <a:gd name="connsiteY105" fmla="*/ 0 h 419100"/>
                  <a:gd name="connsiteX106" fmla="*/ 1711033 w 5032666"/>
                  <a:gd name="connsiteY106" fmla="*/ 0 h 419100"/>
                  <a:gd name="connsiteX107" fmla="*/ 1718453 w 5032666"/>
                  <a:gd name="connsiteY107" fmla="*/ 0 h 419100"/>
                  <a:gd name="connsiteX108" fmla="*/ 1750943 w 5032666"/>
                  <a:gd name="connsiteY108" fmla="*/ 0 h 419100"/>
                  <a:gd name="connsiteX109" fmla="*/ 1761679 w 5032666"/>
                  <a:gd name="connsiteY109" fmla="*/ 0 h 419100"/>
                  <a:gd name="connsiteX110" fmla="*/ 1767736 w 5032666"/>
                  <a:gd name="connsiteY110" fmla="*/ 0 h 419100"/>
                  <a:gd name="connsiteX111" fmla="*/ 1800226 w 5032666"/>
                  <a:gd name="connsiteY111" fmla="*/ 0 h 419100"/>
                  <a:gd name="connsiteX112" fmla="*/ 1807646 w 5032666"/>
                  <a:gd name="connsiteY112" fmla="*/ 0 h 419100"/>
                  <a:gd name="connsiteX113" fmla="*/ 1825334 w 5032666"/>
                  <a:gd name="connsiteY113" fmla="*/ 0 h 419100"/>
                  <a:gd name="connsiteX114" fmla="*/ 1856929 w 5032666"/>
                  <a:gd name="connsiteY114" fmla="*/ 0 h 419100"/>
                  <a:gd name="connsiteX115" fmla="*/ 1871301 w 5032666"/>
                  <a:gd name="connsiteY115" fmla="*/ 0 h 419100"/>
                  <a:gd name="connsiteX116" fmla="*/ 1882037 w 5032666"/>
                  <a:gd name="connsiteY116" fmla="*/ 0 h 419100"/>
                  <a:gd name="connsiteX117" fmla="*/ 1920584 w 5032666"/>
                  <a:gd name="connsiteY117" fmla="*/ 0 h 419100"/>
                  <a:gd name="connsiteX118" fmla="*/ 1928004 w 5032666"/>
                  <a:gd name="connsiteY118" fmla="*/ 0 h 419100"/>
                  <a:gd name="connsiteX119" fmla="*/ 1952625 w 5032666"/>
                  <a:gd name="connsiteY119" fmla="*/ 0 h 419100"/>
                  <a:gd name="connsiteX120" fmla="*/ 1977287 w 5032666"/>
                  <a:gd name="connsiteY120" fmla="*/ 0 h 419100"/>
                  <a:gd name="connsiteX121" fmla="*/ 1998592 w 5032666"/>
                  <a:gd name="connsiteY121" fmla="*/ 0 h 419100"/>
                  <a:gd name="connsiteX122" fmla="*/ 2009328 w 5032666"/>
                  <a:gd name="connsiteY122" fmla="*/ 0 h 419100"/>
                  <a:gd name="connsiteX123" fmla="*/ 2047875 w 5032666"/>
                  <a:gd name="connsiteY123" fmla="*/ 0 h 419100"/>
                  <a:gd name="connsiteX124" fmla="*/ 2055295 w 5032666"/>
                  <a:gd name="connsiteY124" fmla="*/ 0 h 419100"/>
                  <a:gd name="connsiteX125" fmla="*/ 2057400 w 5032666"/>
                  <a:gd name="connsiteY125" fmla="*/ 0 h 419100"/>
                  <a:gd name="connsiteX126" fmla="*/ 2072983 w 5032666"/>
                  <a:gd name="connsiteY126" fmla="*/ 0 h 419100"/>
                  <a:gd name="connsiteX127" fmla="*/ 2103367 w 5032666"/>
                  <a:gd name="connsiteY127" fmla="*/ 0 h 419100"/>
                  <a:gd name="connsiteX128" fmla="*/ 2104578 w 5032666"/>
                  <a:gd name="connsiteY128" fmla="*/ 0 h 419100"/>
                  <a:gd name="connsiteX129" fmla="*/ 2114103 w 5032666"/>
                  <a:gd name="connsiteY129" fmla="*/ 0 h 419100"/>
                  <a:gd name="connsiteX130" fmla="*/ 2118950 w 5032666"/>
                  <a:gd name="connsiteY130" fmla="*/ 0 h 419100"/>
                  <a:gd name="connsiteX131" fmla="*/ 2129686 w 5032666"/>
                  <a:gd name="connsiteY131" fmla="*/ 0 h 419100"/>
                  <a:gd name="connsiteX132" fmla="*/ 2140979 w 5032666"/>
                  <a:gd name="connsiteY132" fmla="*/ 0 h 419100"/>
                  <a:gd name="connsiteX133" fmla="*/ 2152650 w 5032666"/>
                  <a:gd name="connsiteY133" fmla="*/ 0 h 419100"/>
                  <a:gd name="connsiteX134" fmla="*/ 2160070 w 5032666"/>
                  <a:gd name="connsiteY134" fmla="*/ 0 h 419100"/>
                  <a:gd name="connsiteX135" fmla="*/ 2162176 w 5032666"/>
                  <a:gd name="connsiteY135" fmla="*/ 0 h 419100"/>
                  <a:gd name="connsiteX136" fmla="*/ 2168233 w 5032666"/>
                  <a:gd name="connsiteY136" fmla="*/ 0 h 419100"/>
                  <a:gd name="connsiteX137" fmla="*/ 2175653 w 5032666"/>
                  <a:gd name="connsiteY137" fmla="*/ 0 h 419100"/>
                  <a:gd name="connsiteX138" fmla="*/ 2177758 w 5032666"/>
                  <a:gd name="connsiteY138" fmla="*/ 0 h 419100"/>
                  <a:gd name="connsiteX139" fmla="*/ 2186946 w 5032666"/>
                  <a:gd name="connsiteY139" fmla="*/ 0 h 419100"/>
                  <a:gd name="connsiteX140" fmla="*/ 2197682 w 5032666"/>
                  <a:gd name="connsiteY140" fmla="*/ 0 h 419100"/>
                  <a:gd name="connsiteX141" fmla="*/ 2208143 w 5032666"/>
                  <a:gd name="connsiteY141" fmla="*/ 0 h 419100"/>
                  <a:gd name="connsiteX142" fmla="*/ 2209353 w 5032666"/>
                  <a:gd name="connsiteY142" fmla="*/ 0 h 419100"/>
                  <a:gd name="connsiteX143" fmla="*/ 2218879 w 5032666"/>
                  <a:gd name="connsiteY143" fmla="*/ 0 h 419100"/>
                  <a:gd name="connsiteX144" fmla="*/ 2223725 w 5032666"/>
                  <a:gd name="connsiteY144" fmla="*/ 0 h 419100"/>
                  <a:gd name="connsiteX145" fmla="*/ 2224936 w 5032666"/>
                  <a:gd name="connsiteY145" fmla="*/ 0 h 419100"/>
                  <a:gd name="connsiteX146" fmla="*/ 2234461 w 5032666"/>
                  <a:gd name="connsiteY146" fmla="*/ 0 h 419100"/>
                  <a:gd name="connsiteX147" fmla="*/ 2236229 w 5032666"/>
                  <a:gd name="connsiteY147" fmla="*/ 0 h 419100"/>
                  <a:gd name="connsiteX148" fmla="*/ 2243649 w 5032666"/>
                  <a:gd name="connsiteY148" fmla="*/ 0 h 419100"/>
                  <a:gd name="connsiteX149" fmla="*/ 2257426 w 5032666"/>
                  <a:gd name="connsiteY149" fmla="*/ 0 h 419100"/>
                  <a:gd name="connsiteX150" fmla="*/ 2261337 w 5032666"/>
                  <a:gd name="connsiteY150" fmla="*/ 0 h 419100"/>
                  <a:gd name="connsiteX151" fmla="*/ 2264846 w 5032666"/>
                  <a:gd name="connsiteY151" fmla="*/ 0 h 419100"/>
                  <a:gd name="connsiteX152" fmla="*/ 2266951 w 5032666"/>
                  <a:gd name="connsiteY152" fmla="*/ 0 h 419100"/>
                  <a:gd name="connsiteX153" fmla="*/ 2273008 w 5032666"/>
                  <a:gd name="connsiteY153" fmla="*/ 0 h 419100"/>
                  <a:gd name="connsiteX154" fmla="*/ 2280428 w 5032666"/>
                  <a:gd name="connsiteY154" fmla="*/ 0 h 419100"/>
                  <a:gd name="connsiteX155" fmla="*/ 2282534 w 5032666"/>
                  <a:gd name="connsiteY155" fmla="*/ 0 h 419100"/>
                  <a:gd name="connsiteX156" fmla="*/ 2292932 w 5032666"/>
                  <a:gd name="connsiteY156" fmla="*/ 0 h 419100"/>
                  <a:gd name="connsiteX157" fmla="*/ 2307304 w 5032666"/>
                  <a:gd name="connsiteY157" fmla="*/ 0 h 419100"/>
                  <a:gd name="connsiteX158" fmla="*/ 2312918 w 5032666"/>
                  <a:gd name="connsiteY158" fmla="*/ 0 h 419100"/>
                  <a:gd name="connsiteX159" fmla="*/ 2314129 w 5032666"/>
                  <a:gd name="connsiteY159" fmla="*/ 0 h 419100"/>
                  <a:gd name="connsiteX160" fmla="*/ 2318040 w 5032666"/>
                  <a:gd name="connsiteY160" fmla="*/ 0 h 419100"/>
                  <a:gd name="connsiteX161" fmla="*/ 2323654 w 5032666"/>
                  <a:gd name="connsiteY161" fmla="*/ 0 h 419100"/>
                  <a:gd name="connsiteX162" fmla="*/ 2328501 w 5032666"/>
                  <a:gd name="connsiteY162" fmla="*/ 0 h 419100"/>
                  <a:gd name="connsiteX163" fmla="*/ 2329711 w 5032666"/>
                  <a:gd name="connsiteY163" fmla="*/ 0 h 419100"/>
                  <a:gd name="connsiteX164" fmla="*/ 2339237 w 5032666"/>
                  <a:gd name="connsiteY164" fmla="*/ 0 h 419100"/>
                  <a:gd name="connsiteX165" fmla="*/ 2350530 w 5032666"/>
                  <a:gd name="connsiteY165" fmla="*/ 0 h 419100"/>
                  <a:gd name="connsiteX166" fmla="*/ 2356587 w 5032666"/>
                  <a:gd name="connsiteY166" fmla="*/ 0 h 419100"/>
                  <a:gd name="connsiteX167" fmla="*/ 2362201 w 5032666"/>
                  <a:gd name="connsiteY167" fmla="*/ 0 h 419100"/>
                  <a:gd name="connsiteX168" fmla="*/ 2364007 w 5032666"/>
                  <a:gd name="connsiteY168" fmla="*/ 0 h 419100"/>
                  <a:gd name="connsiteX169" fmla="*/ 2369621 w 5032666"/>
                  <a:gd name="connsiteY169" fmla="*/ 0 h 419100"/>
                  <a:gd name="connsiteX170" fmla="*/ 2377784 w 5032666"/>
                  <a:gd name="connsiteY170" fmla="*/ 0 h 419100"/>
                  <a:gd name="connsiteX171" fmla="*/ 2385204 w 5032666"/>
                  <a:gd name="connsiteY171" fmla="*/ 0 h 419100"/>
                  <a:gd name="connsiteX172" fmla="*/ 2387309 w 5032666"/>
                  <a:gd name="connsiteY172" fmla="*/ 0 h 419100"/>
                  <a:gd name="connsiteX173" fmla="*/ 2396497 w 5032666"/>
                  <a:gd name="connsiteY173" fmla="*/ 0 h 419100"/>
                  <a:gd name="connsiteX174" fmla="*/ 2407233 w 5032666"/>
                  <a:gd name="connsiteY174" fmla="*/ 0 h 419100"/>
                  <a:gd name="connsiteX175" fmla="*/ 2413290 w 5032666"/>
                  <a:gd name="connsiteY175" fmla="*/ 0 h 419100"/>
                  <a:gd name="connsiteX176" fmla="*/ 2418904 w 5032666"/>
                  <a:gd name="connsiteY176" fmla="*/ 0 h 419100"/>
                  <a:gd name="connsiteX177" fmla="*/ 2433276 w 5032666"/>
                  <a:gd name="connsiteY177" fmla="*/ 0 h 419100"/>
                  <a:gd name="connsiteX178" fmla="*/ 2434487 w 5032666"/>
                  <a:gd name="connsiteY178" fmla="*/ 0 h 419100"/>
                  <a:gd name="connsiteX179" fmla="*/ 2444012 w 5032666"/>
                  <a:gd name="connsiteY179" fmla="*/ 0 h 419100"/>
                  <a:gd name="connsiteX180" fmla="*/ 2445780 w 5032666"/>
                  <a:gd name="connsiteY180" fmla="*/ 0 h 419100"/>
                  <a:gd name="connsiteX181" fmla="*/ 2453200 w 5032666"/>
                  <a:gd name="connsiteY181" fmla="*/ 0 h 419100"/>
                  <a:gd name="connsiteX182" fmla="*/ 2470888 w 5032666"/>
                  <a:gd name="connsiteY182" fmla="*/ 0 h 419100"/>
                  <a:gd name="connsiteX183" fmla="*/ 2482559 w 5032666"/>
                  <a:gd name="connsiteY183" fmla="*/ 0 h 419100"/>
                  <a:gd name="connsiteX184" fmla="*/ 2489979 w 5032666"/>
                  <a:gd name="connsiteY184" fmla="*/ 0 h 419100"/>
                  <a:gd name="connsiteX185" fmla="*/ 2502483 w 5032666"/>
                  <a:gd name="connsiteY185" fmla="*/ 0 h 419100"/>
                  <a:gd name="connsiteX186" fmla="*/ 2514600 w 5032666"/>
                  <a:gd name="connsiteY186" fmla="*/ 0 h 419100"/>
                  <a:gd name="connsiteX187" fmla="*/ 2516855 w 5032666"/>
                  <a:gd name="connsiteY187" fmla="*/ 0 h 419100"/>
                  <a:gd name="connsiteX188" fmla="*/ 2527591 w 5032666"/>
                  <a:gd name="connsiteY188" fmla="*/ 0 h 419100"/>
                  <a:gd name="connsiteX189" fmla="*/ 2539262 w 5032666"/>
                  <a:gd name="connsiteY189" fmla="*/ 0 h 419100"/>
                  <a:gd name="connsiteX190" fmla="*/ 2560567 w 5032666"/>
                  <a:gd name="connsiteY190" fmla="*/ 0 h 419100"/>
                  <a:gd name="connsiteX191" fmla="*/ 2566138 w 5032666"/>
                  <a:gd name="connsiteY191" fmla="*/ 0 h 419100"/>
                  <a:gd name="connsiteX192" fmla="*/ 2571303 w 5032666"/>
                  <a:gd name="connsiteY192" fmla="*/ 0 h 419100"/>
                  <a:gd name="connsiteX193" fmla="*/ 2573558 w 5032666"/>
                  <a:gd name="connsiteY193" fmla="*/ 0 h 419100"/>
                  <a:gd name="connsiteX194" fmla="*/ 2598179 w 5032666"/>
                  <a:gd name="connsiteY194" fmla="*/ 0 h 419100"/>
                  <a:gd name="connsiteX195" fmla="*/ 2609850 w 5032666"/>
                  <a:gd name="connsiteY195" fmla="*/ 0 h 419100"/>
                  <a:gd name="connsiteX196" fmla="*/ 2617270 w 5032666"/>
                  <a:gd name="connsiteY196" fmla="*/ 0 h 419100"/>
                  <a:gd name="connsiteX197" fmla="*/ 2622841 w 5032666"/>
                  <a:gd name="connsiteY197" fmla="*/ 0 h 419100"/>
                  <a:gd name="connsiteX198" fmla="*/ 2634958 w 5032666"/>
                  <a:gd name="connsiteY198" fmla="*/ 0 h 419100"/>
                  <a:gd name="connsiteX199" fmla="*/ 2644146 w 5032666"/>
                  <a:gd name="connsiteY199" fmla="*/ 0 h 419100"/>
                  <a:gd name="connsiteX200" fmla="*/ 2654882 w 5032666"/>
                  <a:gd name="connsiteY200" fmla="*/ 0 h 419100"/>
                  <a:gd name="connsiteX201" fmla="*/ 2666553 w 5032666"/>
                  <a:gd name="connsiteY201" fmla="*/ 0 h 419100"/>
                  <a:gd name="connsiteX202" fmla="*/ 2680925 w 5032666"/>
                  <a:gd name="connsiteY202" fmla="*/ 0 h 419100"/>
                  <a:gd name="connsiteX203" fmla="*/ 2691661 w 5032666"/>
                  <a:gd name="connsiteY203" fmla="*/ 0 h 419100"/>
                  <a:gd name="connsiteX204" fmla="*/ 2693429 w 5032666"/>
                  <a:gd name="connsiteY204" fmla="*/ 0 h 419100"/>
                  <a:gd name="connsiteX205" fmla="*/ 2700849 w 5032666"/>
                  <a:gd name="connsiteY205" fmla="*/ 0 h 419100"/>
                  <a:gd name="connsiteX206" fmla="*/ 2702954 w 5032666"/>
                  <a:gd name="connsiteY206" fmla="*/ 0 h 419100"/>
                  <a:gd name="connsiteX207" fmla="*/ 2718537 w 5032666"/>
                  <a:gd name="connsiteY207" fmla="*/ 0 h 419100"/>
                  <a:gd name="connsiteX208" fmla="*/ 2724151 w 5032666"/>
                  <a:gd name="connsiteY208" fmla="*/ 0 h 419100"/>
                  <a:gd name="connsiteX209" fmla="*/ 2730208 w 5032666"/>
                  <a:gd name="connsiteY209" fmla="*/ 0 h 419100"/>
                  <a:gd name="connsiteX210" fmla="*/ 2737628 w 5032666"/>
                  <a:gd name="connsiteY210" fmla="*/ 0 h 419100"/>
                  <a:gd name="connsiteX211" fmla="*/ 2748921 w 5032666"/>
                  <a:gd name="connsiteY211" fmla="*/ 0 h 419100"/>
                  <a:gd name="connsiteX212" fmla="*/ 2750132 w 5032666"/>
                  <a:gd name="connsiteY212" fmla="*/ 0 h 419100"/>
                  <a:gd name="connsiteX213" fmla="*/ 2759657 w 5032666"/>
                  <a:gd name="connsiteY213" fmla="*/ 0 h 419100"/>
                  <a:gd name="connsiteX214" fmla="*/ 2764504 w 5032666"/>
                  <a:gd name="connsiteY214" fmla="*/ 0 h 419100"/>
                  <a:gd name="connsiteX215" fmla="*/ 2770118 w 5032666"/>
                  <a:gd name="connsiteY215" fmla="*/ 0 h 419100"/>
                  <a:gd name="connsiteX216" fmla="*/ 2775240 w 5032666"/>
                  <a:gd name="connsiteY216" fmla="*/ 0 h 419100"/>
                  <a:gd name="connsiteX217" fmla="*/ 2780854 w 5032666"/>
                  <a:gd name="connsiteY217" fmla="*/ 0 h 419100"/>
                  <a:gd name="connsiteX218" fmla="*/ 2786911 w 5032666"/>
                  <a:gd name="connsiteY218" fmla="*/ 0 h 419100"/>
                  <a:gd name="connsiteX219" fmla="*/ 2798204 w 5032666"/>
                  <a:gd name="connsiteY219" fmla="*/ 0 h 419100"/>
                  <a:gd name="connsiteX220" fmla="*/ 2805624 w 5032666"/>
                  <a:gd name="connsiteY220" fmla="*/ 0 h 419100"/>
                  <a:gd name="connsiteX221" fmla="*/ 2807730 w 5032666"/>
                  <a:gd name="connsiteY221" fmla="*/ 0 h 419100"/>
                  <a:gd name="connsiteX222" fmla="*/ 2813787 w 5032666"/>
                  <a:gd name="connsiteY222" fmla="*/ 0 h 419100"/>
                  <a:gd name="connsiteX223" fmla="*/ 2819401 w 5032666"/>
                  <a:gd name="connsiteY223" fmla="*/ 0 h 419100"/>
                  <a:gd name="connsiteX224" fmla="*/ 2821207 w 5032666"/>
                  <a:gd name="connsiteY224" fmla="*/ 0 h 419100"/>
                  <a:gd name="connsiteX225" fmla="*/ 2823312 w 5032666"/>
                  <a:gd name="connsiteY225" fmla="*/ 0 h 419100"/>
                  <a:gd name="connsiteX226" fmla="*/ 2826821 w 5032666"/>
                  <a:gd name="connsiteY226" fmla="*/ 0 h 419100"/>
                  <a:gd name="connsiteX227" fmla="*/ 2844509 w 5032666"/>
                  <a:gd name="connsiteY227" fmla="*/ 0 h 419100"/>
                  <a:gd name="connsiteX228" fmla="*/ 2853697 w 5032666"/>
                  <a:gd name="connsiteY228" fmla="*/ 0 h 419100"/>
                  <a:gd name="connsiteX229" fmla="*/ 2854907 w 5032666"/>
                  <a:gd name="connsiteY229" fmla="*/ 0 h 419100"/>
                  <a:gd name="connsiteX230" fmla="*/ 2864433 w 5032666"/>
                  <a:gd name="connsiteY230" fmla="*/ 0 h 419100"/>
                  <a:gd name="connsiteX231" fmla="*/ 2869279 w 5032666"/>
                  <a:gd name="connsiteY231" fmla="*/ 0 h 419100"/>
                  <a:gd name="connsiteX232" fmla="*/ 2870490 w 5032666"/>
                  <a:gd name="connsiteY232" fmla="*/ 0 h 419100"/>
                  <a:gd name="connsiteX233" fmla="*/ 2876104 w 5032666"/>
                  <a:gd name="connsiteY233" fmla="*/ 0 h 419100"/>
                  <a:gd name="connsiteX234" fmla="*/ 2880015 w 5032666"/>
                  <a:gd name="connsiteY234" fmla="*/ 0 h 419100"/>
                  <a:gd name="connsiteX235" fmla="*/ 2890476 w 5032666"/>
                  <a:gd name="connsiteY235" fmla="*/ 0 h 419100"/>
                  <a:gd name="connsiteX236" fmla="*/ 2901212 w 5032666"/>
                  <a:gd name="connsiteY236" fmla="*/ 0 h 419100"/>
                  <a:gd name="connsiteX237" fmla="*/ 2902980 w 5032666"/>
                  <a:gd name="connsiteY237" fmla="*/ 0 h 419100"/>
                  <a:gd name="connsiteX238" fmla="*/ 2910400 w 5032666"/>
                  <a:gd name="connsiteY238" fmla="*/ 0 h 419100"/>
                  <a:gd name="connsiteX239" fmla="*/ 2912505 w 5032666"/>
                  <a:gd name="connsiteY239" fmla="*/ 0 h 419100"/>
                  <a:gd name="connsiteX240" fmla="*/ 2918562 w 5032666"/>
                  <a:gd name="connsiteY240" fmla="*/ 0 h 419100"/>
                  <a:gd name="connsiteX241" fmla="*/ 2925982 w 5032666"/>
                  <a:gd name="connsiteY241" fmla="*/ 0 h 419100"/>
                  <a:gd name="connsiteX242" fmla="*/ 2928088 w 5032666"/>
                  <a:gd name="connsiteY242" fmla="*/ 0 h 419100"/>
                  <a:gd name="connsiteX243" fmla="*/ 2939759 w 5032666"/>
                  <a:gd name="connsiteY243" fmla="*/ 0 h 419100"/>
                  <a:gd name="connsiteX244" fmla="*/ 2947179 w 5032666"/>
                  <a:gd name="connsiteY244" fmla="*/ 0 h 419100"/>
                  <a:gd name="connsiteX245" fmla="*/ 2958472 w 5032666"/>
                  <a:gd name="connsiteY245" fmla="*/ 0 h 419100"/>
                  <a:gd name="connsiteX246" fmla="*/ 2959683 w 5032666"/>
                  <a:gd name="connsiteY246" fmla="*/ 0 h 419100"/>
                  <a:gd name="connsiteX247" fmla="*/ 2969208 w 5032666"/>
                  <a:gd name="connsiteY247" fmla="*/ 0 h 419100"/>
                  <a:gd name="connsiteX248" fmla="*/ 2974055 w 5032666"/>
                  <a:gd name="connsiteY248" fmla="*/ 0 h 419100"/>
                  <a:gd name="connsiteX249" fmla="*/ 2975265 w 5032666"/>
                  <a:gd name="connsiteY249" fmla="*/ 0 h 419100"/>
                  <a:gd name="connsiteX250" fmla="*/ 2984791 w 5032666"/>
                  <a:gd name="connsiteY250" fmla="*/ 0 h 419100"/>
                  <a:gd name="connsiteX251" fmla="*/ 2996462 w 5032666"/>
                  <a:gd name="connsiteY251" fmla="*/ 0 h 419100"/>
                  <a:gd name="connsiteX252" fmla="*/ 3007755 w 5032666"/>
                  <a:gd name="connsiteY252" fmla="*/ 0 h 419100"/>
                  <a:gd name="connsiteX253" fmla="*/ 3015175 w 5032666"/>
                  <a:gd name="connsiteY253" fmla="*/ 0 h 419100"/>
                  <a:gd name="connsiteX254" fmla="*/ 3023338 w 5032666"/>
                  <a:gd name="connsiteY254" fmla="*/ 0 h 419100"/>
                  <a:gd name="connsiteX255" fmla="*/ 3030758 w 5032666"/>
                  <a:gd name="connsiteY255" fmla="*/ 0 h 419100"/>
                  <a:gd name="connsiteX256" fmla="*/ 3032863 w 5032666"/>
                  <a:gd name="connsiteY256" fmla="*/ 0 h 419100"/>
                  <a:gd name="connsiteX257" fmla="*/ 3064458 w 5032666"/>
                  <a:gd name="connsiteY257" fmla="*/ 0 h 419100"/>
                  <a:gd name="connsiteX258" fmla="*/ 3078830 w 5032666"/>
                  <a:gd name="connsiteY258" fmla="*/ 0 h 419100"/>
                  <a:gd name="connsiteX259" fmla="*/ 3080041 w 5032666"/>
                  <a:gd name="connsiteY259" fmla="*/ 0 h 419100"/>
                  <a:gd name="connsiteX260" fmla="*/ 3089566 w 5032666"/>
                  <a:gd name="connsiteY260" fmla="*/ 0 h 419100"/>
                  <a:gd name="connsiteX261" fmla="*/ 3128113 w 5032666"/>
                  <a:gd name="connsiteY261" fmla="*/ 0 h 419100"/>
                  <a:gd name="connsiteX262" fmla="*/ 3135533 w 5032666"/>
                  <a:gd name="connsiteY262" fmla="*/ 0 h 419100"/>
                  <a:gd name="connsiteX263" fmla="*/ 3160154 w 5032666"/>
                  <a:gd name="connsiteY263" fmla="*/ 0 h 419100"/>
                  <a:gd name="connsiteX264" fmla="*/ 3184816 w 5032666"/>
                  <a:gd name="connsiteY264" fmla="*/ 0 h 419100"/>
                  <a:gd name="connsiteX265" fmla="*/ 3206121 w 5032666"/>
                  <a:gd name="connsiteY265" fmla="*/ 0 h 419100"/>
                  <a:gd name="connsiteX266" fmla="*/ 3216857 w 5032666"/>
                  <a:gd name="connsiteY266" fmla="*/ 0 h 419100"/>
                  <a:gd name="connsiteX267" fmla="*/ 3255404 w 5032666"/>
                  <a:gd name="connsiteY267" fmla="*/ 0 h 419100"/>
                  <a:gd name="connsiteX268" fmla="*/ 3262824 w 5032666"/>
                  <a:gd name="connsiteY268" fmla="*/ 0 h 419100"/>
                  <a:gd name="connsiteX269" fmla="*/ 3280512 w 5032666"/>
                  <a:gd name="connsiteY269" fmla="*/ 0 h 419100"/>
                  <a:gd name="connsiteX270" fmla="*/ 3312107 w 5032666"/>
                  <a:gd name="connsiteY270" fmla="*/ 0 h 419100"/>
                  <a:gd name="connsiteX271" fmla="*/ 3326479 w 5032666"/>
                  <a:gd name="connsiteY271" fmla="*/ 0 h 419100"/>
                  <a:gd name="connsiteX272" fmla="*/ 3337215 w 5032666"/>
                  <a:gd name="connsiteY272" fmla="*/ 0 h 419100"/>
                  <a:gd name="connsiteX273" fmla="*/ 3369705 w 5032666"/>
                  <a:gd name="connsiteY273" fmla="*/ 0 h 419100"/>
                  <a:gd name="connsiteX274" fmla="*/ 3375762 w 5032666"/>
                  <a:gd name="connsiteY274" fmla="*/ 0 h 419100"/>
                  <a:gd name="connsiteX275" fmla="*/ 3383182 w 5032666"/>
                  <a:gd name="connsiteY275" fmla="*/ 0 h 419100"/>
                  <a:gd name="connsiteX276" fmla="*/ 3415672 w 5032666"/>
                  <a:gd name="connsiteY276" fmla="*/ 0 h 419100"/>
                  <a:gd name="connsiteX277" fmla="*/ 3426408 w 5032666"/>
                  <a:gd name="connsiteY277" fmla="*/ 0 h 419100"/>
                  <a:gd name="connsiteX278" fmla="*/ 3432465 w 5032666"/>
                  <a:gd name="connsiteY278" fmla="*/ 0 h 419100"/>
                  <a:gd name="connsiteX279" fmla="*/ 3448050 w 5032666"/>
                  <a:gd name="connsiteY279" fmla="*/ 0 h 419100"/>
                  <a:gd name="connsiteX280" fmla="*/ 3464955 w 5032666"/>
                  <a:gd name="connsiteY280" fmla="*/ 0 h 419100"/>
                  <a:gd name="connsiteX281" fmla="*/ 3472375 w 5032666"/>
                  <a:gd name="connsiteY281" fmla="*/ 0 h 419100"/>
                  <a:gd name="connsiteX282" fmla="*/ 3490063 w 5032666"/>
                  <a:gd name="connsiteY282" fmla="*/ 0 h 419100"/>
                  <a:gd name="connsiteX283" fmla="*/ 3494017 w 5032666"/>
                  <a:gd name="connsiteY283" fmla="*/ 0 h 419100"/>
                  <a:gd name="connsiteX284" fmla="*/ 3504753 w 5032666"/>
                  <a:gd name="connsiteY284" fmla="*/ 0 h 419100"/>
                  <a:gd name="connsiteX285" fmla="*/ 3521658 w 5032666"/>
                  <a:gd name="connsiteY285" fmla="*/ 0 h 419100"/>
                  <a:gd name="connsiteX286" fmla="*/ 3536030 w 5032666"/>
                  <a:gd name="connsiteY286" fmla="*/ 0 h 419100"/>
                  <a:gd name="connsiteX287" fmla="*/ 3543300 w 5032666"/>
                  <a:gd name="connsiteY287" fmla="*/ 0 h 419100"/>
                  <a:gd name="connsiteX288" fmla="*/ 3546766 w 5032666"/>
                  <a:gd name="connsiteY288" fmla="*/ 0 h 419100"/>
                  <a:gd name="connsiteX289" fmla="*/ 3550720 w 5032666"/>
                  <a:gd name="connsiteY289" fmla="*/ 0 h 419100"/>
                  <a:gd name="connsiteX290" fmla="*/ 3568408 w 5032666"/>
                  <a:gd name="connsiteY290" fmla="*/ 0 h 419100"/>
                  <a:gd name="connsiteX291" fmla="*/ 3585313 w 5032666"/>
                  <a:gd name="connsiteY291" fmla="*/ 0 h 419100"/>
                  <a:gd name="connsiteX292" fmla="*/ 3592733 w 5032666"/>
                  <a:gd name="connsiteY292" fmla="*/ 0 h 419100"/>
                  <a:gd name="connsiteX293" fmla="*/ 3600003 w 5032666"/>
                  <a:gd name="connsiteY293" fmla="*/ 0 h 419100"/>
                  <a:gd name="connsiteX294" fmla="*/ 3614375 w 5032666"/>
                  <a:gd name="connsiteY294" fmla="*/ 0 h 419100"/>
                  <a:gd name="connsiteX295" fmla="*/ 3625111 w 5032666"/>
                  <a:gd name="connsiteY295" fmla="*/ 0 h 419100"/>
                  <a:gd name="connsiteX296" fmla="*/ 3642016 w 5032666"/>
                  <a:gd name="connsiteY296" fmla="*/ 0 h 419100"/>
                  <a:gd name="connsiteX297" fmla="*/ 3657601 w 5032666"/>
                  <a:gd name="connsiteY297" fmla="*/ 0 h 419100"/>
                  <a:gd name="connsiteX298" fmla="*/ 3663658 w 5032666"/>
                  <a:gd name="connsiteY298" fmla="*/ 0 h 419100"/>
                  <a:gd name="connsiteX299" fmla="*/ 3671078 w 5032666"/>
                  <a:gd name="connsiteY299" fmla="*/ 0 h 419100"/>
                  <a:gd name="connsiteX300" fmla="*/ 3703568 w 5032666"/>
                  <a:gd name="connsiteY300" fmla="*/ 0 h 419100"/>
                  <a:gd name="connsiteX301" fmla="*/ 3714304 w 5032666"/>
                  <a:gd name="connsiteY301" fmla="*/ 0 h 419100"/>
                  <a:gd name="connsiteX302" fmla="*/ 3720361 w 5032666"/>
                  <a:gd name="connsiteY302" fmla="*/ 0 h 419100"/>
                  <a:gd name="connsiteX303" fmla="*/ 3752851 w 5032666"/>
                  <a:gd name="connsiteY303" fmla="*/ 0 h 419100"/>
                  <a:gd name="connsiteX304" fmla="*/ 3760271 w 5032666"/>
                  <a:gd name="connsiteY304" fmla="*/ 0 h 419100"/>
                  <a:gd name="connsiteX305" fmla="*/ 3777959 w 5032666"/>
                  <a:gd name="connsiteY305" fmla="*/ 0 h 419100"/>
                  <a:gd name="connsiteX306" fmla="*/ 3809554 w 5032666"/>
                  <a:gd name="connsiteY306" fmla="*/ 0 h 419100"/>
                  <a:gd name="connsiteX307" fmla="*/ 3823926 w 5032666"/>
                  <a:gd name="connsiteY307" fmla="*/ 0 h 419100"/>
                  <a:gd name="connsiteX308" fmla="*/ 3834662 w 5032666"/>
                  <a:gd name="connsiteY308" fmla="*/ 0 h 419100"/>
                  <a:gd name="connsiteX309" fmla="*/ 3873209 w 5032666"/>
                  <a:gd name="connsiteY309" fmla="*/ 0 h 419100"/>
                  <a:gd name="connsiteX310" fmla="*/ 3880629 w 5032666"/>
                  <a:gd name="connsiteY310" fmla="*/ 0 h 419100"/>
                  <a:gd name="connsiteX311" fmla="*/ 3905250 w 5032666"/>
                  <a:gd name="connsiteY311" fmla="*/ 0 h 419100"/>
                  <a:gd name="connsiteX312" fmla="*/ 3929912 w 5032666"/>
                  <a:gd name="connsiteY312" fmla="*/ 0 h 419100"/>
                  <a:gd name="connsiteX313" fmla="*/ 3951217 w 5032666"/>
                  <a:gd name="connsiteY313" fmla="*/ 0 h 419100"/>
                  <a:gd name="connsiteX314" fmla="*/ 3961953 w 5032666"/>
                  <a:gd name="connsiteY314" fmla="*/ 0 h 419100"/>
                  <a:gd name="connsiteX315" fmla="*/ 4000500 w 5032666"/>
                  <a:gd name="connsiteY315" fmla="*/ 0 h 419100"/>
                  <a:gd name="connsiteX316" fmla="*/ 4007920 w 5032666"/>
                  <a:gd name="connsiteY316" fmla="*/ 0 h 419100"/>
                  <a:gd name="connsiteX317" fmla="*/ 4025608 w 5032666"/>
                  <a:gd name="connsiteY317" fmla="*/ 0 h 419100"/>
                  <a:gd name="connsiteX318" fmla="*/ 4057203 w 5032666"/>
                  <a:gd name="connsiteY318" fmla="*/ 0 h 419100"/>
                  <a:gd name="connsiteX319" fmla="*/ 4071575 w 5032666"/>
                  <a:gd name="connsiteY319" fmla="*/ 0 h 419100"/>
                  <a:gd name="connsiteX320" fmla="*/ 4082311 w 5032666"/>
                  <a:gd name="connsiteY320" fmla="*/ 0 h 419100"/>
                  <a:gd name="connsiteX321" fmla="*/ 4093604 w 5032666"/>
                  <a:gd name="connsiteY321" fmla="*/ 0 h 419100"/>
                  <a:gd name="connsiteX322" fmla="*/ 4114801 w 5032666"/>
                  <a:gd name="connsiteY322" fmla="*/ 0 h 419100"/>
                  <a:gd name="connsiteX323" fmla="*/ 4120858 w 5032666"/>
                  <a:gd name="connsiteY323" fmla="*/ 0 h 419100"/>
                  <a:gd name="connsiteX324" fmla="*/ 4128278 w 5032666"/>
                  <a:gd name="connsiteY324" fmla="*/ 0 h 419100"/>
                  <a:gd name="connsiteX325" fmla="*/ 4139571 w 5032666"/>
                  <a:gd name="connsiteY325" fmla="*/ 0 h 419100"/>
                  <a:gd name="connsiteX326" fmla="*/ 4150307 w 5032666"/>
                  <a:gd name="connsiteY326" fmla="*/ 0 h 419100"/>
                  <a:gd name="connsiteX327" fmla="*/ 4160768 w 5032666"/>
                  <a:gd name="connsiteY327" fmla="*/ 0 h 419100"/>
                  <a:gd name="connsiteX328" fmla="*/ 4171504 w 5032666"/>
                  <a:gd name="connsiteY328" fmla="*/ 0 h 419100"/>
                  <a:gd name="connsiteX329" fmla="*/ 4177561 w 5032666"/>
                  <a:gd name="connsiteY329" fmla="*/ 0 h 419100"/>
                  <a:gd name="connsiteX330" fmla="*/ 4188854 w 5032666"/>
                  <a:gd name="connsiteY330" fmla="*/ 0 h 419100"/>
                  <a:gd name="connsiteX331" fmla="*/ 4196274 w 5032666"/>
                  <a:gd name="connsiteY331" fmla="*/ 0 h 419100"/>
                  <a:gd name="connsiteX332" fmla="*/ 4210051 w 5032666"/>
                  <a:gd name="connsiteY332" fmla="*/ 0 h 419100"/>
                  <a:gd name="connsiteX333" fmla="*/ 4213962 w 5032666"/>
                  <a:gd name="connsiteY333" fmla="*/ 0 h 419100"/>
                  <a:gd name="connsiteX334" fmla="*/ 4217471 w 5032666"/>
                  <a:gd name="connsiteY334" fmla="*/ 0 h 419100"/>
                  <a:gd name="connsiteX335" fmla="*/ 4235159 w 5032666"/>
                  <a:gd name="connsiteY335" fmla="*/ 0 h 419100"/>
                  <a:gd name="connsiteX336" fmla="*/ 4245557 w 5032666"/>
                  <a:gd name="connsiteY336" fmla="*/ 0 h 419100"/>
                  <a:gd name="connsiteX337" fmla="*/ 4259929 w 5032666"/>
                  <a:gd name="connsiteY337" fmla="*/ 0 h 419100"/>
                  <a:gd name="connsiteX338" fmla="*/ 4266754 w 5032666"/>
                  <a:gd name="connsiteY338" fmla="*/ 0 h 419100"/>
                  <a:gd name="connsiteX339" fmla="*/ 4270665 w 5032666"/>
                  <a:gd name="connsiteY339" fmla="*/ 0 h 419100"/>
                  <a:gd name="connsiteX340" fmla="*/ 4281126 w 5032666"/>
                  <a:gd name="connsiteY340" fmla="*/ 0 h 419100"/>
                  <a:gd name="connsiteX341" fmla="*/ 4291862 w 5032666"/>
                  <a:gd name="connsiteY341" fmla="*/ 0 h 419100"/>
                  <a:gd name="connsiteX342" fmla="*/ 4303155 w 5032666"/>
                  <a:gd name="connsiteY342" fmla="*/ 0 h 419100"/>
                  <a:gd name="connsiteX343" fmla="*/ 4309212 w 5032666"/>
                  <a:gd name="connsiteY343" fmla="*/ 0 h 419100"/>
                  <a:gd name="connsiteX344" fmla="*/ 4316632 w 5032666"/>
                  <a:gd name="connsiteY344" fmla="*/ 0 h 419100"/>
                  <a:gd name="connsiteX345" fmla="*/ 4330409 w 5032666"/>
                  <a:gd name="connsiteY345" fmla="*/ 0 h 419100"/>
                  <a:gd name="connsiteX346" fmla="*/ 4337829 w 5032666"/>
                  <a:gd name="connsiteY346" fmla="*/ 0 h 419100"/>
                  <a:gd name="connsiteX347" fmla="*/ 4349122 w 5032666"/>
                  <a:gd name="connsiteY347" fmla="*/ 0 h 419100"/>
                  <a:gd name="connsiteX348" fmla="*/ 4359858 w 5032666"/>
                  <a:gd name="connsiteY348" fmla="*/ 0 h 419100"/>
                  <a:gd name="connsiteX349" fmla="*/ 4365915 w 5032666"/>
                  <a:gd name="connsiteY349" fmla="*/ 0 h 419100"/>
                  <a:gd name="connsiteX350" fmla="*/ 4387112 w 5032666"/>
                  <a:gd name="connsiteY350" fmla="*/ 0 h 419100"/>
                  <a:gd name="connsiteX351" fmla="*/ 4398405 w 5032666"/>
                  <a:gd name="connsiteY351" fmla="*/ 0 h 419100"/>
                  <a:gd name="connsiteX352" fmla="*/ 4405825 w 5032666"/>
                  <a:gd name="connsiteY352" fmla="*/ 0 h 419100"/>
                  <a:gd name="connsiteX353" fmla="*/ 4423513 w 5032666"/>
                  <a:gd name="connsiteY353" fmla="*/ 0 h 419100"/>
                  <a:gd name="connsiteX354" fmla="*/ 4455108 w 5032666"/>
                  <a:gd name="connsiteY354" fmla="*/ 0 h 419100"/>
                  <a:gd name="connsiteX355" fmla="*/ 4469480 w 5032666"/>
                  <a:gd name="connsiteY355" fmla="*/ 0 h 419100"/>
                  <a:gd name="connsiteX356" fmla="*/ 4480216 w 5032666"/>
                  <a:gd name="connsiteY356" fmla="*/ 0 h 419100"/>
                  <a:gd name="connsiteX357" fmla="*/ 4518763 w 5032666"/>
                  <a:gd name="connsiteY357" fmla="*/ 0 h 419100"/>
                  <a:gd name="connsiteX358" fmla="*/ 4526183 w 5032666"/>
                  <a:gd name="connsiteY358" fmla="*/ 0 h 419100"/>
                  <a:gd name="connsiteX359" fmla="*/ 4550804 w 5032666"/>
                  <a:gd name="connsiteY359" fmla="*/ 0 h 419100"/>
                  <a:gd name="connsiteX360" fmla="*/ 4575466 w 5032666"/>
                  <a:gd name="connsiteY360" fmla="*/ 0 h 419100"/>
                  <a:gd name="connsiteX361" fmla="*/ 4596771 w 5032666"/>
                  <a:gd name="connsiteY361" fmla="*/ 0 h 419100"/>
                  <a:gd name="connsiteX362" fmla="*/ 4607507 w 5032666"/>
                  <a:gd name="connsiteY362" fmla="*/ 0 h 419100"/>
                  <a:gd name="connsiteX363" fmla="*/ 4646054 w 5032666"/>
                  <a:gd name="connsiteY363" fmla="*/ 0 h 419100"/>
                  <a:gd name="connsiteX364" fmla="*/ 4653474 w 5032666"/>
                  <a:gd name="connsiteY364" fmla="*/ 0 h 419100"/>
                  <a:gd name="connsiteX365" fmla="*/ 4671162 w 5032666"/>
                  <a:gd name="connsiteY365" fmla="*/ 0 h 419100"/>
                  <a:gd name="connsiteX366" fmla="*/ 4702757 w 5032666"/>
                  <a:gd name="connsiteY366" fmla="*/ 0 h 419100"/>
                  <a:gd name="connsiteX367" fmla="*/ 4717129 w 5032666"/>
                  <a:gd name="connsiteY367" fmla="*/ 0 h 419100"/>
                  <a:gd name="connsiteX368" fmla="*/ 4727865 w 5032666"/>
                  <a:gd name="connsiteY368" fmla="*/ 0 h 419100"/>
                  <a:gd name="connsiteX369" fmla="*/ 4760355 w 5032666"/>
                  <a:gd name="connsiteY369" fmla="*/ 0 h 419100"/>
                  <a:gd name="connsiteX370" fmla="*/ 4766412 w 5032666"/>
                  <a:gd name="connsiteY370" fmla="*/ 0 h 419100"/>
                  <a:gd name="connsiteX371" fmla="*/ 4773832 w 5032666"/>
                  <a:gd name="connsiteY371" fmla="*/ 0 h 419100"/>
                  <a:gd name="connsiteX372" fmla="*/ 4806322 w 5032666"/>
                  <a:gd name="connsiteY372" fmla="*/ 0 h 419100"/>
                  <a:gd name="connsiteX373" fmla="*/ 4817058 w 5032666"/>
                  <a:gd name="connsiteY373" fmla="*/ 0 h 419100"/>
                  <a:gd name="connsiteX374" fmla="*/ 4823115 w 5032666"/>
                  <a:gd name="connsiteY374" fmla="*/ 0 h 419100"/>
                  <a:gd name="connsiteX375" fmla="*/ 4855605 w 5032666"/>
                  <a:gd name="connsiteY375" fmla="*/ 0 h 419100"/>
                  <a:gd name="connsiteX376" fmla="*/ 4863025 w 5032666"/>
                  <a:gd name="connsiteY376" fmla="*/ 0 h 419100"/>
                  <a:gd name="connsiteX377" fmla="*/ 4880713 w 5032666"/>
                  <a:gd name="connsiteY377" fmla="*/ 0 h 419100"/>
                  <a:gd name="connsiteX378" fmla="*/ 4912308 w 5032666"/>
                  <a:gd name="connsiteY378" fmla="*/ 0 h 419100"/>
                  <a:gd name="connsiteX379" fmla="*/ 4926680 w 5032666"/>
                  <a:gd name="connsiteY379" fmla="*/ 0 h 419100"/>
                  <a:gd name="connsiteX380" fmla="*/ 4937416 w 5032666"/>
                  <a:gd name="connsiteY380" fmla="*/ 0 h 419100"/>
                  <a:gd name="connsiteX381" fmla="*/ 4975963 w 5032666"/>
                  <a:gd name="connsiteY381" fmla="*/ 0 h 419100"/>
                  <a:gd name="connsiteX382" fmla="*/ 4983383 w 5032666"/>
                  <a:gd name="connsiteY382" fmla="*/ 0 h 419100"/>
                  <a:gd name="connsiteX383" fmla="*/ 5032666 w 5032666"/>
                  <a:gd name="connsiteY383" fmla="*/ 0 h 419100"/>
                  <a:gd name="connsiteX384" fmla="*/ 4927891 w 5032666"/>
                  <a:gd name="connsiteY384" fmla="*/ 419100 h 419100"/>
                  <a:gd name="connsiteX385" fmla="*/ 4878608 w 5032666"/>
                  <a:gd name="connsiteY385" fmla="*/ 419100 h 419100"/>
                  <a:gd name="connsiteX386" fmla="*/ 4871188 w 5032666"/>
                  <a:gd name="connsiteY386" fmla="*/ 419100 h 419100"/>
                  <a:gd name="connsiteX387" fmla="*/ 4832641 w 5032666"/>
                  <a:gd name="connsiteY387" fmla="*/ 419100 h 419100"/>
                  <a:gd name="connsiteX388" fmla="*/ 4821905 w 5032666"/>
                  <a:gd name="connsiteY388" fmla="*/ 419100 h 419100"/>
                  <a:gd name="connsiteX389" fmla="*/ 4807533 w 5032666"/>
                  <a:gd name="connsiteY389" fmla="*/ 419100 h 419100"/>
                  <a:gd name="connsiteX390" fmla="*/ 4775938 w 5032666"/>
                  <a:gd name="connsiteY390" fmla="*/ 419100 h 419100"/>
                  <a:gd name="connsiteX391" fmla="*/ 4758250 w 5032666"/>
                  <a:gd name="connsiteY391" fmla="*/ 419100 h 419100"/>
                  <a:gd name="connsiteX392" fmla="*/ 4750830 w 5032666"/>
                  <a:gd name="connsiteY392" fmla="*/ 419100 h 419100"/>
                  <a:gd name="connsiteX393" fmla="*/ 4718340 w 5032666"/>
                  <a:gd name="connsiteY393" fmla="*/ 419100 h 419100"/>
                  <a:gd name="connsiteX394" fmla="*/ 4712283 w 5032666"/>
                  <a:gd name="connsiteY394" fmla="*/ 419100 h 419100"/>
                  <a:gd name="connsiteX395" fmla="*/ 4701547 w 5032666"/>
                  <a:gd name="connsiteY395" fmla="*/ 419100 h 419100"/>
                  <a:gd name="connsiteX396" fmla="*/ 4669057 w 5032666"/>
                  <a:gd name="connsiteY396" fmla="*/ 419100 h 419100"/>
                  <a:gd name="connsiteX397" fmla="*/ 4661637 w 5032666"/>
                  <a:gd name="connsiteY397" fmla="*/ 419100 h 419100"/>
                  <a:gd name="connsiteX398" fmla="*/ 4655580 w 5032666"/>
                  <a:gd name="connsiteY398" fmla="*/ 419100 h 419100"/>
                  <a:gd name="connsiteX399" fmla="*/ 4623090 w 5032666"/>
                  <a:gd name="connsiteY399" fmla="*/ 419100 h 419100"/>
                  <a:gd name="connsiteX400" fmla="*/ 4612354 w 5032666"/>
                  <a:gd name="connsiteY400" fmla="*/ 419100 h 419100"/>
                  <a:gd name="connsiteX401" fmla="*/ 4597982 w 5032666"/>
                  <a:gd name="connsiteY401" fmla="*/ 419100 h 419100"/>
                  <a:gd name="connsiteX402" fmla="*/ 4566387 w 5032666"/>
                  <a:gd name="connsiteY402" fmla="*/ 419100 h 419100"/>
                  <a:gd name="connsiteX403" fmla="*/ 4548699 w 5032666"/>
                  <a:gd name="connsiteY403" fmla="*/ 419100 h 419100"/>
                  <a:gd name="connsiteX404" fmla="*/ 4541279 w 5032666"/>
                  <a:gd name="connsiteY404" fmla="*/ 419100 h 419100"/>
                  <a:gd name="connsiteX405" fmla="*/ 4502732 w 5032666"/>
                  <a:gd name="connsiteY405" fmla="*/ 419100 h 419100"/>
                  <a:gd name="connsiteX406" fmla="*/ 4491996 w 5032666"/>
                  <a:gd name="connsiteY406" fmla="*/ 419100 h 419100"/>
                  <a:gd name="connsiteX407" fmla="*/ 4470691 w 5032666"/>
                  <a:gd name="connsiteY407" fmla="*/ 419100 h 419100"/>
                  <a:gd name="connsiteX408" fmla="*/ 4446029 w 5032666"/>
                  <a:gd name="connsiteY408" fmla="*/ 419100 h 419100"/>
                  <a:gd name="connsiteX409" fmla="*/ 4421408 w 5032666"/>
                  <a:gd name="connsiteY409" fmla="*/ 419100 h 419100"/>
                  <a:gd name="connsiteX410" fmla="*/ 4413988 w 5032666"/>
                  <a:gd name="connsiteY410" fmla="*/ 419100 h 419100"/>
                  <a:gd name="connsiteX411" fmla="*/ 4375441 w 5032666"/>
                  <a:gd name="connsiteY411" fmla="*/ 419100 h 419100"/>
                  <a:gd name="connsiteX412" fmla="*/ 4364705 w 5032666"/>
                  <a:gd name="connsiteY412" fmla="*/ 419100 h 419100"/>
                  <a:gd name="connsiteX413" fmla="*/ 4350333 w 5032666"/>
                  <a:gd name="connsiteY413" fmla="*/ 419100 h 419100"/>
                  <a:gd name="connsiteX414" fmla="*/ 4318738 w 5032666"/>
                  <a:gd name="connsiteY414" fmla="*/ 419100 h 419100"/>
                  <a:gd name="connsiteX415" fmla="*/ 4301050 w 5032666"/>
                  <a:gd name="connsiteY415" fmla="*/ 419100 h 419100"/>
                  <a:gd name="connsiteX416" fmla="*/ 4293630 w 5032666"/>
                  <a:gd name="connsiteY416" fmla="*/ 419100 h 419100"/>
                  <a:gd name="connsiteX417" fmla="*/ 4282337 w 5032666"/>
                  <a:gd name="connsiteY417" fmla="*/ 419100 h 419100"/>
                  <a:gd name="connsiteX418" fmla="*/ 4261140 w 5032666"/>
                  <a:gd name="connsiteY418" fmla="*/ 419100 h 419100"/>
                  <a:gd name="connsiteX419" fmla="*/ 4255083 w 5032666"/>
                  <a:gd name="connsiteY419" fmla="*/ 419100 h 419100"/>
                  <a:gd name="connsiteX420" fmla="*/ 4244347 w 5032666"/>
                  <a:gd name="connsiteY420" fmla="*/ 419100 h 419100"/>
                  <a:gd name="connsiteX421" fmla="*/ 4233054 w 5032666"/>
                  <a:gd name="connsiteY421" fmla="*/ 419100 h 419100"/>
                  <a:gd name="connsiteX422" fmla="*/ 4225634 w 5032666"/>
                  <a:gd name="connsiteY422" fmla="*/ 419100 h 419100"/>
                  <a:gd name="connsiteX423" fmla="*/ 4211857 w 5032666"/>
                  <a:gd name="connsiteY423" fmla="*/ 419100 h 419100"/>
                  <a:gd name="connsiteX424" fmla="*/ 4204437 w 5032666"/>
                  <a:gd name="connsiteY424" fmla="*/ 419100 h 419100"/>
                  <a:gd name="connsiteX425" fmla="*/ 4198380 w 5032666"/>
                  <a:gd name="connsiteY425" fmla="*/ 419100 h 419100"/>
                  <a:gd name="connsiteX426" fmla="*/ 4187087 w 5032666"/>
                  <a:gd name="connsiteY426" fmla="*/ 419100 h 419100"/>
                  <a:gd name="connsiteX427" fmla="*/ 4176351 w 5032666"/>
                  <a:gd name="connsiteY427" fmla="*/ 419100 h 419100"/>
                  <a:gd name="connsiteX428" fmla="*/ 4165890 w 5032666"/>
                  <a:gd name="connsiteY428" fmla="*/ 419100 h 419100"/>
                  <a:gd name="connsiteX429" fmla="*/ 4161979 w 5032666"/>
                  <a:gd name="connsiteY429" fmla="*/ 419100 h 419100"/>
                  <a:gd name="connsiteX430" fmla="*/ 4155154 w 5032666"/>
                  <a:gd name="connsiteY430" fmla="*/ 419100 h 419100"/>
                  <a:gd name="connsiteX431" fmla="*/ 4140782 w 5032666"/>
                  <a:gd name="connsiteY431" fmla="*/ 419100 h 419100"/>
                  <a:gd name="connsiteX432" fmla="*/ 4130384 w 5032666"/>
                  <a:gd name="connsiteY432" fmla="*/ 419100 h 419100"/>
                  <a:gd name="connsiteX433" fmla="*/ 4112696 w 5032666"/>
                  <a:gd name="connsiteY433" fmla="*/ 419100 h 419100"/>
                  <a:gd name="connsiteX434" fmla="*/ 4109187 w 5032666"/>
                  <a:gd name="connsiteY434" fmla="*/ 419100 h 419100"/>
                  <a:gd name="connsiteX435" fmla="*/ 4105276 w 5032666"/>
                  <a:gd name="connsiteY435" fmla="*/ 419100 h 419100"/>
                  <a:gd name="connsiteX436" fmla="*/ 4091499 w 5032666"/>
                  <a:gd name="connsiteY436" fmla="*/ 419100 h 419100"/>
                  <a:gd name="connsiteX437" fmla="*/ 4084079 w 5032666"/>
                  <a:gd name="connsiteY437" fmla="*/ 419100 h 419100"/>
                  <a:gd name="connsiteX438" fmla="*/ 4072786 w 5032666"/>
                  <a:gd name="connsiteY438" fmla="*/ 419100 h 419100"/>
                  <a:gd name="connsiteX439" fmla="*/ 4066729 w 5032666"/>
                  <a:gd name="connsiteY439" fmla="*/ 419100 h 419100"/>
                  <a:gd name="connsiteX440" fmla="*/ 4055993 w 5032666"/>
                  <a:gd name="connsiteY440" fmla="*/ 419100 h 419100"/>
                  <a:gd name="connsiteX441" fmla="*/ 4045532 w 5032666"/>
                  <a:gd name="connsiteY441" fmla="*/ 419100 h 419100"/>
                  <a:gd name="connsiteX442" fmla="*/ 4034796 w 5032666"/>
                  <a:gd name="connsiteY442" fmla="*/ 419100 h 419100"/>
                  <a:gd name="connsiteX443" fmla="*/ 4023503 w 5032666"/>
                  <a:gd name="connsiteY443" fmla="*/ 419100 h 419100"/>
                  <a:gd name="connsiteX444" fmla="*/ 4016083 w 5032666"/>
                  <a:gd name="connsiteY444" fmla="*/ 419100 h 419100"/>
                  <a:gd name="connsiteX445" fmla="*/ 4010026 w 5032666"/>
                  <a:gd name="connsiteY445" fmla="*/ 419100 h 419100"/>
                  <a:gd name="connsiteX446" fmla="*/ 3988829 w 5032666"/>
                  <a:gd name="connsiteY446" fmla="*/ 419100 h 419100"/>
                  <a:gd name="connsiteX447" fmla="*/ 3977536 w 5032666"/>
                  <a:gd name="connsiteY447" fmla="*/ 419100 h 419100"/>
                  <a:gd name="connsiteX448" fmla="*/ 3966800 w 5032666"/>
                  <a:gd name="connsiteY448" fmla="*/ 419100 h 419100"/>
                  <a:gd name="connsiteX449" fmla="*/ 3952428 w 5032666"/>
                  <a:gd name="connsiteY449" fmla="*/ 419100 h 419100"/>
                  <a:gd name="connsiteX450" fmla="*/ 3920833 w 5032666"/>
                  <a:gd name="connsiteY450" fmla="*/ 419100 h 419100"/>
                  <a:gd name="connsiteX451" fmla="*/ 3903145 w 5032666"/>
                  <a:gd name="connsiteY451" fmla="*/ 419100 h 419100"/>
                  <a:gd name="connsiteX452" fmla="*/ 3895725 w 5032666"/>
                  <a:gd name="connsiteY452" fmla="*/ 419100 h 419100"/>
                  <a:gd name="connsiteX453" fmla="*/ 3857178 w 5032666"/>
                  <a:gd name="connsiteY453" fmla="*/ 419100 h 419100"/>
                  <a:gd name="connsiteX454" fmla="*/ 3846442 w 5032666"/>
                  <a:gd name="connsiteY454" fmla="*/ 419100 h 419100"/>
                  <a:gd name="connsiteX455" fmla="*/ 3825137 w 5032666"/>
                  <a:gd name="connsiteY455" fmla="*/ 419100 h 419100"/>
                  <a:gd name="connsiteX456" fmla="*/ 3800475 w 5032666"/>
                  <a:gd name="connsiteY456" fmla="*/ 419100 h 419100"/>
                  <a:gd name="connsiteX457" fmla="*/ 3775854 w 5032666"/>
                  <a:gd name="connsiteY457" fmla="*/ 419100 h 419100"/>
                  <a:gd name="connsiteX458" fmla="*/ 3768434 w 5032666"/>
                  <a:gd name="connsiteY458" fmla="*/ 419100 h 419100"/>
                  <a:gd name="connsiteX459" fmla="*/ 3729887 w 5032666"/>
                  <a:gd name="connsiteY459" fmla="*/ 419100 h 419100"/>
                  <a:gd name="connsiteX460" fmla="*/ 3719151 w 5032666"/>
                  <a:gd name="connsiteY460" fmla="*/ 419100 h 419100"/>
                  <a:gd name="connsiteX461" fmla="*/ 3704779 w 5032666"/>
                  <a:gd name="connsiteY461" fmla="*/ 419100 h 419100"/>
                  <a:gd name="connsiteX462" fmla="*/ 3673184 w 5032666"/>
                  <a:gd name="connsiteY462" fmla="*/ 419100 h 419100"/>
                  <a:gd name="connsiteX463" fmla="*/ 3655496 w 5032666"/>
                  <a:gd name="connsiteY463" fmla="*/ 419100 h 419100"/>
                  <a:gd name="connsiteX464" fmla="*/ 3648076 w 5032666"/>
                  <a:gd name="connsiteY464" fmla="*/ 419100 h 419100"/>
                  <a:gd name="connsiteX465" fmla="*/ 3615586 w 5032666"/>
                  <a:gd name="connsiteY465" fmla="*/ 419100 h 419100"/>
                  <a:gd name="connsiteX466" fmla="*/ 3609529 w 5032666"/>
                  <a:gd name="connsiteY466" fmla="*/ 419100 h 419100"/>
                  <a:gd name="connsiteX467" fmla="*/ 3598793 w 5032666"/>
                  <a:gd name="connsiteY467" fmla="*/ 419100 h 419100"/>
                  <a:gd name="connsiteX468" fmla="*/ 3566303 w 5032666"/>
                  <a:gd name="connsiteY468" fmla="*/ 419100 h 419100"/>
                  <a:gd name="connsiteX469" fmla="*/ 3558883 w 5032666"/>
                  <a:gd name="connsiteY469" fmla="*/ 419100 h 419100"/>
                  <a:gd name="connsiteX470" fmla="*/ 3552826 w 5032666"/>
                  <a:gd name="connsiteY470" fmla="*/ 419100 h 419100"/>
                  <a:gd name="connsiteX471" fmla="*/ 3537241 w 5032666"/>
                  <a:gd name="connsiteY471" fmla="*/ 419100 h 419100"/>
                  <a:gd name="connsiteX472" fmla="*/ 3520336 w 5032666"/>
                  <a:gd name="connsiteY472" fmla="*/ 419100 h 419100"/>
                  <a:gd name="connsiteX473" fmla="*/ 3509600 w 5032666"/>
                  <a:gd name="connsiteY473" fmla="*/ 419100 h 419100"/>
                  <a:gd name="connsiteX474" fmla="*/ 3495228 w 5032666"/>
                  <a:gd name="connsiteY474" fmla="*/ 419100 h 419100"/>
                  <a:gd name="connsiteX475" fmla="*/ 3487958 w 5032666"/>
                  <a:gd name="connsiteY475" fmla="*/ 419100 h 419100"/>
                  <a:gd name="connsiteX476" fmla="*/ 3480538 w 5032666"/>
                  <a:gd name="connsiteY476" fmla="*/ 419100 h 419100"/>
                  <a:gd name="connsiteX477" fmla="*/ 3463633 w 5032666"/>
                  <a:gd name="connsiteY477" fmla="*/ 419100 h 419100"/>
                  <a:gd name="connsiteX478" fmla="*/ 3445945 w 5032666"/>
                  <a:gd name="connsiteY478" fmla="*/ 419100 h 419100"/>
                  <a:gd name="connsiteX479" fmla="*/ 3441991 w 5032666"/>
                  <a:gd name="connsiteY479" fmla="*/ 419100 h 419100"/>
                  <a:gd name="connsiteX480" fmla="*/ 3438525 w 5032666"/>
                  <a:gd name="connsiteY480" fmla="*/ 419100 h 419100"/>
                  <a:gd name="connsiteX481" fmla="*/ 3431255 w 5032666"/>
                  <a:gd name="connsiteY481" fmla="*/ 419100 h 419100"/>
                  <a:gd name="connsiteX482" fmla="*/ 3416883 w 5032666"/>
                  <a:gd name="connsiteY482" fmla="*/ 419100 h 419100"/>
                  <a:gd name="connsiteX483" fmla="*/ 3399978 w 5032666"/>
                  <a:gd name="connsiteY483" fmla="*/ 419100 h 419100"/>
                  <a:gd name="connsiteX484" fmla="*/ 3389242 w 5032666"/>
                  <a:gd name="connsiteY484" fmla="*/ 419100 h 419100"/>
                  <a:gd name="connsiteX485" fmla="*/ 3385288 w 5032666"/>
                  <a:gd name="connsiteY485" fmla="*/ 419100 h 419100"/>
                  <a:gd name="connsiteX486" fmla="*/ 3367600 w 5032666"/>
                  <a:gd name="connsiteY486" fmla="*/ 419100 h 419100"/>
                  <a:gd name="connsiteX487" fmla="*/ 3360180 w 5032666"/>
                  <a:gd name="connsiteY487" fmla="*/ 419100 h 419100"/>
                  <a:gd name="connsiteX488" fmla="*/ 3343275 w 5032666"/>
                  <a:gd name="connsiteY488" fmla="*/ 419100 h 419100"/>
                  <a:gd name="connsiteX489" fmla="*/ 3327690 w 5032666"/>
                  <a:gd name="connsiteY489" fmla="*/ 419100 h 419100"/>
                  <a:gd name="connsiteX490" fmla="*/ 3321633 w 5032666"/>
                  <a:gd name="connsiteY490" fmla="*/ 419100 h 419100"/>
                  <a:gd name="connsiteX491" fmla="*/ 3310897 w 5032666"/>
                  <a:gd name="connsiteY491" fmla="*/ 419100 h 419100"/>
                  <a:gd name="connsiteX492" fmla="*/ 3278407 w 5032666"/>
                  <a:gd name="connsiteY492" fmla="*/ 419100 h 419100"/>
                  <a:gd name="connsiteX493" fmla="*/ 3270987 w 5032666"/>
                  <a:gd name="connsiteY493" fmla="*/ 419100 h 419100"/>
                  <a:gd name="connsiteX494" fmla="*/ 3264930 w 5032666"/>
                  <a:gd name="connsiteY494" fmla="*/ 419100 h 419100"/>
                  <a:gd name="connsiteX495" fmla="*/ 3232440 w 5032666"/>
                  <a:gd name="connsiteY495" fmla="*/ 419100 h 419100"/>
                  <a:gd name="connsiteX496" fmla="*/ 3221704 w 5032666"/>
                  <a:gd name="connsiteY496" fmla="*/ 419100 h 419100"/>
                  <a:gd name="connsiteX497" fmla="*/ 3207332 w 5032666"/>
                  <a:gd name="connsiteY497" fmla="*/ 419100 h 419100"/>
                  <a:gd name="connsiteX498" fmla="*/ 3175737 w 5032666"/>
                  <a:gd name="connsiteY498" fmla="*/ 419100 h 419100"/>
                  <a:gd name="connsiteX499" fmla="*/ 3158049 w 5032666"/>
                  <a:gd name="connsiteY499" fmla="*/ 419100 h 419100"/>
                  <a:gd name="connsiteX500" fmla="*/ 3150629 w 5032666"/>
                  <a:gd name="connsiteY500" fmla="*/ 419100 h 419100"/>
                  <a:gd name="connsiteX501" fmla="*/ 3112082 w 5032666"/>
                  <a:gd name="connsiteY501" fmla="*/ 419100 h 419100"/>
                  <a:gd name="connsiteX502" fmla="*/ 3101346 w 5032666"/>
                  <a:gd name="connsiteY502" fmla="*/ 419100 h 419100"/>
                  <a:gd name="connsiteX503" fmla="*/ 3080041 w 5032666"/>
                  <a:gd name="connsiteY503" fmla="*/ 419100 h 419100"/>
                  <a:gd name="connsiteX504" fmla="*/ 3055379 w 5032666"/>
                  <a:gd name="connsiteY504" fmla="*/ 419100 h 419100"/>
                  <a:gd name="connsiteX505" fmla="*/ 3030758 w 5032666"/>
                  <a:gd name="connsiteY505" fmla="*/ 419100 h 419100"/>
                  <a:gd name="connsiteX506" fmla="*/ 3023338 w 5032666"/>
                  <a:gd name="connsiteY506" fmla="*/ 419100 h 419100"/>
                  <a:gd name="connsiteX507" fmla="*/ 2984791 w 5032666"/>
                  <a:gd name="connsiteY507" fmla="*/ 419100 h 419100"/>
                  <a:gd name="connsiteX508" fmla="*/ 2975266 w 5032666"/>
                  <a:gd name="connsiteY508" fmla="*/ 419100 h 419100"/>
                  <a:gd name="connsiteX509" fmla="*/ 2974055 w 5032666"/>
                  <a:gd name="connsiteY509" fmla="*/ 419100 h 419100"/>
                  <a:gd name="connsiteX510" fmla="*/ 2959683 w 5032666"/>
                  <a:gd name="connsiteY510" fmla="*/ 419100 h 419100"/>
                  <a:gd name="connsiteX511" fmla="*/ 2928088 w 5032666"/>
                  <a:gd name="connsiteY511" fmla="*/ 419100 h 419100"/>
                  <a:gd name="connsiteX512" fmla="*/ 2925983 w 5032666"/>
                  <a:gd name="connsiteY512" fmla="*/ 419100 h 419100"/>
                  <a:gd name="connsiteX513" fmla="*/ 2918563 w 5032666"/>
                  <a:gd name="connsiteY513" fmla="*/ 419100 h 419100"/>
                  <a:gd name="connsiteX514" fmla="*/ 2910400 w 5032666"/>
                  <a:gd name="connsiteY514" fmla="*/ 419100 h 419100"/>
                  <a:gd name="connsiteX515" fmla="*/ 2902980 w 5032666"/>
                  <a:gd name="connsiteY515" fmla="*/ 419100 h 419100"/>
                  <a:gd name="connsiteX516" fmla="*/ 2891687 w 5032666"/>
                  <a:gd name="connsiteY516" fmla="*/ 419100 h 419100"/>
                  <a:gd name="connsiteX517" fmla="*/ 2880016 w 5032666"/>
                  <a:gd name="connsiteY517" fmla="*/ 419100 h 419100"/>
                  <a:gd name="connsiteX518" fmla="*/ 2870490 w 5032666"/>
                  <a:gd name="connsiteY518" fmla="*/ 419100 h 419100"/>
                  <a:gd name="connsiteX519" fmla="*/ 2869280 w 5032666"/>
                  <a:gd name="connsiteY519" fmla="*/ 419100 h 419100"/>
                  <a:gd name="connsiteX520" fmla="*/ 2864433 w 5032666"/>
                  <a:gd name="connsiteY520" fmla="*/ 419100 h 419100"/>
                  <a:gd name="connsiteX521" fmla="*/ 2854908 w 5032666"/>
                  <a:gd name="connsiteY521" fmla="*/ 419100 h 419100"/>
                  <a:gd name="connsiteX522" fmla="*/ 2853697 w 5032666"/>
                  <a:gd name="connsiteY522" fmla="*/ 419100 h 419100"/>
                  <a:gd name="connsiteX523" fmla="*/ 2842404 w 5032666"/>
                  <a:gd name="connsiteY523" fmla="*/ 419100 h 419100"/>
                  <a:gd name="connsiteX524" fmla="*/ 2834984 w 5032666"/>
                  <a:gd name="connsiteY524" fmla="*/ 419100 h 419100"/>
                  <a:gd name="connsiteX525" fmla="*/ 2823313 w 5032666"/>
                  <a:gd name="connsiteY525" fmla="*/ 419100 h 419100"/>
                  <a:gd name="connsiteX526" fmla="*/ 2821207 w 5032666"/>
                  <a:gd name="connsiteY526" fmla="*/ 419100 h 419100"/>
                  <a:gd name="connsiteX527" fmla="*/ 2813787 w 5032666"/>
                  <a:gd name="connsiteY527" fmla="*/ 419100 h 419100"/>
                  <a:gd name="connsiteX528" fmla="*/ 2807730 w 5032666"/>
                  <a:gd name="connsiteY528" fmla="*/ 419100 h 419100"/>
                  <a:gd name="connsiteX529" fmla="*/ 2805625 w 5032666"/>
                  <a:gd name="connsiteY529" fmla="*/ 419100 h 419100"/>
                  <a:gd name="connsiteX530" fmla="*/ 2798205 w 5032666"/>
                  <a:gd name="connsiteY530" fmla="*/ 419100 h 419100"/>
                  <a:gd name="connsiteX531" fmla="*/ 2796437 w 5032666"/>
                  <a:gd name="connsiteY531" fmla="*/ 419100 h 419100"/>
                  <a:gd name="connsiteX532" fmla="*/ 2785701 w 5032666"/>
                  <a:gd name="connsiteY532" fmla="*/ 419100 h 419100"/>
                  <a:gd name="connsiteX533" fmla="*/ 2775240 w 5032666"/>
                  <a:gd name="connsiteY533" fmla="*/ 419100 h 419100"/>
                  <a:gd name="connsiteX534" fmla="*/ 2771329 w 5032666"/>
                  <a:gd name="connsiteY534" fmla="*/ 419100 h 419100"/>
                  <a:gd name="connsiteX535" fmla="*/ 2765715 w 5032666"/>
                  <a:gd name="connsiteY535" fmla="*/ 419100 h 419100"/>
                  <a:gd name="connsiteX536" fmla="*/ 2764504 w 5032666"/>
                  <a:gd name="connsiteY536" fmla="*/ 419100 h 419100"/>
                  <a:gd name="connsiteX537" fmla="*/ 2759658 w 5032666"/>
                  <a:gd name="connsiteY537" fmla="*/ 419100 h 419100"/>
                  <a:gd name="connsiteX538" fmla="*/ 2750132 w 5032666"/>
                  <a:gd name="connsiteY538" fmla="*/ 419100 h 419100"/>
                  <a:gd name="connsiteX539" fmla="*/ 2748922 w 5032666"/>
                  <a:gd name="connsiteY539" fmla="*/ 419100 h 419100"/>
                  <a:gd name="connsiteX540" fmla="*/ 2739734 w 5032666"/>
                  <a:gd name="connsiteY540" fmla="*/ 419100 h 419100"/>
                  <a:gd name="connsiteX541" fmla="*/ 2722046 w 5032666"/>
                  <a:gd name="connsiteY541" fmla="*/ 419100 h 419100"/>
                  <a:gd name="connsiteX542" fmla="*/ 2718537 w 5032666"/>
                  <a:gd name="connsiteY542" fmla="*/ 419100 h 419100"/>
                  <a:gd name="connsiteX543" fmla="*/ 2716432 w 5032666"/>
                  <a:gd name="connsiteY543" fmla="*/ 419100 h 419100"/>
                  <a:gd name="connsiteX544" fmla="*/ 2714626 w 5032666"/>
                  <a:gd name="connsiteY544" fmla="*/ 419100 h 419100"/>
                  <a:gd name="connsiteX545" fmla="*/ 2709012 w 5032666"/>
                  <a:gd name="connsiteY545" fmla="*/ 419100 h 419100"/>
                  <a:gd name="connsiteX546" fmla="*/ 2702955 w 5032666"/>
                  <a:gd name="connsiteY546" fmla="*/ 419100 h 419100"/>
                  <a:gd name="connsiteX547" fmla="*/ 2700849 w 5032666"/>
                  <a:gd name="connsiteY547" fmla="*/ 419100 h 419100"/>
                  <a:gd name="connsiteX548" fmla="*/ 2693429 w 5032666"/>
                  <a:gd name="connsiteY548" fmla="*/ 419100 h 419100"/>
                  <a:gd name="connsiteX549" fmla="*/ 2682136 w 5032666"/>
                  <a:gd name="connsiteY549" fmla="*/ 419100 h 419100"/>
                  <a:gd name="connsiteX550" fmla="*/ 2676079 w 5032666"/>
                  <a:gd name="connsiteY550" fmla="*/ 419100 h 419100"/>
                  <a:gd name="connsiteX551" fmla="*/ 2670465 w 5032666"/>
                  <a:gd name="connsiteY551" fmla="*/ 419100 h 419100"/>
                  <a:gd name="connsiteX552" fmla="*/ 2665343 w 5032666"/>
                  <a:gd name="connsiteY552" fmla="*/ 419100 h 419100"/>
                  <a:gd name="connsiteX553" fmla="*/ 2659729 w 5032666"/>
                  <a:gd name="connsiteY553" fmla="*/ 419100 h 419100"/>
                  <a:gd name="connsiteX554" fmla="*/ 2654882 w 5032666"/>
                  <a:gd name="connsiteY554" fmla="*/ 419100 h 419100"/>
                  <a:gd name="connsiteX555" fmla="*/ 2645357 w 5032666"/>
                  <a:gd name="connsiteY555" fmla="*/ 419100 h 419100"/>
                  <a:gd name="connsiteX556" fmla="*/ 2644146 w 5032666"/>
                  <a:gd name="connsiteY556" fmla="*/ 419100 h 419100"/>
                  <a:gd name="connsiteX557" fmla="*/ 2632853 w 5032666"/>
                  <a:gd name="connsiteY557" fmla="*/ 419100 h 419100"/>
                  <a:gd name="connsiteX558" fmla="*/ 2625433 w 5032666"/>
                  <a:gd name="connsiteY558" fmla="*/ 419100 h 419100"/>
                  <a:gd name="connsiteX559" fmla="*/ 2619376 w 5032666"/>
                  <a:gd name="connsiteY559" fmla="*/ 419100 h 419100"/>
                  <a:gd name="connsiteX560" fmla="*/ 2613762 w 5032666"/>
                  <a:gd name="connsiteY560" fmla="*/ 419100 h 419100"/>
                  <a:gd name="connsiteX561" fmla="*/ 2598179 w 5032666"/>
                  <a:gd name="connsiteY561" fmla="*/ 419100 h 419100"/>
                  <a:gd name="connsiteX562" fmla="*/ 2596074 w 5032666"/>
                  <a:gd name="connsiteY562" fmla="*/ 419100 h 419100"/>
                  <a:gd name="connsiteX563" fmla="*/ 2588654 w 5032666"/>
                  <a:gd name="connsiteY563" fmla="*/ 419100 h 419100"/>
                  <a:gd name="connsiteX564" fmla="*/ 2586886 w 5032666"/>
                  <a:gd name="connsiteY564" fmla="*/ 419100 h 419100"/>
                  <a:gd name="connsiteX565" fmla="*/ 2576150 w 5032666"/>
                  <a:gd name="connsiteY565" fmla="*/ 419100 h 419100"/>
                  <a:gd name="connsiteX566" fmla="*/ 2561778 w 5032666"/>
                  <a:gd name="connsiteY566" fmla="*/ 419100 h 419100"/>
                  <a:gd name="connsiteX567" fmla="*/ 2550107 w 5032666"/>
                  <a:gd name="connsiteY567" fmla="*/ 419100 h 419100"/>
                  <a:gd name="connsiteX568" fmla="*/ 2539371 w 5032666"/>
                  <a:gd name="connsiteY568" fmla="*/ 419100 h 419100"/>
                  <a:gd name="connsiteX569" fmla="*/ 2530183 w 5032666"/>
                  <a:gd name="connsiteY569" fmla="*/ 419100 h 419100"/>
                  <a:gd name="connsiteX570" fmla="*/ 2518066 w 5032666"/>
                  <a:gd name="connsiteY570" fmla="*/ 419100 h 419100"/>
                  <a:gd name="connsiteX571" fmla="*/ 2512495 w 5032666"/>
                  <a:gd name="connsiteY571" fmla="*/ 419100 h 419100"/>
                  <a:gd name="connsiteX572" fmla="*/ 2505075 w 5032666"/>
                  <a:gd name="connsiteY572" fmla="*/ 419100 h 419100"/>
                  <a:gd name="connsiteX573" fmla="*/ 2493404 w 5032666"/>
                  <a:gd name="connsiteY573" fmla="*/ 419100 h 419100"/>
                  <a:gd name="connsiteX574" fmla="*/ 2468783 w 5032666"/>
                  <a:gd name="connsiteY574" fmla="*/ 419100 h 419100"/>
                  <a:gd name="connsiteX575" fmla="*/ 2466528 w 5032666"/>
                  <a:gd name="connsiteY575" fmla="*/ 419100 h 419100"/>
                  <a:gd name="connsiteX576" fmla="*/ 2461363 w 5032666"/>
                  <a:gd name="connsiteY576" fmla="*/ 419100 h 419100"/>
                  <a:gd name="connsiteX577" fmla="*/ 2455792 w 5032666"/>
                  <a:gd name="connsiteY577" fmla="*/ 419100 h 419100"/>
                  <a:gd name="connsiteX578" fmla="*/ 2434487 w 5032666"/>
                  <a:gd name="connsiteY578" fmla="*/ 419100 h 419100"/>
                  <a:gd name="connsiteX579" fmla="*/ 2422816 w 5032666"/>
                  <a:gd name="connsiteY579" fmla="*/ 419100 h 419100"/>
                  <a:gd name="connsiteX580" fmla="*/ 2412080 w 5032666"/>
                  <a:gd name="connsiteY580" fmla="*/ 419100 h 419100"/>
                  <a:gd name="connsiteX581" fmla="*/ 2409825 w 5032666"/>
                  <a:gd name="connsiteY581" fmla="*/ 419100 h 419100"/>
                  <a:gd name="connsiteX582" fmla="*/ 2397708 w 5032666"/>
                  <a:gd name="connsiteY582" fmla="*/ 419100 h 419100"/>
                  <a:gd name="connsiteX583" fmla="*/ 2385204 w 5032666"/>
                  <a:gd name="connsiteY583" fmla="*/ 419100 h 419100"/>
                  <a:gd name="connsiteX584" fmla="*/ 2377784 w 5032666"/>
                  <a:gd name="connsiteY584" fmla="*/ 419100 h 419100"/>
                  <a:gd name="connsiteX585" fmla="*/ 2366113 w 5032666"/>
                  <a:gd name="connsiteY585" fmla="*/ 419100 h 419100"/>
                  <a:gd name="connsiteX586" fmla="*/ 2348425 w 5032666"/>
                  <a:gd name="connsiteY586" fmla="*/ 419100 h 419100"/>
                  <a:gd name="connsiteX587" fmla="*/ 2341005 w 5032666"/>
                  <a:gd name="connsiteY587" fmla="*/ 419100 h 419100"/>
                  <a:gd name="connsiteX588" fmla="*/ 2339237 w 5032666"/>
                  <a:gd name="connsiteY588" fmla="*/ 419100 h 419100"/>
                  <a:gd name="connsiteX589" fmla="*/ 2329712 w 5032666"/>
                  <a:gd name="connsiteY589" fmla="*/ 419100 h 419100"/>
                  <a:gd name="connsiteX590" fmla="*/ 2328501 w 5032666"/>
                  <a:gd name="connsiteY590" fmla="*/ 419100 h 419100"/>
                  <a:gd name="connsiteX591" fmla="*/ 2314129 w 5032666"/>
                  <a:gd name="connsiteY591" fmla="*/ 419100 h 419100"/>
                  <a:gd name="connsiteX592" fmla="*/ 2308515 w 5032666"/>
                  <a:gd name="connsiteY592" fmla="*/ 419100 h 419100"/>
                  <a:gd name="connsiteX593" fmla="*/ 2302458 w 5032666"/>
                  <a:gd name="connsiteY593" fmla="*/ 419100 h 419100"/>
                  <a:gd name="connsiteX594" fmla="*/ 2291722 w 5032666"/>
                  <a:gd name="connsiteY594" fmla="*/ 419100 h 419100"/>
                  <a:gd name="connsiteX595" fmla="*/ 2282534 w 5032666"/>
                  <a:gd name="connsiteY595" fmla="*/ 419100 h 419100"/>
                  <a:gd name="connsiteX596" fmla="*/ 2280429 w 5032666"/>
                  <a:gd name="connsiteY596" fmla="*/ 419100 h 419100"/>
                  <a:gd name="connsiteX597" fmla="*/ 2273009 w 5032666"/>
                  <a:gd name="connsiteY597" fmla="*/ 419100 h 419100"/>
                  <a:gd name="connsiteX598" fmla="*/ 2264846 w 5032666"/>
                  <a:gd name="connsiteY598" fmla="*/ 419100 h 419100"/>
                  <a:gd name="connsiteX599" fmla="*/ 2259232 w 5032666"/>
                  <a:gd name="connsiteY599" fmla="*/ 419100 h 419100"/>
                  <a:gd name="connsiteX600" fmla="*/ 2257426 w 5032666"/>
                  <a:gd name="connsiteY600" fmla="*/ 419100 h 419100"/>
                  <a:gd name="connsiteX601" fmla="*/ 2251812 w 5032666"/>
                  <a:gd name="connsiteY601" fmla="*/ 419100 h 419100"/>
                  <a:gd name="connsiteX602" fmla="*/ 2245755 w 5032666"/>
                  <a:gd name="connsiteY602" fmla="*/ 419100 h 419100"/>
                  <a:gd name="connsiteX603" fmla="*/ 2234462 w 5032666"/>
                  <a:gd name="connsiteY603" fmla="*/ 419100 h 419100"/>
                  <a:gd name="connsiteX604" fmla="*/ 2224936 w 5032666"/>
                  <a:gd name="connsiteY604" fmla="*/ 419100 h 419100"/>
                  <a:gd name="connsiteX605" fmla="*/ 2223726 w 5032666"/>
                  <a:gd name="connsiteY605" fmla="*/ 419100 h 419100"/>
                  <a:gd name="connsiteX606" fmla="*/ 2218879 w 5032666"/>
                  <a:gd name="connsiteY606" fmla="*/ 419100 h 419100"/>
                  <a:gd name="connsiteX607" fmla="*/ 2213265 w 5032666"/>
                  <a:gd name="connsiteY607" fmla="*/ 419100 h 419100"/>
                  <a:gd name="connsiteX608" fmla="*/ 2209354 w 5032666"/>
                  <a:gd name="connsiteY608" fmla="*/ 419100 h 419100"/>
                  <a:gd name="connsiteX609" fmla="*/ 2208143 w 5032666"/>
                  <a:gd name="connsiteY609" fmla="*/ 419100 h 419100"/>
                  <a:gd name="connsiteX610" fmla="*/ 2202529 w 5032666"/>
                  <a:gd name="connsiteY610" fmla="*/ 419100 h 419100"/>
                  <a:gd name="connsiteX611" fmla="*/ 2188157 w 5032666"/>
                  <a:gd name="connsiteY611" fmla="*/ 419100 h 419100"/>
                  <a:gd name="connsiteX612" fmla="*/ 2177759 w 5032666"/>
                  <a:gd name="connsiteY612" fmla="*/ 419100 h 419100"/>
                  <a:gd name="connsiteX613" fmla="*/ 2175653 w 5032666"/>
                  <a:gd name="connsiteY613" fmla="*/ 419100 h 419100"/>
                  <a:gd name="connsiteX614" fmla="*/ 2168233 w 5032666"/>
                  <a:gd name="connsiteY614" fmla="*/ 419100 h 419100"/>
                  <a:gd name="connsiteX615" fmla="*/ 2162176 w 5032666"/>
                  <a:gd name="connsiteY615" fmla="*/ 419100 h 419100"/>
                  <a:gd name="connsiteX616" fmla="*/ 2160071 w 5032666"/>
                  <a:gd name="connsiteY616" fmla="*/ 419100 h 419100"/>
                  <a:gd name="connsiteX617" fmla="*/ 2156562 w 5032666"/>
                  <a:gd name="connsiteY617" fmla="*/ 419100 h 419100"/>
                  <a:gd name="connsiteX618" fmla="*/ 2152651 w 5032666"/>
                  <a:gd name="connsiteY618" fmla="*/ 419100 h 419100"/>
                  <a:gd name="connsiteX619" fmla="*/ 2138874 w 5032666"/>
                  <a:gd name="connsiteY619" fmla="*/ 419100 h 419100"/>
                  <a:gd name="connsiteX620" fmla="*/ 2131454 w 5032666"/>
                  <a:gd name="connsiteY620" fmla="*/ 419100 h 419100"/>
                  <a:gd name="connsiteX621" fmla="*/ 2129686 w 5032666"/>
                  <a:gd name="connsiteY621" fmla="*/ 419100 h 419100"/>
                  <a:gd name="connsiteX622" fmla="*/ 2120161 w 5032666"/>
                  <a:gd name="connsiteY622" fmla="*/ 419100 h 419100"/>
                  <a:gd name="connsiteX623" fmla="*/ 2118950 w 5032666"/>
                  <a:gd name="connsiteY623" fmla="*/ 419100 h 419100"/>
                  <a:gd name="connsiteX624" fmla="*/ 2114104 w 5032666"/>
                  <a:gd name="connsiteY624" fmla="*/ 419100 h 419100"/>
                  <a:gd name="connsiteX625" fmla="*/ 2104578 w 5032666"/>
                  <a:gd name="connsiteY625" fmla="*/ 419100 h 419100"/>
                  <a:gd name="connsiteX626" fmla="*/ 2103368 w 5032666"/>
                  <a:gd name="connsiteY626" fmla="*/ 419100 h 419100"/>
                  <a:gd name="connsiteX627" fmla="*/ 2092907 w 5032666"/>
                  <a:gd name="connsiteY627" fmla="*/ 419100 h 419100"/>
                  <a:gd name="connsiteX628" fmla="*/ 2082171 w 5032666"/>
                  <a:gd name="connsiteY628" fmla="*/ 419100 h 419100"/>
                  <a:gd name="connsiteX629" fmla="*/ 2072983 w 5032666"/>
                  <a:gd name="connsiteY629" fmla="*/ 419100 h 419100"/>
                  <a:gd name="connsiteX630" fmla="*/ 2070878 w 5032666"/>
                  <a:gd name="connsiteY630" fmla="*/ 419100 h 419100"/>
                  <a:gd name="connsiteX631" fmla="*/ 2063458 w 5032666"/>
                  <a:gd name="connsiteY631" fmla="*/ 419100 h 419100"/>
                  <a:gd name="connsiteX632" fmla="*/ 2057401 w 5032666"/>
                  <a:gd name="connsiteY632" fmla="*/ 419100 h 419100"/>
                  <a:gd name="connsiteX633" fmla="*/ 2055295 w 5032666"/>
                  <a:gd name="connsiteY633" fmla="*/ 419100 h 419100"/>
                  <a:gd name="connsiteX634" fmla="*/ 2047875 w 5032666"/>
                  <a:gd name="connsiteY634" fmla="*/ 419100 h 419100"/>
                  <a:gd name="connsiteX635" fmla="*/ 2036204 w 5032666"/>
                  <a:gd name="connsiteY635" fmla="*/ 419100 h 419100"/>
                  <a:gd name="connsiteX636" fmla="*/ 2024911 w 5032666"/>
                  <a:gd name="connsiteY636" fmla="*/ 419100 h 419100"/>
                  <a:gd name="connsiteX637" fmla="*/ 2014175 w 5032666"/>
                  <a:gd name="connsiteY637" fmla="*/ 419100 h 419100"/>
                  <a:gd name="connsiteX638" fmla="*/ 2009328 w 5032666"/>
                  <a:gd name="connsiteY638" fmla="*/ 419100 h 419100"/>
                  <a:gd name="connsiteX639" fmla="*/ 1999803 w 5032666"/>
                  <a:gd name="connsiteY639" fmla="*/ 419100 h 419100"/>
                  <a:gd name="connsiteX640" fmla="*/ 1998592 w 5032666"/>
                  <a:gd name="connsiteY640" fmla="*/ 419100 h 419100"/>
                  <a:gd name="connsiteX641" fmla="*/ 1968208 w 5032666"/>
                  <a:gd name="connsiteY641" fmla="*/ 419100 h 419100"/>
                  <a:gd name="connsiteX642" fmla="*/ 1952625 w 5032666"/>
                  <a:gd name="connsiteY642" fmla="*/ 419100 h 419100"/>
                  <a:gd name="connsiteX643" fmla="*/ 1950520 w 5032666"/>
                  <a:gd name="connsiteY643" fmla="*/ 419100 h 419100"/>
                  <a:gd name="connsiteX644" fmla="*/ 1943100 w 5032666"/>
                  <a:gd name="connsiteY644" fmla="*/ 419100 h 419100"/>
                  <a:gd name="connsiteX645" fmla="*/ 1904553 w 5032666"/>
                  <a:gd name="connsiteY645" fmla="*/ 419100 h 419100"/>
                  <a:gd name="connsiteX646" fmla="*/ 1893817 w 5032666"/>
                  <a:gd name="connsiteY646" fmla="*/ 419100 h 419100"/>
                  <a:gd name="connsiteX647" fmla="*/ 1872512 w 5032666"/>
                  <a:gd name="connsiteY647" fmla="*/ 419100 h 419100"/>
                  <a:gd name="connsiteX648" fmla="*/ 1847850 w 5032666"/>
                  <a:gd name="connsiteY648" fmla="*/ 419100 h 419100"/>
                  <a:gd name="connsiteX649" fmla="*/ 1823229 w 5032666"/>
                  <a:gd name="connsiteY649" fmla="*/ 419100 h 419100"/>
                  <a:gd name="connsiteX650" fmla="*/ 1815809 w 5032666"/>
                  <a:gd name="connsiteY650" fmla="*/ 419100 h 419100"/>
                  <a:gd name="connsiteX651" fmla="*/ 1777262 w 5032666"/>
                  <a:gd name="connsiteY651" fmla="*/ 419100 h 419100"/>
                  <a:gd name="connsiteX652" fmla="*/ 1766526 w 5032666"/>
                  <a:gd name="connsiteY652" fmla="*/ 419100 h 419100"/>
                  <a:gd name="connsiteX653" fmla="*/ 1752154 w 5032666"/>
                  <a:gd name="connsiteY653" fmla="*/ 419100 h 419100"/>
                  <a:gd name="connsiteX654" fmla="*/ 1720559 w 5032666"/>
                  <a:gd name="connsiteY654" fmla="*/ 419100 h 419100"/>
                  <a:gd name="connsiteX655" fmla="*/ 1702871 w 5032666"/>
                  <a:gd name="connsiteY655" fmla="*/ 419100 h 419100"/>
                  <a:gd name="connsiteX656" fmla="*/ 1695451 w 5032666"/>
                  <a:gd name="connsiteY656" fmla="*/ 419100 h 419100"/>
                  <a:gd name="connsiteX657" fmla="*/ 1662961 w 5032666"/>
                  <a:gd name="connsiteY657" fmla="*/ 419100 h 419100"/>
                  <a:gd name="connsiteX658" fmla="*/ 1656904 w 5032666"/>
                  <a:gd name="connsiteY658" fmla="*/ 419100 h 419100"/>
                  <a:gd name="connsiteX659" fmla="*/ 1646168 w 5032666"/>
                  <a:gd name="connsiteY659" fmla="*/ 419100 h 419100"/>
                  <a:gd name="connsiteX660" fmla="*/ 1613678 w 5032666"/>
                  <a:gd name="connsiteY660" fmla="*/ 419100 h 419100"/>
                  <a:gd name="connsiteX661" fmla="*/ 1606258 w 5032666"/>
                  <a:gd name="connsiteY661" fmla="*/ 419100 h 419100"/>
                  <a:gd name="connsiteX662" fmla="*/ 1600201 w 5032666"/>
                  <a:gd name="connsiteY662" fmla="*/ 419100 h 419100"/>
                  <a:gd name="connsiteX663" fmla="*/ 1584616 w 5032666"/>
                  <a:gd name="connsiteY663" fmla="*/ 419100 h 419100"/>
                  <a:gd name="connsiteX664" fmla="*/ 1567711 w 5032666"/>
                  <a:gd name="connsiteY664" fmla="*/ 419100 h 419100"/>
                  <a:gd name="connsiteX665" fmla="*/ 1556975 w 5032666"/>
                  <a:gd name="connsiteY665" fmla="*/ 419100 h 419100"/>
                  <a:gd name="connsiteX666" fmla="*/ 1542603 w 5032666"/>
                  <a:gd name="connsiteY666" fmla="*/ 419100 h 419100"/>
                  <a:gd name="connsiteX667" fmla="*/ 1535333 w 5032666"/>
                  <a:gd name="connsiteY667" fmla="*/ 419100 h 419100"/>
                  <a:gd name="connsiteX668" fmla="*/ 1527913 w 5032666"/>
                  <a:gd name="connsiteY668" fmla="*/ 419100 h 419100"/>
                  <a:gd name="connsiteX669" fmla="*/ 1511008 w 5032666"/>
                  <a:gd name="connsiteY669" fmla="*/ 419100 h 419100"/>
                  <a:gd name="connsiteX670" fmla="*/ 1493320 w 5032666"/>
                  <a:gd name="connsiteY670" fmla="*/ 419100 h 419100"/>
                  <a:gd name="connsiteX671" fmla="*/ 1489366 w 5032666"/>
                  <a:gd name="connsiteY671" fmla="*/ 419100 h 419100"/>
                  <a:gd name="connsiteX672" fmla="*/ 1485900 w 5032666"/>
                  <a:gd name="connsiteY672" fmla="*/ 419100 h 419100"/>
                  <a:gd name="connsiteX673" fmla="*/ 1478630 w 5032666"/>
                  <a:gd name="connsiteY673" fmla="*/ 419100 h 419100"/>
                  <a:gd name="connsiteX674" fmla="*/ 1464258 w 5032666"/>
                  <a:gd name="connsiteY674" fmla="*/ 419100 h 419100"/>
                  <a:gd name="connsiteX675" fmla="*/ 1447353 w 5032666"/>
                  <a:gd name="connsiteY675" fmla="*/ 419100 h 419100"/>
                  <a:gd name="connsiteX676" fmla="*/ 1436617 w 5032666"/>
                  <a:gd name="connsiteY676" fmla="*/ 419100 h 419100"/>
                  <a:gd name="connsiteX677" fmla="*/ 1432663 w 5032666"/>
                  <a:gd name="connsiteY677" fmla="*/ 419100 h 419100"/>
                  <a:gd name="connsiteX678" fmla="*/ 1414975 w 5032666"/>
                  <a:gd name="connsiteY678" fmla="*/ 419100 h 419100"/>
                  <a:gd name="connsiteX679" fmla="*/ 1407555 w 5032666"/>
                  <a:gd name="connsiteY679" fmla="*/ 419100 h 419100"/>
                  <a:gd name="connsiteX680" fmla="*/ 1390650 w 5032666"/>
                  <a:gd name="connsiteY680" fmla="*/ 419100 h 419100"/>
                  <a:gd name="connsiteX681" fmla="*/ 1375065 w 5032666"/>
                  <a:gd name="connsiteY681" fmla="*/ 419100 h 419100"/>
                  <a:gd name="connsiteX682" fmla="*/ 1369008 w 5032666"/>
                  <a:gd name="connsiteY682" fmla="*/ 419100 h 419100"/>
                  <a:gd name="connsiteX683" fmla="*/ 1358272 w 5032666"/>
                  <a:gd name="connsiteY683" fmla="*/ 419100 h 419100"/>
                  <a:gd name="connsiteX684" fmla="*/ 1325782 w 5032666"/>
                  <a:gd name="connsiteY684" fmla="*/ 419100 h 419100"/>
                  <a:gd name="connsiteX685" fmla="*/ 1318362 w 5032666"/>
                  <a:gd name="connsiteY685" fmla="*/ 419100 h 419100"/>
                  <a:gd name="connsiteX686" fmla="*/ 1312305 w 5032666"/>
                  <a:gd name="connsiteY686" fmla="*/ 419100 h 419100"/>
                  <a:gd name="connsiteX687" fmla="*/ 1279815 w 5032666"/>
                  <a:gd name="connsiteY687" fmla="*/ 419100 h 419100"/>
                  <a:gd name="connsiteX688" fmla="*/ 1269079 w 5032666"/>
                  <a:gd name="connsiteY688" fmla="*/ 419100 h 419100"/>
                  <a:gd name="connsiteX689" fmla="*/ 1254707 w 5032666"/>
                  <a:gd name="connsiteY689" fmla="*/ 419100 h 419100"/>
                  <a:gd name="connsiteX690" fmla="*/ 1223112 w 5032666"/>
                  <a:gd name="connsiteY690" fmla="*/ 419100 h 419100"/>
                  <a:gd name="connsiteX691" fmla="*/ 1205424 w 5032666"/>
                  <a:gd name="connsiteY691" fmla="*/ 419100 h 419100"/>
                  <a:gd name="connsiteX692" fmla="*/ 1198004 w 5032666"/>
                  <a:gd name="connsiteY692" fmla="*/ 419100 h 419100"/>
                  <a:gd name="connsiteX693" fmla="*/ 1159457 w 5032666"/>
                  <a:gd name="connsiteY693" fmla="*/ 419100 h 419100"/>
                  <a:gd name="connsiteX694" fmla="*/ 1148721 w 5032666"/>
                  <a:gd name="connsiteY694" fmla="*/ 419100 h 419100"/>
                  <a:gd name="connsiteX695" fmla="*/ 1127416 w 5032666"/>
                  <a:gd name="connsiteY695" fmla="*/ 419100 h 419100"/>
                  <a:gd name="connsiteX696" fmla="*/ 1102754 w 5032666"/>
                  <a:gd name="connsiteY696" fmla="*/ 419100 h 419100"/>
                  <a:gd name="connsiteX697" fmla="*/ 1078133 w 5032666"/>
                  <a:gd name="connsiteY697" fmla="*/ 419100 h 419100"/>
                  <a:gd name="connsiteX698" fmla="*/ 1070713 w 5032666"/>
                  <a:gd name="connsiteY698" fmla="*/ 419100 h 419100"/>
                  <a:gd name="connsiteX699" fmla="*/ 1032166 w 5032666"/>
                  <a:gd name="connsiteY699" fmla="*/ 419100 h 419100"/>
                  <a:gd name="connsiteX700" fmla="*/ 1021430 w 5032666"/>
                  <a:gd name="connsiteY700" fmla="*/ 419100 h 419100"/>
                  <a:gd name="connsiteX701" fmla="*/ 1007058 w 5032666"/>
                  <a:gd name="connsiteY701" fmla="*/ 419100 h 419100"/>
                  <a:gd name="connsiteX702" fmla="*/ 975463 w 5032666"/>
                  <a:gd name="connsiteY702" fmla="*/ 419100 h 419100"/>
                  <a:gd name="connsiteX703" fmla="*/ 957775 w 5032666"/>
                  <a:gd name="connsiteY703" fmla="*/ 419100 h 419100"/>
                  <a:gd name="connsiteX704" fmla="*/ 950355 w 5032666"/>
                  <a:gd name="connsiteY704" fmla="*/ 419100 h 419100"/>
                  <a:gd name="connsiteX705" fmla="*/ 939062 w 5032666"/>
                  <a:gd name="connsiteY705" fmla="*/ 419100 h 419100"/>
                  <a:gd name="connsiteX706" fmla="*/ 917865 w 5032666"/>
                  <a:gd name="connsiteY706" fmla="*/ 419100 h 419100"/>
                  <a:gd name="connsiteX707" fmla="*/ 911808 w 5032666"/>
                  <a:gd name="connsiteY707" fmla="*/ 419100 h 419100"/>
                  <a:gd name="connsiteX708" fmla="*/ 901072 w 5032666"/>
                  <a:gd name="connsiteY708" fmla="*/ 419100 h 419100"/>
                  <a:gd name="connsiteX709" fmla="*/ 889779 w 5032666"/>
                  <a:gd name="connsiteY709" fmla="*/ 419100 h 419100"/>
                  <a:gd name="connsiteX710" fmla="*/ 882359 w 5032666"/>
                  <a:gd name="connsiteY710" fmla="*/ 419100 h 419100"/>
                  <a:gd name="connsiteX711" fmla="*/ 868582 w 5032666"/>
                  <a:gd name="connsiteY711" fmla="*/ 419100 h 419100"/>
                  <a:gd name="connsiteX712" fmla="*/ 861162 w 5032666"/>
                  <a:gd name="connsiteY712" fmla="*/ 419100 h 419100"/>
                  <a:gd name="connsiteX713" fmla="*/ 855105 w 5032666"/>
                  <a:gd name="connsiteY713" fmla="*/ 419100 h 419100"/>
                  <a:gd name="connsiteX714" fmla="*/ 843812 w 5032666"/>
                  <a:gd name="connsiteY714" fmla="*/ 419100 h 419100"/>
                  <a:gd name="connsiteX715" fmla="*/ 833076 w 5032666"/>
                  <a:gd name="connsiteY715" fmla="*/ 419100 h 419100"/>
                  <a:gd name="connsiteX716" fmla="*/ 822615 w 5032666"/>
                  <a:gd name="connsiteY716" fmla="*/ 419100 h 419100"/>
                  <a:gd name="connsiteX717" fmla="*/ 818704 w 5032666"/>
                  <a:gd name="connsiteY717" fmla="*/ 419100 h 419100"/>
                  <a:gd name="connsiteX718" fmla="*/ 811879 w 5032666"/>
                  <a:gd name="connsiteY718" fmla="*/ 419100 h 419100"/>
                  <a:gd name="connsiteX719" fmla="*/ 797507 w 5032666"/>
                  <a:gd name="connsiteY719" fmla="*/ 419100 h 419100"/>
                  <a:gd name="connsiteX720" fmla="*/ 787109 w 5032666"/>
                  <a:gd name="connsiteY720" fmla="*/ 419100 h 419100"/>
                  <a:gd name="connsiteX721" fmla="*/ 769421 w 5032666"/>
                  <a:gd name="connsiteY721" fmla="*/ 419100 h 419100"/>
                  <a:gd name="connsiteX722" fmla="*/ 765912 w 5032666"/>
                  <a:gd name="connsiteY722" fmla="*/ 419100 h 419100"/>
                  <a:gd name="connsiteX723" fmla="*/ 762001 w 5032666"/>
                  <a:gd name="connsiteY723" fmla="*/ 419100 h 419100"/>
                  <a:gd name="connsiteX724" fmla="*/ 748224 w 5032666"/>
                  <a:gd name="connsiteY724" fmla="*/ 419100 h 419100"/>
                  <a:gd name="connsiteX725" fmla="*/ 740804 w 5032666"/>
                  <a:gd name="connsiteY725" fmla="*/ 419100 h 419100"/>
                  <a:gd name="connsiteX726" fmla="*/ 729511 w 5032666"/>
                  <a:gd name="connsiteY726" fmla="*/ 419100 h 419100"/>
                  <a:gd name="connsiteX727" fmla="*/ 723454 w 5032666"/>
                  <a:gd name="connsiteY727" fmla="*/ 419100 h 419100"/>
                  <a:gd name="connsiteX728" fmla="*/ 712718 w 5032666"/>
                  <a:gd name="connsiteY728" fmla="*/ 419100 h 419100"/>
                  <a:gd name="connsiteX729" fmla="*/ 702257 w 5032666"/>
                  <a:gd name="connsiteY729" fmla="*/ 419100 h 419100"/>
                  <a:gd name="connsiteX730" fmla="*/ 691521 w 5032666"/>
                  <a:gd name="connsiteY730" fmla="*/ 419100 h 419100"/>
                  <a:gd name="connsiteX731" fmla="*/ 680228 w 5032666"/>
                  <a:gd name="connsiteY731" fmla="*/ 419100 h 419100"/>
                  <a:gd name="connsiteX732" fmla="*/ 672808 w 5032666"/>
                  <a:gd name="connsiteY732" fmla="*/ 419100 h 419100"/>
                  <a:gd name="connsiteX733" fmla="*/ 666751 w 5032666"/>
                  <a:gd name="connsiteY733" fmla="*/ 419100 h 419100"/>
                  <a:gd name="connsiteX734" fmla="*/ 645554 w 5032666"/>
                  <a:gd name="connsiteY734" fmla="*/ 419100 h 419100"/>
                  <a:gd name="connsiteX735" fmla="*/ 634261 w 5032666"/>
                  <a:gd name="connsiteY735" fmla="*/ 419100 h 419100"/>
                  <a:gd name="connsiteX736" fmla="*/ 623525 w 5032666"/>
                  <a:gd name="connsiteY736" fmla="*/ 419100 h 419100"/>
                  <a:gd name="connsiteX737" fmla="*/ 609153 w 5032666"/>
                  <a:gd name="connsiteY737" fmla="*/ 419100 h 419100"/>
                  <a:gd name="connsiteX738" fmla="*/ 577558 w 5032666"/>
                  <a:gd name="connsiteY738" fmla="*/ 419100 h 419100"/>
                  <a:gd name="connsiteX739" fmla="*/ 559870 w 5032666"/>
                  <a:gd name="connsiteY739" fmla="*/ 419100 h 419100"/>
                  <a:gd name="connsiteX740" fmla="*/ 552450 w 5032666"/>
                  <a:gd name="connsiteY740" fmla="*/ 419100 h 419100"/>
                  <a:gd name="connsiteX741" fmla="*/ 513903 w 5032666"/>
                  <a:gd name="connsiteY741" fmla="*/ 419100 h 419100"/>
                  <a:gd name="connsiteX742" fmla="*/ 503167 w 5032666"/>
                  <a:gd name="connsiteY742" fmla="*/ 419100 h 419100"/>
                  <a:gd name="connsiteX743" fmla="*/ 481862 w 5032666"/>
                  <a:gd name="connsiteY743" fmla="*/ 419100 h 419100"/>
                  <a:gd name="connsiteX744" fmla="*/ 457200 w 5032666"/>
                  <a:gd name="connsiteY744" fmla="*/ 419100 h 419100"/>
                  <a:gd name="connsiteX745" fmla="*/ 432579 w 5032666"/>
                  <a:gd name="connsiteY745" fmla="*/ 419100 h 419100"/>
                  <a:gd name="connsiteX746" fmla="*/ 425159 w 5032666"/>
                  <a:gd name="connsiteY746" fmla="*/ 419100 h 419100"/>
                  <a:gd name="connsiteX747" fmla="*/ 386612 w 5032666"/>
                  <a:gd name="connsiteY747" fmla="*/ 419100 h 419100"/>
                  <a:gd name="connsiteX748" fmla="*/ 375876 w 5032666"/>
                  <a:gd name="connsiteY748" fmla="*/ 419100 h 419100"/>
                  <a:gd name="connsiteX749" fmla="*/ 361504 w 5032666"/>
                  <a:gd name="connsiteY749" fmla="*/ 419100 h 419100"/>
                  <a:gd name="connsiteX750" fmla="*/ 329909 w 5032666"/>
                  <a:gd name="connsiteY750" fmla="*/ 419100 h 419100"/>
                  <a:gd name="connsiteX751" fmla="*/ 312221 w 5032666"/>
                  <a:gd name="connsiteY751" fmla="*/ 419100 h 419100"/>
                  <a:gd name="connsiteX752" fmla="*/ 304801 w 5032666"/>
                  <a:gd name="connsiteY752" fmla="*/ 419100 h 419100"/>
                  <a:gd name="connsiteX753" fmla="*/ 272311 w 5032666"/>
                  <a:gd name="connsiteY753" fmla="*/ 419100 h 419100"/>
                  <a:gd name="connsiteX754" fmla="*/ 266254 w 5032666"/>
                  <a:gd name="connsiteY754" fmla="*/ 419100 h 419100"/>
                  <a:gd name="connsiteX755" fmla="*/ 255518 w 5032666"/>
                  <a:gd name="connsiteY755" fmla="*/ 419100 h 419100"/>
                  <a:gd name="connsiteX756" fmla="*/ 223028 w 5032666"/>
                  <a:gd name="connsiteY756" fmla="*/ 419100 h 419100"/>
                  <a:gd name="connsiteX757" fmla="*/ 215608 w 5032666"/>
                  <a:gd name="connsiteY757" fmla="*/ 419100 h 419100"/>
                  <a:gd name="connsiteX758" fmla="*/ 209551 w 5032666"/>
                  <a:gd name="connsiteY758" fmla="*/ 419100 h 419100"/>
                  <a:gd name="connsiteX759" fmla="*/ 177061 w 5032666"/>
                  <a:gd name="connsiteY759" fmla="*/ 419100 h 419100"/>
                  <a:gd name="connsiteX760" fmla="*/ 166325 w 5032666"/>
                  <a:gd name="connsiteY760" fmla="*/ 419100 h 419100"/>
                  <a:gd name="connsiteX761" fmla="*/ 151953 w 5032666"/>
                  <a:gd name="connsiteY761" fmla="*/ 419100 h 419100"/>
                  <a:gd name="connsiteX762" fmla="*/ 120358 w 5032666"/>
                  <a:gd name="connsiteY762" fmla="*/ 419100 h 419100"/>
                  <a:gd name="connsiteX763" fmla="*/ 102670 w 5032666"/>
                  <a:gd name="connsiteY763" fmla="*/ 419100 h 419100"/>
                  <a:gd name="connsiteX764" fmla="*/ 95250 w 5032666"/>
                  <a:gd name="connsiteY764" fmla="*/ 419100 h 419100"/>
                  <a:gd name="connsiteX765" fmla="*/ 56703 w 5032666"/>
                  <a:gd name="connsiteY765" fmla="*/ 419100 h 419100"/>
                  <a:gd name="connsiteX766" fmla="*/ 45967 w 5032666"/>
                  <a:gd name="connsiteY766" fmla="*/ 419100 h 419100"/>
                  <a:gd name="connsiteX767" fmla="*/ 0 w 5032666"/>
                  <a:gd name="connsiteY767" fmla="*/ 41910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</a:cxnLst>
                <a:rect l="l" t="t" r="r" b="b"/>
                <a:pathLst>
                  <a:path w="5032666" h="419100">
                    <a:moveTo>
                      <a:pt x="104775" y="0"/>
                    </a:moveTo>
                    <a:lnTo>
                      <a:pt x="150742" y="0"/>
                    </a:lnTo>
                    <a:lnTo>
                      <a:pt x="161478" y="0"/>
                    </a:lnTo>
                    <a:lnTo>
                      <a:pt x="200025" y="0"/>
                    </a:lnTo>
                    <a:lnTo>
                      <a:pt x="207445" y="0"/>
                    </a:lnTo>
                    <a:lnTo>
                      <a:pt x="225133" y="0"/>
                    </a:lnTo>
                    <a:lnTo>
                      <a:pt x="256728" y="0"/>
                    </a:lnTo>
                    <a:lnTo>
                      <a:pt x="271100" y="0"/>
                    </a:lnTo>
                    <a:lnTo>
                      <a:pt x="281836" y="0"/>
                    </a:lnTo>
                    <a:lnTo>
                      <a:pt x="314326" y="0"/>
                    </a:lnTo>
                    <a:lnTo>
                      <a:pt x="320383" y="0"/>
                    </a:lnTo>
                    <a:lnTo>
                      <a:pt x="327803" y="0"/>
                    </a:lnTo>
                    <a:lnTo>
                      <a:pt x="360293" y="0"/>
                    </a:lnTo>
                    <a:lnTo>
                      <a:pt x="371029" y="0"/>
                    </a:lnTo>
                    <a:lnTo>
                      <a:pt x="377086" y="0"/>
                    </a:lnTo>
                    <a:lnTo>
                      <a:pt x="409576" y="0"/>
                    </a:lnTo>
                    <a:lnTo>
                      <a:pt x="416996" y="0"/>
                    </a:lnTo>
                    <a:lnTo>
                      <a:pt x="434684" y="0"/>
                    </a:lnTo>
                    <a:lnTo>
                      <a:pt x="466279" y="0"/>
                    </a:lnTo>
                    <a:lnTo>
                      <a:pt x="480651" y="0"/>
                    </a:lnTo>
                    <a:lnTo>
                      <a:pt x="491387" y="0"/>
                    </a:lnTo>
                    <a:lnTo>
                      <a:pt x="529934" y="0"/>
                    </a:lnTo>
                    <a:lnTo>
                      <a:pt x="537354" y="0"/>
                    </a:lnTo>
                    <a:lnTo>
                      <a:pt x="561975" y="0"/>
                    </a:lnTo>
                    <a:lnTo>
                      <a:pt x="586637" y="0"/>
                    </a:lnTo>
                    <a:lnTo>
                      <a:pt x="607942" y="0"/>
                    </a:lnTo>
                    <a:lnTo>
                      <a:pt x="618678" y="0"/>
                    </a:lnTo>
                    <a:lnTo>
                      <a:pt x="657225" y="0"/>
                    </a:lnTo>
                    <a:lnTo>
                      <a:pt x="664645" y="0"/>
                    </a:lnTo>
                    <a:lnTo>
                      <a:pt x="682333" y="0"/>
                    </a:lnTo>
                    <a:lnTo>
                      <a:pt x="713928" y="0"/>
                    </a:lnTo>
                    <a:lnTo>
                      <a:pt x="728300" y="0"/>
                    </a:lnTo>
                    <a:lnTo>
                      <a:pt x="739036" y="0"/>
                    </a:lnTo>
                    <a:lnTo>
                      <a:pt x="750329" y="0"/>
                    </a:lnTo>
                    <a:lnTo>
                      <a:pt x="771526" y="0"/>
                    </a:lnTo>
                    <a:lnTo>
                      <a:pt x="777583" y="0"/>
                    </a:lnTo>
                    <a:lnTo>
                      <a:pt x="785003" y="0"/>
                    </a:lnTo>
                    <a:lnTo>
                      <a:pt x="796296" y="0"/>
                    </a:lnTo>
                    <a:lnTo>
                      <a:pt x="807032" y="0"/>
                    </a:lnTo>
                    <a:lnTo>
                      <a:pt x="817493" y="0"/>
                    </a:lnTo>
                    <a:lnTo>
                      <a:pt x="828229" y="0"/>
                    </a:lnTo>
                    <a:lnTo>
                      <a:pt x="834286" y="0"/>
                    </a:lnTo>
                    <a:lnTo>
                      <a:pt x="845579" y="0"/>
                    </a:lnTo>
                    <a:lnTo>
                      <a:pt x="852999" y="0"/>
                    </a:lnTo>
                    <a:lnTo>
                      <a:pt x="866776" y="0"/>
                    </a:lnTo>
                    <a:lnTo>
                      <a:pt x="870687" y="0"/>
                    </a:lnTo>
                    <a:lnTo>
                      <a:pt x="874196" y="0"/>
                    </a:lnTo>
                    <a:lnTo>
                      <a:pt x="891884" y="0"/>
                    </a:lnTo>
                    <a:lnTo>
                      <a:pt x="902282" y="0"/>
                    </a:lnTo>
                    <a:lnTo>
                      <a:pt x="916654" y="0"/>
                    </a:lnTo>
                    <a:lnTo>
                      <a:pt x="923479" y="0"/>
                    </a:lnTo>
                    <a:lnTo>
                      <a:pt x="927390" y="0"/>
                    </a:lnTo>
                    <a:lnTo>
                      <a:pt x="937851" y="0"/>
                    </a:lnTo>
                    <a:lnTo>
                      <a:pt x="948587" y="0"/>
                    </a:lnTo>
                    <a:lnTo>
                      <a:pt x="959880" y="0"/>
                    </a:lnTo>
                    <a:lnTo>
                      <a:pt x="965937" y="0"/>
                    </a:lnTo>
                    <a:lnTo>
                      <a:pt x="973357" y="0"/>
                    </a:lnTo>
                    <a:lnTo>
                      <a:pt x="987134" y="0"/>
                    </a:lnTo>
                    <a:lnTo>
                      <a:pt x="994554" y="0"/>
                    </a:lnTo>
                    <a:lnTo>
                      <a:pt x="1005847" y="0"/>
                    </a:lnTo>
                    <a:lnTo>
                      <a:pt x="1016583" y="0"/>
                    </a:lnTo>
                    <a:lnTo>
                      <a:pt x="1022640" y="0"/>
                    </a:lnTo>
                    <a:lnTo>
                      <a:pt x="1043837" y="0"/>
                    </a:lnTo>
                    <a:lnTo>
                      <a:pt x="1055130" y="0"/>
                    </a:lnTo>
                    <a:lnTo>
                      <a:pt x="1062550" y="0"/>
                    </a:lnTo>
                    <a:lnTo>
                      <a:pt x="1080238" y="0"/>
                    </a:lnTo>
                    <a:lnTo>
                      <a:pt x="1111833" y="0"/>
                    </a:lnTo>
                    <a:lnTo>
                      <a:pt x="1126205" y="0"/>
                    </a:lnTo>
                    <a:lnTo>
                      <a:pt x="1136941" y="0"/>
                    </a:lnTo>
                    <a:lnTo>
                      <a:pt x="1175488" y="0"/>
                    </a:lnTo>
                    <a:lnTo>
                      <a:pt x="1182908" y="0"/>
                    </a:lnTo>
                    <a:lnTo>
                      <a:pt x="1207529" y="0"/>
                    </a:lnTo>
                    <a:lnTo>
                      <a:pt x="1232191" y="0"/>
                    </a:lnTo>
                    <a:lnTo>
                      <a:pt x="1253496" y="0"/>
                    </a:lnTo>
                    <a:lnTo>
                      <a:pt x="1264232" y="0"/>
                    </a:lnTo>
                    <a:lnTo>
                      <a:pt x="1302779" y="0"/>
                    </a:lnTo>
                    <a:lnTo>
                      <a:pt x="1310199" y="0"/>
                    </a:lnTo>
                    <a:lnTo>
                      <a:pt x="1327887" y="0"/>
                    </a:lnTo>
                    <a:lnTo>
                      <a:pt x="1359482" y="0"/>
                    </a:lnTo>
                    <a:lnTo>
                      <a:pt x="1373854" y="0"/>
                    </a:lnTo>
                    <a:lnTo>
                      <a:pt x="1384590" y="0"/>
                    </a:lnTo>
                    <a:lnTo>
                      <a:pt x="1417080" y="0"/>
                    </a:lnTo>
                    <a:lnTo>
                      <a:pt x="1423137" y="0"/>
                    </a:lnTo>
                    <a:lnTo>
                      <a:pt x="1430557" y="0"/>
                    </a:lnTo>
                    <a:lnTo>
                      <a:pt x="1463047" y="0"/>
                    </a:lnTo>
                    <a:lnTo>
                      <a:pt x="1473783" y="0"/>
                    </a:lnTo>
                    <a:lnTo>
                      <a:pt x="1479840" y="0"/>
                    </a:lnTo>
                    <a:lnTo>
                      <a:pt x="1495425" y="0"/>
                    </a:lnTo>
                    <a:lnTo>
                      <a:pt x="1512330" y="0"/>
                    </a:lnTo>
                    <a:lnTo>
                      <a:pt x="1519750" y="0"/>
                    </a:lnTo>
                    <a:lnTo>
                      <a:pt x="1537438" y="0"/>
                    </a:lnTo>
                    <a:lnTo>
                      <a:pt x="1541392" y="0"/>
                    </a:lnTo>
                    <a:lnTo>
                      <a:pt x="1552128" y="0"/>
                    </a:lnTo>
                    <a:lnTo>
                      <a:pt x="1569033" y="0"/>
                    </a:lnTo>
                    <a:lnTo>
                      <a:pt x="1583405" y="0"/>
                    </a:lnTo>
                    <a:lnTo>
                      <a:pt x="1590675" y="0"/>
                    </a:lnTo>
                    <a:lnTo>
                      <a:pt x="1594141" y="0"/>
                    </a:lnTo>
                    <a:lnTo>
                      <a:pt x="1598095" y="0"/>
                    </a:lnTo>
                    <a:lnTo>
                      <a:pt x="1615783" y="0"/>
                    </a:lnTo>
                    <a:lnTo>
                      <a:pt x="1632688" y="0"/>
                    </a:lnTo>
                    <a:lnTo>
                      <a:pt x="1640108" y="0"/>
                    </a:lnTo>
                    <a:lnTo>
                      <a:pt x="1647378" y="0"/>
                    </a:lnTo>
                    <a:lnTo>
                      <a:pt x="1661750" y="0"/>
                    </a:lnTo>
                    <a:lnTo>
                      <a:pt x="1672486" y="0"/>
                    </a:lnTo>
                    <a:lnTo>
                      <a:pt x="1689391" y="0"/>
                    </a:lnTo>
                    <a:lnTo>
                      <a:pt x="1704976" y="0"/>
                    </a:lnTo>
                    <a:lnTo>
                      <a:pt x="1711033" y="0"/>
                    </a:lnTo>
                    <a:lnTo>
                      <a:pt x="1718453" y="0"/>
                    </a:lnTo>
                    <a:lnTo>
                      <a:pt x="1750943" y="0"/>
                    </a:lnTo>
                    <a:lnTo>
                      <a:pt x="1761679" y="0"/>
                    </a:lnTo>
                    <a:lnTo>
                      <a:pt x="1767736" y="0"/>
                    </a:lnTo>
                    <a:lnTo>
                      <a:pt x="1800226" y="0"/>
                    </a:lnTo>
                    <a:lnTo>
                      <a:pt x="1807646" y="0"/>
                    </a:lnTo>
                    <a:lnTo>
                      <a:pt x="1825334" y="0"/>
                    </a:lnTo>
                    <a:lnTo>
                      <a:pt x="1856929" y="0"/>
                    </a:lnTo>
                    <a:lnTo>
                      <a:pt x="1871301" y="0"/>
                    </a:lnTo>
                    <a:lnTo>
                      <a:pt x="1882037" y="0"/>
                    </a:lnTo>
                    <a:lnTo>
                      <a:pt x="1920584" y="0"/>
                    </a:lnTo>
                    <a:lnTo>
                      <a:pt x="1928004" y="0"/>
                    </a:lnTo>
                    <a:lnTo>
                      <a:pt x="1952625" y="0"/>
                    </a:lnTo>
                    <a:lnTo>
                      <a:pt x="1977287" y="0"/>
                    </a:lnTo>
                    <a:lnTo>
                      <a:pt x="1998592" y="0"/>
                    </a:lnTo>
                    <a:lnTo>
                      <a:pt x="2009328" y="0"/>
                    </a:lnTo>
                    <a:lnTo>
                      <a:pt x="2047875" y="0"/>
                    </a:lnTo>
                    <a:lnTo>
                      <a:pt x="2055295" y="0"/>
                    </a:lnTo>
                    <a:lnTo>
                      <a:pt x="2057400" y="0"/>
                    </a:lnTo>
                    <a:lnTo>
                      <a:pt x="2072983" y="0"/>
                    </a:lnTo>
                    <a:lnTo>
                      <a:pt x="2103367" y="0"/>
                    </a:lnTo>
                    <a:lnTo>
                      <a:pt x="2104578" y="0"/>
                    </a:lnTo>
                    <a:lnTo>
                      <a:pt x="2114103" y="0"/>
                    </a:lnTo>
                    <a:lnTo>
                      <a:pt x="2118950" y="0"/>
                    </a:lnTo>
                    <a:lnTo>
                      <a:pt x="2129686" y="0"/>
                    </a:lnTo>
                    <a:lnTo>
                      <a:pt x="2140979" y="0"/>
                    </a:lnTo>
                    <a:lnTo>
                      <a:pt x="2152650" y="0"/>
                    </a:lnTo>
                    <a:lnTo>
                      <a:pt x="2160070" y="0"/>
                    </a:lnTo>
                    <a:lnTo>
                      <a:pt x="2162176" y="0"/>
                    </a:lnTo>
                    <a:lnTo>
                      <a:pt x="2168233" y="0"/>
                    </a:lnTo>
                    <a:lnTo>
                      <a:pt x="2175653" y="0"/>
                    </a:lnTo>
                    <a:lnTo>
                      <a:pt x="2177758" y="0"/>
                    </a:lnTo>
                    <a:lnTo>
                      <a:pt x="2186946" y="0"/>
                    </a:lnTo>
                    <a:lnTo>
                      <a:pt x="2197682" y="0"/>
                    </a:lnTo>
                    <a:lnTo>
                      <a:pt x="2208143" y="0"/>
                    </a:lnTo>
                    <a:lnTo>
                      <a:pt x="2209353" y="0"/>
                    </a:lnTo>
                    <a:lnTo>
                      <a:pt x="2218879" y="0"/>
                    </a:lnTo>
                    <a:lnTo>
                      <a:pt x="2223725" y="0"/>
                    </a:lnTo>
                    <a:lnTo>
                      <a:pt x="2224936" y="0"/>
                    </a:lnTo>
                    <a:lnTo>
                      <a:pt x="2234461" y="0"/>
                    </a:lnTo>
                    <a:lnTo>
                      <a:pt x="2236229" y="0"/>
                    </a:lnTo>
                    <a:lnTo>
                      <a:pt x="2243649" y="0"/>
                    </a:lnTo>
                    <a:lnTo>
                      <a:pt x="2257426" y="0"/>
                    </a:lnTo>
                    <a:lnTo>
                      <a:pt x="2261337" y="0"/>
                    </a:lnTo>
                    <a:lnTo>
                      <a:pt x="2264846" y="0"/>
                    </a:lnTo>
                    <a:lnTo>
                      <a:pt x="2266951" y="0"/>
                    </a:lnTo>
                    <a:lnTo>
                      <a:pt x="2273008" y="0"/>
                    </a:lnTo>
                    <a:lnTo>
                      <a:pt x="2280428" y="0"/>
                    </a:lnTo>
                    <a:lnTo>
                      <a:pt x="2282534" y="0"/>
                    </a:lnTo>
                    <a:lnTo>
                      <a:pt x="2292932" y="0"/>
                    </a:lnTo>
                    <a:lnTo>
                      <a:pt x="2307304" y="0"/>
                    </a:lnTo>
                    <a:lnTo>
                      <a:pt x="2312918" y="0"/>
                    </a:lnTo>
                    <a:lnTo>
                      <a:pt x="2314129" y="0"/>
                    </a:lnTo>
                    <a:lnTo>
                      <a:pt x="2318040" y="0"/>
                    </a:lnTo>
                    <a:lnTo>
                      <a:pt x="2323654" y="0"/>
                    </a:lnTo>
                    <a:lnTo>
                      <a:pt x="2328501" y="0"/>
                    </a:lnTo>
                    <a:lnTo>
                      <a:pt x="2329711" y="0"/>
                    </a:lnTo>
                    <a:lnTo>
                      <a:pt x="2339237" y="0"/>
                    </a:lnTo>
                    <a:lnTo>
                      <a:pt x="2350530" y="0"/>
                    </a:lnTo>
                    <a:lnTo>
                      <a:pt x="2356587" y="0"/>
                    </a:lnTo>
                    <a:lnTo>
                      <a:pt x="2362201" y="0"/>
                    </a:lnTo>
                    <a:lnTo>
                      <a:pt x="2364007" y="0"/>
                    </a:lnTo>
                    <a:lnTo>
                      <a:pt x="2369621" y="0"/>
                    </a:lnTo>
                    <a:lnTo>
                      <a:pt x="2377784" y="0"/>
                    </a:lnTo>
                    <a:lnTo>
                      <a:pt x="2385204" y="0"/>
                    </a:lnTo>
                    <a:lnTo>
                      <a:pt x="2387309" y="0"/>
                    </a:lnTo>
                    <a:lnTo>
                      <a:pt x="2396497" y="0"/>
                    </a:lnTo>
                    <a:lnTo>
                      <a:pt x="2407233" y="0"/>
                    </a:lnTo>
                    <a:lnTo>
                      <a:pt x="2413290" y="0"/>
                    </a:lnTo>
                    <a:lnTo>
                      <a:pt x="2418904" y="0"/>
                    </a:lnTo>
                    <a:lnTo>
                      <a:pt x="2433276" y="0"/>
                    </a:lnTo>
                    <a:lnTo>
                      <a:pt x="2434487" y="0"/>
                    </a:lnTo>
                    <a:lnTo>
                      <a:pt x="2444012" y="0"/>
                    </a:lnTo>
                    <a:lnTo>
                      <a:pt x="2445780" y="0"/>
                    </a:lnTo>
                    <a:lnTo>
                      <a:pt x="2453200" y="0"/>
                    </a:lnTo>
                    <a:lnTo>
                      <a:pt x="2470888" y="0"/>
                    </a:lnTo>
                    <a:lnTo>
                      <a:pt x="2482559" y="0"/>
                    </a:lnTo>
                    <a:lnTo>
                      <a:pt x="2489979" y="0"/>
                    </a:lnTo>
                    <a:lnTo>
                      <a:pt x="2502483" y="0"/>
                    </a:lnTo>
                    <a:lnTo>
                      <a:pt x="2514600" y="0"/>
                    </a:lnTo>
                    <a:lnTo>
                      <a:pt x="2516855" y="0"/>
                    </a:lnTo>
                    <a:lnTo>
                      <a:pt x="2527591" y="0"/>
                    </a:lnTo>
                    <a:lnTo>
                      <a:pt x="2539262" y="0"/>
                    </a:lnTo>
                    <a:lnTo>
                      <a:pt x="2560567" y="0"/>
                    </a:lnTo>
                    <a:lnTo>
                      <a:pt x="2566138" y="0"/>
                    </a:lnTo>
                    <a:lnTo>
                      <a:pt x="2571303" y="0"/>
                    </a:lnTo>
                    <a:lnTo>
                      <a:pt x="2573558" y="0"/>
                    </a:lnTo>
                    <a:lnTo>
                      <a:pt x="2598179" y="0"/>
                    </a:lnTo>
                    <a:lnTo>
                      <a:pt x="2609850" y="0"/>
                    </a:lnTo>
                    <a:lnTo>
                      <a:pt x="2617270" y="0"/>
                    </a:lnTo>
                    <a:lnTo>
                      <a:pt x="2622841" y="0"/>
                    </a:lnTo>
                    <a:lnTo>
                      <a:pt x="2634958" y="0"/>
                    </a:lnTo>
                    <a:lnTo>
                      <a:pt x="2644146" y="0"/>
                    </a:lnTo>
                    <a:lnTo>
                      <a:pt x="2654882" y="0"/>
                    </a:lnTo>
                    <a:lnTo>
                      <a:pt x="2666553" y="0"/>
                    </a:lnTo>
                    <a:lnTo>
                      <a:pt x="2680925" y="0"/>
                    </a:lnTo>
                    <a:lnTo>
                      <a:pt x="2691661" y="0"/>
                    </a:lnTo>
                    <a:lnTo>
                      <a:pt x="2693429" y="0"/>
                    </a:lnTo>
                    <a:lnTo>
                      <a:pt x="2700849" y="0"/>
                    </a:lnTo>
                    <a:lnTo>
                      <a:pt x="2702954" y="0"/>
                    </a:lnTo>
                    <a:lnTo>
                      <a:pt x="2718537" y="0"/>
                    </a:lnTo>
                    <a:lnTo>
                      <a:pt x="2724151" y="0"/>
                    </a:lnTo>
                    <a:lnTo>
                      <a:pt x="2730208" y="0"/>
                    </a:lnTo>
                    <a:lnTo>
                      <a:pt x="2737628" y="0"/>
                    </a:lnTo>
                    <a:lnTo>
                      <a:pt x="2748921" y="0"/>
                    </a:lnTo>
                    <a:lnTo>
                      <a:pt x="2750132" y="0"/>
                    </a:lnTo>
                    <a:lnTo>
                      <a:pt x="2759657" y="0"/>
                    </a:lnTo>
                    <a:lnTo>
                      <a:pt x="2764504" y="0"/>
                    </a:lnTo>
                    <a:lnTo>
                      <a:pt x="2770118" y="0"/>
                    </a:lnTo>
                    <a:lnTo>
                      <a:pt x="2775240" y="0"/>
                    </a:lnTo>
                    <a:lnTo>
                      <a:pt x="2780854" y="0"/>
                    </a:lnTo>
                    <a:lnTo>
                      <a:pt x="2786911" y="0"/>
                    </a:lnTo>
                    <a:lnTo>
                      <a:pt x="2798204" y="0"/>
                    </a:lnTo>
                    <a:lnTo>
                      <a:pt x="2805624" y="0"/>
                    </a:lnTo>
                    <a:lnTo>
                      <a:pt x="2807730" y="0"/>
                    </a:lnTo>
                    <a:lnTo>
                      <a:pt x="2813787" y="0"/>
                    </a:lnTo>
                    <a:lnTo>
                      <a:pt x="2819401" y="0"/>
                    </a:lnTo>
                    <a:lnTo>
                      <a:pt x="2821207" y="0"/>
                    </a:lnTo>
                    <a:lnTo>
                      <a:pt x="2823312" y="0"/>
                    </a:lnTo>
                    <a:lnTo>
                      <a:pt x="2826821" y="0"/>
                    </a:lnTo>
                    <a:lnTo>
                      <a:pt x="2844509" y="0"/>
                    </a:lnTo>
                    <a:lnTo>
                      <a:pt x="2853697" y="0"/>
                    </a:lnTo>
                    <a:lnTo>
                      <a:pt x="2854907" y="0"/>
                    </a:lnTo>
                    <a:lnTo>
                      <a:pt x="2864433" y="0"/>
                    </a:lnTo>
                    <a:lnTo>
                      <a:pt x="2869279" y="0"/>
                    </a:lnTo>
                    <a:lnTo>
                      <a:pt x="2870490" y="0"/>
                    </a:lnTo>
                    <a:lnTo>
                      <a:pt x="2876104" y="0"/>
                    </a:lnTo>
                    <a:lnTo>
                      <a:pt x="2880015" y="0"/>
                    </a:lnTo>
                    <a:lnTo>
                      <a:pt x="2890476" y="0"/>
                    </a:lnTo>
                    <a:lnTo>
                      <a:pt x="2901212" y="0"/>
                    </a:lnTo>
                    <a:lnTo>
                      <a:pt x="2902980" y="0"/>
                    </a:lnTo>
                    <a:lnTo>
                      <a:pt x="2910400" y="0"/>
                    </a:lnTo>
                    <a:lnTo>
                      <a:pt x="2912505" y="0"/>
                    </a:lnTo>
                    <a:lnTo>
                      <a:pt x="2918562" y="0"/>
                    </a:lnTo>
                    <a:lnTo>
                      <a:pt x="2925982" y="0"/>
                    </a:lnTo>
                    <a:lnTo>
                      <a:pt x="2928088" y="0"/>
                    </a:lnTo>
                    <a:lnTo>
                      <a:pt x="2939759" y="0"/>
                    </a:lnTo>
                    <a:lnTo>
                      <a:pt x="2947179" y="0"/>
                    </a:lnTo>
                    <a:lnTo>
                      <a:pt x="2958472" y="0"/>
                    </a:lnTo>
                    <a:lnTo>
                      <a:pt x="2959683" y="0"/>
                    </a:lnTo>
                    <a:lnTo>
                      <a:pt x="2969208" y="0"/>
                    </a:lnTo>
                    <a:lnTo>
                      <a:pt x="2974055" y="0"/>
                    </a:lnTo>
                    <a:lnTo>
                      <a:pt x="2975265" y="0"/>
                    </a:lnTo>
                    <a:lnTo>
                      <a:pt x="2984791" y="0"/>
                    </a:lnTo>
                    <a:lnTo>
                      <a:pt x="2996462" y="0"/>
                    </a:lnTo>
                    <a:lnTo>
                      <a:pt x="3007755" y="0"/>
                    </a:lnTo>
                    <a:lnTo>
                      <a:pt x="3015175" y="0"/>
                    </a:lnTo>
                    <a:lnTo>
                      <a:pt x="3023338" y="0"/>
                    </a:lnTo>
                    <a:lnTo>
                      <a:pt x="3030758" y="0"/>
                    </a:lnTo>
                    <a:lnTo>
                      <a:pt x="3032863" y="0"/>
                    </a:lnTo>
                    <a:lnTo>
                      <a:pt x="3064458" y="0"/>
                    </a:lnTo>
                    <a:lnTo>
                      <a:pt x="3078830" y="0"/>
                    </a:lnTo>
                    <a:lnTo>
                      <a:pt x="3080041" y="0"/>
                    </a:lnTo>
                    <a:lnTo>
                      <a:pt x="3089566" y="0"/>
                    </a:lnTo>
                    <a:lnTo>
                      <a:pt x="3128113" y="0"/>
                    </a:lnTo>
                    <a:lnTo>
                      <a:pt x="3135533" y="0"/>
                    </a:lnTo>
                    <a:lnTo>
                      <a:pt x="3160154" y="0"/>
                    </a:lnTo>
                    <a:lnTo>
                      <a:pt x="3184816" y="0"/>
                    </a:lnTo>
                    <a:lnTo>
                      <a:pt x="3206121" y="0"/>
                    </a:lnTo>
                    <a:lnTo>
                      <a:pt x="3216857" y="0"/>
                    </a:lnTo>
                    <a:lnTo>
                      <a:pt x="3255404" y="0"/>
                    </a:lnTo>
                    <a:lnTo>
                      <a:pt x="3262824" y="0"/>
                    </a:lnTo>
                    <a:lnTo>
                      <a:pt x="3280512" y="0"/>
                    </a:lnTo>
                    <a:lnTo>
                      <a:pt x="3312107" y="0"/>
                    </a:lnTo>
                    <a:lnTo>
                      <a:pt x="3326479" y="0"/>
                    </a:lnTo>
                    <a:lnTo>
                      <a:pt x="3337215" y="0"/>
                    </a:lnTo>
                    <a:lnTo>
                      <a:pt x="3369705" y="0"/>
                    </a:lnTo>
                    <a:lnTo>
                      <a:pt x="3375762" y="0"/>
                    </a:lnTo>
                    <a:lnTo>
                      <a:pt x="3383182" y="0"/>
                    </a:lnTo>
                    <a:lnTo>
                      <a:pt x="3415672" y="0"/>
                    </a:lnTo>
                    <a:lnTo>
                      <a:pt x="3426408" y="0"/>
                    </a:lnTo>
                    <a:lnTo>
                      <a:pt x="3432465" y="0"/>
                    </a:lnTo>
                    <a:lnTo>
                      <a:pt x="3448050" y="0"/>
                    </a:lnTo>
                    <a:lnTo>
                      <a:pt x="3464955" y="0"/>
                    </a:lnTo>
                    <a:lnTo>
                      <a:pt x="3472375" y="0"/>
                    </a:lnTo>
                    <a:lnTo>
                      <a:pt x="3490063" y="0"/>
                    </a:lnTo>
                    <a:lnTo>
                      <a:pt x="3494017" y="0"/>
                    </a:lnTo>
                    <a:lnTo>
                      <a:pt x="3504753" y="0"/>
                    </a:lnTo>
                    <a:lnTo>
                      <a:pt x="3521658" y="0"/>
                    </a:lnTo>
                    <a:lnTo>
                      <a:pt x="3536030" y="0"/>
                    </a:lnTo>
                    <a:lnTo>
                      <a:pt x="3543300" y="0"/>
                    </a:lnTo>
                    <a:lnTo>
                      <a:pt x="3546766" y="0"/>
                    </a:lnTo>
                    <a:lnTo>
                      <a:pt x="3550720" y="0"/>
                    </a:lnTo>
                    <a:lnTo>
                      <a:pt x="3568408" y="0"/>
                    </a:lnTo>
                    <a:lnTo>
                      <a:pt x="3585313" y="0"/>
                    </a:lnTo>
                    <a:lnTo>
                      <a:pt x="3592733" y="0"/>
                    </a:lnTo>
                    <a:lnTo>
                      <a:pt x="3600003" y="0"/>
                    </a:lnTo>
                    <a:lnTo>
                      <a:pt x="3614375" y="0"/>
                    </a:lnTo>
                    <a:lnTo>
                      <a:pt x="3625111" y="0"/>
                    </a:lnTo>
                    <a:lnTo>
                      <a:pt x="3642016" y="0"/>
                    </a:lnTo>
                    <a:lnTo>
                      <a:pt x="3657601" y="0"/>
                    </a:lnTo>
                    <a:lnTo>
                      <a:pt x="3663658" y="0"/>
                    </a:lnTo>
                    <a:lnTo>
                      <a:pt x="3671078" y="0"/>
                    </a:lnTo>
                    <a:lnTo>
                      <a:pt x="3703568" y="0"/>
                    </a:lnTo>
                    <a:lnTo>
                      <a:pt x="3714304" y="0"/>
                    </a:lnTo>
                    <a:lnTo>
                      <a:pt x="3720361" y="0"/>
                    </a:lnTo>
                    <a:lnTo>
                      <a:pt x="3752851" y="0"/>
                    </a:lnTo>
                    <a:lnTo>
                      <a:pt x="3760271" y="0"/>
                    </a:lnTo>
                    <a:lnTo>
                      <a:pt x="3777959" y="0"/>
                    </a:lnTo>
                    <a:lnTo>
                      <a:pt x="3809554" y="0"/>
                    </a:lnTo>
                    <a:lnTo>
                      <a:pt x="3823926" y="0"/>
                    </a:lnTo>
                    <a:lnTo>
                      <a:pt x="3834662" y="0"/>
                    </a:lnTo>
                    <a:lnTo>
                      <a:pt x="3873209" y="0"/>
                    </a:lnTo>
                    <a:lnTo>
                      <a:pt x="3880629" y="0"/>
                    </a:lnTo>
                    <a:lnTo>
                      <a:pt x="3905250" y="0"/>
                    </a:lnTo>
                    <a:lnTo>
                      <a:pt x="3929912" y="0"/>
                    </a:lnTo>
                    <a:lnTo>
                      <a:pt x="3951217" y="0"/>
                    </a:lnTo>
                    <a:lnTo>
                      <a:pt x="3961953" y="0"/>
                    </a:lnTo>
                    <a:lnTo>
                      <a:pt x="4000500" y="0"/>
                    </a:lnTo>
                    <a:lnTo>
                      <a:pt x="4007920" y="0"/>
                    </a:lnTo>
                    <a:lnTo>
                      <a:pt x="4025608" y="0"/>
                    </a:lnTo>
                    <a:lnTo>
                      <a:pt x="4057203" y="0"/>
                    </a:lnTo>
                    <a:lnTo>
                      <a:pt x="4071575" y="0"/>
                    </a:lnTo>
                    <a:lnTo>
                      <a:pt x="4082311" y="0"/>
                    </a:lnTo>
                    <a:lnTo>
                      <a:pt x="4093604" y="0"/>
                    </a:lnTo>
                    <a:lnTo>
                      <a:pt x="4114801" y="0"/>
                    </a:lnTo>
                    <a:lnTo>
                      <a:pt x="4120858" y="0"/>
                    </a:lnTo>
                    <a:lnTo>
                      <a:pt x="4128278" y="0"/>
                    </a:lnTo>
                    <a:lnTo>
                      <a:pt x="4139571" y="0"/>
                    </a:lnTo>
                    <a:lnTo>
                      <a:pt x="4150307" y="0"/>
                    </a:lnTo>
                    <a:lnTo>
                      <a:pt x="4160768" y="0"/>
                    </a:lnTo>
                    <a:lnTo>
                      <a:pt x="4171504" y="0"/>
                    </a:lnTo>
                    <a:lnTo>
                      <a:pt x="4177561" y="0"/>
                    </a:lnTo>
                    <a:lnTo>
                      <a:pt x="4188854" y="0"/>
                    </a:lnTo>
                    <a:lnTo>
                      <a:pt x="4196274" y="0"/>
                    </a:lnTo>
                    <a:lnTo>
                      <a:pt x="4210051" y="0"/>
                    </a:lnTo>
                    <a:lnTo>
                      <a:pt x="4213962" y="0"/>
                    </a:lnTo>
                    <a:lnTo>
                      <a:pt x="4217471" y="0"/>
                    </a:lnTo>
                    <a:lnTo>
                      <a:pt x="4235159" y="0"/>
                    </a:lnTo>
                    <a:lnTo>
                      <a:pt x="4245557" y="0"/>
                    </a:lnTo>
                    <a:lnTo>
                      <a:pt x="4259929" y="0"/>
                    </a:lnTo>
                    <a:lnTo>
                      <a:pt x="4266754" y="0"/>
                    </a:lnTo>
                    <a:lnTo>
                      <a:pt x="4270665" y="0"/>
                    </a:lnTo>
                    <a:lnTo>
                      <a:pt x="4281126" y="0"/>
                    </a:lnTo>
                    <a:lnTo>
                      <a:pt x="4291862" y="0"/>
                    </a:lnTo>
                    <a:lnTo>
                      <a:pt x="4303155" y="0"/>
                    </a:lnTo>
                    <a:lnTo>
                      <a:pt x="4309212" y="0"/>
                    </a:lnTo>
                    <a:lnTo>
                      <a:pt x="4316632" y="0"/>
                    </a:lnTo>
                    <a:lnTo>
                      <a:pt x="4330409" y="0"/>
                    </a:lnTo>
                    <a:lnTo>
                      <a:pt x="4337829" y="0"/>
                    </a:lnTo>
                    <a:lnTo>
                      <a:pt x="4349122" y="0"/>
                    </a:lnTo>
                    <a:lnTo>
                      <a:pt x="4359858" y="0"/>
                    </a:lnTo>
                    <a:lnTo>
                      <a:pt x="4365915" y="0"/>
                    </a:lnTo>
                    <a:lnTo>
                      <a:pt x="4387112" y="0"/>
                    </a:lnTo>
                    <a:lnTo>
                      <a:pt x="4398405" y="0"/>
                    </a:lnTo>
                    <a:lnTo>
                      <a:pt x="4405825" y="0"/>
                    </a:lnTo>
                    <a:lnTo>
                      <a:pt x="4423513" y="0"/>
                    </a:lnTo>
                    <a:lnTo>
                      <a:pt x="4455108" y="0"/>
                    </a:lnTo>
                    <a:lnTo>
                      <a:pt x="4469480" y="0"/>
                    </a:lnTo>
                    <a:lnTo>
                      <a:pt x="4480216" y="0"/>
                    </a:lnTo>
                    <a:lnTo>
                      <a:pt x="4518763" y="0"/>
                    </a:lnTo>
                    <a:lnTo>
                      <a:pt x="4526183" y="0"/>
                    </a:lnTo>
                    <a:lnTo>
                      <a:pt x="4550804" y="0"/>
                    </a:lnTo>
                    <a:lnTo>
                      <a:pt x="4575466" y="0"/>
                    </a:lnTo>
                    <a:lnTo>
                      <a:pt x="4596771" y="0"/>
                    </a:lnTo>
                    <a:lnTo>
                      <a:pt x="4607507" y="0"/>
                    </a:lnTo>
                    <a:lnTo>
                      <a:pt x="4646054" y="0"/>
                    </a:lnTo>
                    <a:lnTo>
                      <a:pt x="4653474" y="0"/>
                    </a:lnTo>
                    <a:lnTo>
                      <a:pt x="4671162" y="0"/>
                    </a:lnTo>
                    <a:lnTo>
                      <a:pt x="4702757" y="0"/>
                    </a:lnTo>
                    <a:lnTo>
                      <a:pt x="4717129" y="0"/>
                    </a:lnTo>
                    <a:lnTo>
                      <a:pt x="4727865" y="0"/>
                    </a:lnTo>
                    <a:lnTo>
                      <a:pt x="4760355" y="0"/>
                    </a:lnTo>
                    <a:lnTo>
                      <a:pt x="4766412" y="0"/>
                    </a:lnTo>
                    <a:lnTo>
                      <a:pt x="4773832" y="0"/>
                    </a:lnTo>
                    <a:lnTo>
                      <a:pt x="4806322" y="0"/>
                    </a:lnTo>
                    <a:lnTo>
                      <a:pt x="4817058" y="0"/>
                    </a:lnTo>
                    <a:lnTo>
                      <a:pt x="4823115" y="0"/>
                    </a:lnTo>
                    <a:lnTo>
                      <a:pt x="4855605" y="0"/>
                    </a:lnTo>
                    <a:lnTo>
                      <a:pt x="4863025" y="0"/>
                    </a:lnTo>
                    <a:lnTo>
                      <a:pt x="4880713" y="0"/>
                    </a:lnTo>
                    <a:lnTo>
                      <a:pt x="4912308" y="0"/>
                    </a:lnTo>
                    <a:lnTo>
                      <a:pt x="4926680" y="0"/>
                    </a:lnTo>
                    <a:lnTo>
                      <a:pt x="4937416" y="0"/>
                    </a:lnTo>
                    <a:lnTo>
                      <a:pt x="4975963" y="0"/>
                    </a:lnTo>
                    <a:lnTo>
                      <a:pt x="4983383" y="0"/>
                    </a:lnTo>
                    <a:lnTo>
                      <a:pt x="5032666" y="0"/>
                    </a:lnTo>
                    <a:lnTo>
                      <a:pt x="4927891" y="419100"/>
                    </a:lnTo>
                    <a:lnTo>
                      <a:pt x="4878608" y="419100"/>
                    </a:lnTo>
                    <a:lnTo>
                      <a:pt x="4871188" y="419100"/>
                    </a:lnTo>
                    <a:lnTo>
                      <a:pt x="4832641" y="419100"/>
                    </a:lnTo>
                    <a:lnTo>
                      <a:pt x="4821905" y="419100"/>
                    </a:lnTo>
                    <a:lnTo>
                      <a:pt x="4807533" y="419100"/>
                    </a:lnTo>
                    <a:lnTo>
                      <a:pt x="4775938" y="419100"/>
                    </a:lnTo>
                    <a:lnTo>
                      <a:pt x="4758250" y="419100"/>
                    </a:lnTo>
                    <a:lnTo>
                      <a:pt x="4750830" y="419100"/>
                    </a:lnTo>
                    <a:lnTo>
                      <a:pt x="4718340" y="419100"/>
                    </a:lnTo>
                    <a:lnTo>
                      <a:pt x="4712283" y="419100"/>
                    </a:lnTo>
                    <a:lnTo>
                      <a:pt x="4701547" y="419100"/>
                    </a:lnTo>
                    <a:lnTo>
                      <a:pt x="4669057" y="419100"/>
                    </a:lnTo>
                    <a:lnTo>
                      <a:pt x="4661637" y="419100"/>
                    </a:lnTo>
                    <a:lnTo>
                      <a:pt x="4655580" y="419100"/>
                    </a:lnTo>
                    <a:lnTo>
                      <a:pt x="4623090" y="419100"/>
                    </a:lnTo>
                    <a:lnTo>
                      <a:pt x="4612354" y="419100"/>
                    </a:lnTo>
                    <a:lnTo>
                      <a:pt x="4597982" y="419100"/>
                    </a:lnTo>
                    <a:lnTo>
                      <a:pt x="4566387" y="419100"/>
                    </a:lnTo>
                    <a:lnTo>
                      <a:pt x="4548699" y="419100"/>
                    </a:lnTo>
                    <a:lnTo>
                      <a:pt x="4541279" y="419100"/>
                    </a:lnTo>
                    <a:lnTo>
                      <a:pt x="4502732" y="419100"/>
                    </a:lnTo>
                    <a:lnTo>
                      <a:pt x="4491996" y="419100"/>
                    </a:lnTo>
                    <a:lnTo>
                      <a:pt x="4470691" y="419100"/>
                    </a:lnTo>
                    <a:lnTo>
                      <a:pt x="4446029" y="419100"/>
                    </a:lnTo>
                    <a:lnTo>
                      <a:pt x="4421408" y="419100"/>
                    </a:lnTo>
                    <a:lnTo>
                      <a:pt x="4413988" y="419100"/>
                    </a:lnTo>
                    <a:lnTo>
                      <a:pt x="4375441" y="419100"/>
                    </a:lnTo>
                    <a:lnTo>
                      <a:pt x="4364705" y="419100"/>
                    </a:lnTo>
                    <a:lnTo>
                      <a:pt x="4350333" y="419100"/>
                    </a:lnTo>
                    <a:lnTo>
                      <a:pt x="4318738" y="419100"/>
                    </a:lnTo>
                    <a:lnTo>
                      <a:pt x="4301050" y="419100"/>
                    </a:lnTo>
                    <a:lnTo>
                      <a:pt x="4293630" y="419100"/>
                    </a:lnTo>
                    <a:lnTo>
                      <a:pt x="4282337" y="419100"/>
                    </a:lnTo>
                    <a:lnTo>
                      <a:pt x="4261140" y="419100"/>
                    </a:lnTo>
                    <a:lnTo>
                      <a:pt x="4255083" y="419100"/>
                    </a:lnTo>
                    <a:lnTo>
                      <a:pt x="4244347" y="419100"/>
                    </a:lnTo>
                    <a:lnTo>
                      <a:pt x="4233054" y="419100"/>
                    </a:lnTo>
                    <a:lnTo>
                      <a:pt x="4225634" y="419100"/>
                    </a:lnTo>
                    <a:lnTo>
                      <a:pt x="4211857" y="419100"/>
                    </a:lnTo>
                    <a:lnTo>
                      <a:pt x="4204437" y="419100"/>
                    </a:lnTo>
                    <a:lnTo>
                      <a:pt x="4198380" y="419100"/>
                    </a:lnTo>
                    <a:lnTo>
                      <a:pt x="4187087" y="419100"/>
                    </a:lnTo>
                    <a:lnTo>
                      <a:pt x="4176351" y="419100"/>
                    </a:lnTo>
                    <a:lnTo>
                      <a:pt x="4165890" y="419100"/>
                    </a:lnTo>
                    <a:lnTo>
                      <a:pt x="4161979" y="419100"/>
                    </a:lnTo>
                    <a:lnTo>
                      <a:pt x="4155154" y="419100"/>
                    </a:lnTo>
                    <a:lnTo>
                      <a:pt x="4140782" y="419100"/>
                    </a:lnTo>
                    <a:lnTo>
                      <a:pt x="4130384" y="419100"/>
                    </a:lnTo>
                    <a:lnTo>
                      <a:pt x="4112696" y="419100"/>
                    </a:lnTo>
                    <a:lnTo>
                      <a:pt x="4109187" y="419100"/>
                    </a:lnTo>
                    <a:lnTo>
                      <a:pt x="4105276" y="419100"/>
                    </a:lnTo>
                    <a:lnTo>
                      <a:pt x="4091499" y="419100"/>
                    </a:lnTo>
                    <a:lnTo>
                      <a:pt x="4084079" y="419100"/>
                    </a:lnTo>
                    <a:lnTo>
                      <a:pt x="4072786" y="419100"/>
                    </a:lnTo>
                    <a:lnTo>
                      <a:pt x="4066729" y="419100"/>
                    </a:lnTo>
                    <a:lnTo>
                      <a:pt x="4055993" y="419100"/>
                    </a:lnTo>
                    <a:lnTo>
                      <a:pt x="4045532" y="419100"/>
                    </a:lnTo>
                    <a:lnTo>
                      <a:pt x="4034796" y="419100"/>
                    </a:lnTo>
                    <a:lnTo>
                      <a:pt x="4023503" y="419100"/>
                    </a:lnTo>
                    <a:lnTo>
                      <a:pt x="4016083" y="419100"/>
                    </a:lnTo>
                    <a:lnTo>
                      <a:pt x="4010026" y="419100"/>
                    </a:lnTo>
                    <a:lnTo>
                      <a:pt x="3988829" y="419100"/>
                    </a:lnTo>
                    <a:lnTo>
                      <a:pt x="3977536" y="419100"/>
                    </a:lnTo>
                    <a:lnTo>
                      <a:pt x="3966800" y="419100"/>
                    </a:lnTo>
                    <a:lnTo>
                      <a:pt x="3952428" y="419100"/>
                    </a:lnTo>
                    <a:lnTo>
                      <a:pt x="3920833" y="419100"/>
                    </a:lnTo>
                    <a:lnTo>
                      <a:pt x="3903145" y="419100"/>
                    </a:lnTo>
                    <a:lnTo>
                      <a:pt x="3895725" y="419100"/>
                    </a:lnTo>
                    <a:lnTo>
                      <a:pt x="3857178" y="419100"/>
                    </a:lnTo>
                    <a:lnTo>
                      <a:pt x="3846442" y="419100"/>
                    </a:lnTo>
                    <a:lnTo>
                      <a:pt x="3825137" y="419100"/>
                    </a:lnTo>
                    <a:lnTo>
                      <a:pt x="3800475" y="419100"/>
                    </a:lnTo>
                    <a:lnTo>
                      <a:pt x="3775854" y="419100"/>
                    </a:lnTo>
                    <a:lnTo>
                      <a:pt x="3768434" y="419100"/>
                    </a:lnTo>
                    <a:lnTo>
                      <a:pt x="3729887" y="419100"/>
                    </a:lnTo>
                    <a:lnTo>
                      <a:pt x="3719151" y="419100"/>
                    </a:lnTo>
                    <a:lnTo>
                      <a:pt x="3704779" y="419100"/>
                    </a:lnTo>
                    <a:lnTo>
                      <a:pt x="3673184" y="419100"/>
                    </a:lnTo>
                    <a:lnTo>
                      <a:pt x="3655496" y="419100"/>
                    </a:lnTo>
                    <a:lnTo>
                      <a:pt x="3648076" y="419100"/>
                    </a:lnTo>
                    <a:lnTo>
                      <a:pt x="3615586" y="419100"/>
                    </a:lnTo>
                    <a:lnTo>
                      <a:pt x="3609529" y="419100"/>
                    </a:lnTo>
                    <a:lnTo>
                      <a:pt x="3598793" y="419100"/>
                    </a:lnTo>
                    <a:lnTo>
                      <a:pt x="3566303" y="419100"/>
                    </a:lnTo>
                    <a:lnTo>
                      <a:pt x="3558883" y="419100"/>
                    </a:lnTo>
                    <a:lnTo>
                      <a:pt x="3552826" y="419100"/>
                    </a:lnTo>
                    <a:lnTo>
                      <a:pt x="3537241" y="419100"/>
                    </a:lnTo>
                    <a:lnTo>
                      <a:pt x="3520336" y="419100"/>
                    </a:lnTo>
                    <a:lnTo>
                      <a:pt x="3509600" y="419100"/>
                    </a:lnTo>
                    <a:lnTo>
                      <a:pt x="3495228" y="419100"/>
                    </a:lnTo>
                    <a:lnTo>
                      <a:pt x="3487958" y="419100"/>
                    </a:lnTo>
                    <a:lnTo>
                      <a:pt x="3480538" y="419100"/>
                    </a:lnTo>
                    <a:lnTo>
                      <a:pt x="3463633" y="419100"/>
                    </a:lnTo>
                    <a:lnTo>
                      <a:pt x="3445945" y="419100"/>
                    </a:lnTo>
                    <a:lnTo>
                      <a:pt x="3441991" y="419100"/>
                    </a:lnTo>
                    <a:lnTo>
                      <a:pt x="3438525" y="419100"/>
                    </a:lnTo>
                    <a:lnTo>
                      <a:pt x="3431255" y="419100"/>
                    </a:lnTo>
                    <a:lnTo>
                      <a:pt x="3416883" y="419100"/>
                    </a:lnTo>
                    <a:lnTo>
                      <a:pt x="3399978" y="419100"/>
                    </a:lnTo>
                    <a:lnTo>
                      <a:pt x="3389242" y="419100"/>
                    </a:lnTo>
                    <a:lnTo>
                      <a:pt x="3385288" y="419100"/>
                    </a:lnTo>
                    <a:lnTo>
                      <a:pt x="3367600" y="419100"/>
                    </a:lnTo>
                    <a:lnTo>
                      <a:pt x="3360180" y="419100"/>
                    </a:lnTo>
                    <a:lnTo>
                      <a:pt x="3343275" y="419100"/>
                    </a:lnTo>
                    <a:lnTo>
                      <a:pt x="3327690" y="419100"/>
                    </a:lnTo>
                    <a:lnTo>
                      <a:pt x="3321633" y="419100"/>
                    </a:lnTo>
                    <a:lnTo>
                      <a:pt x="3310897" y="419100"/>
                    </a:lnTo>
                    <a:lnTo>
                      <a:pt x="3278407" y="419100"/>
                    </a:lnTo>
                    <a:lnTo>
                      <a:pt x="3270987" y="419100"/>
                    </a:lnTo>
                    <a:lnTo>
                      <a:pt x="3264930" y="419100"/>
                    </a:lnTo>
                    <a:lnTo>
                      <a:pt x="3232440" y="419100"/>
                    </a:lnTo>
                    <a:lnTo>
                      <a:pt x="3221704" y="419100"/>
                    </a:lnTo>
                    <a:lnTo>
                      <a:pt x="3207332" y="419100"/>
                    </a:lnTo>
                    <a:lnTo>
                      <a:pt x="3175737" y="419100"/>
                    </a:lnTo>
                    <a:lnTo>
                      <a:pt x="3158049" y="419100"/>
                    </a:lnTo>
                    <a:lnTo>
                      <a:pt x="3150629" y="419100"/>
                    </a:lnTo>
                    <a:lnTo>
                      <a:pt x="3112082" y="419100"/>
                    </a:lnTo>
                    <a:lnTo>
                      <a:pt x="3101346" y="419100"/>
                    </a:lnTo>
                    <a:lnTo>
                      <a:pt x="3080041" y="419100"/>
                    </a:lnTo>
                    <a:lnTo>
                      <a:pt x="3055379" y="419100"/>
                    </a:lnTo>
                    <a:lnTo>
                      <a:pt x="3030758" y="419100"/>
                    </a:lnTo>
                    <a:lnTo>
                      <a:pt x="3023338" y="419100"/>
                    </a:lnTo>
                    <a:lnTo>
                      <a:pt x="2984791" y="419100"/>
                    </a:lnTo>
                    <a:lnTo>
                      <a:pt x="2975266" y="419100"/>
                    </a:lnTo>
                    <a:lnTo>
                      <a:pt x="2974055" y="419100"/>
                    </a:lnTo>
                    <a:lnTo>
                      <a:pt x="2959683" y="419100"/>
                    </a:lnTo>
                    <a:lnTo>
                      <a:pt x="2928088" y="419100"/>
                    </a:lnTo>
                    <a:lnTo>
                      <a:pt x="2925983" y="419100"/>
                    </a:lnTo>
                    <a:lnTo>
                      <a:pt x="2918563" y="419100"/>
                    </a:lnTo>
                    <a:lnTo>
                      <a:pt x="2910400" y="419100"/>
                    </a:lnTo>
                    <a:lnTo>
                      <a:pt x="2902980" y="419100"/>
                    </a:lnTo>
                    <a:lnTo>
                      <a:pt x="2891687" y="419100"/>
                    </a:lnTo>
                    <a:lnTo>
                      <a:pt x="2880016" y="419100"/>
                    </a:lnTo>
                    <a:lnTo>
                      <a:pt x="2870490" y="419100"/>
                    </a:lnTo>
                    <a:lnTo>
                      <a:pt x="2869280" y="419100"/>
                    </a:lnTo>
                    <a:lnTo>
                      <a:pt x="2864433" y="419100"/>
                    </a:lnTo>
                    <a:lnTo>
                      <a:pt x="2854908" y="419100"/>
                    </a:lnTo>
                    <a:lnTo>
                      <a:pt x="2853697" y="419100"/>
                    </a:lnTo>
                    <a:lnTo>
                      <a:pt x="2842404" y="419100"/>
                    </a:lnTo>
                    <a:lnTo>
                      <a:pt x="2834984" y="419100"/>
                    </a:lnTo>
                    <a:lnTo>
                      <a:pt x="2823313" y="419100"/>
                    </a:lnTo>
                    <a:lnTo>
                      <a:pt x="2821207" y="419100"/>
                    </a:lnTo>
                    <a:lnTo>
                      <a:pt x="2813787" y="419100"/>
                    </a:lnTo>
                    <a:lnTo>
                      <a:pt x="2807730" y="419100"/>
                    </a:lnTo>
                    <a:lnTo>
                      <a:pt x="2805625" y="419100"/>
                    </a:lnTo>
                    <a:lnTo>
                      <a:pt x="2798205" y="419100"/>
                    </a:lnTo>
                    <a:lnTo>
                      <a:pt x="2796437" y="419100"/>
                    </a:lnTo>
                    <a:lnTo>
                      <a:pt x="2785701" y="419100"/>
                    </a:lnTo>
                    <a:lnTo>
                      <a:pt x="2775240" y="419100"/>
                    </a:lnTo>
                    <a:lnTo>
                      <a:pt x="2771329" y="419100"/>
                    </a:lnTo>
                    <a:lnTo>
                      <a:pt x="2765715" y="419100"/>
                    </a:lnTo>
                    <a:lnTo>
                      <a:pt x="2764504" y="419100"/>
                    </a:lnTo>
                    <a:lnTo>
                      <a:pt x="2759658" y="419100"/>
                    </a:lnTo>
                    <a:lnTo>
                      <a:pt x="2750132" y="419100"/>
                    </a:lnTo>
                    <a:lnTo>
                      <a:pt x="2748922" y="419100"/>
                    </a:lnTo>
                    <a:lnTo>
                      <a:pt x="2739734" y="419100"/>
                    </a:lnTo>
                    <a:lnTo>
                      <a:pt x="2722046" y="419100"/>
                    </a:lnTo>
                    <a:lnTo>
                      <a:pt x="2718537" y="419100"/>
                    </a:lnTo>
                    <a:lnTo>
                      <a:pt x="2716432" y="419100"/>
                    </a:lnTo>
                    <a:lnTo>
                      <a:pt x="2714626" y="419100"/>
                    </a:lnTo>
                    <a:lnTo>
                      <a:pt x="2709012" y="419100"/>
                    </a:lnTo>
                    <a:lnTo>
                      <a:pt x="2702955" y="419100"/>
                    </a:lnTo>
                    <a:lnTo>
                      <a:pt x="2700849" y="419100"/>
                    </a:lnTo>
                    <a:lnTo>
                      <a:pt x="2693429" y="419100"/>
                    </a:lnTo>
                    <a:lnTo>
                      <a:pt x="2682136" y="419100"/>
                    </a:lnTo>
                    <a:lnTo>
                      <a:pt x="2676079" y="419100"/>
                    </a:lnTo>
                    <a:lnTo>
                      <a:pt x="2670465" y="419100"/>
                    </a:lnTo>
                    <a:lnTo>
                      <a:pt x="2665343" y="419100"/>
                    </a:lnTo>
                    <a:lnTo>
                      <a:pt x="2659729" y="419100"/>
                    </a:lnTo>
                    <a:lnTo>
                      <a:pt x="2654882" y="419100"/>
                    </a:lnTo>
                    <a:lnTo>
                      <a:pt x="2645357" y="419100"/>
                    </a:lnTo>
                    <a:lnTo>
                      <a:pt x="2644146" y="419100"/>
                    </a:lnTo>
                    <a:lnTo>
                      <a:pt x="2632853" y="419100"/>
                    </a:lnTo>
                    <a:lnTo>
                      <a:pt x="2625433" y="419100"/>
                    </a:lnTo>
                    <a:lnTo>
                      <a:pt x="2619376" y="419100"/>
                    </a:lnTo>
                    <a:lnTo>
                      <a:pt x="2613762" y="419100"/>
                    </a:lnTo>
                    <a:lnTo>
                      <a:pt x="2598179" y="419100"/>
                    </a:lnTo>
                    <a:lnTo>
                      <a:pt x="2596074" y="419100"/>
                    </a:lnTo>
                    <a:lnTo>
                      <a:pt x="2588654" y="419100"/>
                    </a:lnTo>
                    <a:lnTo>
                      <a:pt x="2586886" y="419100"/>
                    </a:lnTo>
                    <a:lnTo>
                      <a:pt x="2576150" y="419100"/>
                    </a:lnTo>
                    <a:lnTo>
                      <a:pt x="2561778" y="419100"/>
                    </a:lnTo>
                    <a:lnTo>
                      <a:pt x="2550107" y="419100"/>
                    </a:lnTo>
                    <a:lnTo>
                      <a:pt x="2539371" y="419100"/>
                    </a:lnTo>
                    <a:lnTo>
                      <a:pt x="2530183" y="419100"/>
                    </a:lnTo>
                    <a:lnTo>
                      <a:pt x="2518066" y="419100"/>
                    </a:lnTo>
                    <a:lnTo>
                      <a:pt x="2512495" y="419100"/>
                    </a:lnTo>
                    <a:lnTo>
                      <a:pt x="2505075" y="419100"/>
                    </a:lnTo>
                    <a:lnTo>
                      <a:pt x="2493404" y="419100"/>
                    </a:lnTo>
                    <a:lnTo>
                      <a:pt x="2468783" y="419100"/>
                    </a:lnTo>
                    <a:lnTo>
                      <a:pt x="2466528" y="419100"/>
                    </a:lnTo>
                    <a:lnTo>
                      <a:pt x="2461363" y="419100"/>
                    </a:lnTo>
                    <a:lnTo>
                      <a:pt x="2455792" y="419100"/>
                    </a:lnTo>
                    <a:lnTo>
                      <a:pt x="2434487" y="419100"/>
                    </a:lnTo>
                    <a:lnTo>
                      <a:pt x="2422816" y="419100"/>
                    </a:lnTo>
                    <a:lnTo>
                      <a:pt x="2412080" y="419100"/>
                    </a:lnTo>
                    <a:lnTo>
                      <a:pt x="2409825" y="419100"/>
                    </a:lnTo>
                    <a:lnTo>
                      <a:pt x="2397708" y="419100"/>
                    </a:lnTo>
                    <a:lnTo>
                      <a:pt x="2385204" y="419100"/>
                    </a:lnTo>
                    <a:lnTo>
                      <a:pt x="2377784" y="419100"/>
                    </a:lnTo>
                    <a:lnTo>
                      <a:pt x="2366113" y="419100"/>
                    </a:lnTo>
                    <a:lnTo>
                      <a:pt x="2348425" y="419100"/>
                    </a:lnTo>
                    <a:lnTo>
                      <a:pt x="2341005" y="419100"/>
                    </a:lnTo>
                    <a:lnTo>
                      <a:pt x="2339237" y="419100"/>
                    </a:lnTo>
                    <a:lnTo>
                      <a:pt x="2329712" y="419100"/>
                    </a:lnTo>
                    <a:lnTo>
                      <a:pt x="2328501" y="419100"/>
                    </a:lnTo>
                    <a:lnTo>
                      <a:pt x="2314129" y="419100"/>
                    </a:lnTo>
                    <a:lnTo>
                      <a:pt x="2308515" y="419100"/>
                    </a:lnTo>
                    <a:lnTo>
                      <a:pt x="2302458" y="419100"/>
                    </a:lnTo>
                    <a:lnTo>
                      <a:pt x="2291722" y="419100"/>
                    </a:lnTo>
                    <a:lnTo>
                      <a:pt x="2282534" y="419100"/>
                    </a:lnTo>
                    <a:lnTo>
                      <a:pt x="2280429" y="419100"/>
                    </a:lnTo>
                    <a:lnTo>
                      <a:pt x="2273009" y="419100"/>
                    </a:lnTo>
                    <a:lnTo>
                      <a:pt x="2264846" y="419100"/>
                    </a:lnTo>
                    <a:lnTo>
                      <a:pt x="2259232" y="419100"/>
                    </a:lnTo>
                    <a:lnTo>
                      <a:pt x="2257426" y="419100"/>
                    </a:lnTo>
                    <a:lnTo>
                      <a:pt x="2251812" y="419100"/>
                    </a:lnTo>
                    <a:lnTo>
                      <a:pt x="2245755" y="419100"/>
                    </a:lnTo>
                    <a:lnTo>
                      <a:pt x="2234462" y="419100"/>
                    </a:lnTo>
                    <a:lnTo>
                      <a:pt x="2224936" y="419100"/>
                    </a:lnTo>
                    <a:lnTo>
                      <a:pt x="2223726" y="419100"/>
                    </a:lnTo>
                    <a:lnTo>
                      <a:pt x="2218879" y="419100"/>
                    </a:lnTo>
                    <a:lnTo>
                      <a:pt x="2213265" y="419100"/>
                    </a:lnTo>
                    <a:lnTo>
                      <a:pt x="2209354" y="419100"/>
                    </a:lnTo>
                    <a:lnTo>
                      <a:pt x="2208143" y="419100"/>
                    </a:lnTo>
                    <a:lnTo>
                      <a:pt x="2202529" y="419100"/>
                    </a:lnTo>
                    <a:lnTo>
                      <a:pt x="2188157" y="419100"/>
                    </a:lnTo>
                    <a:lnTo>
                      <a:pt x="2177759" y="419100"/>
                    </a:lnTo>
                    <a:lnTo>
                      <a:pt x="2175653" y="419100"/>
                    </a:lnTo>
                    <a:lnTo>
                      <a:pt x="2168233" y="419100"/>
                    </a:lnTo>
                    <a:lnTo>
                      <a:pt x="2162176" y="419100"/>
                    </a:lnTo>
                    <a:lnTo>
                      <a:pt x="2160071" y="419100"/>
                    </a:lnTo>
                    <a:lnTo>
                      <a:pt x="2156562" y="419100"/>
                    </a:lnTo>
                    <a:lnTo>
                      <a:pt x="2152651" y="419100"/>
                    </a:lnTo>
                    <a:lnTo>
                      <a:pt x="2138874" y="419100"/>
                    </a:lnTo>
                    <a:lnTo>
                      <a:pt x="2131454" y="419100"/>
                    </a:lnTo>
                    <a:lnTo>
                      <a:pt x="2129686" y="419100"/>
                    </a:lnTo>
                    <a:lnTo>
                      <a:pt x="2120161" y="419100"/>
                    </a:lnTo>
                    <a:lnTo>
                      <a:pt x="2118950" y="419100"/>
                    </a:lnTo>
                    <a:lnTo>
                      <a:pt x="2114104" y="419100"/>
                    </a:lnTo>
                    <a:lnTo>
                      <a:pt x="2104578" y="419100"/>
                    </a:lnTo>
                    <a:lnTo>
                      <a:pt x="2103368" y="419100"/>
                    </a:lnTo>
                    <a:lnTo>
                      <a:pt x="2092907" y="419100"/>
                    </a:lnTo>
                    <a:lnTo>
                      <a:pt x="2082171" y="419100"/>
                    </a:lnTo>
                    <a:lnTo>
                      <a:pt x="2072983" y="419100"/>
                    </a:lnTo>
                    <a:lnTo>
                      <a:pt x="2070878" y="419100"/>
                    </a:lnTo>
                    <a:lnTo>
                      <a:pt x="2063458" y="419100"/>
                    </a:lnTo>
                    <a:lnTo>
                      <a:pt x="2057401" y="419100"/>
                    </a:lnTo>
                    <a:lnTo>
                      <a:pt x="2055295" y="419100"/>
                    </a:lnTo>
                    <a:lnTo>
                      <a:pt x="2047875" y="419100"/>
                    </a:lnTo>
                    <a:lnTo>
                      <a:pt x="2036204" y="419100"/>
                    </a:lnTo>
                    <a:lnTo>
                      <a:pt x="2024911" y="419100"/>
                    </a:lnTo>
                    <a:lnTo>
                      <a:pt x="2014175" y="419100"/>
                    </a:lnTo>
                    <a:lnTo>
                      <a:pt x="2009328" y="419100"/>
                    </a:lnTo>
                    <a:lnTo>
                      <a:pt x="1999803" y="419100"/>
                    </a:lnTo>
                    <a:lnTo>
                      <a:pt x="1998592" y="419100"/>
                    </a:lnTo>
                    <a:lnTo>
                      <a:pt x="1968208" y="419100"/>
                    </a:lnTo>
                    <a:lnTo>
                      <a:pt x="1952625" y="419100"/>
                    </a:lnTo>
                    <a:lnTo>
                      <a:pt x="1950520" y="419100"/>
                    </a:lnTo>
                    <a:lnTo>
                      <a:pt x="1943100" y="419100"/>
                    </a:lnTo>
                    <a:lnTo>
                      <a:pt x="1904553" y="419100"/>
                    </a:lnTo>
                    <a:lnTo>
                      <a:pt x="1893817" y="419100"/>
                    </a:lnTo>
                    <a:lnTo>
                      <a:pt x="1872512" y="419100"/>
                    </a:lnTo>
                    <a:lnTo>
                      <a:pt x="1847850" y="419100"/>
                    </a:lnTo>
                    <a:lnTo>
                      <a:pt x="1823229" y="419100"/>
                    </a:lnTo>
                    <a:lnTo>
                      <a:pt x="1815809" y="419100"/>
                    </a:lnTo>
                    <a:lnTo>
                      <a:pt x="1777262" y="419100"/>
                    </a:lnTo>
                    <a:lnTo>
                      <a:pt x="1766526" y="419100"/>
                    </a:lnTo>
                    <a:lnTo>
                      <a:pt x="1752154" y="419100"/>
                    </a:lnTo>
                    <a:lnTo>
                      <a:pt x="1720559" y="419100"/>
                    </a:lnTo>
                    <a:lnTo>
                      <a:pt x="1702871" y="419100"/>
                    </a:lnTo>
                    <a:lnTo>
                      <a:pt x="1695451" y="419100"/>
                    </a:lnTo>
                    <a:lnTo>
                      <a:pt x="1662961" y="419100"/>
                    </a:lnTo>
                    <a:lnTo>
                      <a:pt x="1656904" y="419100"/>
                    </a:lnTo>
                    <a:lnTo>
                      <a:pt x="1646168" y="419100"/>
                    </a:lnTo>
                    <a:lnTo>
                      <a:pt x="1613678" y="419100"/>
                    </a:lnTo>
                    <a:lnTo>
                      <a:pt x="1606258" y="419100"/>
                    </a:lnTo>
                    <a:lnTo>
                      <a:pt x="1600201" y="419100"/>
                    </a:lnTo>
                    <a:lnTo>
                      <a:pt x="1584616" y="419100"/>
                    </a:lnTo>
                    <a:lnTo>
                      <a:pt x="1567711" y="419100"/>
                    </a:lnTo>
                    <a:lnTo>
                      <a:pt x="1556975" y="419100"/>
                    </a:lnTo>
                    <a:lnTo>
                      <a:pt x="1542603" y="419100"/>
                    </a:lnTo>
                    <a:lnTo>
                      <a:pt x="1535333" y="419100"/>
                    </a:lnTo>
                    <a:lnTo>
                      <a:pt x="1527913" y="419100"/>
                    </a:lnTo>
                    <a:lnTo>
                      <a:pt x="1511008" y="419100"/>
                    </a:lnTo>
                    <a:lnTo>
                      <a:pt x="1493320" y="419100"/>
                    </a:lnTo>
                    <a:lnTo>
                      <a:pt x="1489366" y="419100"/>
                    </a:lnTo>
                    <a:lnTo>
                      <a:pt x="1485900" y="419100"/>
                    </a:lnTo>
                    <a:lnTo>
                      <a:pt x="1478630" y="419100"/>
                    </a:lnTo>
                    <a:lnTo>
                      <a:pt x="1464258" y="419100"/>
                    </a:lnTo>
                    <a:lnTo>
                      <a:pt x="1447353" y="419100"/>
                    </a:lnTo>
                    <a:lnTo>
                      <a:pt x="1436617" y="419100"/>
                    </a:lnTo>
                    <a:lnTo>
                      <a:pt x="1432663" y="419100"/>
                    </a:lnTo>
                    <a:lnTo>
                      <a:pt x="1414975" y="419100"/>
                    </a:lnTo>
                    <a:lnTo>
                      <a:pt x="1407555" y="419100"/>
                    </a:lnTo>
                    <a:lnTo>
                      <a:pt x="1390650" y="419100"/>
                    </a:lnTo>
                    <a:lnTo>
                      <a:pt x="1375065" y="419100"/>
                    </a:lnTo>
                    <a:lnTo>
                      <a:pt x="1369008" y="419100"/>
                    </a:lnTo>
                    <a:lnTo>
                      <a:pt x="1358272" y="419100"/>
                    </a:lnTo>
                    <a:lnTo>
                      <a:pt x="1325782" y="419100"/>
                    </a:lnTo>
                    <a:lnTo>
                      <a:pt x="1318362" y="419100"/>
                    </a:lnTo>
                    <a:lnTo>
                      <a:pt x="1312305" y="419100"/>
                    </a:lnTo>
                    <a:lnTo>
                      <a:pt x="1279815" y="419100"/>
                    </a:lnTo>
                    <a:lnTo>
                      <a:pt x="1269079" y="419100"/>
                    </a:lnTo>
                    <a:lnTo>
                      <a:pt x="1254707" y="419100"/>
                    </a:lnTo>
                    <a:lnTo>
                      <a:pt x="1223112" y="419100"/>
                    </a:lnTo>
                    <a:lnTo>
                      <a:pt x="1205424" y="419100"/>
                    </a:lnTo>
                    <a:lnTo>
                      <a:pt x="1198004" y="419100"/>
                    </a:lnTo>
                    <a:lnTo>
                      <a:pt x="1159457" y="419100"/>
                    </a:lnTo>
                    <a:lnTo>
                      <a:pt x="1148721" y="419100"/>
                    </a:lnTo>
                    <a:lnTo>
                      <a:pt x="1127416" y="419100"/>
                    </a:lnTo>
                    <a:lnTo>
                      <a:pt x="1102754" y="419100"/>
                    </a:lnTo>
                    <a:lnTo>
                      <a:pt x="1078133" y="419100"/>
                    </a:lnTo>
                    <a:lnTo>
                      <a:pt x="1070713" y="419100"/>
                    </a:lnTo>
                    <a:lnTo>
                      <a:pt x="1032166" y="419100"/>
                    </a:lnTo>
                    <a:lnTo>
                      <a:pt x="1021430" y="419100"/>
                    </a:lnTo>
                    <a:lnTo>
                      <a:pt x="1007058" y="419100"/>
                    </a:lnTo>
                    <a:lnTo>
                      <a:pt x="975463" y="419100"/>
                    </a:lnTo>
                    <a:lnTo>
                      <a:pt x="957775" y="419100"/>
                    </a:lnTo>
                    <a:lnTo>
                      <a:pt x="950355" y="419100"/>
                    </a:lnTo>
                    <a:lnTo>
                      <a:pt x="939062" y="419100"/>
                    </a:lnTo>
                    <a:lnTo>
                      <a:pt x="917865" y="419100"/>
                    </a:lnTo>
                    <a:lnTo>
                      <a:pt x="911808" y="419100"/>
                    </a:lnTo>
                    <a:lnTo>
                      <a:pt x="901072" y="419100"/>
                    </a:lnTo>
                    <a:lnTo>
                      <a:pt x="889779" y="419100"/>
                    </a:lnTo>
                    <a:lnTo>
                      <a:pt x="882359" y="419100"/>
                    </a:lnTo>
                    <a:lnTo>
                      <a:pt x="868582" y="419100"/>
                    </a:lnTo>
                    <a:lnTo>
                      <a:pt x="861162" y="419100"/>
                    </a:lnTo>
                    <a:lnTo>
                      <a:pt x="855105" y="419100"/>
                    </a:lnTo>
                    <a:lnTo>
                      <a:pt x="843812" y="419100"/>
                    </a:lnTo>
                    <a:lnTo>
                      <a:pt x="833076" y="419100"/>
                    </a:lnTo>
                    <a:lnTo>
                      <a:pt x="822615" y="419100"/>
                    </a:lnTo>
                    <a:lnTo>
                      <a:pt x="818704" y="419100"/>
                    </a:lnTo>
                    <a:lnTo>
                      <a:pt x="811879" y="419100"/>
                    </a:lnTo>
                    <a:lnTo>
                      <a:pt x="797507" y="419100"/>
                    </a:lnTo>
                    <a:lnTo>
                      <a:pt x="787109" y="419100"/>
                    </a:lnTo>
                    <a:lnTo>
                      <a:pt x="769421" y="419100"/>
                    </a:lnTo>
                    <a:lnTo>
                      <a:pt x="765912" y="419100"/>
                    </a:lnTo>
                    <a:lnTo>
                      <a:pt x="762001" y="419100"/>
                    </a:lnTo>
                    <a:lnTo>
                      <a:pt x="748224" y="419100"/>
                    </a:lnTo>
                    <a:lnTo>
                      <a:pt x="740804" y="419100"/>
                    </a:lnTo>
                    <a:lnTo>
                      <a:pt x="729511" y="419100"/>
                    </a:lnTo>
                    <a:lnTo>
                      <a:pt x="723454" y="419100"/>
                    </a:lnTo>
                    <a:lnTo>
                      <a:pt x="712718" y="419100"/>
                    </a:lnTo>
                    <a:lnTo>
                      <a:pt x="702257" y="419100"/>
                    </a:lnTo>
                    <a:lnTo>
                      <a:pt x="691521" y="419100"/>
                    </a:lnTo>
                    <a:lnTo>
                      <a:pt x="680228" y="419100"/>
                    </a:lnTo>
                    <a:lnTo>
                      <a:pt x="672808" y="419100"/>
                    </a:lnTo>
                    <a:lnTo>
                      <a:pt x="666751" y="419100"/>
                    </a:lnTo>
                    <a:lnTo>
                      <a:pt x="645554" y="419100"/>
                    </a:lnTo>
                    <a:lnTo>
                      <a:pt x="634261" y="419100"/>
                    </a:lnTo>
                    <a:lnTo>
                      <a:pt x="623525" y="419100"/>
                    </a:lnTo>
                    <a:lnTo>
                      <a:pt x="609153" y="419100"/>
                    </a:lnTo>
                    <a:lnTo>
                      <a:pt x="577558" y="419100"/>
                    </a:lnTo>
                    <a:lnTo>
                      <a:pt x="559870" y="419100"/>
                    </a:lnTo>
                    <a:lnTo>
                      <a:pt x="552450" y="419100"/>
                    </a:lnTo>
                    <a:lnTo>
                      <a:pt x="513903" y="419100"/>
                    </a:lnTo>
                    <a:lnTo>
                      <a:pt x="503167" y="419100"/>
                    </a:lnTo>
                    <a:lnTo>
                      <a:pt x="481862" y="419100"/>
                    </a:lnTo>
                    <a:lnTo>
                      <a:pt x="457200" y="419100"/>
                    </a:lnTo>
                    <a:lnTo>
                      <a:pt x="432579" y="419100"/>
                    </a:lnTo>
                    <a:lnTo>
                      <a:pt x="425159" y="419100"/>
                    </a:lnTo>
                    <a:lnTo>
                      <a:pt x="386612" y="419100"/>
                    </a:lnTo>
                    <a:lnTo>
                      <a:pt x="375876" y="419100"/>
                    </a:lnTo>
                    <a:lnTo>
                      <a:pt x="361504" y="419100"/>
                    </a:lnTo>
                    <a:lnTo>
                      <a:pt x="329909" y="419100"/>
                    </a:lnTo>
                    <a:lnTo>
                      <a:pt x="312221" y="419100"/>
                    </a:lnTo>
                    <a:lnTo>
                      <a:pt x="304801" y="419100"/>
                    </a:lnTo>
                    <a:lnTo>
                      <a:pt x="272311" y="419100"/>
                    </a:lnTo>
                    <a:lnTo>
                      <a:pt x="266254" y="419100"/>
                    </a:lnTo>
                    <a:lnTo>
                      <a:pt x="255518" y="419100"/>
                    </a:lnTo>
                    <a:lnTo>
                      <a:pt x="223028" y="419100"/>
                    </a:lnTo>
                    <a:lnTo>
                      <a:pt x="215608" y="419100"/>
                    </a:lnTo>
                    <a:lnTo>
                      <a:pt x="209551" y="419100"/>
                    </a:lnTo>
                    <a:lnTo>
                      <a:pt x="177061" y="419100"/>
                    </a:lnTo>
                    <a:lnTo>
                      <a:pt x="166325" y="419100"/>
                    </a:lnTo>
                    <a:lnTo>
                      <a:pt x="151953" y="419100"/>
                    </a:lnTo>
                    <a:lnTo>
                      <a:pt x="120358" y="419100"/>
                    </a:lnTo>
                    <a:lnTo>
                      <a:pt x="102670" y="419100"/>
                    </a:lnTo>
                    <a:lnTo>
                      <a:pt x="95250" y="419100"/>
                    </a:lnTo>
                    <a:lnTo>
                      <a:pt x="56703" y="419100"/>
                    </a:lnTo>
                    <a:lnTo>
                      <a:pt x="45967" y="419100"/>
                    </a:lnTo>
                    <a:lnTo>
                      <a:pt x="0" y="419100"/>
                    </a:lnTo>
                    <a:close/>
                  </a:path>
                </a:pathLst>
              </a:custGeom>
              <a:solidFill>
                <a:srgbClr val="323F4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6ECA3B-2150-47D7-9C4B-07FEE50EB3A7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18" name="任意多边形 13">
              <a:extLst>
                <a:ext uri="{FF2B5EF4-FFF2-40B4-BE49-F238E27FC236}">
                  <a16:creationId xmlns:a16="http://schemas.microsoft.com/office/drawing/2014/main" id="{E6BF223A-E736-4A67-B229-AF569950B889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4F5110E-9CA9-485E-A689-C1FAFFA71F4D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20" name="任意多边形 17">
                <a:extLst>
                  <a:ext uri="{FF2B5EF4-FFF2-40B4-BE49-F238E27FC236}">
                    <a16:creationId xmlns:a16="http://schemas.microsoft.com/office/drawing/2014/main" id="{D51C9061-EEF6-4F2F-9E48-FBDBBD62A490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" name="任意多边形 18">
                <a:extLst>
                  <a:ext uri="{FF2B5EF4-FFF2-40B4-BE49-F238E27FC236}">
                    <a16:creationId xmlns:a16="http://schemas.microsoft.com/office/drawing/2014/main" id="{F56DFC92-6CE9-46B9-9443-1BA1AF2EF1A7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" name="任意多边形 19">
                <a:extLst>
                  <a:ext uri="{FF2B5EF4-FFF2-40B4-BE49-F238E27FC236}">
                    <a16:creationId xmlns:a16="http://schemas.microsoft.com/office/drawing/2014/main" id="{A1C108FA-B7A2-4A51-BA97-E96F2CDCE180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3" name="任意多边形 26">
                <a:extLst>
                  <a:ext uri="{FF2B5EF4-FFF2-40B4-BE49-F238E27FC236}">
                    <a16:creationId xmlns:a16="http://schemas.microsoft.com/office/drawing/2014/main" id="{D7A40540-0A0A-4BFC-BE21-ECE19F373A20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4" name="任意多边形 27">
                <a:extLst>
                  <a:ext uri="{FF2B5EF4-FFF2-40B4-BE49-F238E27FC236}">
                    <a16:creationId xmlns:a16="http://schemas.microsoft.com/office/drawing/2014/main" id="{3B995D18-FD28-433B-84EE-79241FECBCB2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5" name="任意多边形 28">
                <a:extLst>
                  <a:ext uri="{FF2B5EF4-FFF2-40B4-BE49-F238E27FC236}">
                    <a16:creationId xmlns:a16="http://schemas.microsoft.com/office/drawing/2014/main" id="{433A398A-5476-4DB7-883F-785DBA05C7BF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26" name="图片 25" descr="C:\Users\11\AppData\Local\Temp\WeChat Files\457330630907246118.jpg">
            <a:extLst>
              <a:ext uri="{FF2B5EF4-FFF2-40B4-BE49-F238E27FC236}">
                <a16:creationId xmlns:a16="http://schemas.microsoft.com/office/drawing/2014/main" id="{821F352C-8CA7-42B3-A7E6-FEE69933773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219" y="3723935"/>
            <a:ext cx="3891711" cy="21528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1E35E4E-2B62-4E09-9BC2-A173AB49DE4D}"/>
              </a:ext>
            </a:extLst>
          </p:cNvPr>
          <p:cNvSpPr txBox="1"/>
          <p:nvPr/>
        </p:nvSpPr>
        <p:spPr>
          <a:xfrm>
            <a:off x="8338622" y="6069568"/>
            <a:ext cx="187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预调查拍摄画面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292DD6C-7B5D-486D-8B80-F7FBADC71546}"/>
              </a:ext>
            </a:extLst>
          </p:cNvPr>
          <p:cNvSpPr txBox="1"/>
          <p:nvPr/>
        </p:nvSpPr>
        <p:spPr>
          <a:xfrm>
            <a:off x="1856308" y="6069568"/>
            <a:ext cx="187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调查点位示意图</a:t>
            </a:r>
          </a:p>
        </p:txBody>
      </p:sp>
    </p:spTree>
    <p:extLst>
      <p:ext uri="{BB962C8B-B14F-4D97-AF65-F5344CB8AC3E}">
        <p14:creationId xmlns:p14="http://schemas.microsoft.com/office/powerpoint/2010/main" val="1360499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FE31D-77CE-4020-B4C7-E05625D6A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600" y="44452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000" dirty="0">
                <a:latin typeface="华文细黑" panose="02010600040101010101" pitchFamily="2" charset="-122"/>
                <a:ea typeface="华文细黑" panose="02010600040101010101" pitchFamily="2" charset="-122"/>
              </a:rPr>
              <a:t>5.3 </a:t>
            </a:r>
            <a:r>
              <a:rPr lang="zh-CN" altLang="en-US" sz="4000" dirty="0">
                <a:latin typeface="华文细黑" panose="02010600040101010101" pitchFamily="2" charset="-122"/>
                <a:ea typeface="华文细黑" panose="02010600040101010101" pitchFamily="2" charset="-122"/>
              </a:rPr>
              <a:t>评价信号配时优劣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E311C-7303-4FF9-9172-152B0F1E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2890"/>
            <a:ext cx="10515600" cy="3241675"/>
          </a:xfrm>
        </p:spPr>
        <p:txBody>
          <a:bodyPr/>
          <a:lstStyle/>
          <a:p>
            <a:r>
              <a:rPr lang="zh-CN" altLang="en-US" dirty="0"/>
              <a:t>评价信号配时，可利用公式                    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得到理论绿灯时间，再与实际信号配时方案</a:t>
            </a:r>
            <a:r>
              <a:rPr lang="zh-CN" altLang="en-US"/>
              <a:t>对比。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r>
              <a:rPr lang="en-US" altLang="zh-CN"/>
              <a:t>  </a:t>
            </a:r>
            <a:r>
              <a:rPr lang="en-US" altLang="zh-CN" sz="2000"/>
              <a:t>                                                                        G</a:t>
            </a:r>
            <a:r>
              <a:rPr lang="en-US" altLang="zh-CN" sz="2000" baseline="-25000"/>
              <a:t>0</a:t>
            </a:r>
            <a:r>
              <a:rPr lang="en-US" altLang="zh-CN" sz="2000"/>
              <a:t>:</a:t>
            </a:r>
            <a:r>
              <a:rPr lang="zh-CN" altLang="zh-CN" sz="2000"/>
              <a:t>某一相位车辆放行所需要的时间，</a:t>
            </a:r>
            <a:r>
              <a:rPr lang="en-US" altLang="zh-CN" sz="2000"/>
              <a:t>s</a:t>
            </a:r>
            <a:r>
              <a:rPr lang="zh-CN" altLang="zh-CN" sz="2000"/>
              <a:t>；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                                                                            x </a:t>
            </a:r>
            <a:r>
              <a:rPr lang="zh-CN" altLang="zh-CN" sz="2000"/>
              <a:t>：周期内的来车数</a:t>
            </a:r>
          </a:p>
          <a:p>
            <a:pPr marL="0" indent="0">
              <a:buNone/>
            </a:pPr>
            <a:endParaRPr lang="zh-CN" altLang="zh-CN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0ABDDEE-1A1B-4C3B-8938-6EFB7F1831D7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E215A7E7-0282-4F6B-BC77-C57E0FA055F0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2FC194BD-0012-4200-B3F8-024555A1E826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8E3B7434-038C-418D-9D63-ECCC859B6E4C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47D12090-7811-4E9B-BE28-756DE77DDE3D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4FB3C5DC-7829-40C0-A399-18D0A433897E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31641E93-ACB5-4FCC-A170-9F15B3FF045B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00EC914E-2E27-4516-9EF8-567196C4AED8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582FF7A5-8767-48B8-A50B-FED6773D9836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6" name="Rectangle 5">
            <a:extLst>
              <a:ext uri="{FF2B5EF4-FFF2-40B4-BE49-F238E27FC236}">
                <a16:creationId xmlns:a16="http://schemas.microsoft.com/office/drawing/2014/main" id="{76FABEBE-C865-41FB-88F7-7E82C629E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25DC99B9-C723-4DC4-AA97-72C178DABF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366543"/>
              </p:ext>
            </p:extLst>
          </p:nvPr>
        </p:nvGraphicFramePr>
        <p:xfrm>
          <a:off x="5562633" y="2282890"/>
          <a:ext cx="2103682" cy="387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3" imgW="1244600" imgH="228600" progId="Equation.3">
                  <p:embed/>
                </p:oleObj>
              </mc:Choice>
              <mc:Fallback>
                <p:oleObj r:id="rId3" imgW="12446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33" y="2282890"/>
                        <a:ext cx="2103682" cy="3873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8596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FE31D-77CE-4020-B4C7-E05625D6A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95" y="440531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000" dirty="0">
                <a:latin typeface="华文细黑" panose="02010600040101010101" pitchFamily="2" charset="-122"/>
                <a:ea typeface="华文细黑" panose="02010600040101010101" pitchFamily="2" charset="-122"/>
              </a:rPr>
              <a:t>5.4 </a:t>
            </a:r>
            <a:r>
              <a:rPr lang="zh-CN" altLang="en-US" sz="4000" dirty="0">
                <a:latin typeface="华文细黑" panose="02010600040101010101" pitchFamily="2" charset="-122"/>
                <a:ea typeface="华文细黑" panose="02010600040101010101" pitchFamily="2" charset="-122"/>
              </a:rPr>
              <a:t>调查饱和流率和通行能力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BDE311C-7303-4FF9-9172-152B0F1E42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9160" y="1670931"/>
                <a:ext cx="5071794" cy="4651375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/>
                  <a:t>采用</a:t>
                </a:r>
                <a:r>
                  <a:rPr lang="zh-CN" altLang="en-US" sz="2400">
                    <a:solidFill>
                      <a:schemeClr val="accent2">
                        <a:lumMod val="75000"/>
                      </a:schemeClr>
                    </a:solidFill>
                  </a:rPr>
                  <a:t>非定周期的饱和流量观测方法</a:t>
                </a:r>
                <a:r>
                  <a:rPr lang="zh-CN" altLang="en-US" sz="2400"/>
                  <a:t>和</a:t>
                </a:r>
                <a:r>
                  <a:rPr lang="zh-CN" altLang="en-US" sz="2400">
                    <a:solidFill>
                      <a:schemeClr val="accent2">
                        <a:lumMod val="75000"/>
                      </a:schemeClr>
                    </a:solidFill>
                  </a:rPr>
                  <a:t>停车线法</a:t>
                </a:r>
                <a:r>
                  <a:rPr lang="zh-CN" altLang="en-US" sz="2400"/>
                  <a:t>，即每个周期分为三个时间间隔，绿灯最初的</a:t>
                </a:r>
                <a:r>
                  <a:rPr lang="en-US" altLang="zh-CN" sz="2400"/>
                  <a:t>10s</a:t>
                </a:r>
                <a:r>
                  <a:rPr lang="zh-CN" altLang="en-US" sz="2400"/>
                  <a:t>，</a:t>
                </a:r>
                <a:r>
                  <a:rPr lang="en-US" altLang="zh-CN" sz="2400"/>
                  <a:t>10s</a:t>
                </a:r>
                <a:r>
                  <a:rPr lang="zh-CN" altLang="en-US" sz="2400"/>
                  <a:t>后余下的绿灯时间，黄灯时间，测量各个间隔饱和连续车流通过停车线的车辆数。</a:t>
                </a:r>
                <a:endParaRPr lang="en-US" altLang="zh-CN" sz="240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/>
                  <a:t>  </a:t>
                </a:r>
                <a:r>
                  <a:rPr lang="zh-CN" altLang="en-US" sz="2400"/>
                  <a:t>饱和流率 </a:t>
                </a:r>
                <a:r>
                  <a:rPr lang="en-US" altLang="zh-CN"/>
                  <a:t>s</a:t>
                </a:r>
                <a:r>
                  <a:rPr lang="en-US" altLang="zh-CN" baseline="30000"/>
                  <a:t>*</a:t>
                </a:r>
                <a:r>
                  <a:rPr lang="en-US" altLang="zh-CN"/>
                  <a:t> =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4−10∗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endParaRPr lang="en-US" altLang="zh-CN"/>
              </a:p>
              <a:p>
                <a:pPr>
                  <a:lnSpc>
                    <a:spcPct val="150000"/>
                  </a:lnSpc>
                </a:pPr>
                <a:endParaRPr lang="zh-CN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BDE311C-7303-4FF9-9172-152B0F1E42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9160" y="1670931"/>
                <a:ext cx="5071794" cy="4651375"/>
              </a:xfrm>
              <a:blipFill>
                <a:blip r:embed="rId2"/>
                <a:stretch>
                  <a:fillRect l="-1683" r="-1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C0ABDDEE-1A1B-4C3B-8938-6EFB7F1831D7}"/>
              </a:ext>
            </a:extLst>
          </p:cNvPr>
          <p:cNvGrpSpPr/>
          <p:nvPr/>
        </p:nvGrpSpPr>
        <p:grpSpPr>
          <a:xfrm>
            <a:off x="-257174" y="-3"/>
            <a:ext cx="5289840" cy="723901"/>
            <a:chOff x="-257174" y="-3"/>
            <a:chExt cx="5289840" cy="723901"/>
          </a:xfrm>
        </p:grpSpPr>
        <p:sp>
          <p:nvSpPr>
            <p:cNvPr id="5" name="任意多边形 13">
              <a:extLst>
                <a:ext uri="{FF2B5EF4-FFF2-40B4-BE49-F238E27FC236}">
                  <a16:creationId xmlns:a16="http://schemas.microsoft.com/office/drawing/2014/main" id="{E215A7E7-0282-4F6B-BC77-C57E0FA055F0}"/>
                </a:ext>
              </a:extLst>
            </p:cNvPr>
            <p:cNvSpPr/>
            <p:nvPr/>
          </p:nvSpPr>
          <p:spPr>
            <a:xfrm>
              <a:off x="0" y="0"/>
              <a:ext cx="5032666" cy="419100"/>
            </a:xfrm>
            <a:custGeom>
              <a:avLst/>
              <a:gdLst>
                <a:gd name="connsiteX0" fmla="*/ 104775 w 5032666"/>
                <a:gd name="connsiteY0" fmla="*/ 0 h 419100"/>
                <a:gd name="connsiteX1" fmla="*/ 150742 w 5032666"/>
                <a:gd name="connsiteY1" fmla="*/ 0 h 419100"/>
                <a:gd name="connsiteX2" fmla="*/ 161478 w 5032666"/>
                <a:gd name="connsiteY2" fmla="*/ 0 h 419100"/>
                <a:gd name="connsiteX3" fmla="*/ 200025 w 5032666"/>
                <a:gd name="connsiteY3" fmla="*/ 0 h 419100"/>
                <a:gd name="connsiteX4" fmla="*/ 207445 w 5032666"/>
                <a:gd name="connsiteY4" fmla="*/ 0 h 419100"/>
                <a:gd name="connsiteX5" fmla="*/ 225133 w 5032666"/>
                <a:gd name="connsiteY5" fmla="*/ 0 h 419100"/>
                <a:gd name="connsiteX6" fmla="*/ 256728 w 5032666"/>
                <a:gd name="connsiteY6" fmla="*/ 0 h 419100"/>
                <a:gd name="connsiteX7" fmla="*/ 271100 w 5032666"/>
                <a:gd name="connsiteY7" fmla="*/ 0 h 419100"/>
                <a:gd name="connsiteX8" fmla="*/ 281836 w 5032666"/>
                <a:gd name="connsiteY8" fmla="*/ 0 h 419100"/>
                <a:gd name="connsiteX9" fmla="*/ 314326 w 5032666"/>
                <a:gd name="connsiteY9" fmla="*/ 0 h 419100"/>
                <a:gd name="connsiteX10" fmla="*/ 320383 w 5032666"/>
                <a:gd name="connsiteY10" fmla="*/ 0 h 419100"/>
                <a:gd name="connsiteX11" fmla="*/ 327803 w 5032666"/>
                <a:gd name="connsiteY11" fmla="*/ 0 h 419100"/>
                <a:gd name="connsiteX12" fmla="*/ 360293 w 5032666"/>
                <a:gd name="connsiteY12" fmla="*/ 0 h 419100"/>
                <a:gd name="connsiteX13" fmla="*/ 371029 w 5032666"/>
                <a:gd name="connsiteY13" fmla="*/ 0 h 419100"/>
                <a:gd name="connsiteX14" fmla="*/ 377086 w 5032666"/>
                <a:gd name="connsiteY14" fmla="*/ 0 h 419100"/>
                <a:gd name="connsiteX15" fmla="*/ 409576 w 5032666"/>
                <a:gd name="connsiteY15" fmla="*/ 0 h 419100"/>
                <a:gd name="connsiteX16" fmla="*/ 416996 w 5032666"/>
                <a:gd name="connsiteY16" fmla="*/ 0 h 419100"/>
                <a:gd name="connsiteX17" fmla="*/ 434684 w 5032666"/>
                <a:gd name="connsiteY17" fmla="*/ 0 h 419100"/>
                <a:gd name="connsiteX18" fmla="*/ 466279 w 5032666"/>
                <a:gd name="connsiteY18" fmla="*/ 0 h 419100"/>
                <a:gd name="connsiteX19" fmla="*/ 480651 w 5032666"/>
                <a:gd name="connsiteY19" fmla="*/ 0 h 419100"/>
                <a:gd name="connsiteX20" fmla="*/ 491387 w 5032666"/>
                <a:gd name="connsiteY20" fmla="*/ 0 h 419100"/>
                <a:gd name="connsiteX21" fmla="*/ 529934 w 5032666"/>
                <a:gd name="connsiteY21" fmla="*/ 0 h 419100"/>
                <a:gd name="connsiteX22" fmla="*/ 537354 w 5032666"/>
                <a:gd name="connsiteY22" fmla="*/ 0 h 419100"/>
                <a:gd name="connsiteX23" fmla="*/ 561975 w 5032666"/>
                <a:gd name="connsiteY23" fmla="*/ 0 h 419100"/>
                <a:gd name="connsiteX24" fmla="*/ 586637 w 5032666"/>
                <a:gd name="connsiteY24" fmla="*/ 0 h 419100"/>
                <a:gd name="connsiteX25" fmla="*/ 607942 w 5032666"/>
                <a:gd name="connsiteY25" fmla="*/ 0 h 419100"/>
                <a:gd name="connsiteX26" fmla="*/ 618678 w 5032666"/>
                <a:gd name="connsiteY26" fmla="*/ 0 h 419100"/>
                <a:gd name="connsiteX27" fmla="*/ 657225 w 5032666"/>
                <a:gd name="connsiteY27" fmla="*/ 0 h 419100"/>
                <a:gd name="connsiteX28" fmla="*/ 664645 w 5032666"/>
                <a:gd name="connsiteY28" fmla="*/ 0 h 419100"/>
                <a:gd name="connsiteX29" fmla="*/ 682333 w 5032666"/>
                <a:gd name="connsiteY29" fmla="*/ 0 h 419100"/>
                <a:gd name="connsiteX30" fmla="*/ 713928 w 5032666"/>
                <a:gd name="connsiteY30" fmla="*/ 0 h 419100"/>
                <a:gd name="connsiteX31" fmla="*/ 728300 w 5032666"/>
                <a:gd name="connsiteY31" fmla="*/ 0 h 419100"/>
                <a:gd name="connsiteX32" fmla="*/ 739036 w 5032666"/>
                <a:gd name="connsiteY32" fmla="*/ 0 h 419100"/>
                <a:gd name="connsiteX33" fmla="*/ 750329 w 5032666"/>
                <a:gd name="connsiteY33" fmla="*/ 0 h 419100"/>
                <a:gd name="connsiteX34" fmla="*/ 771526 w 5032666"/>
                <a:gd name="connsiteY34" fmla="*/ 0 h 419100"/>
                <a:gd name="connsiteX35" fmla="*/ 777583 w 5032666"/>
                <a:gd name="connsiteY35" fmla="*/ 0 h 419100"/>
                <a:gd name="connsiteX36" fmla="*/ 785003 w 5032666"/>
                <a:gd name="connsiteY36" fmla="*/ 0 h 419100"/>
                <a:gd name="connsiteX37" fmla="*/ 796296 w 5032666"/>
                <a:gd name="connsiteY37" fmla="*/ 0 h 419100"/>
                <a:gd name="connsiteX38" fmla="*/ 807032 w 5032666"/>
                <a:gd name="connsiteY38" fmla="*/ 0 h 419100"/>
                <a:gd name="connsiteX39" fmla="*/ 817493 w 5032666"/>
                <a:gd name="connsiteY39" fmla="*/ 0 h 419100"/>
                <a:gd name="connsiteX40" fmla="*/ 828229 w 5032666"/>
                <a:gd name="connsiteY40" fmla="*/ 0 h 419100"/>
                <a:gd name="connsiteX41" fmla="*/ 834286 w 5032666"/>
                <a:gd name="connsiteY41" fmla="*/ 0 h 419100"/>
                <a:gd name="connsiteX42" fmla="*/ 845579 w 5032666"/>
                <a:gd name="connsiteY42" fmla="*/ 0 h 419100"/>
                <a:gd name="connsiteX43" fmla="*/ 852999 w 5032666"/>
                <a:gd name="connsiteY43" fmla="*/ 0 h 419100"/>
                <a:gd name="connsiteX44" fmla="*/ 866776 w 5032666"/>
                <a:gd name="connsiteY44" fmla="*/ 0 h 419100"/>
                <a:gd name="connsiteX45" fmla="*/ 870687 w 5032666"/>
                <a:gd name="connsiteY45" fmla="*/ 0 h 419100"/>
                <a:gd name="connsiteX46" fmla="*/ 874196 w 5032666"/>
                <a:gd name="connsiteY46" fmla="*/ 0 h 419100"/>
                <a:gd name="connsiteX47" fmla="*/ 891884 w 5032666"/>
                <a:gd name="connsiteY47" fmla="*/ 0 h 419100"/>
                <a:gd name="connsiteX48" fmla="*/ 902282 w 5032666"/>
                <a:gd name="connsiteY48" fmla="*/ 0 h 419100"/>
                <a:gd name="connsiteX49" fmla="*/ 916654 w 5032666"/>
                <a:gd name="connsiteY49" fmla="*/ 0 h 419100"/>
                <a:gd name="connsiteX50" fmla="*/ 923479 w 5032666"/>
                <a:gd name="connsiteY50" fmla="*/ 0 h 419100"/>
                <a:gd name="connsiteX51" fmla="*/ 927390 w 5032666"/>
                <a:gd name="connsiteY51" fmla="*/ 0 h 419100"/>
                <a:gd name="connsiteX52" fmla="*/ 937851 w 5032666"/>
                <a:gd name="connsiteY52" fmla="*/ 0 h 419100"/>
                <a:gd name="connsiteX53" fmla="*/ 948587 w 5032666"/>
                <a:gd name="connsiteY53" fmla="*/ 0 h 419100"/>
                <a:gd name="connsiteX54" fmla="*/ 959880 w 5032666"/>
                <a:gd name="connsiteY54" fmla="*/ 0 h 419100"/>
                <a:gd name="connsiteX55" fmla="*/ 965937 w 5032666"/>
                <a:gd name="connsiteY55" fmla="*/ 0 h 419100"/>
                <a:gd name="connsiteX56" fmla="*/ 973357 w 5032666"/>
                <a:gd name="connsiteY56" fmla="*/ 0 h 419100"/>
                <a:gd name="connsiteX57" fmla="*/ 987134 w 5032666"/>
                <a:gd name="connsiteY57" fmla="*/ 0 h 419100"/>
                <a:gd name="connsiteX58" fmla="*/ 994554 w 5032666"/>
                <a:gd name="connsiteY58" fmla="*/ 0 h 419100"/>
                <a:gd name="connsiteX59" fmla="*/ 1005847 w 5032666"/>
                <a:gd name="connsiteY59" fmla="*/ 0 h 419100"/>
                <a:gd name="connsiteX60" fmla="*/ 1016583 w 5032666"/>
                <a:gd name="connsiteY60" fmla="*/ 0 h 419100"/>
                <a:gd name="connsiteX61" fmla="*/ 1022640 w 5032666"/>
                <a:gd name="connsiteY61" fmla="*/ 0 h 419100"/>
                <a:gd name="connsiteX62" fmla="*/ 1043837 w 5032666"/>
                <a:gd name="connsiteY62" fmla="*/ 0 h 419100"/>
                <a:gd name="connsiteX63" fmla="*/ 1055130 w 5032666"/>
                <a:gd name="connsiteY63" fmla="*/ 0 h 419100"/>
                <a:gd name="connsiteX64" fmla="*/ 1062550 w 5032666"/>
                <a:gd name="connsiteY64" fmla="*/ 0 h 419100"/>
                <a:gd name="connsiteX65" fmla="*/ 1080238 w 5032666"/>
                <a:gd name="connsiteY65" fmla="*/ 0 h 419100"/>
                <a:gd name="connsiteX66" fmla="*/ 1111833 w 5032666"/>
                <a:gd name="connsiteY66" fmla="*/ 0 h 419100"/>
                <a:gd name="connsiteX67" fmla="*/ 1126205 w 5032666"/>
                <a:gd name="connsiteY67" fmla="*/ 0 h 419100"/>
                <a:gd name="connsiteX68" fmla="*/ 1136941 w 5032666"/>
                <a:gd name="connsiteY68" fmla="*/ 0 h 419100"/>
                <a:gd name="connsiteX69" fmla="*/ 1175488 w 5032666"/>
                <a:gd name="connsiteY69" fmla="*/ 0 h 419100"/>
                <a:gd name="connsiteX70" fmla="*/ 1182908 w 5032666"/>
                <a:gd name="connsiteY70" fmla="*/ 0 h 419100"/>
                <a:gd name="connsiteX71" fmla="*/ 1207529 w 5032666"/>
                <a:gd name="connsiteY71" fmla="*/ 0 h 419100"/>
                <a:gd name="connsiteX72" fmla="*/ 1232191 w 5032666"/>
                <a:gd name="connsiteY72" fmla="*/ 0 h 419100"/>
                <a:gd name="connsiteX73" fmla="*/ 1253496 w 5032666"/>
                <a:gd name="connsiteY73" fmla="*/ 0 h 419100"/>
                <a:gd name="connsiteX74" fmla="*/ 1264232 w 5032666"/>
                <a:gd name="connsiteY74" fmla="*/ 0 h 419100"/>
                <a:gd name="connsiteX75" fmla="*/ 1302779 w 5032666"/>
                <a:gd name="connsiteY75" fmla="*/ 0 h 419100"/>
                <a:gd name="connsiteX76" fmla="*/ 1310199 w 5032666"/>
                <a:gd name="connsiteY76" fmla="*/ 0 h 419100"/>
                <a:gd name="connsiteX77" fmla="*/ 1327887 w 5032666"/>
                <a:gd name="connsiteY77" fmla="*/ 0 h 419100"/>
                <a:gd name="connsiteX78" fmla="*/ 1359482 w 5032666"/>
                <a:gd name="connsiteY78" fmla="*/ 0 h 419100"/>
                <a:gd name="connsiteX79" fmla="*/ 1373854 w 5032666"/>
                <a:gd name="connsiteY79" fmla="*/ 0 h 419100"/>
                <a:gd name="connsiteX80" fmla="*/ 1384590 w 5032666"/>
                <a:gd name="connsiteY80" fmla="*/ 0 h 419100"/>
                <a:gd name="connsiteX81" fmla="*/ 1417080 w 5032666"/>
                <a:gd name="connsiteY81" fmla="*/ 0 h 419100"/>
                <a:gd name="connsiteX82" fmla="*/ 1423137 w 5032666"/>
                <a:gd name="connsiteY82" fmla="*/ 0 h 419100"/>
                <a:gd name="connsiteX83" fmla="*/ 1430557 w 5032666"/>
                <a:gd name="connsiteY83" fmla="*/ 0 h 419100"/>
                <a:gd name="connsiteX84" fmla="*/ 1463047 w 5032666"/>
                <a:gd name="connsiteY84" fmla="*/ 0 h 419100"/>
                <a:gd name="connsiteX85" fmla="*/ 1473783 w 5032666"/>
                <a:gd name="connsiteY85" fmla="*/ 0 h 419100"/>
                <a:gd name="connsiteX86" fmla="*/ 1479840 w 5032666"/>
                <a:gd name="connsiteY86" fmla="*/ 0 h 419100"/>
                <a:gd name="connsiteX87" fmla="*/ 1495425 w 5032666"/>
                <a:gd name="connsiteY87" fmla="*/ 0 h 419100"/>
                <a:gd name="connsiteX88" fmla="*/ 1512330 w 5032666"/>
                <a:gd name="connsiteY88" fmla="*/ 0 h 419100"/>
                <a:gd name="connsiteX89" fmla="*/ 1519750 w 5032666"/>
                <a:gd name="connsiteY89" fmla="*/ 0 h 419100"/>
                <a:gd name="connsiteX90" fmla="*/ 1537438 w 5032666"/>
                <a:gd name="connsiteY90" fmla="*/ 0 h 419100"/>
                <a:gd name="connsiteX91" fmla="*/ 1541392 w 5032666"/>
                <a:gd name="connsiteY91" fmla="*/ 0 h 419100"/>
                <a:gd name="connsiteX92" fmla="*/ 1552128 w 5032666"/>
                <a:gd name="connsiteY92" fmla="*/ 0 h 419100"/>
                <a:gd name="connsiteX93" fmla="*/ 1569033 w 5032666"/>
                <a:gd name="connsiteY93" fmla="*/ 0 h 419100"/>
                <a:gd name="connsiteX94" fmla="*/ 1583405 w 5032666"/>
                <a:gd name="connsiteY94" fmla="*/ 0 h 419100"/>
                <a:gd name="connsiteX95" fmla="*/ 1590675 w 5032666"/>
                <a:gd name="connsiteY95" fmla="*/ 0 h 419100"/>
                <a:gd name="connsiteX96" fmla="*/ 1594141 w 5032666"/>
                <a:gd name="connsiteY96" fmla="*/ 0 h 419100"/>
                <a:gd name="connsiteX97" fmla="*/ 1598095 w 5032666"/>
                <a:gd name="connsiteY97" fmla="*/ 0 h 419100"/>
                <a:gd name="connsiteX98" fmla="*/ 1615783 w 5032666"/>
                <a:gd name="connsiteY98" fmla="*/ 0 h 419100"/>
                <a:gd name="connsiteX99" fmla="*/ 1632688 w 5032666"/>
                <a:gd name="connsiteY99" fmla="*/ 0 h 419100"/>
                <a:gd name="connsiteX100" fmla="*/ 1640108 w 5032666"/>
                <a:gd name="connsiteY100" fmla="*/ 0 h 419100"/>
                <a:gd name="connsiteX101" fmla="*/ 1647378 w 5032666"/>
                <a:gd name="connsiteY101" fmla="*/ 0 h 419100"/>
                <a:gd name="connsiteX102" fmla="*/ 1661750 w 5032666"/>
                <a:gd name="connsiteY102" fmla="*/ 0 h 419100"/>
                <a:gd name="connsiteX103" fmla="*/ 1672486 w 5032666"/>
                <a:gd name="connsiteY103" fmla="*/ 0 h 419100"/>
                <a:gd name="connsiteX104" fmla="*/ 1689391 w 5032666"/>
                <a:gd name="connsiteY104" fmla="*/ 0 h 419100"/>
                <a:gd name="connsiteX105" fmla="*/ 1704976 w 5032666"/>
                <a:gd name="connsiteY105" fmla="*/ 0 h 419100"/>
                <a:gd name="connsiteX106" fmla="*/ 1711033 w 5032666"/>
                <a:gd name="connsiteY106" fmla="*/ 0 h 419100"/>
                <a:gd name="connsiteX107" fmla="*/ 1718453 w 5032666"/>
                <a:gd name="connsiteY107" fmla="*/ 0 h 419100"/>
                <a:gd name="connsiteX108" fmla="*/ 1750943 w 5032666"/>
                <a:gd name="connsiteY108" fmla="*/ 0 h 419100"/>
                <a:gd name="connsiteX109" fmla="*/ 1761679 w 5032666"/>
                <a:gd name="connsiteY109" fmla="*/ 0 h 419100"/>
                <a:gd name="connsiteX110" fmla="*/ 1767736 w 5032666"/>
                <a:gd name="connsiteY110" fmla="*/ 0 h 419100"/>
                <a:gd name="connsiteX111" fmla="*/ 1800226 w 5032666"/>
                <a:gd name="connsiteY111" fmla="*/ 0 h 419100"/>
                <a:gd name="connsiteX112" fmla="*/ 1807646 w 5032666"/>
                <a:gd name="connsiteY112" fmla="*/ 0 h 419100"/>
                <a:gd name="connsiteX113" fmla="*/ 1825334 w 5032666"/>
                <a:gd name="connsiteY113" fmla="*/ 0 h 419100"/>
                <a:gd name="connsiteX114" fmla="*/ 1856929 w 5032666"/>
                <a:gd name="connsiteY114" fmla="*/ 0 h 419100"/>
                <a:gd name="connsiteX115" fmla="*/ 1871301 w 5032666"/>
                <a:gd name="connsiteY115" fmla="*/ 0 h 419100"/>
                <a:gd name="connsiteX116" fmla="*/ 1882037 w 5032666"/>
                <a:gd name="connsiteY116" fmla="*/ 0 h 419100"/>
                <a:gd name="connsiteX117" fmla="*/ 1920584 w 5032666"/>
                <a:gd name="connsiteY117" fmla="*/ 0 h 419100"/>
                <a:gd name="connsiteX118" fmla="*/ 1928004 w 5032666"/>
                <a:gd name="connsiteY118" fmla="*/ 0 h 419100"/>
                <a:gd name="connsiteX119" fmla="*/ 1952625 w 5032666"/>
                <a:gd name="connsiteY119" fmla="*/ 0 h 419100"/>
                <a:gd name="connsiteX120" fmla="*/ 1977287 w 5032666"/>
                <a:gd name="connsiteY120" fmla="*/ 0 h 419100"/>
                <a:gd name="connsiteX121" fmla="*/ 1998592 w 5032666"/>
                <a:gd name="connsiteY121" fmla="*/ 0 h 419100"/>
                <a:gd name="connsiteX122" fmla="*/ 2009328 w 5032666"/>
                <a:gd name="connsiteY122" fmla="*/ 0 h 419100"/>
                <a:gd name="connsiteX123" fmla="*/ 2047875 w 5032666"/>
                <a:gd name="connsiteY123" fmla="*/ 0 h 419100"/>
                <a:gd name="connsiteX124" fmla="*/ 2055295 w 5032666"/>
                <a:gd name="connsiteY124" fmla="*/ 0 h 419100"/>
                <a:gd name="connsiteX125" fmla="*/ 2057400 w 5032666"/>
                <a:gd name="connsiteY125" fmla="*/ 0 h 419100"/>
                <a:gd name="connsiteX126" fmla="*/ 2072983 w 5032666"/>
                <a:gd name="connsiteY126" fmla="*/ 0 h 419100"/>
                <a:gd name="connsiteX127" fmla="*/ 2103367 w 5032666"/>
                <a:gd name="connsiteY127" fmla="*/ 0 h 419100"/>
                <a:gd name="connsiteX128" fmla="*/ 2104578 w 5032666"/>
                <a:gd name="connsiteY128" fmla="*/ 0 h 419100"/>
                <a:gd name="connsiteX129" fmla="*/ 2114103 w 5032666"/>
                <a:gd name="connsiteY129" fmla="*/ 0 h 419100"/>
                <a:gd name="connsiteX130" fmla="*/ 2118950 w 5032666"/>
                <a:gd name="connsiteY130" fmla="*/ 0 h 419100"/>
                <a:gd name="connsiteX131" fmla="*/ 2129686 w 5032666"/>
                <a:gd name="connsiteY131" fmla="*/ 0 h 419100"/>
                <a:gd name="connsiteX132" fmla="*/ 2140979 w 5032666"/>
                <a:gd name="connsiteY132" fmla="*/ 0 h 419100"/>
                <a:gd name="connsiteX133" fmla="*/ 2152650 w 5032666"/>
                <a:gd name="connsiteY133" fmla="*/ 0 h 419100"/>
                <a:gd name="connsiteX134" fmla="*/ 2160070 w 5032666"/>
                <a:gd name="connsiteY134" fmla="*/ 0 h 419100"/>
                <a:gd name="connsiteX135" fmla="*/ 2162176 w 5032666"/>
                <a:gd name="connsiteY135" fmla="*/ 0 h 419100"/>
                <a:gd name="connsiteX136" fmla="*/ 2168233 w 5032666"/>
                <a:gd name="connsiteY136" fmla="*/ 0 h 419100"/>
                <a:gd name="connsiteX137" fmla="*/ 2175653 w 5032666"/>
                <a:gd name="connsiteY137" fmla="*/ 0 h 419100"/>
                <a:gd name="connsiteX138" fmla="*/ 2177758 w 5032666"/>
                <a:gd name="connsiteY138" fmla="*/ 0 h 419100"/>
                <a:gd name="connsiteX139" fmla="*/ 2186946 w 5032666"/>
                <a:gd name="connsiteY139" fmla="*/ 0 h 419100"/>
                <a:gd name="connsiteX140" fmla="*/ 2197682 w 5032666"/>
                <a:gd name="connsiteY140" fmla="*/ 0 h 419100"/>
                <a:gd name="connsiteX141" fmla="*/ 2208143 w 5032666"/>
                <a:gd name="connsiteY141" fmla="*/ 0 h 419100"/>
                <a:gd name="connsiteX142" fmla="*/ 2209353 w 5032666"/>
                <a:gd name="connsiteY142" fmla="*/ 0 h 419100"/>
                <a:gd name="connsiteX143" fmla="*/ 2218879 w 5032666"/>
                <a:gd name="connsiteY143" fmla="*/ 0 h 419100"/>
                <a:gd name="connsiteX144" fmla="*/ 2223725 w 5032666"/>
                <a:gd name="connsiteY144" fmla="*/ 0 h 419100"/>
                <a:gd name="connsiteX145" fmla="*/ 2224936 w 5032666"/>
                <a:gd name="connsiteY145" fmla="*/ 0 h 419100"/>
                <a:gd name="connsiteX146" fmla="*/ 2234461 w 5032666"/>
                <a:gd name="connsiteY146" fmla="*/ 0 h 419100"/>
                <a:gd name="connsiteX147" fmla="*/ 2236229 w 5032666"/>
                <a:gd name="connsiteY147" fmla="*/ 0 h 419100"/>
                <a:gd name="connsiteX148" fmla="*/ 2243649 w 5032666"/>
                <a:gd name="connsiteY148" fmla="*/ 0 h 419100"/>
                <a:gd name="connsiteX149" fmla="*/ 2257426 w 5032666"/>
                <a:gd name="connsiteY149" fmla="*/ 0 h 419100"/>
                <a:gd name="connsiteX150" fmla="*/ 2261337 w 5032666"/>
                <a:gd name="connsiteY150" fmla="*/ 0 h 419100"/>
                <a:gd name="connsiteX151" fmla="*/ 2264846 w 5032666"/>
                <a:gd name="connsiteY151" fmla="*/ 0 h 419100"/>
                <a:gd name="connsiteX152" fmla="*/ 2266951 w 5032666"/>
                <a:gd name="connsiteY152" fmla="*/ 0 h 419100"/>
                <a:gd name="connsiteX153" fmla="*/ 2273008 w 5032666"/>
                <a:gd name="connsiteY153" fmla="*/ 0 h 419100"/>
                <a:gd name="connsiteX154" fmla="*/ 2280428 w 5032666"/>
                <a:gd name="connsiteY154" fmla="*/ 0 h 419100"/>
                <a:gd name="connsiteX155" fmla="*/ 2282534 w 5032666"/>
                <a:gd name="connsiteY155" fmla="*/ 0 h 419100"/>
                <a:gd name="connsiteX156" fmla="*/ 2292932 w 5032666"/>
                <a:gd name="connsiteY156" fmla="*/ 0 h 419100"/>
                <a:gd name="connsiteX157" fmla="*/ 2307304 w 5032666"/>
                <a:gd name="connsiteY157" fmla="*/ 0 h 419100"/>
                <a:gd name="connsiteX158" fmla="*/ 2312918 w 5032666"/>
                <a:gd name="connsiteY158" fmla="*/ 0 h 419100"/>
                <a:gd name="connsiteX159" fmla="*/ 2314129 w 5032666"/>
                <a:gd name="connsiteY159" fmla="*/ 0 h 419100"/>
                <a:gd name="connsiteX160" fmla="*/ 2318040 w 5032666"/>
                <a:gd name="connsiteY160" fmla="*/ 0 h 419100"/>
                <a:gd name="connsiteX161" fmla="*/ 2323654 w 5032666"/>
                <a:gd name="connsiteY161" fmla="*/ 0 h 419100"/>
                <a:gd name="connsiteX162" fmla="*/ 2328501 w 5032666"/>
                <a:gd name="connsiteY162" fmla="*/ 0 h 419100"/>
                <a:gd name="connsiteX163" fmla="*/ 2329711 w 5032666"/>
                <a:gd name="connsiteY163" fmla="*/ 0 h 419100"/>
                <a:gd name="connsiteX164" fmla="*/ 2339237 w 5032666"/>
                <a:gd name="connsiteY164" fmla="*/ 0 h 419100"/>
                <a:gd name="connsiteX165" fmla="*/ 2350530 w 5032666"/>
                <a:gd name="connsiteY165" fmla="*/ 0 h 419100"/>
                <a:gd name="connsiteX166" fmla="*/ 2356587 w 5032666"/>
                <a:gd name="connsiteY166" fmla="*/ 0 h 419100"/>
                <a:gd name="connsiteX167" fmla="*/ 2362201 w 5032666"/>
                <a:gd name="connsiteY167" fmla="*/ 0 h 419100"/>
                <a:gd name="connsiteX168" fmla="*/ 2364007 w 5032666"/>
                <a:gd name="connsiteY168" fmla="*/ 0 h 419100"/>
                <a:gd name="connsiteX169" fmla="*/ 2369621 w 5032666"/>
                <a:gd name="connsiteY169" fmla="*/ 0 h 419100"/>
                <a:gd name="connsiteX170" fmla="*/ 2377784 w 5032666"/>
                <a:gd name="connsiteY170" fmla="*/ 0 h 419100"/>
                <a:gd name="connsiteX171" fmla="*/ 2385204 w 5032666"/>
                <a:gd name="connsiteY171" fmla="*/ 0 h 419100"/>
                <a:gd name="connsiteX172" fmla="*/ 2387309 w 5032666"/>
                <a:gd name="connsiteY172" fmla="*/ 0 h 419100"/>
                <a:gd name="connsiteX173" fmla="*/ 2396497 w 5032666"/>
                <a:gd name="connsiteY173" fmla="*/ 0 h 419100"/>
                <a:gd name="connsiteX174" fmla="*/ 2407233 w 5032666"/>
                <a:gd name="connsiteY174" fmla="*/ 0 h 419100"/>
                <a:gd name="connsiteX175" fmla="*/ 2413290 w 5032666"/>
                <a:gd name="connsiteY175" fmla="*/ 0 h 419100"/>
                <a:gd name="connsiteX176" fmla="*/ 2418904 w 5032666"/>
                <a:gd name="connsiteY176" fmla="*/ 0 h 419100"/>
                <a:gd name="connsiteX177" fmla="*/ 2433276 w 5032666"/>
                <a:gd name="connsiteY177" fmla="*/ 0 h 419100"/>
                <a:gd name="connsiteX178" fmla="*/ 2434487 w 5032666"/>
                <a:gd name="connsiteY178" fmla="*/ 0 h 419100"/>
                <a:gd name="connsiteX179" fmla="*/ 2444012 w 5032666"/>
                <a:gd name="connsiteY179" fmla="*/ 0 h 419100"/>
                <a:gd name="connsiteX180" fmla="*/ 2445780 w 5032666"/>
                <a:gd name="connsiteY180" fmla="*/ 0 h 419100"/>
                <a:gd name="connsiteX181" fmla="*/ 2453200 w 5032666"/>
                <a:gd name="connsiteY181" fmla="*/ 0 h 419100"/>
                <a:gd name="connsiteX182" fmla="*/ 2470888 w 5032666"/>
                <a:gd name="connsiteY182" fmla="*/ 0 h 419100"/>
                <a:gd name="connsiteX183" fmla="*/ 2482559 w 5032666"/>
                <a:gd name="connsiteY183" fmla="*/ 0 h 419100"/>
                <a:gd name="connsiteX184" fmla="*/ 2489979 w 5032666"/>
                <a:gd name="connsiteY184" fmla="*/ 0 h 419100"/>
                <a:gd name="connsiteX185" fmla="*/ 2502483 w 5032666"/>
                <a:gd name="connsiteY185" fmla="*/ 0 h 419100"/>
                <a:gd name="connsiteX186" fmla="*/ 2514600 w 5032666"/>
                <a:gd name="connsiteY186" fmla="*/ 0 h 419100"/>
                <a:gd name="connsiteX187" fmla="*/ 2516855 w 5032666"/>
                <a:gd name="connsiteY187" fmla="*/ 0 h 419100"/>
                <a:gd name="connsiteX188" fmla="*/ 2527591 w 5032666"/>
                <a:gd name="connsiteY188" fmla="*/ 0 h 419100"/>
                <a:gd name="connsiteX189" fmla="*/ 2539262 w 5032666"/>
                <a:gd name="connsiteY189" fmla="*/ 0 h 419100"/>
                <a:gd name="connsiteX190" fmla="*/ 2560567 w 5032666"/>
                <a:gd name="connsiteY190" fmla="*/ 0 h 419100"/>
                <a:gd name="connsiteX191" fmla="*/ 2566138 w 5032666"/>
                <a:gd name="connsiteY191" fmla="*/ 0 h 419100"/>
                <a:gd name="connsiteX192" fmla="*/ 2571303 w 5032666"/>
                <a:gd name="connsiteY192" fmla="*/ 0 h 419100"/>
                <a:gd name="connsiteX193" fmla="*/ 2573558 w 5032666"/>
                <a:gd name="connsiteY193" fmla="*/ 0 h 419100"/>
                <a:gd name="connsiteX194" fmla="*/ 2598179 w 5032666"/>
                <a:gd name="connsiteY194" fmla="*/ 0 h 419100"/>
                <a:gd name="connsiteX195" fmla="*/ 2609850 w 5032666"/>
                <a:gd name="connsiteY195" fmla="*/ 0 h 419100"/>
                <a:gd name="connsiteX196" fmla="*/ 2617270 w 5032666"/>
                <a:gd name="connsiteY196" fmla="*/ 0 h 419100"/>
                <a:gd name="connsiteX197" fmla="*/ 2622841 w 5032666"/>
                <a:gd name="connsiteY197" fmla="*/ 0 h 419100"/>
                <a:gd name="connsiteX198" fmla="*/ 2634958 w 5032666"/>
                <a:gd name="connsiteY198" fmla="*/ 0 h 419100"/>
                <a:gd name="connsiteX199" fmla="*/ 2644146 w 5032666"/>
                <a:gd name="connsiteY199" fmla="*/ 0 h 419100"/>
                <a:gd name="connsiteX200" fmla="*/ 2654882 w 5032666"/>
                <a:gd name="connsiteY200" fmla="*/ 0 h 419100"/>
                <a:gd name="connsiteX201" fmla="*/ 2666553 w 5032666"/>
                <a:gd name="connsiteY201" fmla="*/ 0 h 419100"/>
                <a:gd name="connsiteX202" fmla="*/ 2680925 w 5032666"/>
                <a:gd name="connsiteY202" fmla="*/ 0 h 419100"/>
                <a:gd name="connsiteX203" fmla="*/ 2691661 w 5032666"/>
                <a:gd name="connsiteY203" fmla="*/ 0 h 419100"/>
                <a:gd name="connsiteX204" fmla="*/ 2693429 w 5032666"/>
                <a:gd name="connsiteY204" fmla="*/ 0 h 419100"/>
                <a:gd name="connsiteX205" fmla="*/ 2700849 w 5032666"/>
                <a:gd name="connsiteY205" fmla="*/ 0 h 419100"/>
                <a:gd name="connsiteX206" fmla="*/ 2702954 w 5032666"/>
                <a:gd name="connsiteY206" fmla="*/ 0 h 419100"/>
                <a:gd name="connsiteX207" fmla="*/ 2718537 w 5032666"/>
                <a:gd name="connsiteY207" fmla="*/ 0 h 419100"/>
                <a:gd name="connsiteX208" fmla="*/ 2724151 w 5032666"/>
                <a:gd name="connsiteY208" fmla="*/ 0 h 419100"/>
                <a:gd name="connsiteX209" fmla="*/ 2730208 w 5032666"/>
                <a:gd name="connsiteY209" fmla="*/ 0 h 419100"/>
                <a:gd name="connsiteX210" fmla="*/ 2737628 w 5032666"/>
                <a:gd name="connsiteY210" fmla="*/ 0 h 419100"/>
                <a:gd name="connsiteX211" fmla="*/ 2748921 w 5032666"/>
                <a:gd name="connsiteY211" fmla="*/ 0 h 419100"/>
                <a:gd name="connsiteX212" fmla="*/ 2750132 w 5032666"/>
                <a:gd name="connsiteY212" fmla="*/ 0 h 419100"/>
                <a:gd name="connsiteX213" fmla="*/ 2759657 w 5032666"/>
                <a:gd name="connsiteY213" fmla="*/ 0 h 419100"/>
                <a:gd name="connsiteX214" fmla="*/ 2764504 w 5032666"/>
                <a:gd name="connsiteY214" fmla="*/ 0 h 419100"/>
                <a:gd name="connsiteX215" fmla="*/ 2770118 w 5032666"/>
                <a:gd name="connsiteY215" fmla="*/ 0 h 419100"/>
                <a:gd name="connsiteX216" fmla="*/ 2775240 w 5032666"/>
                <a:gd name="connsiteY216" fmla="*/ 0 h 419100"/>
                <a:gd name="connsiteX217" fmla="*/ 2780854 w 5032666"/>
                <a:gd name="connsiteY217" fmla="*/ 0 h 419100"/>
                <a:gd name="connsiteX218" fmla="*/ 2786911 w 5032666"/>
                <a:gd name="connsiteY218" fmla="*/ 0 h 419100"/>
                <a:gd name="connsiteX219" fmla="*/ 2798204 w 5032666"/>
                <a:gd name="connsiteY219" fmla="*/ 0 h 419100"/>
                <a:gd name="connsiteX220" fmla="*/ 2805624 w 5032666"/>
                <a:gd name="connsiteY220" fmla="*/ 0 h 419100"/>
                <a:gd name="connsiteX221" fmla="*/ 2807730 w 5032666"/>
                <a:gd name="connsiteY221" fmla="*/ 0 h 419100"/>
                <a:gd name="connsiteX222" fmla="*/ 2813787 w 5032666"/>
                <a:gd name="connsiteY222" fmla="*/ 0 h 419100"/>
                <a:gd name="connsiteX223" fmla="*/ 2819401 w 5032666"/>
                <a:gd name="connsiteY223" fmla="*/ 0 h 419100"/>
                <a:gd name="connsiteX224" fmla="*/ 2821207 w 5032666"/>
                <a:gd name="connsiteY224" fmla="*/ 0 h 419100"/>
                <a:gd name="connsiteX225" fmla="*/ 2823312 w 5032666"/>
                <a:gd name="connsiteY225" fmla="*/ 0 h 419100"/>
                <a:gd name="connsiteX226" fmla="*/ 2826821 w 5032666"/>
                <a:gd name="connsiteY226" fmla="*/ 0 h 419100"/>
                <a:gd name="connsiteX227" fmla="*/ 2844509 w 5032666"/>
                <a:gd name="connsiteY227" fmla="*/ 0 h 419100"/>
                <a:gd name="connsiteX228" fmla="*/ 2853697 w 5032666"/>
                <a:gd name="connsiteY228" fmla="*/ 0 h 419100"/>
                <a:gd name="connsiteX229" fmla="*/ 2854907 w 5032666"/>
                <a:gd name="connsiteY229" fmla="*/ 0 h 419100"/>
                <a:gd name="connsiteX230" fmla="*/ 2864433 w 5032666"/>
                <a:gd name="connsiteY230" fmla="*/ 0 h 419100"/>
                <a:gd name="connsiteX231" fmla="*/ 2869279 w 5032666"/>
                <a:gd name="connsiteY231" fmla="*/ 0 h 419100"/>
                <a:gd name="connsiteX232" fmla="*/ 2870490 w 5032666"/>
                <a:gd name="connsiteY232" fmla="*/ 0 h 419100"/>
                <a:gd name="connsiteX233" fmla="*/ 2876104 w 5032666"/>
                <a:gd name="connsiteY233" fmla="*/ 0 h 419100"/>
                <a:gd name="connsiteX234" fmla="*/ 2880015 w 5032666"/>
                <a:gd name="connsiteY234" fmla="*/ 0 h 419100"/>
                <a:gd name="connsiteX235" fmla="*/ 2890476 w 5032666"/>
                <a:gd name="connsiteY235" fmla="*/ 0 h 419100"/>
                <a:gd name="connsiteX236" fmla="*/ 2901212 w 5032666"/>
                <a:gd name="connsiteY236" fmla="*/ 0 h 419100"/>
                <a:gd name="connsiteX237" fmla="*/ 2902980 w 5032666"/>
                <a:gd name="connsiteY237" fmla="*/ 0 h 419100"/>
                <a:gd name="connsiteX238" fmla="*/ 2910400 w 5032666"/>
                <a:gd name="connsiteY238" fmla="*/ 0 h 419100"/>
                <a:gd name="connsiteX239" fmla="*/ 2912505 w 5032666"/>
                <a:gd name="connsiteY239" fmla="*/ 0 h 419100"/>
                <a:gd name="connsiteX240" fmla="*/ 2918562 w 5032666"/>
                <a:gd name="connsiteY240" fmla="*/ 0 h 419100"/>
                <a:gd name="connsiteX241" fmla="*/ 2925982 w 5032666"/>
                <a:gd name="connsiteY241" fmla="*/ 0 h 419100"/>
                <a:gd name="connsiteX242" fmla="*/ 2928088 w 5032666"/>
                <a:gd name="connsiteY242" fmla="*/ 0 h 419100"/>
                <a:gd name="connsiteX243" fmla="*/ 2939759 w 5032666"/>
                <a:gd name="connsiteY243" fmla="*/ 0 h 419100"/>
                <a:gd name="connsiteX244" fmla="*/ 2947179 w 5032666"/>
                <a:gd name="connsiteY244" fmla="*/ 0 h 419100"/>
                <a:gd name="connsiteX245" fmla="*/ 2958472 w 5032666"/>
                <a:gd name="connsiteY245" fmla="*/ 0 h 419100"/>
                <a:gd name="connsiteX246" fmla="*/ 2959683 w 5032666"/>
                <a:gd name="connsiteY246" fmla="*/ 0 h 419100"/>
                <a:gd name="connsiteX247" fmla="*/ 2969208 w 5032666"/>
                <a:gd name="connsiteY247" fmla="*/ 0 h 419100"/>
                <a:gd name="connsiteX248" fmla="*/ 2974055 w 5032666"/>
                <a:gd name="connsiteY248" fmla="*/ 0 h 419100"/>
                <a:gd name="connsiteX249" fmla="*/ 2975265 w 5032666"/>
                <a:gd name="connsiteY249" fmla="*/ 0 h 419100"/>
                <a:gd name="connsiteX250" fmla="*/ 2984791 w 5032666"/>
                <a:gd name="connsiteY250" fmla="*/ 0 h 419100"/>
                <a:gd name="connsiteX251" fmla="*/ 2996462 w 5032666"/>
                <a:gd name="connsiteY251" fmla="*/ 0 h 419100"/>
                <a:gd name="connsiteX252" fmla="*/ 3007755 w 5032666"/>
                <a:gd name="connsiteY252" fmla="*/ 0 h 419100"/>
                <a:gd name="connsiteX253" fmla="*/ 3015175 w 5032666"/>
                <a:gd name="connsiteY253" fmla="*/ 0 h 419100"/>
                <a:gd name="connsiteX254" fmla="*/ 3023338 w 5032666"/>
                <a:gd name="connsiteY254" fmla="*/ 0 h 419100"/>
                <a:gd name="connsiteX255" fmla="*/ 3030758 w 5032666"/>
                <a:gd name="connsiteY255" fmla="*/ 0 h 419100"/>
                <a:gd name="connsiteX256" fmla="*/ 3032863 w 5032666"/>
                <a:gd name="connsiteY256" fmla="*/ 0 h 419100"/>
                <a:gd name="connsiteX257" fmla="*/ 3064458 w 5032666"/>
                <a:gd name="connsiteY257" fmla="*/ 0 h 419100"/>
                <a:gd name="connsiteX258" fmla="*/ 3078830 w 5032666"/>
                <a:gd name="connsiteY258" fmla="*/ 0 h 419100"/>
                <a:gd name="connsiteX259" fmla="*/ 3080041 w 5032666"/>
                <a:gd name="connsiteY259" fmla="*/ 0 h 419100"/>
                <a:gd name="connsiteX260" fmla="*/ 3089566 w 5032666"/>
                <a:gd name="connsiteY260" fmla="*/ 0 h 419100"/>
                <a:gd name="connsiteX261" fmla="*/ 3128113 w 5032666"/>
                <a:gd name="connsiteY261" fmla="*/ 0 h 419100"/>
                <a:gd name="connsiteX262" fmla="*/ 3135533 w 5032666"/>
                <a:gd name="connsiteY262" fmla="*/ 0 h 419100"/>
                <a:gd name="connsiteX263" fmla="*/ 3160154 w 5032666"/>
                <a:gd name="connsiteY263" fmla="*/ 0 h 419100"/>
                <a:gd name="connsiteX264" fmla="*/ 3184816 w 5032666"/>
                <a:gd name="connsiteY264" fmla="*/ 0 h 419100"/>
                <a:gd name="connsiteX265" fmla="*/ 3206121 w 5032666"/>
                <a:gd name="connsiteY265" fmla="*/ 0 h 419100"/>
                <a:gd name="connsiteX266" fmla="*/ 3216857 w 5032666"/>
                <a:gd name="connsiteY266" fmla="*/ 0 h 419100"/>
                <a:gd name="connsiteX267" fmla="*/ 3255404 w 5032666"/>
                <a:gd name="connsiteY267" fmla="*/ 0 h 419100"/>
                <a:gd name="connsiteX268" fmla="*/ 3262824 w 5032666"/>
                <a:gd name="connsiteY268" fmla="*/ 0 h 419100"/>
                <a:gd name="connsiteX269" fmla="*/ 3280512 w 5032666"/>
                <a:gd name="connsiteY269" fmla="*/ 0 h 419100"/>
                <a:gd name="connsiteX270" fmla="*/ 3312107 w 5032666"/>
                <a:gd name="connsiteY270" fmla="*/ 0 h 419100"/>
                <a:gd name="connsiteX271" fmla="*/ 3326479 w 5032666"/>
                <a:gd name="connsiteY271" fmla="*/ 0 h 419100"/>
                <a:gd name="connsiteX272" fmla="*/ 3337215 w 5032666"/>
                <a:gd name="connsiteY272" fmla="*/ 0 h 419100"/>
                <a:gd name="connsiteX273" fmla="*/ 3369705 w 5032666"/>
                <a:gd name="connsiteY273" fmla="*/ 0 h 419100"/>
                <a:gd name="connsiteX274" fmla="*/ 3375762 w 5032666"/>
                <a:gd name="connsiteY274" fmla="*/ 0 h 419100"/>
                <a:gd name="connsiteX275" fmla="*/ 3383182 w 5032666"/>
                <a:gd name="connsiteY275" fmla="*/ 0 h 419100"/>
                <a:gd name="connsiteX276" fmla="*/ 3415672 w 5032666"/>
                <a:gd name="connsiteY276" fmla="*/ 0 h 419100"/>
                <a:gd name="connsiteX277" fmla="*/ 3426408 w 5032666"/>
                <a:gd name="connsiteY277" fmla="*/ 0 h 419100"/>
                <a:gd name="connsiteX278" fmla="*/ 3432465 w 5032666"/>
                <a:gd name="connsiteY278" fmla="*/ 0 h 419100"/>
                <a:gd name="connsiteX279" fmla="*/ 3448050 w 5032666"/>
                <a:gd name="connsiteY279" fmla="*/ 0 h 419100"/>
                <a:gd name="connsiteX280" fmla="*/ 3464955 w 5032666"/>
                <a:gd name="connsiteY280" fmla="*/ 0 h 419100"/>
                <a:gd name="connsiteX281" fmla="*/ 3472375 w 5032666"/>
                <a:gd name="connsiteY281" fmla="*/ 0 h 419100"/>
                <a:gd name="connsiteX282" fmla="*/ 3490063 w 5032666"/>
                <a:gd name="connsiteY282" fmla="*/ 0 h 419100"/>
                <a:gd name="connsiteX283" fmla="*/ 3494017 w 5032666"/>
                <a:gd name="connsiteY283" fmla="*/ 0 h 419100"/>
                <a:gd name="connsiteX284" fmla="*/ 3504753 w 5032666"/>
                <a:gd name="connsiteY284" fmla="*/ 0 h 419100"/>
                <a:gd name="connsiteX285" fmla="*/ 3521658 w 5032666"/>
                <a:gd name="connsiteY285" fmla="*/ 0 h 419100"/>
                <a:gd name="connsiteX286" fmla="*/ 3536030 w 5032666"/>
                <a:gd name="connsiteY286" fmla="*/ 0 h 419100"/>
                <a:gd name="connsiteX287" fmla="*/ 3543300 w 5032666"/>
                <a:gd name="connsiteY287" fmla="*/ 0 h 419100"/>
                <a:gd name="connsiteX288" fmla="*/ 3546766 w 5032666"/>
                <a:gd name="connsiteY288" fmla="*/ 0 h 419100"/>
                <a:gd name="connsiteX289" fmla="*/ 3550720 w 5032666"/>
                <a:gd name="connsiteY289" fmla="*/ 0 h 419100"/>
                <a:gd name="connsiteX290" fmla="*/ 3568408 w 5032666"/>
                <a:gd name="connsiteY290" fmla="*/ 0 h 419100"/>
                <a:gd name="connsiteX291" fmla="*/ 3585313 w 5032666"/>
                <a:gd name="connsiteY291" fmla="*/ 0 h 419100"/>
                <a:gd name="connsiteX292" fmla="*/ 3592733 w 5032666"/>
                <a:gd name="connsiteY292" fmla="*/ 0 h 419100"/>
                <a:gd name="connsiteX293" fmla="*/ 3600003 w 5032666"/>
                <a:gd name="connsiteY293" fmla="*/ 0 h 419100"/>
                <a:gd name="connsiteX294" fmla="*/ 3614375 w 5032666"/>
                <a:gd name="connsiteY294" fmla="*/ 0 h 419100"/>
                <a:gd name="connsiteX295" fmla="*/ 3625111 w 5032666"/>
                <a:gd name="connsiteY295" fmla="*/ 0 h 419100"/>
                <a:gd name="connsiteX296" fmla="*/ 3642016 w 5032666"/>
                <a:gd name="connsiteY296" fmla="*/ 0 h 419100"/>
                <a:gd name="connsiteX297" fmla="*/ 3657601 w 5032666"/>
                <a:gd name="connsiteY297" fmla="*/ 0 h 419100"/>
                <a:gd name="connsiteX298" fmla="*/ 3663658 w 5032666"/>
                <a:gd name="connsiteY298" fmla="*/ 0 h 419100"/>
                <a:gd name="connsiteX299" fmla="*/ 3671078 w 5032666"/>
                <a:gd name="connsiteY299" fmla="*/ 0 h 419100"/>
                <a:gd name="connsiteX300" fmla="*/ 3703568 w 5032666"/>
                <a:gd name="connsiteY300" fmla="*/ 0 h 419100"/>
                <a:gd name="connsiteX301" fmla="*/ 3714304 w 5032666"/>
                <a:gd name="connsiteY301" fmla="*/ 0 h 419100"/>
                <a:gd name="connsiteX302" fmla="*/ 3720361 w 5032666"/>
                <a:gd name="connsiteY302" fmla="*/ 0 h 419100"/>
                <a:gd name="connsiteX303" fmla="*/ 3752851 w 5032666"/>
                <a:gd name="connsiteY303" fmla="*/ 0 h 419100"/>
                <a:gd name="connsiteX304" fmla="*/ 3760271 w 5032666"/>
                <a:gd name="connsiteY304" fmla="*/ 0 h 419100"/>
                <a:gd name="connsiteX305" fmla="*/ 3777959 w 5032666"/>
                <a:gd name="connsiteY305" fmla="*/ 0 h 419100"/>
                <a:gd name="connsiteX306" fmla="*/ 3809554 w 5032666"/>
                <a:gd name="connsiteY306" fmla="*/ 0 h 419100"/>
                <a:gd name="connsiteX307" fmla="*/ 3823926 w 5032666"/>
                <a:gd name="connsiteY307" fmla="*/ 0 h 419100"/>
                <a:gd name="connsiteX308" fmla="*/ 3834662 w 5032666"/>
                <a:gd name="connsiteY308" fmla="*/ 0 h 419100"/>
                <a:gd name="connsiteX309" fmla="*/ 3873209 w 5032666"/>
                <a:gd name="connsiteY309" fmla="*/ 0 h 419100"/>
                <a:gd name="connsiteX310" fmla="*/ 3880629 w 5032666"/>
                <a:gd name="connsiteY310" fmla="*/ 0 h 419100"/>
                <a:gd name="connsiteX311" fmla="*/ 3905250 w 5032666"/>
                <a:gd name="connsiteY311" fmla="*/ 0 h 419100"/>
                <a:gd name="connsiteX312" fmla="*/ 3929912 w 5032666"/>
                <a:gd name="connsiteY312" fmla="*/ 0 h 419100"/>
                <a:gd name="connsiteX313" fmla="*/ 3951217 w 5032666"/>
                <a:gd name="connsiteY313" fmla="*/ 0 h 419100"/>
                <a:gd name="connsiteX314" fmla="*/ 3961953 w 5032666"/>
                <a:gd name="connsiteY314" fmla="*/ 0 h 419100"/>
                <a:gd name="connsiteX315" fmla="*/ 4000500 w 5032666"/>
                <a:gd name="connsiteY315" fmla="*/ 0 h 419100"/>
                <a:gd name="connsiteX316" fmla="*/ 4007920 w 5032666"/>
                <a:gd name="connsiteY316" fmla="*/ 0 h 419100"/>
                <a:gd name="connsiteX317" fmla="*/ 4025608 w 5032666"/>
                <a:gd name="connsiteY317" fmla="*/ 0 h 419100"/>
                <a:gd name="connsiteX318" fmla="*/ 4057203 w 5032666"/>
                <a:gd name="connsiteY318" fmla="*/ 0 h 419100"/>
                <a:gd name="connsiteX319" fmla="*/ 4071575 w 5032666"/>
                <a:gd name="connsiteY319" fmla="*/ 0 h 419100"/>
                <a:gd name="connsiteX320" fmla="*/ 4082311 w 5032666"/>
                <a:gd name="connsiteY320" fmla="*/ 0 h 419100"/>
                <a:gd name="connsiteX321" fmla="*/ 4093604 w 5032666"/>
                <a:gd name="connsiteY321" fmla="*/ 0 h 419100"/>
                <a:gd name="connsiteX322" fmla="*/ 4114801 w 5032666"/>
                <a:gd name="connsiteY322" fmla="*/ 0 h 419100"/>
                <a:gd name="connsiteX323" fmla="*/ 4120858 w 5032666"/>
                <a:gd name="connsiteY323" fmla="*/ 0 h 419100"/>
                <a:gd name="connsiteX324" fmla="*/ 4128278 w 5032666"/>
                <a:gd name="connsiteY324" fmla="*/ 0 h 419100"/>
                <a:gd name="connsiteX325" fmla="*/ 4139571 w 5032666"/>
                <a:gd name="connsiteY325" fmla="*/ 0 h 419100"/>
                <a:gd name="connsiteX326" fmla="*/ 4150307 w 5032666"/>
                <a:gd name="connsiteY326" fmla="*/ 0 h 419100"/>
                <a:gd name="connsiteX327" fmla="*/ 4160768 w 5032666"/>
                <a:gd name="connsiteY327" fmla="*/ 0 h 419100"/>
                <a:gd name="connsiteX328" fmla="*/ 4171504 w 5032666"/>
                <a:gd name="connsiteY328" fmla="*/ 0 h 419100"/>
                <a:gd name="connsiteX329" fmla="*/ 4177561 w 5032666"/>
                <a:gd name="connsiteY329" fmla="*/ 0 h 419100"/>
                <a:gd name="connsiteX330" fmla="*/ 4188854 w 5032666"/>
                <a:gd name="connsiteY330" fmla="*/ 0 h 419100"/>
                <a:gd name="connsiteX331" fmla="*/ 4196274 w 5032666"/>
                <a:gd name="connsiteY331" fmla="*/ 0 h 419100"/>
                <a:gd name="connsiteX332" fmla="*/ 4210051 w 5032666"/>
                <a:gd name="connsiteY332" fmla="*/ 0 h 419100"/>
                <a:gd name="connsiteX333" fmla="*/ 4213962 w 5032666"/>
                <a:gd name="connsiteY333" fmla="*/ 0 h 419100"/>
                <a:gd name="connsiteX334" fmla="*/ 4217471 w 5032666"/>
                <a:gd name="connsiteY334" fmla="*/ 0 h 419100"/>
                <a:gd name="connsiteX335" fmla="*/ 4235159 w 5032666"/>
                <a:gd name="connsiteY335" fmla="*/ 0 h 419100"/>
                <a:gd name="connsiteX336" fmla="*/ 4245557 w 5032666"/>
                <a:gd name="connsiteY336" fmla="*/ 0 h 419100"/>
                <a:gd name="connsiteX337" fmla="*/ 4259929 w 5032666"/>
                <a:gd name="connsiteY337" fmla="*/ 0 h 419100"/>
                <a:gd name="connsiteX338" fmla="*/ 4266754 w 5032666"/>
                <a:gd name="connsiteY338" fmla="*/ 0 h 419100"/>
                <a:gd name="connsiteX339" fmla="*/ 4270665 w 5032666"/>
                <a:gd name="connsiteY339" fmla="*/ 0 h 419100"/>
                <a:gd name="connsiteX340" fmla="*/ 4281126 w 5032666"/>
                <a:gd name="connsiteY340" fmla="*/ 0 h 419100"/>
                <a:gd name="connsiteX341" fmla="*/ 4291862 w 5032666"/>
                <a:gd name="connsiteY341" fmla="*/ 0 h 419100"/>
                <a:gd name="connsiteX342" fmla="*/ 4303155 w 5032666"/>
                <a:gd name="connsiteY342" fmla="*/ 0 h 419100"/>
                <a:gd name="connsiteX343" fmla="*/ 4309212 w 5032666"/>
                <a:gd name="connsiteY343" fmla="*/ 0 h 419100"/>
                <a:gd name="connsiteX344" fmla="*/ 4316632 w 5032666"/>
                <a:gd name="connsiteY344" fmla="*/ 0 h 419100"/>
                <a:gd name="connsiteX345" fmla="*/ 4330409 w 5032666"/>
                <a:gd name="connsiteY345" fmla="*/ 0 h 419100"/>
                <a:gd name="connsiteX346" fmla="*/ 4337829 w 5032666"/>
                <a:gd name="connsiteY346" fmla="*/ 0 h 419100"/>
                <a:gd name="connsiteX347" fmla="*/ 4349122 w 5032666"/>
                <a:gd name="connsiteY347" fmla="*/ 0 h 419100"/>
                <a:gd name="connsiteX348" fmla="*/ 4359858 w 5032666"/>
                <a:gd name="connsiteY348" fmla="*/ 0 h 419100"/>
                <a:gd name="connsiteX349" fmla="*/ 4365915 w 5032666"/>
                <a:gd name="connsiteY349" fmla="*/ 0 h 419100"/>
                <a:gd name="connsiteX350" fmla="*/ 4387112 w 5032666"/>
                <a:gd name="connsiteY350" fmla="*/ 0 h 419100"/>
                <a:gd name="connsiteX351" fmla="*/ 4398405 w 5032666"/>
                <a:gd name="connsiteY351" fmla="*/ 0 h 419100"/>
                <a:gd name="connsiteX352" fmla="*/ 4405825 w 5032666"/>
                <a:gd name="connsiteY352" fmla="*/ 0 h 419100"/>
                <a:gd name="connsiteX353" fmla="*/ 4423513 w 5032666"/>
                <a:gd name="connsiteY353" fmla="*/ 0 h 419100"/>
                <a:gd name="connsiteX354" fmla="*/ 4455108 w 5032666"/>
                <a:gd name="connsiteY354" fmla="*/ 0 h 419100"/>
                <a:gd name="connsiteX355" fmla="*/ 4469480 w 5032666"/>
                <a:gd name="connsiteY355" fmla="*/ 0 h 419100"/>
                <a:gd name="connsiteX356" fmla="*/ 4480216 w 5032666"/>
                <a:gd name="connsiteY356" fmla="*/ 0 h 419100"/>
                <a:gd name="connsiteX357" fmla="*/ 4518763 w 5032666"/>
                <a:gd name="connsiteY357" fmla="*/ 0 h 419100"/>
                <a:gd name="connsiteX358" fmla="*/ 4526183 w 5032666"/>
                <a:gd name="connsiteY358" fmla="*/ 0 h 419100"/>
                <a:gd name="connsiteX359" fmla="*/ 4550804 w 5032666"/>
                <a:gd name="connsiteY359" fmla="*/ 0 h 419100"/>
                <a:gd name="connsiteX360" fmla="*/ 4575466 w 5032666"/>
                <a:gd name="connsiteY360" fmla="*/ 0 h 419100"/>
                <a:gd name="connsiteX361" fmla="*/ 4596771 w 5032666"/>
                <a:gd name="connsiteY361" fmla="*/ 0 h 419100"/>
                <a:gd name="connsiteX362" fmla="*/ 4607507 w 5032666"/>
                <a:gd name="connsiteY362" fmla="*/ 0 h 419100"/>
                <a:gd name="connsiteX363" fmla="*/ 4646054 w 5032666"/>
                <a:gd name="connsiteY363" fmla="*/ 0 h 419100"/>
                <a:gd name="connsiteX364" fmla="*/ 4653474 w 5032666"/>
                <a:gd name="connsiteY364" fmla="*/ 0 h 419100"/>
                <a:gd name="connsiteX365" fmla="*/ 4671162 w 5032666"/>
                <a:gd name="connsiteY365" fmla="*/ 0 h 419100"/>
                <a:gd name="connsiteX366" fmla="*/ 4702757 w 5032666"/>
                <a:gd name="connsiteY366" fmla="*/ 0 h 419100"/>
                <a:gd name="connsiteX367" fmla="*/ 4717129 w 5032666"/>
                <a:gd name="connsiteY367" fmla="*/ 0 h 419100"/>
                <a:gd name="connsiteX368" fmla="*/ 4727865 w 5032666"/>
                <a:gd name="connsiteY368" fmla="*/ 0 h 419100"/>
                <a:gd name="connsiteX369" fmla="*/ 4760355 w 5032666"/>
                <a:gd name="connsiteY369" fmla="*/ 0 h 419100"/>
                <a:gd name="connsiteX370" fmla="*/ 4766412 w 5032666"/>
                <a:gd name="connsiteY370" fmla="*/ 0 h 419100"/>
                <a:gd name="connsiteX371" fmla="*/ 4773832 w 5032666"/>
                <a:gd name="connsiteY371" fmla="*/ 0 h 419100"/>
                <a:gd name="connsiteX372" fmla="*/ 4806322 w 5032666"/>
                <a:gd name="connsiteY372" fmla="*/ 0 h 419100"/>
                <a:gd name="connsiteX373" fmla="*/ 4817058 w 5032666"/>
                <a:gd name="connsiteY373" fmla="*/ 0 h 419100"/>
                <a:gd name="connsiteX374" fmla="*/ 4823115 w 5032666"/>
                <a:gd name="connsiteY374" fmla="*/ 0 h 419100"/>
                <a:gd name="connsiteX375" fmla="*/ 4855605 w 5032666"/>
                <a:gd name="connsiteY375" fmla="*/ 0 h 419100"/>
                <a:gd name="connsiteX376" fmla="*/ 4863025 w 5032666"/>
                <a:gd name="connsiteY376" fmla="*/ 0 h 419100"/>
                <a:gd name="connsiteX377" fmla="*/ 4880713 w 5032666"/>
                <a:gd name="connsiteY377" fmla="*/ 0 h 419100"/>
                <a:gd name="connsiteX378" fmla="*/ 4912308 w 5032666"/>
                <a:gd name="connsiteY378" fmla="*/ 0 h 419100"/>
                <a:gd name="connsiteX379" fmla="*/ 4926680 w 5032666"/>
                <a:gd name="connsiteY379" fmla="*/ 0 h 419100"/>
                <a:gd name="connsiteX380" fmla="*/ 4937416 w 5032666"/>
                <a:gd name="connsiteY380" fmla="*/ 0 h 419100"/>
                <a:gd name="connsiteX381" fmla="*/ 4975963 w 5032666"/>
                <a:gd name="connsiteY381" fmla="*/ 0 h 419100"/>
                <a:gd name="connsiteX382" fmla="*/ 4983383 w 5032666"/>
                <a:gd name="connsiteY382" fmla="*/ 0 h 419100"/>
                <a:gd name="connsiteX383" fmla="*/ 5032666 w 5032666"/>
                <a:gd name="connsiteY383" fmla="*/ 0 h 419100"/>
                <a:gd name="connsiteX384" fmla="*/ 4927891 w 5032666"/>
                <a:gd name="connsiteY384" fmla="*/ 419100 h 419100"/>
                <a:gd name="connsiteX385" fmla="*/ 4878608 w 5032666"/>
                <a:gd name="connsiteY385" fmla="*/ 419100 h 419100"/>
                <a:gd name="connsiteX386" fmla="*/ 4871188 w 5032666"/>
                <a:gd name="connsiteY386" fmla="*/ 419100 h 419100"/>
                <a:gd name="connsiteX387" fmla="*/ 4832641 w 5032666"/>
                <a:gd name="connsiteY387" fmla="*/ 419100 h 419100"/>
                <a:gd name="connsiteX388" fmla="*/ 4821905 w 5032666"/>
                <a:gd name="connsiteY388" fmla="*/ 419100 h 419100"/>
                <a:gd name="connsiteX389" fmla="*/ 4807533 w 5032666"/>
                <a:gd name="connsiteY389" fmla="*/ 419100 h 419100"/>
                <a:gd name="connsiteX390" fmla="*/ 4775938 w 5032666"/>
                <a:gd name="connsiteY390" fmla="*/ 419100 h 419100"/>
                <a:gd name="connsiteX391" fmla="*/ 4758250 w 5032666"/>
                <a:gd name="connsiteY391" fmla="*/ 419100 h 419100"/>
                <a:gd name="connsiteX392" fmla="*/ 4750830 w 5032666"/>
                <a:gd name="connsiteY392" fmla="*/ 419100 h 419100"/>
                <a:gd name="connsiteX393" fmla="*/ 4718340 w 5032666"/>
                <a:gd name="connsiteY393" fmla="*/ 419100 h 419100"/>
                <a:gd name="connsiteX394" fmla="*/ 4712283 w 5032666"/>
                <a:gd name="connsiteY394" fmla="*/ 419100 h 419100"/>
                <a:gd name="connsiteX395" fmla="*/ 4701547 w 5032666"/>
                <a:gd name="connsiteY395" fmla="*/ 419100 h 419100"/>
                <a:gd name="connsiteX396" fmla="*/ 4669057 w 5032666"/>
                <a:gd name="connsiteY396" fmla="*/ 419100 h 419100"/>
                <a:gd name="connsiteX397" fmla="*/ 4661637 w 5032666"/>
                <a:gd name="connsiteY397" fmla="*/ 419100 h 419100"/>
                <a:gd name="connsiteX398" fmla="*/ 4655580 w 5032666"/>
                <a:gd name="connsiteY398" fmla="*/ 419100 h 419100"/>
                <a:gd name="connsiteX399" fmla="*/ 4623090 w 5032666"/>
                <a:gd name="connsiteY399" fmla="*/ 419100 h 419100"/>
                <a:gd name="connsiteX400" fmla="*/ 4612354 w 5032666"/>
                <a:gd name="connsiteY400" fmla="*/ 419100 h 419100"/>
                <a:gd name="connsiteX401" fmla="*/ 4597982 w 5032666"/>
                <a:gd name="connsiteY401" fmla="*/ 419100 h 419100"/>
                <a:gd name="connsiteX402" fmla="*/ 4566387 w 5032666"/>
                <a:gd name="connsiteY402" fmla="*/ 419100 h 419100"/>
                <a:gd name="connsiteX403" fmla="*/ 4548699 w 5032666"/>
                <a:gd name="connsiteY403" fmla="*/ 419100 h 419100"/>
                <a:gd name="connsiteX404" fmla="*/ 4541279 w 5032666"/>
                <a:gd name="connsiteY404" fmla="*/ 419100 h 419100"/>
                <a:gd name="connsiteX405" fmla="*/ 4502732 w 5032666"/>
                <a:gd name="connsiteY405" fmla="*/ 419100 h 419100"/>
                <a:gd name="connsiteX406" fmla="*/ 4491996 w 5032666"/>
                <a:gd name="connsiteY406" fmla="*/ 419100 h 419100"/>
                <a:gd name="connsiteX407" fmla="*/ 4470691 w 5032666"/>
                <a:gd name="connsiteY407" fmla="*/ 419100 h 419100"/>
                <a:gd name="connsiteX408" fmla="*/ 4446029 w 5032666"/>
                <a:gd name="connsiteY408" fmla="*/ 419100 h 419100"/>
                <a:gd name="connsiteX409" fmla="*/ 4421408 w 5032666"/>
                <a:gd name="connsiteY409" fmla="*/ 419100 h 419100"/>
                <a:gd name="connsiteX410" fmla="*/ 4413988 w 5032666"/>
                <a:gd name="connsiteY410" fmla="*/ 419100 h 419100"/>
                <a:gd name="connsiteX411" fmla="*/ 4375441 w 5032666"/>
                <a:gd name="connsiteY411" fmla="*/ 419100 h 419100"/>
                <a:gd name="connsiteX412" fmla="*/ 4364705 w 5032666"/>
                <a:gd name="connsiteY412" fmla="*/ 419100 h 419100"/>
                <a:gd name="connsiteX413" fmla="*/ 4350333 w 5032666"/>
                <a:gd name="connsiteY413" fmla="*/ 419100 h 419100"/>
                <a:gd name="connsiteX414" fmla="*/ 4318738 w 5032666"/>
                <a:gd name="connsiteY414" fmla="*/ 419100 h 419100"/>
                <a:gd name="connsiteX415" fmla="*/ 4301050 w 5032666"/>
                <a:gd name="connsiteY415" fmla="*/ 419100 h 419100"/>
                <a:gd name="connsiteX416" fmla="*/ 4293630 w 5032666"/>
                <a:gd name="connsiteY416" fmla="*/ 419100 h 419100"/>
                <a:gd name="connsiteX417" fmla="*/ 4282337 w 5032666"/>
                <a:gd name="connsiteY417" fmla="*/ 419100 h 419100"/>
                <a:gd name="connsiteX418" fmla="*/ 4261140 w 5032666"/>
                <a:gd name="connsiteY418" fmla="*/ 419100 h 419100"/>
                <a:gd name="connsiteX419" fmla="*/ 4255083 w 5032666"/>
                <a:gd name="connsiteY419" fmla="*/ 419100 h 419100"/>
                <a:gd name="connsiteX420" fmla="*/ 4244347 w 5032666"/>
                <a:gd name="connsiteY420" fmla="*/ 419100 h 419100"/>
                <a:gd name="connsiteX421" fmla="*/ 4233054 w 5032666"/>
                <a:gd name="connsiteY421" fmla="*/ 419100 h 419100"/>
                <a:gd name="connsiteX422" fmla="*/ 4225634 w 5032666"/>
                <a:gd name="connsiteY422" fmla="*/ 419100 h 419100"/>
                <a:gd name="connsiteX423" fmla="*/ 4211857 w 5032666"/>
                <a:gd name="connsiteY423" fmla="*/ 419100 h 419100"/>
                <a:gd name="connsiteX424" fmla="*/ 4204437 w 5032666"/>
                <a:gd name="connsiteY424" fmla="*/ 419100 h 419100"/>
                <a:gd name="connsiteX425" fmla="*/ 4198380 w 5032666"/>
                <a:gd name="connsiteY425" fmla="*/ 419100 h 419100"/>
                <a:gd name="connsiteX426" fmla="*/ 4187087 w 5032666"/>
                <a:gd name="connsiteY426" fmla="*/ 419100 h 419100"/>
                <a:gd name="connsiteX427" fmla="*/ 4176351 w 5032666"/>
                <a:gd name="connsiteY427" fmla="*/ 419100 h 419100"/>
                <a:gd name="connsiteX428" fmla="*/ 4165890 w 5032666"/>
                <a:gd name="connsiteY428" fmla="*/ 419100 h 419100"/>
                <a:gd name="connsiteX429" fmla="*/ 4161979 w 5032666"/>
                <a:gd name="connsiteY429" fmla="*/ 419100 h 419100"/>
                <a:gd name="connsiteX430" fmla="*/ 4155154 w 5032666"/>
                <a:gd name="connsiteY430" fmla="*/ 419100 h 419100"/>
                <a:gd name="connsiteX431" fmla="*/ 4140782 w 5032666"/>
                <a:gd name="connsiteY431" fmla="*/ 419100 h 419100"/>
                <a:gd name="connsiteX432" fmla="*/ 4130384 w 5032666"/>
                <a:gd name="connsiteY432" fmla="*/ 419100 h 419100"/>
                <a:gd name="connsiteX433" fmla="*/ 4112696 w 5032666"/>
                <a:gd name="connsiteY433" fmla="*/ 419100 h 419100"/>
                <a:gd name="connsiteX434" fmla="*/ 4109187 w 5032666"/>
                <a:gd name="connsiteY434" fmla="*/ 419100 h 419100"/>
                <a:gd name="connsiteX435" fmla="*/ 4105276 w 5032666"/>
                <a:gd name="connsiteY435" fmla="*/ 419100 h 419100"/>
                <a:gd name="connsiteX436" fmla="*/ 4091499 w 5032666"/>
                <a:gd name="connsiteY436" fmla="*/ 419100 h 419100"/>
                <a:gd name="connsiteX437" fmla="*/ 4084079 w 5032666"/>
                <a:gd name="connsiteY437" fmla="*/ 419100 h 419100"/>
                <a:gd name="connsiteX438" fmla="*/ 4072786 w 5032666"/>
                <a:gd name="connsiteY438" fmla="*/ 419100 h 419100"/>
                <a:gd name="connsiteX439" fmla="*/ 4066729 w 5032666"/>
                <a:gd name="connsiteY439" fmla="*/ 419100 h 419100"/>
                <a:gd name="connsiteX440" fmla="*/ 4055993 w 5032666"/>
                <a:gd name="connsiteY440" fmla="*/ 419100 h 419100"/>
                <a:gd name="connsiteX441" fmla="*/ 4045532 w 5032666"/>
                <a:gd name="connsiteY441" fmla="*/ 419100 h 419100"/>
                <a:gd name="connsiteX442" fmla="*/ 4034796 w 5032666"/>
                <a:gd name="connsiteY442" fmla="*/ 419100 h 419100"/>
                <a:gd name="connsiteX443" fmla="*/ 4023503 w 5032666"/>
                <a:gd name="connsiteY443" fmla="*/ 419100 h 419100"/>
                <a:gd name="connsiteX444" fmla="*/ 4016083 w 5032666"/>
                <a:gd name="connsiteY444" fmla="*/ 419100 h 419100"/>
                <a:gd name="connsiteX445" fmla="*/ 4010026 w 5032666"/>
                <a:gd name="connsiteY445" fmla="*/ 419100 h 419100"/>
                <a:gd name="connsiteX446" fmla="*/ 3988829 w 5032666"/>
                <a:gd name="connsiteY446" fmla="*/ 419100 h 419100"/>
                <a:gd name="connsiteX447" fmla="*/ 3977536 w 5032666"/>
                <a:gd name="connsiteY447" fmla="*/ 419100 h 419100"/>
                <a:gd name="connsiteX448" fmla="*/ 3966800 w 5032666"/>
                <a:gd name="connsiteY448" fmla="*/ 419100 h 419100"/>
                <a:gd name="connsiteX449" fmla="*/ 3952428 w 5032666"/>
                <a:gd name="connsiteY449" fmla="*/ 419100 h 419100"/>
                <a:gd name="connsiteX450" fmla="*/ 3920833 w 5032666"/>
                <a:gd name="connsiteY450" fmla="*/ 419100 h 419100"/>
                <a:gd name="connsiteX451" fmla="*/ 3903145 w 5032666"/>
                <a:gd name="connsiteY451" fmla="*/ 419100 h 419100"/>
                <a:gd name="connsiteX452" fmla="*/ 3895725 w 5032666"/>
                <a:gd name="connsiteY452" fmla="*/ 419100 h 419100"/>
                <a:gd name="connsiteX453" fmla="*/ 3857178 w 5032666"/>
                <a:gd name="connsiteY453" fmla="*/ 419100 h 419100"/>
                <a:gd name="connsiteX454" fmla="*/ 3846442 w 5032666"/>
                <a:gd name="connsiteY454" fmla="*/ 419100 h 419100"/>
                <a:gd name="connsiteX455" fmla="*/ 3825137 w 5032666"/>
                <a:gd name="connsiteY455" fmla="*/ 419100 h 419100"/>
                <a:gd name="connsiteX456" fmla="*/ 3800475 w 5032666"/>
                <a:gd name="connsiteY456" fmla="*/ 419100 h 419100"/>
                <a:gd name="connsiteX457" fmla="*/ 3775854 w 5032666"/>
                <a:gd name="connsiteY457" fmla="*/ 419100 h 419100"/>
                <a:gd name="connsiteX458" fmla="*/ 3768434 w 5032666"/>
                <a:gd name="connsiteY458" fmla="*/ 419100 h 419100"/>
                <a:gd name="connsiteX459" fmla="*/ 3729887 w 5032666"/>
                <a:gd name="connsiteY459" fmla="*/ 419100 h 419100"/>
                <a:gd name="connsiteX460" fmla="*/ 3719151 w 5032666"/>
                <a:gd name="connsiteY460" fmla="*/ 419100 h 419100"/>
                <a:gd name="connsiteX461" fmla="*/ 3704779 w 5032666"/>
                <a:gd name="connsiteY461" fmla="*/ 419100 h 419100"/>
                <a:gd name="connsiteX462" fmla="*/ 3673184 w 5032666"/>
                <a:gd name="connsiteY462" fmla="*/ 419100 h 419100"/>
                <a:gd name="connsiteX463" fmla="*/ 3655496 w 5032666"/>
                <a:gd name="connsiteY463" fmla="*/ 419100 h 419100"/>
                <a:gd name="connsiteX464" fmla="*/ 3648076 w 5032666"/>
                <a:gd name="connsiteY464" fmla="*/ 419100 h 419100"/>
                <a:gd name="connsiteX465" fmla="*/ 3615586 w 5032666"/>
                <a:gd name="connsiteY465" fmla="*/ 419100 h 419100"/>
                <a:gd name="connsiteX466" fmla="*/ 3609529 w 5032666"/>
                <a:gd name="connsiteY466" fmla="*/ 419100 h 419100"/>
                <a:gd name="connsiteX467" fmla="*/ 3598793 w 5032666"/>
                <a:gd name="connsiteY467" fmla="*/ 419100 h 419100"/>
                <a:gd name="connsiteX468" fmla="*/ 3566303 w 5032666"/>
                <a:gd name="connsiteY468" fmla="*/ 419100 h 419100"/>
                <a:gd name="connsiteX469" fmla="*/ 3558883 w 5032666"/>
                <a:gd name="connsiteY469" fmla="*/ 419100 h 419100"/>
                <a:gd name="connsiteX470" fmla="*/ 3552826 w 5032666"/>
                <a:gd name="connsiteY470" fmla="*/ 419100 h 419100"/>
                <a:gd name="connsiteX471" fmla="*/ 3537241 w 5032666"/>
                <a:gd name="connsiteY471" fmla="*/ 419100 h 419100"/>
                <a:gd name="connsiteX472" fmla="*/ 3520336 w 5032666"/>
                <a:gd name="connsiteY472" fmla="*/ 419100 h 419100"/>
                <a:gd name="connsiteX473" fmla="*/ 3509600 w 5032666"/>
                <a:gd name="connsiteY473" fmla="*/ 419100 h 419100"/>
                <a:gd name="connsiteX474" fmla="*/ 3495228 w 5032666"/>
                <a:gd name="connsiteY474" fmla="*/ 419100 h 419100"/>
                <a:gd name="connsiteX475" fmla="*/ 3487958 w 5032666"/>
                <a:gd name="connsiteY475" fmla="*/ 419100 h 419100"/>
                <a:gd name="connsiteX476" fmla="*/ 3480538 w 5032666"/>
                <a:gd name="connsiteY476" fmla="*/ 419100 h 419100"/>
                <a:gd name="connsiteX477" fmla="*/ 3463633 w 5032666"/>
                <a:gd name="connsiteY477" fmla="*/ 419100 h 419100"/>
                <a:gd name="connsiteX478" fmla="*/ 3445945 w 5032666"/>
                <a:gd name="connsiteY478" fmla="*/ 419100 h 419100"/>
                <a:gd name="connsiteX479" fmla="*/ 3441991 w 5032666"/>
                <a:gd name="connsiteY479" fmla="*/ 419100 h 419100"/>
                <a:gd name="connsiteX480" fmla="*/ 3438525 w 5032666"/>
                <a:gd name="connsiteY480" fmla="*/ 419100 h 419100"/>
                <a:gd name="connsiteX481" fmla="*/ 3431255 w 5032666"/>
                <a:gd name="connsiteY481" fmla="*/ 419100 h 419100"/>
                <a:gd name="connsiteX482" fmla="*/ 3416883 w 5032666"/>
                <a:gd name="connsiteY482" fmla="*/ 419100 h 419100"/>
                <a:gd name="connsiteX483" fmla="*/ 3399978 w 5032666"/>
                <a:gd name="connsiteY483" fmla="*/ 419100 h 419100"/>
                <a:gd name="connsiteX484" fmla="*/ 3389242 w 5032666"/>
                <a:gd name="connsiteY484" fmla="*/ 419100 h 419100"/>
                <a:gd name="connsiteX485" fmla="*/ 3385288 w 5032666"/>
                <a:gd name="connsiteY485" fmla="*/ 419100 h 419100"/>
                <a:gd name="connsiteX486" fmla="*/ 3367600 w 5032666"/>
                <a:gd name="connsiteY486" fmla="*/ 419100 h 419100"/>
                <a:gd name="connsiteX487" fmla="*/ 3360180 w 5032666"/>
                <a:gd name="connsiteY487" fmla="*/ 419100 h 419100"/>
                <a:gd name="connsiteX488" fmla="*/ 3343275 w 5032666"/>
                <a:gd name="connsiteY488" fmla="*/ 419100 h 419100"/>
                <a:gd name="connsiteX489" fmla="*/ 3327690 w 5032666"/>
                <a:gd name="connsiteY489" fmla="*/ 419100 h 419100"/>
                <a:gd name="connsiteX490" fmla="*/ 3321633 w 5032666"/>
                <a:gd name="connsiteY490" fmla="*/ 419100 h 419100"/>
                <a:gd name="connsiteX491" fmla="*/ 3310897 w 5032666"/>
                <a:gd name="connsiteY491" fmla="*/ 419100 h 419100"/>
                <a:gd name="connsiteX492" fmla="*/ 3278407 w 5032666"/>
                <a:gd name="connsiteY492" fmla="*/ 419100 h 419100"/>
                <a:gd name="connsiteX493" fmla="*/ 3270987 w 5032666"/>
                <a:gd name="connsiteY493" fmla="*/ 419100 h 419100"/>
                <a:gd name="connsiteX494" fmla="*/ 3264930 w 5032666"/>
                <a:gd name="connsiteY494" fmla="*/ 419100 h 419100"/>
                <a:gd name="connsiteX495" fmla="*/ 3232440 w 5032666"/>
                <a:gd name="connsiteY495" fmla="*/ 419100 h 419100"/>
                <a:gd name="connsiteX496" fmla="*/ 3221704 w 5032666"/>
                <a:gd name="connsiteY496" fmla="*/ 419100 h 419100"/>
                <a:gd name="connsiteX497" fmla="*/ 3207332 w 5032666"/>
                <a:gd name="connsiteY497" fmla="*/ 419100 h 419100"/>
                <a:gd name="connsiteX498" fmla="*/ 3175737 w 5032666"/>
                <a:gd name="connsiteY498" fmla="*/ 419100 h 419100"/>
                <a:gd name="connsiteX499" fmla="*/ 3158049 w 5032666"/>
                <a:gd name="connsiteY499" fmla="*/ 419100 h 419100"/>
                <a:gd name="connsiteX500" fmla="*/ 3150629 w 5032666"/>
                <a:gd name="connsiteY500" fmla="*/ 419100 h 419100"/>
                <a:gd name="connsiteX501" fmla="*/ 3112082 w 5032666"/>
                <a:gd name="connsiteY501" fmla="*/ 419100 h 419100"/>
                <a:gd name="connsiteX502" fmla="*/ 3101346 w 5032666"/>
                <a:gd name="connsiteY502" fmla="*/ 419100 h 419100"/>
                <a:gd name="connsiteX503" fmla="*/ 3080041 w 5032666"/>
                <a:gd name="connsiteY503" fmla="*/ 419100 h 419100"/>
                <a:gd name="connsiteX504" fmla="*/ 3055379 w 5032666"/>
                <a:gd name="connsiteY504" fmla="*/ 419100 h 419100"/>
                <a:gd name="connsiteX505" fmla="*/ 3030758 w 5032666"/>
                <a:gd name="connsiteY505" fmla="*/ 419100 h 419100"/>
                <a:gd name="connsiteX506" fmla="*/ 3023338 w 5032666"/>
                <a:gd name="connsiteY506" fmla="*/ 419100 h 419100"/>
                <a:gd name="connsiteX507" fmla="*/ 2984791 w 5032666"/>
                <a:gd name="connsiteY507" fmla="*/ 419100 h 419100"/>
                <a:gd name="connsiteX508" fmla="*/ 2975266 w 5032666"/>
                <a:gd name="connsiteY508" fmla="*/ 419100 h 419100"/>
                <a:gd name="connsiteX509" fmla="*/ 2974055 w 5032666"/>
                <a:gd name="connsiteY509" fmla="*/ 419100 h 419100"/>
                <a:gd name="connsiteX510" fmla="*/ 2959683 w 5032666"/>
                <a:gd name="connsiteY510" fmla="*/ 419100 h 419100"/>
                <a:gd name="connsiteX511" fmla="*/ 2928088 w 5032666"/>
                <a:gd name="connsiteY511" fmla="*/ 419100 h 419100"/>
                <a:gd name="connsiteX512" fmla="*/ 2925983 w 5032666"/>
                <a:gd name="connsiteY512" fmla="*/ 419100 h 419100"/>
                <a:gd name="connsiteX513" fmla="*/ 2918563 w 5032666"/>
                <a:gd name="connsiteY513" fmla="*/ 419100 h 419100"/>
                <a:gd name="connsiteX514" fmla="*/ 2910400 w 5032666"/>
                <a:gd name="connsiteY514" fmla="*/ 419100 h 419100"/>
                <a:gd name="connsiteX515" fmla="*/ 2902980 w 5032666"/>
                <a:gd name="connsiteY515" fmla="*/ 419100 h 419100"/>
                <a:gd name="connsiteX516" fmla="*/ 2891687 w 5032666"/>
                <a:gd name="connsiteY516" fmla="*/ 419100 h 419100"/>
                <a:gd name="connsiteX517" fmla="*/ 2880016 w 5032666"/>
                <a:gd name="connsiteY517" fmla="*/ 419100 h 419100"/>
                <a:gd name="connsiteX518" fmla="*/ 2870490 w 5032666"/>
                <a:gd name="connsiteY518" fmla="*/ 419100 h 419100"/>
                <a:gd name="connsiteX519" fmla="*/ 2869280 w 5032666"/>
                <a:gd name="connsiteY519" fmla="*/ 419100 h 419100"/>
                <a:gd name="connsiteX520" fmla="*/ 2864433 w 5032666"/>
                <a:gd name="connsiteY520" fmla="*/ 419100 h 419100"/>
                <a:gd name="connsiteX521" fmla="*/ 2854908 w 5032666"/>
                <a:gd name="connsiteY521" fmla="*/ 419100 h 419100"/>
                <a:gd name="connsiteX522" fmla="*/ 2853697 w 5032666"/>
                <a:gd name="connsiteY522" fmla="*/ 419100 h 419100"/>
                <a:gd name="connsiteX523" fmla="*/ 2842404 w 5032666"/>
                <a:gd name="connsiteY523" fmla="*/ 419100 h 419100"/>
                <a:gd name="connsiteX524" fmla="*/ 2834984 w 5032666"/>
                <a:gd name="connsiteY524" fmla="*/ 419100 h 419100"/>
                <a:gd name="connsiteX525" fmla="*/ 2823313 w 5032666"/>
                <a:gd name="connsiteY525" fmla="*/ 419100 h 419100"/>
                <a:gd name="connsiteX526" fmla="*/ 2821207 w 5032666"/>
                <a:gd name="connsiteY526" fmla="*/ 419100 h 419100"/>
                <a:gd name="connsiteX527" fmla="*/ 2813787 w 5032666"/>
                <a:gd name="connsiteY527" fmla="*/ 419100 h 419100"/>
                <a:gd name="connsiteX528" fmla="*/ 2807730 w 5032666"/>
                <a:gd name="connsiteY528" fmla="*/ 419100 h 419100"/>
                <a:gd name="connsiteX529" fmla="*/ 2805625 w 5032666"/>
                <a:gd name="connsiteY529" fmla="*/ 419100 h 419100"/>
                <a:gd name="connsiteX530" fmla="*/ 2798205 w 5032666"/>
                <a:gd name="connsiteY530" fmla="*/ 419100 h 419100"/>
                <a:gd name="connsiteX531" fmla="*/ 2796437 w 5032666"/>
                <a:gd name="connsiteY531" fmla="*/ 419100 h 419100"/>
                <a:gd name="connsiteX532" fmla="*/ 2785701 w 5032666"/>
                <a:gd name="connsiteY532" fmla="*/ 419100 h 419100"/>
                <a:gd name="connsiteX533" fmla="*/ 2775240 w 5032666"/>
                <a:gd name="connsiteY533" fmla="*/ 419100 h 419100"/>
                <a:gd name="connsiteX534" fmla="*/ 2771329 w 5032666"/>
                <a:gd name="connsiteY534" fmla="*/ 419100 h 419100"/>
                <a:gd name="connsiteX535" fmla="*/ 2765715 w 5032666"/>
                <a:gd name="connsiteY535" fmla="*/ 419100 h 419100"/>
                <a:gd name="connsiteX536" fmla="*/ 2764504 w 5032666"/>
                <a:gd name="connsiteY536" fmla="*/ 419100 h 419100"/>
                <a:gd name="connsiteX537" fmla="*/ 2759658 w 5032666"/>
                <a:gd name="connsiteY537" fmla="*/ 419100 h 419100"/>
                <a:gd name="connsiteX538" fmla="*/ 2750132 w 5032666"/>
                <a:gd name="connsiteY538" fmla="*/ 419100 h 419100"/>
                <a:gd name="connsiteX539" fmla="*/ 2748922 w 5032666"/>
                <a:gd name="connsiteY539" fmla="*/ 419100 h 419100"/>
                <a:gd name="connsiteX540" fmla="*/ 2739734 w 5032666"/>
                <a:gd name="connsiteY540" fmla="*/ 419100 h 419100"/>
                <a:gd name="connsiteX541" fmla="*/ 2722046 w 5032666"/>
                <a:gd name="connsiteY541" fmla="*/ 419100 h 419100"/>
                <a:gd name="connsiteX542" fmla="*/ 2718537 w 5032666"/>
                <a:gd name="connsiteY542" fmla="*/ 419100 h 419100"/>
                <a:gd name="connsiteX543" fmla="*/ 2716432 w 5032666"/>
                <a:gd name="connsiteY543" fmla="*/ 419100 h 419100"/>
                <a:gd name="connsiteX544" fmla="*/ 2714626 w 5032666"/>
                <a:gd name="connsiteY544" fmla="*/ 419100 h 419100"/>
                <a:gd name="connsiteX545" fmla="*/ 2709012 w 5032666"/>
                <a:gd name="connsiteY545" fmla="*/ 419100 h 419100"/>
                <a:gd name="connsiteX546" fmla="*/ 2702955 w 5032666"/>
                <a:gd name="connsiteY546" fmla="*/ 419100 h 419100"/>
                <a:gd name="connsiteX547" fmla="*/ 2700849 w 5032666"/>
                <a:gd name="connsiteY547" fmla="*/ 419100 h 419100"/>
                <a:gd name="connsiteX548" fmla="*/ 2693429 w 5032666"/>
                <a:gd name="connsiteY548" fmla="*/ 419100 h 419100"/>
                <a:gd name="connsiteX549" fmla="*/ 2682136 w 5032666"/>
                <a:gd name="connsiteY549" fmla="*/ 419100 h 419100"/>
                <a:gd name="connsiteX550" fmla="*/ 2676079 w 5032666"/>
                <a:gd name="connsiteY550" fmla="*/ 419100 h 419100"/>
                <a:gd name="connsiteX551" fmla="*/ 2670465 w 5032666"/>
                <a:gd name="connsiteY551" fmla="*/ 419100 h 419100"/>
                <a:gd name="connsiteX552" fmla="*/ 2665343 w 5032666"/>
                <a:gd name="connsiteY552" fmla="*/ 419100 h 419100"/>
                <a:gd name="connsiteX553" fmla="*/ 2659729 w 5032666"/>
                <a:gd name="connsiteY553" fmla="*/ 419100 h 419100"/>
                <a:gd name="connsiteX554" fmla="*/ 2654882 w 5032666"/>
                <a:gd name="connsiteY554" fmla="*/ 419100 h 419100"/>
                <a:gd name="connsiteX555" fmla="*/ 2645357 w 5032666"/>
                <a:gd name="connsiteY555" fmla="*/ 419100 h 419100"/>
                <a:gd name="connsiteX556" fmla="*/ 2644146 w 5032666"/>
                <a:gd name="connsiteY556" fmla="*/ 419100 h 419100"/>
                <a:gd name="connsiteX557" fmla="*/ 2632853 w 5032666"/>
                <a:gd name="connsiteY557" fmla="*/ 419100 h 419100"/>
                <a:gd name="connsiteX558" fmla="*/ 2625433 w 5032666"/>
                <a:gd name="connsiteY558" fmla="*/ 419100 h 419100"/>
                <a:gd name="connsiteX559" fmla="*/ 2619376 w 5032666"/>
                <a:gd name="connsiteY559" fmla="*/ 419100 h 419100"/>
                <a:gd name="connsiteX560" fmla="*/ 2613762 w 5032666"/>
                <a:gd name="connsiteY560" fmla="*/ 419100 h 419100"/>
                <a:gd name="connsiteX561" fmla="*/ 2598179 w 5032666"/>
                <a:gd name="connsiteY561" fmla="*/ 419100 h 419100"/>
                <a:gd name="connsiteX562" fmla="*/ 2596074 w 5032666"/>
                <a:gd name="connsiteY562" fmla="*/ 419100 h 419100"/>
                <a:gd name="connsiteX563" fmla="*/ 2588654 w 5032666"/>
                <a:gd name="connsiteY563" fmla="*/ 419100 h 419100"/>
                <a:gd name="connsiteX564" fmla="*/ 2586886 w 5032666"/>
                <a:gd name="connsiteY564" fmla="*/ 419100 h 419100"/>
                <a:gd name="connsiteX565" fmla="*/ 2576150 w 5032666"/>
                <a:gd name="connsiteY565" fmla="*/ 419100 h 419100"/>
                <a:gd name="connsiteX566" fmla="*/ 2561778 w 5032666"/>
                <a:gd name="connsiteY566" fmla="*/ 419100 h 419100"/>
                <a:gd name="connsiteX567" fmla="*/ 2550107 w 5032666"/>
                <a:gd name="connsiteY567" fmla="*/ 419100 h 419100"/>
                <a:gd name="connsiteX568" fmla="*/ 2539371 w 5032666"/>
                <a:gd name="connsiteY568" fmla="*/ 419100 h 419100"/>
                <a:gd name="connsiteX569" fmla="*/ 2530183 w 5032666"/>
                <a:gd name="connsiteY569" fmla="*/ 419100 h 419100"/>
                <a:gd name="connsiteX570" fmla="*/ 2518066 w 5032666"/>
                <a:gd name="connsiteY570" fmla="*/ 419100 h 419100"/>
                <a:gd name="connsiteX571" fmla="*/ 2512495 w 5032666"/>
                <a:gd name="connsiteY571" fmla="*/ 419100 h 419100"/>
                <a:gd name="connsiteX572" fmla="*/ 2505075 w 5032666"/>
                <a:gd name="connsiteY572" fmla="*/ 419100 h 419100"/>
                <a:gd name="connsiteX573" fmla="*/ 2493404 w 5032666"/>
                <a:gd name="connsiteY573" fmla="*/ 419100 h 419100"/>
                <a:gd name="connsiteX574" fmla="*/ 2468783 w 5032666"/>
                <a:gd name="connsiteY574" fmla="*/ 419100 h 419100"/>
                <a:gd name="connsiteX575" fmla="*/ 2466528 w 5032666"/>
                <a:gd name="connsiteY575" fmla="*/ 419100 h 419100"/>
                <a:gd name="connsiteX576" fmla="*/ 2461363 w 5032666"/>
                <a:gd name="connsiteY576" fmla="*/ 419100 h 419100"/>
                <a:gd name="connsiteX577" fmla="*/ 2455792 w 5032666"/>
                <a:gd name="connsiteY577" fmla="*/ 419100 h 419100"/>
                <a:gd name="connsiteX578" fmla="*/ 2434487 w 5032666"/>
                <a:gd name="connsiteY578" fmla="*/ 419100 h 419100"/>
                <a:gd name="connsiteX579" fmla="*/ 2422816 w 5032666"/>
                <a:gd name="connsiteY579" fmla="*/ 419100 h 419100"/>
                <a:gd name="connsiteX580" fmla="*/ 2412080 w 5032666"/>
                <a:gd name="connsiteY580" fmla="*/ 419100 h 419100"/>
                <a:gd name="connsiteX581" fmla="*/ 2409825 w 5032666"/>
                <a:gd name="connsiteY581" fmla="*/ 419100 h 419100"/>
                <a:gd name="connsiteX582" fmla="*/ 2397708 w 5032666"/>
                <a:gd name="connsiteY582" fmla="*/ 419100 h 419100"/>
                <a:gd name="connsiteX583" fmla="*/ 2385204 w 5032666"/>
                <a:gd name="connsiteY583" fmla="*/ 419100 h 419100"/>
                <a:gd name="connsiteX584" fmla="*/ 2377784 w 5032666"/>
                <a:gd name="connsiteY584" fmla="*/ 419100 h 419100"/>
                <a:gd name="connsiteX585" fmla="*/ 2366113 w 5032666"/>
                <a:gd name="connsiteY585" fmla="*/ 419100 h 419100"/>
                <a:gd name="connsiteX586" fmla="*/ 2348425 w 5032666"/>
                <a:gd name="connsiteY586" fmla="*/ 419100 h 419100"/>
                <a:gd name="connsiteX587" fmla="*/ 2341005 w 5032666"/>
                <a:gd name="connsiteY587" fmla="*/ 419100 h 419100"/>
                <a:gd name="connsiteX588" fmla="*/ 2339237 w 5032666"/>
                <a:gd name="connsiteY588" fmla="*/ 419100 h 419100"/>
                <a:gd name="connsiteX589" fmla="*/ 2329712 w 5032666"/>
                <a:gd name="connsiteY589" fmla="*/ 419100 h 419100"/>
                <a:gd name="connsiteX590" fmla="*/ 2328501 w 5032666"/>
                <a:gd name="connsiteY590" fmla="*/ 419100 h 419100"/>
                <a:gd name="connsiteX591" fmla="*/ 2314129 w 5032666"/>
                <a:gd name="connsiteY591" fmla="*/ 419100 h 419100"/>
                <a:gd name="connsiteX592" fmla="*/ 2308515 w 5032666"/>
                <a:gd name="connsiteY592" fmla="*/ 419100 h 419100"/>
                <a:gd name="connsiteX593" fmla="*/ 2302458 w 5032666"/>
                <a:gd name="connsiteY593" fmla="*/ 419100 h 419100"/>
                <a:gd name="connsiteX594" fmla="*/ 2291722 w 5032666"/>
                <a:gd name="connsiteY594" fmla="*/ 419100 h 419100"/>
                <a:gd name="connsiteX595" fmla="*/ 2282534 w 5032666"/>
                <a:gd name="connsiteY595" fmla="*/ 419100 h 419100"/>
                <a:gd name="connsiteX596" fmla="*/ 2280429 w 5032666"/>
                <a:gd name="connsiteY596" fmla="*/ 419100 h 419100"/>
                <a:gd name="connsiteX597" fmla="*/ 2273009 w 5032666"/>
                <a:gd name="connsiteY597" fmla="*/ 419100 h 419100"/>
                <a:gd name="connsiteX598" fmla="*/ 2264846 w 5032666"/>
                <a:gd name="connsiteY598" fmla="*/ 419100 h 419100"/>
                <a:gd name="connsiteX599" fmla="*/ 2259232 w 5032666"/>
                <a:gd name="connsiteY599" fmla="*/ 419100 h 419100"/>
                <a:gd name="connsiteX600" fmla="*/ 2257426 w 5032666"/>
                <a:gd name="connsiteY600" fmla="*/ 419100 h 419100"/>
                <a:gd name="connsiteX601" fmla="*/ 2251812 w 5032666"/>
                <a:gd name="connsiteY601" fmla="*/ 419100 h 419100"/>
                <a:gd name="connsiteX602" fmla="*/ 2245755 w 5032666"/>
                <a:gd name="connsiteY602" fmla="*/ 419100 h 419100"/>
                <a:gd name="connsiteX603" fmla="*/ 2234462 w 5032666"/>
                <a:gd name="connsiteY603" fmla="*/ 419100 h 419100"/>
                <a:gd name="connsiteX604" fmla="*/ 2224936 w 5032666"/>
                <a:gd name="connsiteY604" fmla="*/ 419100 h 419100"/>
                <a:gd name="connsiteX605" fmla="*/ 2223726 w 5032666"/>
                <a:gd name="connsiteY605" fmla="*/ 419100 h 419100"/>
                <a:gd name="connsiteX606" fmla="*/ 2218879 w 5032666"/>
                <a:gd name="connsiteY606" fmla="*/ 419100 h 419100"/>
                <a:gd name="connsiteX607" fmla="*/ 2213265 w 5032666"/>
                <a:gd name="connsiteY607" fmla="*/ 419100 h 419100"/>
                <a:gd name="connsiteX608" fmla="*/ 2209354 w 5032666"/>
                <a:gd name="connsiteY608" fmla="*/ 419100 h 419100"/>
                <a:gd name="connsiteX609" fmla="*/ 2208143 w 5032666"/>
                <a:gd name="connsiteY609" fmla="*/ 419100 h 419100"/>
                <a:gd name="connsiteX610" fmla="*/ 2202529 w 5032666"/>
                <a:gd name="connsiteY610" fmla="*/ 419100 h 419100"/>
                <a:gd name="connsiteX611" fmla="*/ 2188157 w 5032666"/>
                <a:gd name="connsiteY611" fmla="*/ 419100 h 419100"/>
                <a:gd name="connsiteX612" fmla="*/ 2177759 w 5032666"/>
                <a:gd name="connsiteY612" fmla="*/ 419100 h 419100"/>
                <a:gd name="connsiteX613" fmla="*/ 2175653 w 5032666"/>
                <a:gd name="connsiteY613" fmla="*/ 419100 h 419100"/>
                <a:gd name="connsiteX614" fmla="*/ 2168233 w 5032666"/>
                <a:gd name="connsiteY614" fmla="*/ 419100 h 419100"/>
                <a:gd name="connsiteX615" fmla="*/ 2162176 w 5032666"/>
                <a:gd name="connsiteY615" fmla="*/ 419100 h 419100"/>
                <a:gd name="connsiteX616" fmla="*/ 2160071 w 5032666"/>
                <a:gd name="connsiteY616" fmla="*/ 419100 h 419100"/>
                <a:gd name="connsiteX617" fmla="*/ 2156562 w 5032666"/>
                <a:gd name="connsiteY617" fmla="*/ 419100 h 419100"/>
                <a:gd name="connsiteX618" fmla="*/ 2152651 w 5032666"/>
                <a:gd name="connsiteY618" fmla="*/ 419100 h 419100"/>
                <a:gd name="connsiteX619" fmla="*/ 2138874 w 5032666"/>
                <a:gd name="connsiteY619" fmla="*/ 419100 h 419100"/>
                <a:gd name="connsiteX620" fmla="*/ 2131454 w 5032666"/>
                <a:gd name="connsiteY620" fmla="*/ 419100 h 419100"/>
                <a:gd name="connsiteX621" fmla="*/ 2129686 w 5032666"/>
                <a:gd name="connsiteY621" fmla="*/ 419100 h 419100"/>
                <a:gd name="connsiteX622" fmla="*/ 2120161 w 5032666"/>
                <a:gd name="connsiteY622" fmla="*/ 419100 h 419100"/>
                <a:gd name="connsiteX623" fmla="*/ 2118950 w 5032666"/>
                <a:gd name="connsiteY623" fmla="*/ 419100 h 419100"/>
                <a:gd name="connsiteX624" fmla="*/ 2114104 w 5032666"/>
                <a:gd name="connsiteY624" fmla="*/ 419100 h 419100"/>
                <a:gd name="connsiteX625" fmla="*/ 2104578 w 5032666"/>
                <a:gd name="connsiteY625" fmla="*/ 419100 h 419100"/>
                <a:gd name="connsiteX626" fmla="*/ 2103368 w 5032666"/>
                <a:gd name="connsiteY626" fmla="*/ 419100 h 419100"/>
                <a:gd name="connsiteX627" fmla="*/ 2092907 w 5032666"/>
                <a:gd name="connsiteY627" fmla="*/ 419100 h 419100"/>
                <a:gd name="connsiteX628" fmla="*/ 2082171 w 5032666"/>
                <a:gd name="connsiteY628" fmla="*/ 419100 h 419100"/>
                <a:gd name="connsiteX629" fmla="*/ 2072983 w 5032666"/>
                <a:gd name="connsiteY629" fmla="*/ 419100 h 419100"/>
                <a:gd name="connsiteX630" fmla="*/ 2070878 w 5032666"/>
                <a:gd name="connsiteY630" fmla="*/ 419100 h 419100"/>
                <a:gd name="connsiteX631" fmla="*/ 2063458 w 5032666"/>
                <a:gd name="connsiteY631" fmla="*/ 419100 h 419100"/>
                <a:gd name="connsiteX632" fmla="*/ 2057401 w 5032666"/>
                <a:gd name="connsiteY632" fmla="*/ 419100 h 419100"/>
                <a:gd name="connsiteX633" fmla="*/ 2055295 w 5032666"/>
                <a:gd name="connsiteY633" fmla="*/ 419100 h 419100"/>
                <a:gd name="connsiteX634" fmla="*/ 2047875 w 5032666"/>
                <a:gd name="connsiteY634" fmla="*/ 419100 h 419100"/>
                <a:gd name="connsiteX635" fmla="*/ 2036204 w 5032666"/>
                <a:gd name="connsiteY635" fmla="*/ 419100 h 419100"/>
                <a:gd name="connsiteX636" fmla="*/ 2024911 w 5032666"/>
                <a:gd name="connsiteY636" fmla="*/ 419100 h 419100"/>
                <a:gd name="connsiteX637" fmla="*/ 2014175 w 5032666"/>
                <a:gd name="connsiteY637" fmla="*/ 419100 h 419100"/>
                <a:gd name="connsiteX638" fmla="*/ 2009328 w 5032666"/>
                <a:gd name="connsiteY638" fmla="*/ 419100 h 419100"/>
                <a:gd name="connsiteX639" fmla="*/ 1999803 w 5032666"/>
                <a:gd name="connsiteY639" fmla="*/ 419100 h 419100"/>
                <a:gd name="connsiteX640" fmla="*/ 1998592 w 5032666"/>
                <a:gd name="connsiteY640" fmla="*/ 419100 h 419100"/>
                <a:gd name="connsiteX641" fmla="*/ 1968208 w 5032666"/>
                <a:gd name="connsiteY641" fmla="*/ 419100 h 419100"/>
                <a:gd name="connsiteX642" fmla="*/ 1952625 w 5032666"/>
                <a:gd name="connsiteY642" fmla="*/ 419100 h 419100"/>
                <a:gd name="connsiteX643" fmla="*/ 1950520 w 5032666"/>
                <a:gd name="connsiteY643" fmla="*/ 419100 h 419100"/>
                <a:gd name="connsiteX644" fmla="*/ 1943100 w 5032666"/>
                <a:gd name="connsiteY644" fmla="*/ 419100 h 419100"/>
                <a:gd name="connsiteX645" fmla="*/ 1904553 w 5032666"/>
                <a:gd name="connsiteY645" fmla="*/ 419100 h 419100"/>
                <a:gd name="connsiteX646" fmla="*/ 1893817 w 5032666"/>
                <a:gd name="connsiteY646" fmla="*/ 419100 h 419100"/>
                <a:gd name="connsiteX647" fmla="*/ 1872512 w 5032666"/>
                <a:gd name="connsiteY647" fmla="*/ 419100 h 419100"/>
                <a:gd name="connsiteX648" fmla="*/ 1847850 w 5032666"/>
                <a:gd name="connsiteY648" fmla="*/ 419100 h 419100"/>
                <a:gd name="connsiteX649" fmla="*/ 1823229 w 5032666"/>
                <a:gd name="connsiteY649" fmla="*/ 419100 h 419100"/>
                <a:gd name="connsiteX650" fmla="*/ 1815809 w 5032666"/>
                <a:gd name="connsiteY650" fmla="*/ 419100 h 419100"/>
                <a:gd name="connsiteX651" fmla="*/ 1777262 w 5032666"/>
                <a:gd name="connsiteY651" fmla="*/ 419100 h 419100"/>
                <a:gd name="connsiteX652" fmla="*/ 1766526 w 5032666"/>
                <a:gd name="connsiteY652" fmla="*/ 419100 h 419100"/>
                <a:gd name="connsiteX653" fmla="*/ 1752154 w 5032666"/>
                <a:gd name="connsiteY653" fmla="*/ 419100 h 419100"/>
                <a:gd name="connsiteX654" fmla="*/ 1720559 w 5032666"/>
                <a:gd name="connsiteY654" fmla="*/ 419100 h 419100"/>
                <a:gd name="connsiteX655" fmla="*/ 1702871 w 5032666"/>
                <a:gd name="connsiteY655" fmla="*/ 419100 h 419100"/>
                <a:gd name="connsiteX656" fmla="*/ 1695451 w 5032666"/>
                <a:gd name="connsiteY656" fmla="*/ 419100 h 419100"/>
                <a:gd name="connsiteX657" fmla="*/ 1662961 w 5032666"/>
                <a:gd name="connsiteY657" fmla="*/ 419100 h 419100"/>
                <a:gd name="connsiteX658" fmla="*/ 1656904 w 5032666"/>
                <a:gd name="connsiteY658" fmla="*/ 419100 h 419100"/>
                <a:gd name="connsiteX659" fmla="*/ 1646168 w 5032666"/>
                <a:gd name="connsiteY659" fmla="*/ 419100 h 419100"/>
                <a:gd name="connsiteX660" fmla="*/ 1613678 w 5032666"/>
                <a:gd name="connsiteY660" fmla="*/ 419100 h 419100"/>
                <a:gd name="connsiteX661" fmla="*/ 1606258 w 5032666"/>
                <a:gd name="connsiteY661" fmla="*/ 419100 h 419100"/>
                <a:gd name="connsiteX662" fmla="*/ 1600201 w 5032666"/>
                <a:gd name="connsiteY662" fmla="*/ 419100 h 419100"/>
                <a:gd name="connsiteX663" fmla="*/ 1584616 w 5032666"/>
                <a:gd name="connsiteY663" fmla="*/ 419100 h 419100"/>
                <a:gd name="connsiteX664" fmla="*/ 1567711 w 5032666"/>
                <a:gd name="connsiteY664" fmla="*/ 419100 h 419100"/>
                <a:gd name="connsiteX665" fmla="*/ 1556975 w 5032666"/>
                <a:gd name="connsiteY665" fmla="*/ 419100 h 419100"/>
                <a:gd name="connsiteX666" fmla="*/ 1542603 w 5032666"/>
                <a:gd name="connsiteY666" fmla="*/ 419100 h 419100"/>
                <a:gd name="connsiteX667" fmla="*/ 1535333 w 5032666"/>
                <a:gd name="connsiteY667" fmla="*/ 419100 h 419100"/>
                <a:gd name="connsiteX668" fmla="*/ 1527913 w 5032666"/>
                <a:gd name="connsiteY668" fmla="*/ 419100 h 419100"/>
                <a:gd name="connsiteX669" fmla="*/ 1511008 w 5032666"/>
                <a:gd name="connsiteY669" fmla="*/ 419100 h 419100"/>
                <a:gd name="connsiteX670" fmla="*/ 1493320 w 5032666"/>
                <a:gd name="connsiteY670" fmla="*/ 419100 h 419100"/>
                <a:gd name="connsiteX671" fmla="*/ 1489366 w 5032666"/>
                <a:gd name="connsiteY671" fmla="*/ 419100 h 419100"/>
                <a:gd name="connsiteX672" fmla="*/ 1485900 w 5032666"/>
                <a:gd name="connsiteY672" fmla="*/ 419100 h 419100"/>
                <a:gd name="connsiteX673" fmla="*/ 1478630 w 5032666"/>
                <a:gd name="connsiteY673" fmla="*/ 419100 h 419100"/>
                <a:gd name="connsiteX674" fmla="*/ 1464258 w 5032666"/>
                <a:gd name="connsiteY674" fmla="*/ 419100 h 419100"/>
                <a:gd name="connsiteX675" fmla="*/ 1447353 w 5032666"/>
                <a:gd name="connsiteY675" fmla="*/ 419100 h 419100"/>
                <a:gd name="connsiteX676" fmla="*/ 1436617 w 5032666"/>
                <a:gd name="connsiteY676" fmla="*/ 419100 h 419100"/>
                <a:gd name="connsiteX677" fmla="*/ 1432663 w 5032666"/>
                <a:gd name="connsiteY677" fmla="*/ 419100 h 419100"/>
                <a:gd name="connsiteX678" fmla="*/ 1414975 w 5032666"/>
                <a:gd name="connsiteY678" fmla="*/ 419100 h 419100"/>
                <a:gd name="connsiteX679" fmla="*/ 1407555 w 5032666"/>
                <a:gd name="connsiteY679" fmla="*/ 419100 h 419100"/>
                <a:gd name="connsiteX680" fmla="*/ 1390650 w 5032666"/>
                <a:gd name="connsiteY680" fmla="*/ 419100 h 419100"/>
                <a:gd name="connsiteX681" fmla="*/ 1375065 w 5032666"/>
                <a:gd name="connsiteY681" fmla="*/ 419100 h 419100"/>
                <a:gd name="connsiteX682" fmla="*/ 1369008 w 5032666"/>
                <a:gd name="connsiteY682" fmla="*/ 419100 h 419100"/>
                <a:gd name="connsiteX683" fmla="*/ 1358272 w 5032666"/>
                <a:gd name="connsiteY683" fmla="*/ 419100 h 419100"/>
                <a:gd name="connsiteX684" fmla="*/ 1325782 w 5032666"/>
                <a:gd name="connsiteY684" fmla="*/ 419100 h 419100"/>
                <a:gd name="connsiteX685" fmla="*/ 1318362 w 5032666"/>
                <a:gd name="connsiteY685" fmla="*/ 419100 h 419100"/>
                <a:gd name="connsiteX686" fmla="*/ 1312305 w 5032666"/>
                <a:gd name="connsiteY686" fmla="*/ 419100 h 419100"/>
                <a:gd name="connsiteX687" fmla="*/ 1279815 w 5032666"/>
                <a:gd name="connsiteY687" fmla="*/ 419100 h 419100"/>
                <a:gd name="connsiteX688" fmla="*/ 1269079 w 5032666"/>
                <a:gd name="connsiteY688" fmla="*/ 419100 h 419100"/>
                <a:gd name="connsiteX689" fmla="*/ 1254707 w 5032666"/>
                <a:gd name="connsiteY689" fmla="*/ 419100 h 419100"/>
                <a:gd name="connsiteX690" fmla="*/ 1223112 w 5032666"/>
                <a:gd name="connsiteY690" fmla="*/ 419100 h 419100"/>
                <a:gd name="connsiteX691" fmla="*/ 1205424 w 5032666"/>
                <a:gd name="connsiteY691" fmla="*/ 419100 h 419100"/>
                <a:gd name="connsiteX692" fmla="*/ 1198004 w 5032666"/>
                <a:gd name="connsiteY692" fmla="*/ 419100 h 419100"/>
                <a:gd name="connsiteX693" fmla="*/ 1159457 w 5032666"/>
                <a:gd name="connsiteY693" fmla="*/ 419100 h 419100"/>
                <a:gd name="connsiteX694" fmla="*/ 1148721 w 5032666"/>
                <a:gd name="connsiteY694" fmla="*/ 419100 h 419100"/>
                <a:gd name="connsiteX695" fmla="*/ 1127416 w 5032666"/>
                <a:gd name="connsiteY695" fmla="*/ 419100 h 419100"/>
                <a:gd name="connsiteX696" fmla="*/ 1102754 w 5032666"/>
                <a:gd name="connsiteY696" fmla="*/ 419100 h 419100"/>
                <a:gd name="connsiteX697" fmla="*/ 1078133 w 5032666"/>
                <a:gd name="connsiteY697" fmla="*/ 419100 h 419100"/>
                <a:gd name="connsiteX698" fmla="*/ 1070713 w 5032666"/>
                <a:gd name="connsiteY698" fmla="*/ 419100 h 419100"/>
                <a:gd name="connsiteX699" fmla="*/ 1032166 w 5032666"/>
                <a:gd name="connsiteY699" fmla="*/ 419100 h 419100"/>
                <a:gd name="connsiteX700" fmla="*/ 1021430 w 5032666"/>
                <a:gd name="connsiteY700" fmla="*/ 419100 h 419100"/>
                <a:gd name="connsiteX701" fmla="*/ 1007058 w 5032666"/>
                <a:gd name="connsiteY701" fmla="*/ 419100 h 419100"/>
                <a:gd name="connsiteX702" fmla="*/ 975463 w 5032666"/>
                <a:gd name="connsiteY702" fmla="*/ 419100 h 419100"/>
                <a:gd name="connsiteX703" fmla="*/ 957775 w 5032666"/>
                <a:gd name="connsiteY703" fmla="*/ 419100 h 419100"/>
                <a:gd name="connsiteX704" fmla="*/ 950355 w 5032666"/>
                <a:gd name="connsiteY704" fmla="*/ 419100 h 419100"/>
                <a:gd name="connsiteX705" fmla="*/ 939062 w 5032666"/>
                <a:gd name="connsiteY705" fmla="*/ 419100 h 419100"/>
                <a:gd name="connsiteX706" fmla="*/ 917865 w 5032666"/>
                <a:gd name="connsiteY706" fmla="*/ 419100 h 419100"/>
                <a:gd name="connsiteX707" fmla="*/ 911808 w 5032666"/>
                <a:gd name="connsiteY707" fmla="*/ 419100 h 419100"/>
                <a:gd name="connsiteX708" fmla="*/ 901072 w 5032666"/>
                <a:gd name="connsiteY708" fmla="*/ 419100 h 419100"/>
                <a:gd name="connsiteX709" fmla="*/ 889779 w 5032666"/>
                <a:gd name="connsiteY709" fmla="*/ 419100 h 419100"/>
                <a:gd name="connsiteX710" fmla="*/ 882359 w 5032666"/>
                <a:gd name="connsiteY710" fmla="*/ 419100 h 419100"/>
                <a:gd name="connsiteX711" fmla="*/ 868582 w 5032666"/>
                <a:gd name="connsiteY711" fmla="*/ 419100 h 419100"/>
                <a:gd name="connsiteX712" fmla="*/ 861162 w 5032666"/>
                <a:gd name="connsiteY712" fmla="*/ 419100 h 419100"/>
                <a:gd name="connsiteX713" fmla="*/ 855105 w 5032666"/>
                <a:gd name="connsiteY713" fmla="*/ 419100 h 419100"/>
                <a:gd name="connsiteX714" fmla="*/ 843812 w 5032666"/>
                <a:gd name="connsiteY714" fmla="*/ 419100 h 419100"/>
                <a:gd name="connsiteX715" fmla="*/ 833076 w 5032666"/>
                <a:gd name="connsiteY715" fmla="*/ 419100 h 419100"/>
                <a:gd name="connsiteX716" fmla="*/ 822615 w 5032666"/>
                <a:gd name="connsiteY716" fmla="*/ 419100 h 419100"/>
                <a:gd name="connsiteX717" fmla="*/ 818704 w 5032666"/>
                <a:gd name="connsiteY717" fmla="*/ 419100 h 419100"/>
                <a:gd name="connsiteX718" fmla="*/ 811879 w 5032666"/>
                <a:gd name="connsiteY718" fmla="*/ 419100 h 419100"/>
                <a:gd name="connsiteX719" fmla="*/ 797507 w 5032666"/>
                <a:gd name="connsiteY719" fmla="*/ 419100 h 419100"/>
                <a:gd name="connsiteX720" fmla="*/ 787109 w 5032666"/>
                <a:gd name="connsiteY720" fmla="*/ 419100 h 419100"/>
                <a:gd name="connsiteX721" fmla="*/ 769421 w 5032666"/>
                <a:gd name="connsiteY721" fmla="*/ 419100 h 419100"/>
                <a:gd name="connsiteX722" fmla="*/ 765912 w 5032666"/>
                <a:gd name="connsiteY722" fmla="*/ 419100 h 419100"/>
                <a:gd name="connsiteX723" fmla="*/ 762001 w 5032666"/>
                <a:gd name="connsiteY723" fmla="*/ 419100 h 419100"/>
                <a:gd name="connsiteX724" fmla="*/ 748224 w 5032666"/>
                <a:gd name="connsiteY724" fmla="*/ 419100 h 419100"/>
                <a:gd name="connsiteX725" fmla="*/ 740804 w 5032666"/>
                <a:gd name="connsiteY725" fmla="*/ 419100 h 419100"/>
                <a:gd name="connsiteX726" fmla="*/ 729511 w 5032666"/>
                <a:gd name="connsiteY726" fmla="*/ 419100 h 419100"/>
                <a:gd name="connsiteX727" fmla="*/ 723454 w 5032666"/>
                <a:gd name="connsiteY727" fmla="*/ 419100 h 419100"/>
                <a:gd name="connsiteX728" fmla="*/ 712718 w 5032666"/>
                <a:gd name="connsiteY728" fmla="*/ 419100 h 419100"/>
                <a:gd name="connsiteX729" fmla="*/ 702257 w 5032666"/>
                <a:gd name="connsiteY729" fmla="*/ 419100 h 419100"/>
                <a:gd name="connsiteX730" fmla="*/ 691521 w 5032666"/>
                <a:gd name="connsiteY730" fmla="*/ 419100 h 419100"/>
                <a:gd name="connsiteX731" fmla="*/ 680228 w 5032666"/>
                <a:gd name="connsiteY731" fmla="*/ 419100 h 419100"/>
                <a:gd name="connsiteX732" fmla="*/ 672808 w 5032666"/>
                <a:gd name="connsiteY732" fmla="*/ 419100 h 419100"/>
                <a:gd name="connsiteX733" fmla="*/ 666751 w 5032666"/>
                <a:gd name="connsiteY733" fmla="*/ 419100 h 419100"/>
                <a:gd name="connsiteX734" fmla="*/ 645554 w 5032666"/>
                <a:gd name="connsiteY734" fmla="*/ 419100 h 419100"/>
                <a:gd name="connsiteX735" fmla="*/ 634261 w 5032666"/>
                <a:gd name="connsiteY735" fmla="*/ 419100 h 419100"/>
                <a:gd name="connsiteX736" fmla="*/ 623525 w 5032666"/>
                <a:gd name="connsiteY736" fmla="*/ 419100 h 419100"/>
                <a:gd name="connsiteX737" fmla="*/ 609153 w 5032666"/>
                <a:gd name="connsiteY737" fmla="*/ 419100 h 419100"/>
                <a:gd name="connsiteX738" fmla="*/ 577558 w 5032666"/>
                <a:gd name="connsiteY738" fmla="*/ 419100 h 419100"/>
                <a:gd name="connsiteX739" fmla="*/ 559870 w 5032666"/>
                <a:gd name="connsiteY739" fmla="*/ 419100 h 419100"/>
                <a:gd name="connsiteX740" fmla="*/ 552450 w 5032666"/>
                <a:gd name="connsiteY740" fmla="*/ 419100 h 419100"/>
                <a:gd name="connsiteX741" fmla="*/ 513903 w 5032666"/>
                <a:gd name="connsiteY741" fmla="*/ 419100 h 419100"/>
                <a:gd name="connsiteX742" fmla="*/ 503167 w 5032666"/>
                <a:gd name="connsiteY742" fmla="*/ 419100 h 419100"/>
                <a:gd name="connsiteX743" fmla="*/ 481862 w 5032666"/>
                <a:gd name="connsiteY743" fmla="*/ 419100 h 419100"/>
                <a:gd name="connsiteX744" fmla="*/ 457200 w 5032666"/>
                <a:gd name="connsiteY744" fmla="*/ 419100 h 419100"/>
                <a:gd name="connsiteX745" fmla="*/ 432579 w 5032666"/>
                <a:gd name="connsiteY745" fmla="*/ 419100 h 419100"/>
                <a:gd name="connsiteX746" fmla="*/ 425159 w 5032666"/>
                <a:gd name="connsiteY746" fmla="*/ 419100 h 419100"/>
                <a:gd name="connsiteX747" fmla="*/ 386612 w 5032666"/>
                <a:gd name="connsiteY747" fmla="*/ 419100 h 419100"/>
                <a:gd name="connsiteX748" fmla="*/ 375876 w 5032666"/>
                <a:gd name="connsiteY748" fmla="*/ 419100 h 419100"/>
                <a:gd name="connsiteX749" fmla="*/ 361504 w 5032666"/>
                <a:gd name="connsiteY749" fmla="*/ 419100 h 419100"/>
                <a:gd name="connsiteX750" fmla="*/ 329909 w 5032666"/>
                <a:gd name="connsiteY750" fmla="*/ 419100 h 419100"/>
                <a:gd name="connsiteX751" fmla="*/ 312221 w 5032666"/>
                <a:gd name="connsiteY751" fmla="*/ 419100 h 419100"/>
                <a:gd name="connsiteX752" fmla="*/ 304801 w 5032666"/>
                <a:gd name="connsiteY752" fmla="*/ 419100 h 419100"/>
                <a:gd name="connsiteX753" fmla="*/ 272311 w 5032666"/>
                <a:gd name="connsiteY753" fmla="*/ 419100 h 419100"/>
                <a:gd name="connsiteX754" fmla="*/ 266254 w 5032666"/>
                <a:gd name="connsiteY754" fmla="*/ 419100 h 419100"/>
                <a:gd name="connsiteX755" fmla="*/ 255518 w 5032666"/>
                <a:gd name="connsiteY755" fmla="*/ 419100 h 419100"/>
                <a:gd name="connsiteX756" fmla="*/ 223028 w 5032666"/>
                <a:gd name="connsiteY756" fmla="*/ 419100 h 419100"/>
                <a:gd name="connsiteX757" fmla="*/ 215608 w 5032666"/>
                <a:gd name="connsiteY757" fmla="*/ 419100 h 419100"/>
                <a:gd name="connsiteX758" fmla="*/ 209551 w 5032666"/>
                <a:gd name="connsiteY758" fmla="*/ 419100 h 419100"/>
                <a:gd name="connsiteX759" fmla="*/ 177061 w 5032666"/>
                <a:gd name="connsiteY759" fmla="*/ 419100 h 419100"/>
                <a:gd name="connsiteX760" fmla="*/ 166325 w 5032666"/>
                <a:gd name="connsiteY760" fmla="*/ 419100 h 419100"/>
                <a:gd name="connsiteX761" fmla="*/ 151953 w 5032666"/>
                <a:gd name="connsiteY761" fmla="*/ 419100 h 419100"/>
                <a:gd name="connsiteX762" fmla="*/ 120358 w 5032666"/>
                <a:gd name="connsiteY762" fmla="*/ 419100 h 419100"/>
                <a:gd name="connsiteX763" fmla="*/ 102670 w 5032666"/>
                <a:gd name="connsiteY763" fmla="*/ 419100 h 419100"/>
                <a:gd name="connsiteX764" fmla="*/ 95250 w 5032666"/>
                <a:gd name="connsiteY764" fmla="*/ 419100 h 419100"/>
                <a:gd name="connsiteX765" fmla="*/ 56703 w 5032666"/>
                <a:gd name="connsiteY765" fmla="*/ 419100 h 419100"/>
                <a:gd name="connsiteX766" fmla="*/ 45967 w 5032666"/>
                <a:gd name="connsiteY766" fmla="*/ 419100 h 419100"/>
                <a:gd name="connsiteX767" fmla="*/ 0 w 5032666"/>
                <a:gd name="connsiteY767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</a:cxnLst>
              <a:rect l="l" t="t" r="r" b="b"/>
              <a:pathLst>
                <a:path w="5032666" h="419100">
                  <a:moveTo>
                    <a:pt x="104775" y="0"/>
                  </a:moveTo>
                  <a:lnTo>
                    <a:pt x="150742" y="0"/>
                  </a:lnTo>
                  <a:lnTo>
                    <a:pt x="161478" y="0"/>
                  </a:lnTo>
                  <a:lnTo>
                    <a:pt x="200025" y="0"/>
                  </a:lnTo>
                  <a:lnTo>
                    <a:pt x="207445" y="0"/>
                  </a:lnTo>
                  <a:lnTo>
                    <a:pt x="225133" y="0"/>
                  </a:lnTo>
                  <a:lnTo>
                    <a:pt x="256728" y="0"/>
                  </a:lnTo>
                  <a:lnTo>
                    <a:pt x="271100" y="0"/>
                  </a:lnTo>
                  <a:lnTo>
                    <a:pt x="281836" y="0"/>
                  </a:lnTo>
                  <a:lnTo>
                    <a:pt x="314326" y="0"/>
                  </a:lnTo>
                  <a:lnTo>
                    <a:pt x="320383" y="0"/>
                  </a:lnTo>
                  <a:lnTo>
                    <a:pt x="327803" y="0"/>
                  </a:lnTo>
                  <a:lnTo>
                    <a:pt x="360293" y="0"/>
                  </a:lnTo>
                  <a:lnTo>
                    <a:pt x="371029" y="0"/>
                  </a:lnTo>
                  <a:lnTo>
                    <a:pt x="377086" y="0"/>
                  </a:lnTo>
                  <a:lnTo>
                    <a:pt x="409576" y="0"/>
                  </a:lnTo>
                  <a:lnTo>
                    <a:pt x="416996" y="0"/>
                  </a:lnTo>
                  <a:lnTo>
                    <a:pt x="434684" y="0"/>
                  </a:lnTo>
                  <a:lnTo>
                    <a:pt x="466279" y="0"/>
                  </a:lnTo>
                  <a:lnTo>
                    <a:pt x="480651" y="0"/>
                  </a:lnTo>
                  <a:lnTo>
                    <a:pt x="491387" y="0"/>
                  </a:lnTo>
                  <a:lnTo>
                    <a:pt x="529934" y="0"/>
                  </a:lnTo>
                  <a:lnTo>
                    <a:pt x="537354" y="0"/>
                  </a:lnTo>
                  <a:lnTo>
                    <a:pt x="561975" y="0"/>
                  </a:lnTo>
                  <a:lnTo>
                    <a:pt x="586637" y="0"/>
                  </a:lnTo>
                  <a:lnTo>
                    <a:pt x="607942" y="0"/>
                  </a:lnTo>
                  <a:lnTo>
                    <a:pt x="618678" y="0"/>
                  </a:lnTo>
                  <a:lnTo>
                    <a:pt x="657225" y="0"/>
                  </a:lnTo>
                  <a:lnTo>
                    <a:pt x="664645" y="0"/>
                  </a:lnTo>
                  <a:lnTo>
                    <a:pt x="682333" y="0"/>
                  </a:lnTo>
                  <a:lnTo>
                    <a:pt x="713928" y="0"/>
                  </a:lnTo>
                  <a:lnTo>
                    <a:pt x="728300" y="0"/>
                  </a:lnTo>
                  <a:lnTo>
                    <a:pt x="739036" y="0"/>
                  </a:lnTo>
                  <a:lnTo>
                    <a:pt x="750329" y="0"/>
                  </a:lnTo>
                  <a:lnTo>
                    <a:pt x="771526" y="0"/>
                  </a:lnTo>
                  <a:lnTo>
                    <a:pt x="777583" y="0"/>
                  </a:lnTo>
                  <a:lnTo>
                    <a:pt x="785003" y="0"/>
                  </a:lnTo>
                  <a:lnTo>
                    <a:pt x="796296" y="0"/>
                  </a:lnTo>
                  <a:lnTo>
                    <a:pt x="807032" y="0"/>
                  </a:lnTo>
                  <a:lnTo>
                    <a:pt x="817493" y="0"/>
                  </a:lnTo>
                  <a:lnTo>
                    <a:pt x="828229" y="0"/>
                  </a:lnTo>
                  <a:lnTo>
                    <a:pt x="834286" y="0"/>
                  </a:lnTo>
                  <a:lnTo>
                    <a:pt x="845579" y="0"/>
                  </a:lnTo>
                  <a:lnTo>
                    <a:pt x="852999" y="0"/>
                  </a:lnTo>
                  <a:lnTo>
                    <a:pt x="866776" y="0"/>
                  </a:lnTo>
                  <a:lnTo>
                    <a:pt x="870687" y="0"/>
                  </a:lnTo>
                  <a:lnTo>
                    <a:pt x="874196" y="0"/>
                  </a:lnTo>
                  <a:lnTo>
                    <a:pt x="891884" y="0"/>
                  </a:lnTo>
                  <a:lnTo>
                    <a:pt x="902282" y="0"/>
                  </a:lnTo>
                  <a:lnTo>
                    <a:pt x="916654" y="0"/>
                  </a:lnTo>
                  <a:lnTo>
                    <a:pt x="923479" y="0"/>
                  </a:lnTo>
                  <a:lnTo>
                    <a:pt x="927390" y="0"/>
                  </a:lnTo>
                  <a:lnTo>
                    <a:pt x="937851" y="0"/>
                  </a:lnTo>
                  <a:lnTo>
                    <a:pt x="948587" y="0"/>
                  </a:lnTo>
                  <a:lnTo>
                    <a:pt x="959880" y="0"/>
                  </a:lnTo>
                  <a:lnTo>
                    <a:pt x="965937" y="0"/>
                  </a:lnTo>
                  <a:lnTo>
                    <a:pt x="973357" y="0"/>
                  </a:lnTo>
                  <a:lnTo>
                    <a:pt x="987134" y="0"/>
                  </a:lnTo>
                  <a:lnTo>
                    <a:pt x="994554" y="0"/>
                  </a:lnTo>
                  <a:lnTo>
                    <a:pt x="1005847" y="0"/>
                  </a:lnTo>
                  <a:lnTo>
                    <a:pt x="1016583" y="0"/>
                  </a:lnTo>
                  <a:lnTo>
                    <a:pt x="1022640" y="0"/>
                  </a:lnTo>
                  <a:lnTo>
                    <a:pt x="1043837" y="0"/>
                  </a:lnTo>
                  <a:lnTo>
                    <a:pt x="1055130" y="0"/>
                  </a:lnTo>
                  <a:lnTo>
                    <a:pt x="1062550" y="0"/>
                  </a:lnTo>
                  <a:lnTo>
                    <a:pt x="1080238" y="0"/>
                  </a:lnTo>
                  <a:lnTo>
                    <a:pt x="1111833" y="0"/>
                  </a:lnTo>
                  <a:lnTo>
                    <a:pt x="1126205" y="0"/>
                  </a:lnTo>
                  <a:lnTo>
                    <a:pt x="1136941" y="0"/>
                  </a:lnTo>
                  <a:lnTo>
                    <a:pt x="1175488" y="0"/>
                  </a:lnTo>
                  <a:lnTo>
                    <a:pt x="1182908" y="0"/>
                  </a:lnTo>
                  <a:lnTo>
                    <a:pt x="1207529" y="0"/>
                  </a:lnTo>
                  <a:lnTo>
                    <a:pt x="1232191" y="0"/>
                  </a:lnTo>
                  <a:lnTo>
                    <a:pt x="1253496" y="0"/>
                  </a:lnTo>
                  <a:lnTo>
                    <a:pt x="1264232" y="0"/>
                  </a:lnTo>
                  <a:lnTo>
                    <a:pt x="1302779" y="0"/>
                  </a:lnTo>
                  <a:lnTo>
                    <a:pt x="1310199" y="0"/>
                  </a:lnTo>
                  <a:lnTo>
                    <a:pt x="1327887" y="0"/>
                  </a:lnTo>
                  <a:lnTo>
                    <a:pt x="1359482" y="0"/>
                  </a:lnTo>
                  <a:lnTo>
                    <a:pt x="1373854" y="0"/>
                  </a:lnTo>
                  <a:lnTo>
                    <a:pt x="1384590" y="0"/>
                  </a:lnTo>
                  <a:lnTo>
                    <a:pt x="1417080" y="0"/>
                  </a:lnTo>
                  <a:lnTo>
                    <a:pt x="1423137" y="0"/>
                  </a:lnTo>
                  <a:lnTo>
                    <a:pt x="1430557" y="0"/>
                  </a:lnTo>
                  <a:lnTo>
                    <a:pt x="1463047" y="0"/>
                  </a:lnTo>
                  <a:lnTo>
                    <a:pt x="1473783" y="0"/>
                  </a:lnTo>
                  <a:lnTo>
                    <a:pt x="1479840" y="0"/>
                  </a:lnTo>
                  <a:lnTo>
                    <a:pt x="1495425" y="0"/>
                  </a:lnTo>
                  <a:lnTo>
                    <a:pt x="1512330" y="0"/>
                  </a:lnTo>
                  <a:lnTo>
                    <a:pt x="1519750" y="0"/>
                  </a:lnTo>
                  <a:lnTo>
                    <a:pt x="1537438" y="0"/>
                  </a:lnTo>
                  <a:lnTo>
                    <a:pt x="1541392" y="0"/>
                  </a:lnTo>
                  <a:lnTo>
                    <a:pt x="1552128" y="0"/>
                  </a:lnTo>
                  <a:lnTo>
                    <a:pt x="1569033" y="0"/>
                  </a:lnTo>
                  <a:lnTo>
                    <a:pt x="1583405" y="0"/>
                  </a:lnTo>
                  <a:lnTo>
                    <a:pt x="1590675" y="0"/>
                  </a:lnTo>
                  <a:lnTo>
                    <a:pt x="1594141" y="0"/>
                  </a:lnTo>
                  <a:lnTo>
                    <a:pt x="1598095" y="0"/>
                  </a:lnTo>
                  <a:lnTo>
                    <a:pt x="1615783" y="0"/>
                  </a:lnTo>
                  <a:lnTo>
                    <a:pt x="1632688" y="0"/>
                  </a:lnTo>
                  <a:lnTo>
                    <a:pt x="1640108" y="0"/>
                  </a:lnTo>
                  <a:lnTo>
                    <a:pt x="1647378" y="0"/>
                  </a:lnTo>
                  <a:lnTo>
                    <a:pt x="1661750" y="0"/>
                  </a:lnTo>
                  <a:lnTo>
                    <a:pt x="1672486" y="0"/>
                  </a:lnTo>
                  <a:lnTo>
                    <a:pt x="1689391" y="0"/>
                  </a:lnTo>
                  <a:lnTo>
                    <a:pt x="1704976" y="0"/>
                  </a:lnTo>
                  <a:lnTo>
                    <a:pt x="1711033" y="0"/>
                  </a:lnTo>
                  <a:lnTo>
                    <a:pt x="1718453" y="0"/>
                  </a:lnTo>
                  <a:lnTo>
                    <a:pt x="1750943" y="0"/>
                  </a:lnTo>
                  <a:lnTo>
                    <a:pt x="1761679" y="0"/>
                  </a:lnTo>
                  <a:lnTo>
                    <a:pt x="1767736" y="0"/>
                  </a:lnTo>
                  <a:lnTo>
                    <a:pt x="1800226" y="0"/>
                  </a:lnTo>
                  <a:lnTo>
                    <a:pt x="1807646" y="0"/>
                  </a:lnTo>
                  <a:lnTo>
                    <a:pt x="1825334" y="0"/>
                  </a:lnTo>
                  <a:lnTo>
                    <a:pt x="1856929" y="0"/>
                  </a:lnTo>
                  <a:lnTo>
                    <a:pt x="1871301" y="0"/>
                  </a:lnTo>
                  <a:lnTo>
                    <a:pt x="1882037" y="0"/>
                  </a:lnTo>
                  <a:lnTo>
                    <a:pt x="1920584" y="0"/>
                  </a:lnTo>
                  <a:lnTo>
                    <a:pt x="1928004" y="0"/>
                  </a:lnTo>
                  <a:lnTo>
                    <a:pt x="1952625" y="0"/>
                  </a:lnTo>
                  <a:lnTo>
                    <a:pt x="1977287" y="0"/>
                  </a:lnTo>
                  <a:lnTo>
                    <a:pt x="1998592" y="0"/>
                  </a:lnTo>
                  <a:lnTo>
                    <a:pt x="2009328" y="0"/>
                  </a:lnTo>
                  <a:lnTo>
                    <a:pt x="2047875" y="0"/>
                  </a:lnTo>
                  <a:lnTo>
                    <a:pt x="2055295" y="0"/>
                  </a:lnTo>
                  <a:lnTo>
                    <a:pt x="2057400" y="0"/>
                  </a:lnTo>
                  <a:lnTo>
                    <a:pt x="2072983" y="0"/>
                  </a:lnTo>
                  <a:lnTo>
                    <a:pt x="2103367" y="0"/>
                  </a:lnTo>
                  <a:lnTo>
                    <a:pt x="2104578" y="0"/>
                  </a:lnTo>
                  <a:lnTo>
                    <a:pt x="2114103" y="0"/>
                  </a:lnTo>
                  <a:lnTo>
                    <a:pt x="2118950" y="0"/>
                  </a:lnTo>
                  <a:lnTo>
                    <a:pt x="2129686" y="0"/>
                  </a:lnTo>
                  <a:lnTo>
                    <a:pt x="2140979" y="0"/>
                  </a:lnTo>
                  <a:lnTo>
                    <a:pt x="2152650" y="0"/>
                  </a:lnTo>
                  <a:lnTo>
                    <a:pt x="2160070" y="0"/>
                  </a:lnTo>
                  <a:lnTo>
                    <a:pt x="2162176" y="0"/>
                  </a:lnTo>
                  <a:lnTo>
                    <a:pt x="2168233" y="0"/>
                  </a:lnTo>
                  <a:lnTo>
                    <a:pt x="2175653" y="0"/>
                  </a:lnTo>
                  <a:lnTo>
                    <a:pt x="2177758" y="0"/>
                  </a:lnTo>
                  <a:lnTo>
                    <a:pt x="2186946" y="0"/>
                  </a:lnTo>
                  <a:lnTo>
                    <a:pt x="2197682" y="0"/>
                  </a:lnTo>
                  <a:lnTo>
                    <a:pt x="2208143" y="0"/>
                  </a:lnTo>
                  <a:lnTo>
                    <a:pt x="2209353" y="0"/>
                  </a:lnTo>
                  <a:lnTo>
                    <a:pt x="2218879" y="0"/>
                  </a:lnTo>
                  <a:lnTo>
                    <a:pt x="2223725" y="0"/>
                  </a:lnTo>
                  <a:lnTo>
                    <a:pt x="2224936" y="0"/>
                  </a:lnTo>
                  <a:lnTo>
                    <a:pt x="2234461" y="0"/>
                  </a:lnTo>
                  <a:lnTo>
                    <a:pt x="2236229" y="0"/>
                  </a:lnTo>
                  <a:lnTo>
                    <a:pt x="2243649" y="0"/>
                  </a:lnTo>
                  <a:lnTo>
                    <a:pt x="2257426" y="0"/>
                  </a:lnTo>
                  <a:lnTo>
                    <a:pt x="2261337" y="0"/>
                  </a:lnTo>
                  <a:lnTo>
                    <a:pt x="2264846" y="0"/>
                  </a:lnTo>
                  <a:lnTo>
                    <a:pt x="2266951" y="0"/>
                  </a:lnTo>
                  <a:lnTo>
                    <a:pt x="2273008" y="0"/>
                  </a:lnTo>
                  <a:lnTo>
                    <a:pt x="2280428" y="0"/>
                  </a:lnTo>
                  <a:lnTo>
                    <a:pt x="2282534" y="0"/>
                  </a:lnTo>
                  <a:lnTo>
                    <a:pt x="2292932" y="0"/>
                  </a:lnTo>
                  <a:lnTo>
                    <a:pt x="2307304" y="0"/>
                  </a:lnTo>
                  <a:lnTo>
                    <a:pt x="2312918" y="0"/>
                  </a:lnTo>
                  <a:lnTo>
                    <a:pt x="2314129" y="0"/>
                  </a:lnTo>
                  <a:lnTo>
                    <a:pt x="2318040" y="0"/>
                  </a:lnTo>
                  <a:lnTo>
                    <a:pt x="2323654" y="0"/>
                  </a:lnTo>
                  <a:lnTo>
                    <a:pt x="2328501" y="0"/>
                  </a:lnTo>
                  <a:lnTo>
                    <a:pt x="2329711" y="0"/>
                  </a:lnTo>
                  <a:lnTo>
                    <a:pt x="2339237" y="0"/>
                  </a:lnTo>
                  <a:lnTo>
                    <a:pt x="2350530" y="0"/>
                  </a:lnTo>
                  <a:lnTo>
                    <a:pt x="2356587" y="0"/>
                  </a:lnTo>
                  <a:lnTo>
                    <a:pt x="2362201" y="0"/>
                  </a:lnTo>
                  <a:lnTo>
                    <a:pt x="2364007" y="0"/>
                  </a:lnTo>
                  <a:lnTo>
                    <a:pt x="2369621" y="0"/>
                  </a:lnTo>
                  <a:lnTo>
                    <a:pt x="2377784" y="0"/>
                  </a:lnTo>
                  <a:lnTo>
                    <a:pt x="2385204" y="0"/>
                  </a:lnTo>
                  <a:lnTo>
                    <a:pt x="2387309" y="0"/>
                  </a:lnTo>
                  <a:lnTo>
                    <a:pt x="2396497" y="0"/>
                  </a:lnTo>
                  <a:lnTo>
                    <a:pt x="2407233" y="0"/>
                  </a:lnTo>
                  <a:lnTo>
                    <a:pt x="2413290" y="0"/>
                  </a:lnTo>
                  <a:lnTo>
                    <a:pt x="2418904" y="0"/>
                  </a:lnTo>
                  <a:lnTo>
                    <a:pt x="2433276" y="0"/>
                  </a:lnTo>
                  <a:lnTo>
                    <a:pt x="2434487" y="0"/>
                  </a:lnTo>
                  <a:lnTo>
                    <a:pt x="2444012" y="0"/>
                  </a:lnTo>
                  <a:lnTo>
                    <a:pt x="2445780" y="0"/>
                  </a:lnTo>
                  <a:lnTo>
                    <a:pt x="2453200" y="0"/>
                  </a:lnTo>
                  <a:lnTo>
                    <a:pt x="2470888" y="0"/>
                  </a:lnTo>
                  <a:lnTo>
                    <a:pt x="2482559" y="0"/>
                  </a:lnTo>
                  <a:lnTo>
                    <a:pt x="2489979" y="0"/>
                  </a:lnTo>
                  <a:lnTo>
                    <a:pt x="2502483" y="0"/>
                  </a:lnTo>
                  <a:lnTo>
                    <a:pt x="2514600" y="0"/>
                  </a:lnTo>
                  <a:lnTo>
                    <a:pt x="2516855" y="0"/>
                  </a:lnTo>
                  <a:lnTo>
                    <a:pt x="2527591" y="0"/>
                  </a:lnTo>
                  <a:lnTo>
                    <a:pt x="2539262" y="0"/>
                  </a:lnTo>
                  <a:lnTo>
                    <a:pt x="2560567" y="0"/>
                  </a:lnTo>
                  <a:lnTo>
                    <a:pt x="2566138" y="0"/>
                  </a:lnTo>
                  <a:lnTo>
                    <a:pt x="2571303" y="0"/>
                  </a:lnTo>
                  <a:lnTo>
                    <a:pt x="2573558" y="0"/>
                  </a:lnTo>
                  <a:lnTo>
                    <a:pt x="2598179" y="0"/>
                  </a:lnTo>
                  <a:lnTo>
                    <a:pt x="2609850" y="0"/>
                  </a:lnTo>
                  <a:lnTo>
                    <a:pt x="2617270" y="0"/>
                  </a:lnTo>
                  <a:lnTo>
                    <a:pt x="2622841" y="0"/>
                  </a:lnTo>
                  <a:lnTo>
                    <a:pt x="2634958" y="0"/>
                  </a:lnTo>
                  <a:lnTo>
                    <a:pt x="2644146" y="0"/>
                  </a:lnTo>
                  <a:lnTo>
                    <a:pt x="2654882" y="0"/>
                  </a:lnTo>
                  <a:lnTo>
                    <a:pt x="2666553" y="0"/>
                  </a:lnTo>
                  <a:lnTo>
                    <a:pt x="2680925" y="0"/>
                  </a:lnTo>
                  <a:lnTo>
                    <a:pt x="2691661" y="0"/>
                  </a:lnTo>
                  <a:lnTo>
                    <a:pt x="2693429" y="0"/>
                  </a:lnTo>
                  <a:lnTo>
                    <a:pt x="2700849" y="0"/>
                  </a:lnTo>
                  <a:lnTo>
                    <a:pt x="2702954" y="0"/>
                  </a:lnTo>
                  <a:lnTo>
                    <a:pt x="2718537" y="0"/>
                  </a:lnTo>
                  <a:lnTo>
                    <a:pt x="2724151" y="0"/>
                  </a:lnTo>
                  <a:lnTo>
                    <a:pt x="2730208" y="0"/>
                  </a:lnTo>
                  <a:lnTo>
                    <a:pt x="2737628" y="0"/>
                  </a:lnTo>
                  <a:lnTo>
                    <a:pt x="2748921" y="0"/>
                  </a:lnTo>
                  <a:lnTo>
                    <a:pt x="2750132" y="0"/>
                  </a:lnTo>
                  <a:lnTo>
                    <a:pt x="2759657" y="0"/>
                  </a:lnTo>
                  <a:lnTo>
                    <a:pt x="2764504" y="0"/>
                  </a:lnTo>
                  <a:lnTo>
                    <a:pt x="2770118" y="0"/>
                  </a:lnTo>
                  <a:lnTo>
                    <a:pt x="2775240" y="0"/>
                  </a:lnTo>
                  <a:lnTo>
                    <a:pt x="2780854" y="0"/>
                  </a:lnTo>
                  <a:lnTo>
                    <a:pt x="2786911" y="0"/>
                  </a:lnTo>
                  <a:lnTo>
                    <a:pt x="2798204" y="0"/>
                  </a:lnTo>
                  <a:lnTo>
                    <a:pt x="2805624" y="0"/>
                  </a:lnTo>
                  <a:lnTo>
                    <a:pt x="2807730" y="0"/>
                  </a:lnTo>
                  <a:lnTo>
                    <a:pt x="2813787" y="0"/>
                  </a:lnTo>
                  <a:lnTo>
                    <a:pt x="2819401" y="0"/>
                  </a:lnTo>
                  <a:lnTo>
                    <a:pt x="2821207" y="0"/>
                  </a:lnTo>
                  <a:lnTo>
                    <a:pt x="2823312" y="0"/>
                  </a:lnTo>
                  <a:lnTo>
                    <a:pt x="2826821" y="0"/>
                  </a:lnTo>
                  <a:lnTo>
                    <a:pt x="2844509" y="0"/>
                  </a:lnTo>
                  <a:lnTo>
                    <a:pt x="2853697" y="0"/>
                  </a:lnTo>
                  <a:lnTo>
                    <a:pt x="2854907" y="0"/>
                  </a:lnTo>
                  <a:lnTo>
                    <a:pt x="2864433" y="0"/>
                  </a:lnTo>
                  <a:lnTo>
                    <a:pt x="2869279" y="0"/>
                  </a:lnTo>
                  <a:lnTo>
                    <a:pt x="2870490" y="0"/>
                  </a:lnTo>
                  <a:lnTo>
                    <a:pt x="2876104" y="0"/>
                  </a:lnTo>
                  <a:lnTo>
                    <a:pt x="2880015" y="0"/>
                  </a:lnTo>
                  <a:lnTo>
                    <a:pt x="2890476" y="0"/>
                  </a:lnTo>
                  <a:lnTo>
                    <a:pt x="2901212" y="0"/>
                  </a:lnTo>
                  <a:lnTo>
                    <a:pt x="2902980" y="0"/>
                  </a:lnTo>
                  <a:lnTo>
                    <a:pt x="2910400" y="0"/>
                  </a:lnTo>
                  <a:lnTo>
                    <a:pt x="2912505" y="0"/>
                  </a:lnTo>
                  <a:lnTo>
                    <a:pt x="2918562" y="0"/>
                  </a:lnTo>
                  <a:lnTo>
                    <a:pt x="2925982" y="0"/>
                  </a:lnTo>
                  <a:lnTo>
                    <a:pt x="2928088" y="0"/>
                  </a:lnTo>
                  <a:lnTo>
                    <a:pt x="2939759" y="0"/>
                  </a:lnTo>
                  <a:lnTo>
                    <a:pt x="2947179" y="0"/>
                  </a:lnTo>
                  <a:lnTo>
                    <a:pt x="2958472" y="0"/>
                  </a:lnTo>
                  <a:lnTo>
                    <a:pt x="2959683" y="0"/>
                  </a:lnTo>
                  <a:lnTo>
                    <a:pt x="2969208" y="0"/>
                  </a:lnTo>
                  <a:lnTo>
                    <a:pt x="2974055" y="0"/>
                  </a:lnTo>
                  <a:lnTo>
                    <a:pt x="2975265" y="0"/>
                  </a:lnTo>
                  <a:lnTo>
                    <a:pt x="2984791" y="0"/>
                  </a:lnTo>
                  <a:lnTo>
                    <a:pt x="2996462" y="0"/>
                  </a:lnTo>
                  <a:lnTo>
                    <a:pt x="3007755" y="0"/>
                  </a:lnTo>
                  <a:lnTo>
                    <a:pt x="3015175" y="0"/>
                  </a:lnTo>
                  <a:lnTo>
                    <a:pt x="3023338" y="0"/>
                  </a:lnTo>
                  <a:lnTo>
                    <a:pt x="3030758" y="0"/>
                  </a:lnTo>
                  <a:lnTo>
                    <a:pt x="3032863" y="0"/>
                  </a:lnTo>
                  <a:lnTo>
                    <a:pt x="3064458" y="0"/>
                  </a:lnTo>
                  <a:lnTo>
                    <a:pt x="3078830" y="0"/>
                  </a:lnTo>
                  <a:lnTo>
                    <a:pt x="3080041" y="0"/>
                  </a:lnTo>
                  <a:lnTo>
                    <a:pt x="3089566" y="0"/>
                  </a:lnTo>
                  <a:lnTo>
                    <a:pt x="3128113" y="0"/>
                  </a:lnTo>
                  <a:lnTo>
                    <a:pt x="3135533" y="0"/>
                  </a:lnTo>
                  <a:lnTo>
                    <a:pt x="3160154" y="0"/>
                  </a:lnTo>
                  <a:lnTo>
                    <a:pt x="3184816" y="0"/>
                  </a:lnTo>
                  <a:lnTo>
                    <a:pt x="3206121" y="0"/>
                  </a:lnTo>
                  <a:lnTo>
                    <a:pt x="3216857" y="0"/>
                  </a:lnTo>
                  <a:lnTo>
                    <a:pt x="3255404" y="0"/>
                  </a:lnTo>
                  <a:lnTo>
                    <a:pt x="3262824" y="0"/>
                  </a:lnTo>
                  <a:lnTo>
                    <a:pt x="3280512" y="0"/>
                  </a:lnTo>
                  <a:lnTo>
                    <a:pt x="3312107" y="0"/>
                  </a:lnTo>
                  <a:lnTo>
                    <a:pt x="3326479" y="0"/>
                  </a:lnTo>
                  <a:lnTo>
                    <a:pt x="3337215" y="0"/>
                  </a:lnTo>
                  <a:lnTo>
                    <a:pt x="3369705" y="0"/>
                  </a:lnTo>
                  <a:lnTo>
                    <a:pt x="3375762" y="0"/>
                  </a:lnTo>
                  <a:lnTo>
                    <a:pt x="3383182" y="0"/>
                  </a:lnTo>
                  <a:lnTo>
                    <a:pt x="3415672" y="0"/>
                  </a:lnTo>
                  <a:lnTo>
                    <a:pt x="3426408" y="0"/>
                  </a:lnTo>
                  <a:lnTo>
                    <a:pt x="3432465" y="0"/>
                  </a:lnTo>
                  <a:lnTo>
                    <a:pt x="3448050" y="0"/>
                  </a:lnTo>
                  <a:lnTo>
                    <a:pt x="3464955" y="0"/>
                  </a:lnTo>
                  <a:lnTo>
                    <a:pt x="3472375" y="0"/>
                  </a:lnTo>
                  <a:lnTo>
                    <a:pt x="3490063" y="0"/>
                  </a:lnTo>
                  <a:lnTo>
                    <a:pt x="3494017" y="0"/>
                  </a:lnTo>
                  <a:lnTo>
                    <a:pt x="3504753" y="0"/>
                  </a:lnTo>
                  <a:lnTo>
                    <a:pt x="3521658" y="0"/>
                  </a:lnTo>
                  <a:lnTo>
                    <a:pt x="3536030" y="0"/>
                  </a:lnTo>
                  <a:lnTo>
                    <a:pt x="3543300" y="0"/>
                  </a:lnTo>
                  <a:lnTo>
                    <a:pt x="3546766" y="0"/>
                  </a:lnTo>
                  <a:lnTo>
                    <a:pt x="3550720" y="0"/>
                  </a:lnTo>
                  <a:lnTo>
                    <a:pt x="3568408" y="0"/>
                  </a:lnTo>
                  <a:lnTo>
                    <a:pt x="3585313" y="0"/>
                  </a:lnTo>
                  <a:lnTo>
                    <a:pt x="3592733" y="0"/>
                  </a:lnTo>
                  <a:lnTo>
                    <a:pt x="3600003" y="0"/>
                  </a:lnTo>
                  <a:lnTo>
                    <a:pt x="3614375" y="0"/>
                  </a:lnTo>
                  <a:lnTo>
                    <a:pt x="3625111" y="0"/>
                  </a:lnTo>
                  <a:lnTo>
                    <a:pt x="3642016" y="0"/>
                  </a:lnTo>
                  <a:lnTo>
                    <a:pt x="3657601" y="0"/>
                  </a:lnTo>
                  <a:lnTo>
                    <a:pt x="3663658" y="0"/>
                  </a:lnTo>
                  <a:lnTo>
                    <a:pt x="3671078" y="0"/>
                  </a:lnTo>
                  <a:lnTo>
                    <a:pt x="3703568" y="0"/>
                  </a:lnTo>
                  <a:lnTo>
                    <a:pt x="3714304" y="0"/>
                  </a:lnTo>
                  <a:lnTo>
                    <a:pt x="3720361" y="0"/>
                  </a:lnTo>
                  <a:lnTo>
                    <a:pt x="3752851" y="0"/>
                  </a:lnTo>
                  <a:lnTo>
                    <a:pt x="3760271" y="0"/>
                  </a:lnTo>
                  <a:lnTo>
                    <a:pt x="3777959" y="0"/>
                  </a:lnTo>
                  <a:lnTo>
                    <a:pt x="3809554" y="0"/>
                  </a:lnTo>
                  <a:lnTo>
                    <a:pt x="3823926" y="0"/>
                  </a:lnTo>
                  <a:lnTo>
                    <a:pt x="3834662" y="0"/>
                  </a:lnTo>
                  <a:lnTo>
                    <a:pt x="3873209" y="0"/>
                  </a:lnTo>
                  <a:lnTo>
                    <a:pt x="3880629" y="0"/>
                  </a:lnTo>
                  <a:lnTo>
                    <a:pt x="3905250" y="0"/>
                  </a:lnTo>
                  <a:lnTo>
                    <a:pt x="3929912" y="0"/>
                  </a:lnTo>
                  <a:lnTo>
                    <a:pt x="3951217" y="0"/>
                  </a:lnTo>
                  <a:lnTo>
                    <a:pt x="3961953" y="0"/>
                  </a:lnTo>
                  <a:lnTo>
                    <a:pt x="4000500" y="0"/>
                  </a:lnTo>
                  <a:lnTo>
                    <a:pt x="4007920" y="0"/>
                  </a:lnTo>
                  <a:lnTo>
                    <a:pt x="4025608" y="0"/>
                  </a:lnTo>
                  <a:lnTo>
                    <a:pt x="4057203" y="0"/>
                  </a:lnTo>
                  <a:lnTo>
                    <a:pt x="4071575" y="0"/>
                  </a:lnTo>
                  <a:lnTo>
                    <a:pt x="4082311" y="0"/>
                  </a:lnTo>
                  <a:lnTo>
                    <a:pt x="4093604" y="0"/>
                  </a:lnTo>
                  <a:lnTo>
                    <a:pt x="4114801" y="0"/>
                  </a:lnTo>
                  <a:lnTo>
                    <a:pt x="4120858" y="0"/>
                  </a:lnTo>
                  <a:lnTo>
                    <a:pt x="4128278" y="0"/>
                  </a:lnTo>
                  <a:lnTo>
                    <a:pt x="4139571" y="0"/>
                  </a:lnTo>
                  <a:lnTo>
                    <a:pt x="4150307" y="0"/>
                  </a:lnTo>
                  <a:lnTo>
                    <a:pt x="4160768" y="0"/>
                  </a:lnTo>
                  <a:lnTo>
                    <a:pt x="4171504" y="0"/>
                  </a:lnTo>
                  <a:lnTo>
                    <a:pt x="4177561" y="0"/>
                  </a:lnTo>
                  <a:lnTo>
                    <a:pt x="4188854" y="0"/>
                  </a:lnTo>
                  <a:lnTo>
                    <a:pt x="4196274" y="0"/>
                  </a:lnTo>
                  <a:lnTo>
                    <a:pt x="4210051" y="0"/>
                  </a:lnTo>
                  <a:lnTo>
                    <a:pt x="4213962" y="0"/>
                  </a:lnTo>
                  <a:lnTo>
                    <a:pt x="4217471" y="0"/>
                  </a:lnTo>
                  <a:lnTo>
                    <a:pt x="4235159" y="0"/>
                  </a:lnTo>
                  <a:lnTo>
                    <a:pt x="4245557" y="0"/>
                  </a:lnTo>
                  <a:lnTo>
                    <a:pt x="4259929" y="0"/>
                  </a:lnTo>
                  <a:lnTo>
                    <a:pt x="4266754" y="0"/>
                  </a:lnTo>
                  <a:lnTo>
                    <a:pt x="4270665" y="0"/>
                  </a:lnTo>
                  <a:lnTo>
                    <a:pt x="4281126" y="0"/>
                  </a:lnTo>
                  <a:lnTo>
                    <a:pt x="4291862" y="0"/>
                  </a:lnTo>
                  <a:lnTo>
                    <a:pt x="4303155" y="0"/>
                  </a:lnTo>
                  <a:lnTo>
                    <a:pt x="4309212" y="0"/>
                  </a:lnTo>
                  <a:lnTo>
                    <a:pt x="4316632" y="0"/>
                  </a:lnTo>
                  <a:lnTo>
                    <a:pt x="4330409" y="0"/>
                  </a:lnTo>
                  <a:lnTo>
                    <a:pt x="4337829" y="0"/>
                  </a:lnTo>
                  <a:lnTo>
                    <a:pt x="4349122" y="0"/>
                  </a:lnTo>
                  <a:lnTo>
                    <a:pt x="4359858" y="0"/>
                  </a:lnTo>
                  <a:lnTo>
                    <a:pt x="4365915" y="0"/>
                  </a:lnTo>
                  <a:lnTo>
                    <a:pt x="4387112" y="0"/>
                  </a:lnTo>
                  <a:lnTo>
                    <a:pt x="4398405" y="0"/>
                  </a:lnTo>
                  <a:lnTo>
                    <a:pt x="4405825" y="0"/>
                  </a:lnTo>
                  <a:lnTo>
                    <a:pt x="4423513" y="0"/>
                  </a:lnTo>
                  <a:lnTo>
                    <a:pt x="4455108" y="0"/>
                  </a:lnTo>
                  <a:lnTo>
                    <a:pt x="4469480" y="0"/>
                  </a:lnTo>
                  <a:lnTo>
                    <a:pt x="4480216" y="0"/>
                  </a:lnTo>
                  <a:lnTo>
                    <a:pt x="4518763" y="0"/>
                  </a:lnTo>
                  <a:lnTo>
                    <a:pt x="4526183" y="0"/>
                  </a:lnTo>
                  <a:lnTo>
                    <a:pt x="4550804" y="0"/>
                  </a:lnTo>
                  <a:lnTo>
                    <a:pt x="4575466" y="0"/>
                  </a:lnTo>
                  <a:lnTo>
                    <a:pt x="4596771" y="0"/>
                  </a:lnTo>
                  <a:lnTo>
                    <a:pt x="4607507" y="0"/>
                  </a:lnTo>
                  <a:lnTo>
                    <a:pt x="4646054" y="0"/>
                  </a:lnTo>
                  <a:lnTo>
                    <a:pt x="4653474" y="0"/>
                  </a:lnTo>
                  <a:lnTo>
                    <a:pt x="4671162" y="0"/>
                  </a:lnTo>
                  <a:lnTo>
                    <a:pt x="4702757" y="0"/>
                  </a:lnTo>
                  <a:lnTo>
                    <a:pt x="4717129" y="0"/>
                  </a:lnTo>
                  <a:lnTo>
                    <a:pt x="4727865" y="0"/>
                  </a:lnTo>
                  <a:lnTo>
                    <a:pt x="4760355" y="0"/>
                  </a:lnTo>
                  <a:lnTo>
                    <a:pt x="4766412" y="0"/>
                  </a:lnTo>
                  <a:lnTo>
                    <a:pt x="4773832" y="0"/>
                  </a:lnTo>
                  <a:lnTo>
                    <a:pt x="4806322" y="0"/>
                  </a:lnTo>
                  <a:lnTo>
                    <a:pt x="4817058" y="0"/>
                  </a:lnTo>
                  <a:lnTo>
                    <a:pt x="4823115" y="0"/>
                  </a:lnTo>
                  <a:lnTo>
                    <a:pt x="4855605" y="0"/>
                  </a:lnTo>
                  <a:lnTo>
                    <a:pt x="4863025" y="0"/>
                  </a:lnTo>
                  <a:lnTo>
                    <a:pt x="4880713" y="0"/>
                  </a:lnTo>
                  <a:lnTo>
                    <a:pt x="4912308" y="0"/>
                  </a:lnTo>
                  <a:lnTo>
                    <a:pt x="4926680" y="0"/>
                  </a:lnTo>
                  <a:lnTo>
                    <a:pt x="4937416" y="0"/>
                  </a:lnTo>
                  <a:lnTo>
                    <a:pt x="4975963" y="0"/>
                  </a:lnTo>
                  <a:lnTo>
                    <a:pt x="4983383" y="0"/>
                  </a:lnTo>
                  <a:lnTo>
                    <a:pt x="5032666" y="0"/>
                  </a:lnTo>
                  <a:lnTo>
                    <a:pt x="4927891" y="419100"/>
                  </a:lnTo>
                  <a:lnTo>
                    <a:pt x="4878608" y="419100"/>
                  </a:lnTo>
                  <a:lnTo>
                    <a:pt x="4871188" y="419100"/>
                  </a:lnTo>
                  <a:lnTo>
                    <a:pt x="4832641" y="419100"/>
                  </a:lnTo>
                  <a:lnTo>
                    <a:pt x="4821905" y="419100"/>
                  </a:lnTo>
                  <a:lnTo>
                    <a:pt x="4807533" y="419100"/>
                  </a:lnTo>
                  <a:lnTo>
                    <a:pt x="4775938" y="419100"/>
                  </a:lnTo>
                  <a:lnTo>
                    <a:pt x="4758250" y="419100"/>
                  </a:lnTo>
                  <a:lnTo>
                    <a:pt x="4750830" y="419100"/>
                  </a:lnTo>
                  <a:lnTo>
                    <a:pt x="4718340" y="419100"/>
                  </a:lnTo>
                  <a:lnTo>
                    <a:pt x="4712283" y="419100"/>
                  </a:lnTo>
                  <a:lnTo>
                    <a:pt x="4701547" y="419100"/>
                  </a:lnTo>
                  <a:lnTo>
                    <a:pt x="4669057" y="419100"/>
                  </a:lnTo>
                  <a:lnTo>
                    <a:pt x="4661637" y="419100"/>
                  </a:lnTo>
                  <a:lnTo>
                    <a:pt x="4655580" y="419100"/>
                  </a:lnTo>
                  <a:lnTo>
                    <a:pt x="4623090" y="419100"/>
                  </a:lnTo>
                  <a:lnTo>
                    <a:pt x="4612354" y="419100"/>
                  </a:lnTo>
                  <a:lnTo>
                    <a:pt x="4597982" y="419100"/>
                  </a:lnTo>
                  <a:lnTo>
                    <a:pt x="4566387" y="419100"/>
                  </a:lnTo>
                  <a:lnTo>
                    <a:pt x="4548699" y="419100"/>
                  </a:lnTo>
                  <a:lnTo>
                    <a:pt x="4541279" y="419100"/>
                  </a:lnTo>
                  <a:lnTo>
                    <a:pt x="4502732" y="419100"/>
                  </a:lnTo>
                  <a:lnTo>
                    <a:pt x="4491996" y="419100"/>
                  </a:lnTo>
                  <a:lnTo>
                    <a:pt x="4470691" y="419100"/>
                  </a:lnTo>
                  <a:lnTo>
                    <a:pt x="4446029" y="419100"/>
                  </a:lnTo>
                  <a:lnTo>
                    <a:pt x="4421408" y="419100"/>
                  </a:lnTo>
                  <a:lnTo>
                    <a:pt x="4413988" y="419100"/>
                  </a:lnTo>
                  <a:lnTo>
                    <a:pt x="4375441" y="419100"/>
                  </a:lnTo>
                  <a:lnTo>
                    <a:pt x="4364705" y="419100"/>
                  </a:lnTo>
                  <a:lnTo>
                    <a:pt x="4350333" y="419100"/>
                  </a:lnTo>
                  <a:lnTo>
                    <a:pt x="4318738" y="419100"/>
                  </a:lnTo>
                  <a:lnTo>
                    <a:pt x="4301050" y="419100"/>
                  </a:lnTo>
                  <a:lnTo>
                    <a:pt x="4293630" y="419100"/>
                  </a:lnTo>
                  <a:lnTo>
                    <a:pt x="4282337" y="419100"/>
                  </a:lnTo>
                  <a:lnTo>
                    <a:pt x="4261140" y="419100"/>
                  </a:lnTo>
                  <a:lnTo>
                    <a:pt x="4255083" y="419100"/>
                  </a:lnTo>
                  <a:lnTo>
                    <a:pt x="4244347" y="419100"/>
                  </a:lnTo>
                  <a:lnTo>
                    <a:pt x="4233054" y="419100"/>
                  </a:lnTo>
                  <a:lnTo>
                    <a:pt x="4225634" y="419100"/>
                  </a:lnTo>
                  <a:lnTo>
                    <a:pt x="4211857" y="419100"/>
                  </a:lnTo>
                  <a:lnTo>
                    <a:pt x="4204437" y="419100"/>
                  </a:lnTo>
                  <a:lnTo>
                    <a:pt x="4198380" y="419100"/>
                  </a:lnTo>
                  <a:lnTo>
                    <a:pt x="4187087" y="419100"/>
                  </a:lnTo>
                  <a:lnTo>
                    <a:pt x="4176351" y="419100"/>
                  </a:lnTo>
                  <a:lnTo>
                    <a:pt x="4165890" y="419100"/>
                  </a:lnTo>
                  <a:lnTo>
                    <a:pt x="4161979" y="419100"/>
                  </a:lnTo>
                  <a:lnTo>
                    <a:pt x="4155154" y="419100"/>
                  </a:lnTo>
                  <a:lnTo>
                    <a:pt x="4140782" y="419100"/>
                  </a:lnTo>
                  <a:lnTo>
                    <a:pt x="4130384" y="419100"/>
                  </a:lnTo>
                  <a:lnTo>
                    <a:pt x="4112696" y="419100"/>
                  </a:lnTo>
                  <a:lnTo>
                    <a:pt x="4109187" y="419100"/>
                  </a:lnTo>
                  <a:lnTo>
                    <a:pt x="4105276" y="419100"/>
                  </a:lnTo>
                  <a:lnTo>
                    <a:pt x="4091499" y="419100"/>
                  </a:lnTo>
                  <a:lnTo>
                    <a:pt x="4084079" y="419100"/>
                  </a:lnTo>
                  <a:lnTo>
                    <a:pt x="4072786" y="419100"/>
                  </a:lnTo>
                  <a:lnTo>
                    <a:pt x="4066729" y="419100"/>
                  </a:lnTo>
                  <a:lnTo>
                    <a:pt x="4055993" y="419100"/>
                  </a:lnTo>
                  <a:lnTo>
                    <a:pt x="4045532" y="419100"/>
                  </a:lnTo>
                  <a:lnTo>
                    <a:pt x="4034796" y="419100"/>
                  </a:lnTo>
                  <a:lnTo>
                    <a:pt x="4023503" y="419100"/>
                  </a:lnTo>
                  <a:lnTo>
                    <a:pt x="4016083" y="419100"/>
                  </a:lnTo>
                  <a:lnTo>
                    <a:pt x="4010026" y="419100"/>
                  </a:lnTo>
                  <a:lnTo>
                    <a:pt x="3988829" y="419100"/>
                  </a:lnTo>
                  <a:lnTo>
                    <a:pt x="3977536" y="419100"/>
                  </a:lnTo>
                  <a:lnTo>
                    <a:pt x="3966800" y="419100"/>
                  </a:lnTo>
                  <a:lnTo>
                    <a:pt x="3952428" y="419100"/>
                  </a:lnTo>
                  <a:lnTo>
                    <a:pt x="3920833" y="419100"/>
                  </a:lnTo>
                  <a:lnTo>
                    <a:pt x="3903145" y="419100"/>
                  </a:lnTo>
                  <a:lnTo>
                    <a:pt x="3895725" y="419100"/>
                  </a:lnTo>
                  <a:lnTo>
                    <a:pt x="3857178" y="419100"/>
                  </a:lnTo>
                  <a:lnTo>
                    <a:pt x="3846442" y="419100"/>
                  </a:lnTo>
                  <a:lnTo>
                    <a:pt x="3825137" y="419100"/>
                  </a:lnTo>
                  <a:lnTo>
                    <a:pt x="3800475" y="419100"/>
                  </a:lnTo>
                  <a:lnTo>
                    <a:pt x="3775854" y="419100"/>
                  </a:lnTo>
                  <a:lnTo>
                    <a:pt x="3768434" y="419100"/>
                  </a:lnTo>
                  <a:lnTo>
                    <a:pt x="3729887" y="419100"/>
                  </a:lnTo>
                  <a:lnTo>
                    <a:pt x="3719151" y="419100"/>
                  </a:lnTo>
                  <a:lnTo>
                    <a:pt x="3704779" y="419100"/>
                  </a:lnTo>
                  <a:lnTo>
                    <a:pt x="3673184" y="419100"/>
                  </a:lnTo>
                  <a:lnTo>
                    <a:pt x="3655496" y="419100"/>
                  </a:lnTo>
                  <a:lnTo>
                    <a:pt x="3648076" y="419100"/>
                  </a:lnTo>
                  <a:lnTo>
                    <a:pt x="3615586" y="419100"/>
                  </a:lnTo>
                  <a:lnTo>
                    <a:pt x="3609529" y="419100"/>
                  </a:lnTo>
                  <a:lnTo>
                    <a:pt x="3598793" y="419100"/>
                  </a:lnTo>
                  <a:lnTo>
                    <a:pt x="3566303" y="419100"/>
                  </a:lnTo>
                  <a:lnTo>
                    <a:pt x="3558883" y="419100"/>
                  </a:lnTo>
                  <a:lnTo>
                    <a:pt x="3552826" y="419100"/>
                  </a:lnTo>
                  <a:lnTo>
                    <a:pt x="3537241" y="419100"/>
                  </a:lnTo>
                  <a:lnTo>
                    <a:pt x="3520336" y="419100"/>
                  </a:lnTo>
                  <a:lnTo>
                    <a:pt x="3509600" y="419100"/>
                  </a:lnTo>
                  <a:lnTo>
                    <a:pt x="3495228" y="419100"/>
                  </a:lnTo>
                  <a:lnTo>
                    <a:pt x="3487958" y="419100"/>
                  </a:lnTo>
                  <a:lnTo>
                    <a:pt x="3480538" y="419100"/>
                  </a:lnTo>
                  <a:lnTo>
                    <a:pt x="3463633" y="419100"/>
                  </a:lnTo>
                  <a:lnTo>
                    <a:pt x="3445945" y="419100"/>
                  </a:lnTo>
                  <a:lnTo>
                    <a:pt x="3441991" y="419100"/>
                  </a:lnTo>
                  <a:lnTo>
                    <a:pt x="3438525" y="419100"/>
                  </a:lnTo>
                  <a:lnTo>
                    <a:pt x="3431255" y="419100"/>
                  </a:lnTo>
                  <a:lnTo>
                    <a:pt x="3416883" y="419100"/>
                  </a:lnTo>
                  <a:lnTo>
                    <a:pt x="3399978" y="419100"/>
                  </a:lnTo>
                  <a:lnTo>
                    <a:pt x="3389242" y="419100"/>
                  </a:lnTo>
                  <a:lnTo>
                    <a:pt x="3385288" y="419100"/>
                  </a:lnTo>
                  <a:lnTo>
                    <a:pt x="3367600" y="419100"/>
                  </a:lnTo>
                  <a:lnTo>
                    <a:pt x="3360180" y="419100"/>
                  </a:lnTo>
                  <a:lnTo>
                    <a:pt x="3343275" y="419100"/>
                  </a:lnTo>
                  <a:lnTo>
                    <a:pt x="3327690" y="419100"/>
                  </a:lnTo>
                  <a:lnTo>
                    <a:pt x="3321633" y="419100"/>
                  </a:lnTo>
                  <a:lnTo>
                    <a:pt x="3310897" y="419100"/>
                  </a:lnTo>
                  <a:lnTo>
                    <a:pt x="3278407" y="419100"/>
                  </a:lnTo>
                  <a:lnTo>
                    <a:pt x="3270987" y="419100"/>
                  </a:lnTo>
                  <a:lnTo>
                    <a:pt x="3264930" y="419100"/>
                  </a:lnTo>
                  <a:lnTo>
                    <a:pt x="3232440" y="419100"/>
                  </a:lnTo>
                  <a:lnTo>
                    <a:pt x="3221704" y="419100"/>
                  </a:lnTo>
                  <a:lnTo>
                    <a:pt x="3207332" y="419100"/>
                  </a:lnTo>
                  <a:lnTo>
                    <a:pt x="3175737" y="419100"/>
                  </a:lnTo>
                  <a:lnTo>
                    <a:pt x="3158049" y="419100"/>
                  </a:lnTo>
                  <a:lnTo>
                    <a:pt x="3150629" y="419100"/>
                  </a:lnTo>
                  <a:lnTo>
                    <a:pt x="3112082" y="419100"/>
                  </a:lnTo>
                  <a:lnTo>
                    <a:pt x="3101346" y="419100"/>
                  </a:lnTo>
                  <a:lnTo>
                    <a:pt x="3080041" y="419100"/>
                  </a:lnTo>
                  <a:lnTo>
                    <a:pt x="3055379" y="419100"/>
                  </a:lnTo>
                  <a:lnTo>
                    <a:pt x="3030758" y="419100"/>
                  </a:lnTo>
                  <a:lnTo>
                    <a:pt x="3023338" y="419100"/>
                  </a:lnTo>
                  <a:lnTo>
                    <a:pt x="2984791" y="419100"/>
                  </a:lnTo>
                  <a:lnTo>
                    <a:pt x="2975266" y="419100"/>
                  </a:lnTo>
                  <a:lnTo>
                    <a:pt x="2974055" y="419100"/>
                  </a:lnTo>
                  <a:lnTo>
                    <a:pt x="2959683" y="419100"/>
                  </a:lnTo>
                  <a:lnTo>
                    <a:pt x="2928088" y="419100"/>
                  </a:lnTo>
                  <a:lnTo>
                    <a:pt x="2925983" y="419100"/>
                  </a:lnTo>
                  <a:lnTo>
                    <a:pt x="2918563" y="419100"/>
                  </a:lnTo>
                  <a:lnTo>
                    <a:pt x="2910400" y="419100"/>
                  </a:lnTo>
                  <a:lnTo>
                    <a:pt x="2902980" y="419100"/>
                  </a:lnTo>
                  <a:lnTo>
                    <a:pt x="2891687" y="419100"/>
                  </a:lnTo>
                  <a:lnTo>
                    <a:pt x="2880016" y="419100"/>
                  </a:lnTo>
                  <a:lnTo>
                    <a:pt x="2870490" y="419100"/>
                  </a:lnTo>
                  <a:lnTo>
                    <a:pt x="2869280" y="419100"/>
                  </a:lnTo>
                  <a:lnTo>
                    <a:pt x="2864433" y="419100"/>
                  </a:lnTo>
                  <a:lnTo>
                    <a:pt x="2854908" y="419100"/>
                  </a:lnTo>
                  <a:lnTo>
                    <a:pt x="2853697" y="419100"/>
                  </a:lnTo>
                  <a:lnTo>
                    <a:pt x="2842404" y="419100"/>
                  </a:lnTo>
                  <a:lnTo>
                    <a:pt x="2834984" y="419100"/>
                  </a:lnTo>
                  <a:lnTo>
                    <a:pt x="2823313" y="419100"/>
                  </a:lnTo>
                  <a:lnTo>
                    <a:pt x="2821207" y="419100"/>
                  </a:lnTo>
                  <a:lnTo>
                    <a:pt x="2813787" y="419100"/>
                  </a:lnTo>
                  <a:lnTo>
                    <a:pt x="2807730" y="419100"/>
                  </a:lnTo>
                  <a:lnTo>
                    <a:pt x="2805625" y="419100"/>
                  </a:lnTo>
                  <a:lnTo>
                    <a:pt x="2798205" y="419100"/>
                  </a:lnTo>
                  <a:lnTo>
                    <a:pt x="2796437" y="419100"/>
                  </a:lnTo>
                  <a:lnTo>
                    <a:pt x="2785701" y="419100"/>
                  </a:lnTo>
                  <a:lnTo>
                    <a:pt x="2775240" y="419100"/>
                  </a:lnTo>
                  <a:lnTo>
                    <a:pt x="2771329" y="419100"/>
                  </a:lnTo>
                  <a:lnTo>
                    <a:pt x="2765715" y="419100"/>
                  </a:lnTo>
                  <a:lnTo>
                    <a:pt x="2764504" y="419100"/>
                  </a:lnTo>
                  <a:lnTo>
                    <a:pt x="2759658" y="419100"/>
                  </a:lnTo>
                  <a:lnTo>
                    <a:pt x="2750132" y="419100"/>
                  </a:lnTo>
                  <a:lnTo>
                    <a:pt x="2748922" y="419100"/>
                  </a:lnTo>
                  <a:lnTo>
                    <a:pt x="2739734" y="419100"/>
                  </a:lnTo>
                  <a:lnTo>
                    <a:pt x="2722046" y="419100"/>
                  </a:lnTo>
                  <a:lnTo>
                    <a:pt x="2718537" y="419100"/>
                  </a:lnTo>
                  <a:lnTo>
                    <a:pt x="2716432" y="419100"/>
                  </a:lnTo>
                  <a:lnTo>
                    <a:pt x="2714626" y="419100"/>
                  </a:lnTo>
                  <a:lnTo>
                    <a:pt x="2709012" y="419100"/>
                  </a:lnTo>
                  <a:lnTo>
                    <a:pt x="2702955" y="419100"/>
                  </a:lnTo>
                  <a:lnTo>
                    <a:pt x="2700849" y="419100"/>
                  </a:lnTo>
                  <a:lnTo>
                    <a:pt x="2693429" y="419100"/>
                  </a:lnTo>
                  <a:lnTo>
                    <a:pt x="2682136" y="419100"/>
                  </a:lnTo>
                  <a:lnTo>
                    <a:pt x="2676079" y="419100"/>
                  </a:lnTo>
                  <a:lnTo>
                    <a:pt x="2670465" y="419100"/>
                  </a:lnTo>
                  <a:lnTo>
                    <a:pt x="2665343" y="419100"/>
                  </a:lnTo>
                  <a:lnTo>
                    <a:pt x="2659729" y="419100"/>
                  </a:lnTo>
                  <a:lnTo>
                    <a:pt x="2654882" y="419100"/>
                  </a:lnTo>
                  <a:lnTo>
                    <a:pt x="2645357" y="419100"/>
                  </a:lnTo>
                  <a:lnTo>
                    <a:pt x="2644146" y="419100"/>
                  </a:lnTo>
                  <a:lnTo>
                    <a:pt x="2632853" y="419100"/>
                  </a:lnTo>
                  <a:lnTo>
                    <a:pt x="2625433" y="419100"/>
                  </a:lnTo>
                  <a:lnTo>
                    <a:pt x="2619376" y="419100"/>
                  </a:lnTo>
                  <a:lnTo>
                    <a:pt x="2613762" y="419100"/>
                  </a:lnTo>
                  <a:lnTo>
                    <a:pt x="2598179" y="419100"/>
                  </a:lnTo>
                  <a:lnTo>
                    <a:pt x="2596074" y="419100"/>
                  </a:lnTo>
                  <a:lnTo>
                    <a:pt x="2588654" y="419100"/>
                  </a:lnTo>
                  <a:lnTo>
                    <a:pt x="2586886" y="419100"/>
                  </a:lnTo>
                  <a:lnTo>
                    <a:pt x="2576150" y="419100"/>
                  </a:lnTo>
                  <a:lnTo>
                    <a:pt x="2561778" y="419100"/>
                  </a:lnTo>
                  <a:lnTo>
                    <a:pt x="2550107" y="419100"/>
                  </a:lnTo>
                  <a:lnTo>
                    <a:pt x="2539371" y="419100"/>
                  </a:lnTo>
                  <a:lnTo>
                    <a:pt x="2530183" y="419100"/>
                  </a:lnTo>
                  <a:lnTo>
                    <a:pt x="2518066" y="419100"/>
                  </a:lnTo>
                  <a:lnTo>
                    <a:pt x="2512495" y="419100"/>
                  </a:lnTo>
                  <a:lnTo>
                    <a:pt x="2505075" y="419100"/>
                  </a:lnTo>
                  <a:lnTo>
                    <a:pt x="2493404" y="419100"/>
                  </a:lnTo>
                  <a:lnTo>
                    <a:pt x="2468783" y="419100"/>
                  </a:lnTo>
                  <a:lnTo>
                    <a:pt x="2466528" y="419100"/>
                  </a:lnTo>
                  <a:lnTo>
                    <a:pt x="2461363" y="419100"/>
                  </a:lnTo>
                  <a:lnTo>
                    <a:pt x="2455792" y="419100"/>
                  </a:lnTo>
                  <a:lnTo>
                    <a:pt x="2434487" y="419100"/>
                  </a:lnTo>
                  <a:lnTo>
                    <a:pt x="2422816" y="419100"/>
                  </a:lnTo>
                  <a:lnTo>
                    <a:pt x="2412080" y="419100"/>
                  </a:lnTo>
                  <a:lnTo>
                    <a:pt x="2409825" y="419100"/>
                  </a:lnTo>
                  <a:lnTo>
                    <a:pt x="2397708" y="419100"/>
                  </a:lnTo>
                  <a:lnTo>
                    <a:pt x="2385204" y="419100"/>
                  </a:lnTo>
                  <a:lnTo>
                    <a:pt x="2377784" y="419100"/>
                  </a:lnTo>
                  <a:lnTo>
                    <a:pt x="2366113" y="419100"/>
                  </a:lnTo>
                  <a:lnTo>
                    <a:pt x="2348425" y="419100"/>
                  </a:lnTo>
                  <a:lnTo>
                    <a:pt x="2341005" y="419100"/>
                  </a:lnTo>
                  <a:lnTo>
                    <a:pt x="2339237" y="419100"/>
                  </a:lnTo>
                  <a:lnTo>
                    <a:pt x="2329712" y="419100"/>
                  </a:lnTo>
                  <a:lnTo>
                    <a:pt x="2328501" y="419100"/>
                  </a:lnTo>
                  <a:lnTo>
                    <a:pt x="2314129" y="419100"/>
                  </a:lnTo>
                  <a:lnTo>
                    <a:pt x="2308515" y="419100"/>
                  </a:lnTo>
                  <a:lnTo>
                    <a:pt x="2302458" y="419100"/>
                  </a:lnTo>
                  <a:lnTo>
                    <a:pt x="2291722" y="419100"/>
                  </a:lnTo>
                  <a:lnTo>
                    <a:pt x="2282534" y="419100"/>
                  </a:lnTo>
                  <a:lnTo>
                    <a:pt x="2280429" y="419100"/>
                  </a:lnTo>
                  <a:lnTo>
                    <a:pt x="2273009" y="419100"/>
                  </a:lnTo>
                  <a:lnTo>
                    <a:pt x="2264846" y="419100"/>
                  </a:lnTo>
                  <a:lnTo>
                    <a:pt x="2259232" y="419100"/>
                  </a:lnTo>
                  <a:lnTo>
                    <a:pt x="2257426" y="419100"/>
                  </a:lnTo>
                  <a:lnTo>
                    <a:pt x="2251812" y="419100"/>
                  </a:lnTo>
                  <a:lnTo>
                    <a:pt x="2245755" y="419100"/>
                  </a:lnTo>
                  <a:lnTo>
                    <a:pt x="2234462" y="419100"/>
                  </a:lnTo>
                  <a:lnTo>
                    <a:pt x="2224936" y="419100"/>
                  </a:lnTo>
                  <a:lnTo>
                    <a:pt x="2223726" y="419100"/>
                  </a:lnTo>
                  <a:lnTo>
                    <a:pt x="2218879" y="419100"/>
                  </a:lnTo>
                  <a:lnTo>
                    <a:pt x="2213265" y="419100"/>
                  </a:lnTo>
                  <a:lnTo>
                    <a:pt x="2209354" y="419100"/>
                  </a:lnTo>
                  <a:lnTo>
                    <a:pt x="2208143" y="419100"/>
                  </a:lnTo>
                  <a:lnTo>
                    <a:pt x="2202529" y="419100"/>
                  </a:lnTo>
                  <a:lnTo>
                    <a:pt x="2188157" y="419100"/>
                  </a:lnTo>
                  <a:lnTo>
                    <a:pt x="2177759" y="419100"/>
                  </a:lnTo>
                  <a:lnTo>
                    <a:pt x="2175653" y="419100"/>
                  </a:lnTo>
                  <a:lnTo>
                    <a:pt x="2168233" y="419100"/>
                  </a:lnTo>
                  <a:lnTo>
                    <a:pt x="2162176" y="419100"/>
                  </a:lnTo>
                  <a:lnTo>
                    <a:pt x="2160071" y="419100"/>
                  </a:lnTo>
                  <a:lnTo>
                    <a:pt x="2156562" y="419100"/>
                  </a:lnTo>
                  <a:lnTo>
                    <a:pt x="2152651" y="419100"/>
                  </a:lnTo>
                  <a:lnTo>
                    <a:pt x="2138874" y="419100"/>
                  </a:lnTo>
                  <a:lnTo>
                    <a:pt x="2131454" y="419100"/>
                  </a:lnTo>
                  <a:lnTo>
                    <a:pt x="2129686" y="419100"/>
                  </a:lnTo>
                  <a:lnTo>
                    <a:pt x="2120161" y="419100"/>
                  </a:lnTo>
                  <a:lnTo>
                    <a:pt x="2118950" y="419100"/>
                  </a:lnTo>
                  <a:lnTo>
                    <a:pt x="2114104" y="419100"/>
                  </a:lnTo>
                  <a:lnTo>
                    <a:pt x="2104578" y="419100"/>
                  </a:lnTo>
                  <a:lnTo>
                    <a:pt x="2103368" y="419100"/>
                  </a:lnTo>
                  <a:lnTo>
                    <a:pt x="2092907" y="419100"/>
                  </a:lnTo>
                  <a:lnTo>
                    <a:pt x="2082171" y="419100"/>
                  </a:lnTo>
                  <a:lnTo>
                    <a:pt x="2072983" y="419100"/>
                  </a:lnTo>
                  <a:lnTo>
                    <a:pt x="2070878" y="419100"/>
                  </a:lnTo>
                  <a:lnTo>
                    <a:pt x="2063458" y="419100"/>
                  </a:lnTo>
                  <a:lnTo>
                    <a:pt x="2057401" y="419100"/>
                  </a:lnTo>
                  <a:lnTo>
                    <a:pt x="2055295" y="419100"/>
                  </a:lnTo>
                  <a:lnTo>
                    <a:pt x="2047875" y="419100"/>
                  </a:lnTo>
                  <a:lnTo>
                    <a:pt x="2036204" y="419100"/>
                  </a:lnTo>
                  <a:lnTo>
                    <a:pt x="2024911" y="419100"/>
                  </a:lnTo>
                  <a:lnTo>
                    <a:pt x="2014175" y="419100"/>
                  </a:lnTo>
                  <a:lnTo>
                    <a:pt x="2009328" y="419100"/>
                  </a:lnTo>
                  <a:lnTo>
                    <a:pt x="1999803" y="419100"/>
                  </a:lnTo>
                  <a:lnTo>
                    <a:pt x="1998592" y="419100"/>
                  </a:lnTo>
                  <a:lnTo>
                    <a:pt x="1968208" y="419100"/>
                  </a:lnTo>
                  <a:lnTo>
                    <a:pt x="1952625" y="419100"/>
                  </a:lnTo>
                  <a:lnTo>
                    <a:pt x="1950520" y="419100"/>
                  </a:lnTo>
                  <a:lnTo>
                    <a:pt x="1943100" y="419100"/>
                  </a:lnTo>
                  <a:lnTo>
                    <a:pt x="1904553" y="419100"/>
                  </a:lnTo>
                  <a:lnTo>
                    <a:pt x="1893817" y="419100"/>
                  </a:lnTo>
                  <a:lnTo>
                    <a:pt x="1872512" y="419100"/>
                  </a:lnTo>
                  <a:lnTo>
                    <a:pt x="1847850" y="419100"/>
                  </a:lnTo>
                  <a:lnTo>
                    <a:pt x="1823229" y="419100"/>
                  </a:lnTo>
                  <a:lnTo>
                    <a:pt x="1815809" y="419100"/>
                  </a:lnTo>
                  <a:lnTo>
                    <a:pt x="1777262" y="419100"/>
                  </a:lnTo>
                  <a:lnTo>
                    <a:pt x="1766526" y="419100"/>
                  </a:lnTo>
                  <a:lnTo>
                    <a:pt x="1752154" y="419100"/>
                  </a:lnTo>
                  <a:lnTo>
                    <a:pt x="1720559" y="419100"/>
                  </a:lnTo>
                  <a:lnTo>
                    <a:pt x="1702871" y="419100"/>
                  </a:lnTo>
                  <a:lnTo>
                    <a:pt x="1695451" y="419100"/>
                  </a:lnTo>
                  <a:lnTo>
                    <a:pt x="1662961" y="419100"/>
                  </a:lnTo>
                  <a:lnTo>
                    <a:pt x="1656904" y="419100"/>
                  </a:lnTo>
                  <a:lnTo>
                    <a:pt x="1646168" y="419100"/>
                  </a:lnTo>
                  <a:lnTo>
                    <a:pt x="1613678" y="419100"/>
                  </a:lnTo>
                  <a:lnTo>
                    <a:pt x="1606258" y="419100"/>
                  </a:lnTo>
                  <a:lnTo>
                    <a:pt x="1600201" y="419100"/>
                  </a:lnTo>
                  <a:lnTo>
                    <a:pt x="1584616" y="419100"/>
                  </a:lnTo>
                  <a:lnTo>
                    <a:pt x="1567711" y="419100"/>
                  </a:lnTo>
                  <a:lnTo>
                    <a:pt x="1556975" y="419100"/>
                  </a:lnTo>
                  <a:lnTo>
                    <a:pt x="1542603" y="419100"/>
                  </a:lnTo>
                  <a:lnTo>
                    <a:pt x="1535333" y="419100"/>
                  </a:lnTo>
                  <a:lnTo>
                    <a:pt x="1527913" y="419100"/>
                  </a:lnTo>
                  <a:lnTo>
                    <a:pt x="1511008" y="419100"/>
                  </a:lnTo>
                  <a:lnTo>
                    <a:pt x="1493320" y="419100"/>
                  </a:lnTo>
                  <a:lnTo>
                    <a:pt x="1489366" y="419100"/>
                  </a:lnTo>
                  <a:lnTo>
                    <a:pt x="1485900" y="419100"/>
                  </a:lnTo>
                  <a:lnTo>
                    <a:pt x="1478630" y="419100"/>
                  </a:lnTo>
                  <a:lnTo>
                    <a:pt x="1464258" y="419100"/>
                  </a:lnTo>
                  <a:lnTo>
                    <a:pt x="1447353" y="419100"/>
                  </a:lnTo>
                  <a:lnTo>
                    <a:pt x="1436617" y="419100"/>
                  </a:lnTo>
                  <a:lnTo>
                    <a:pt x="1432663" y="419100"/>
                  </a:lnTo>
                  <a:lnTo>
                    <a:pt x="1414975" y="419100"/>
                  </a:lnTo>
                  <a:lnTo>
                    <a:pt x="1407555" y="419100"/>
                  </a:lnTo>
                  <a:lnTo>
                    <a:pt x="1390650" y="419100"/>
                  </a:lnTo>
                  <a:lnTo>
                    <a:pt x="1375065" y="419100"/>
                  </a:lnTo>
                  <a:lnTo>
                    <a:pt x="1369008" y="419100"/>
                  </a:lnTo>
                  <a:lnTo>
                    <a:pt x="1358272" y="419100"/>
                  </a:lnTo>
                  <a:lnTo>
                    <a:pt x="1325782" y="419100"/>
                  </a:lnTo>
                  <a:lnTo>
                    <a:pt x="1318362" y="419100"/>
                  </a:lnTo>
                  <a:lnTo>
                    <a:pt x="1312305" y="419100"/>
                  </a:lnTo>
                  <a:lnTo>
                    <a:pt x="1279815" y="419100"/>
                  </a:lnTo>
                  <a:lnTo>
                    <a:pt x="1269079" y="419100"/>
                  </a:lnTo>
                  <a:lnTo>
                    <a:pt x="1254707" y="419100"/>
                  </a:lnTo>
                  <a:lnTo>
                    <a:pt x="1223112" y="419100"/>
                  </a:lnTo>
                  <a:lnTo>
                    <a:pt x="1205424" y="419100"/>
                  </a:lnTo>
                  <a:lnTo>
                    <a:pt x="1198004" y="419100"/>
                  </a:lnTo>
                  <a:lnTo>
                    <a:pt x="1159457" y="419100"/>
                  </a:lnTo>
                  <a:lnTo>
                    <a:pt x="1148721" y="419100"/>
                  </a:lnTo>
                  <a:lnTo>
                    <a:pt x="1127416" y="419100"/>
                  </a:lnTo>
                  <a:lnTo>
                    <a:pt x="1102754" y="419100"/>
                  </a:lnTo>
                  <a:lnTo>
                    <a:pt x="1078133" y="419100"/>
                  </a:lnTo>
                  <a:lnTo>
                    <a:pt x="1070713" y="419100"/>
                  </a:lnTo>
                  <a:lnTo>
                    <a:pt x="1032166" y="419100"/>
                  </a:lnTo>
                  <a:lnTo>
                    <a:pt x="1021430" y="419100"/>
                  </a:lnTo>
                  <a:lnTo>
                    <a:pt x="1007058" y="419100"/>
                  </a:lnTo>
                  <a:lnTo>
                    <a:pt x="975463" y="419100"/>
                  </a:lnTo>
                  <a:lnTo>
                    <a:pt x="957775" y="419100"/>
                  </a:lnTo>
                  <a:lnTo>
                    <a:pt x="950355" y="419100"/>
                  </a:lnTo>
                  <a:lnTo>
                    <a:pt x="939062" y="419100"/>
                  </a:lnTo>
                  <a:lnTo>
                    <a:pt x="917865" y="419100"/>
                  </a:lnTo>
                  <a:lnTo>
                    <a:pt x="911808" y="419100"/>
                  </a:lnTo>
                  <a:lnTo>
                    <a:pt x="901072" y="419100"/>
                  </a:lnTo>
                  <a:lnTo>
                    <a:pt x="889779" y="419100"/>
                  </a:lnTo>
                  <a:lnTo>
                    <a:pt x="882359" y="419100"/>
                  </a:lnTo>
                  <a:lnTo>
                    <a:pt x="868582" y="419100"/>
                  </a:lnTo>
                  <a:lnTo>
                    <a:pt x="861162" y="419100"/>
                  </a:lnTo>
                  <a:lnTo>
                    <a:pt x="855105" y="419100"/>
                  </a:lnTo>
                  <a:lnTo>
                    <a:pt x="843812" y="419100"/>
                  </a:lnTo>
                  <a:lnTo>
                    <a:pt x="833076" y="419100"/>
                  </a:lnTo>
                  <a:lnTo>
                    <a:pt x="822615" y="419100"/>
                  </a:lnTo>
                  <a:lnTo>
                    <a:pt x="818704" y="419100"/>
                  </a:lnTo>
                  <a:lnTo>
                    <a:pt x="811879" y="419100"/>
                  </a:lnTo>
                  <a:lnTo>
                    <a:pt x="797507" y="419100"/>
                  </a:lnTo>
                  <a:lnTo>
                    <a:pt x="787109" y="419100"/>
                  </a:lnTo>
                  <a:lnTo>
                    <a:pt x="769421" y="419100"/>
                  </a:lnTo>
                  <a:lnTo>
                    <a:pt x="765912" y="419100"/>
                  </a:lnTo>
                  <a:lnTo>
                    <a:pt x="762001" y="419100"/>
                  </a:lnTo>
                  <a:lnTo>
                    <a:pt x="748224" y="419100"/>
                  </a:lnTo>
                  <a:lnTo>
                    <a:pt x="740804" y="419100"/>
                  </a:lnTo>
                  <a:lnTo>
                    <a:pt x="729511" y="419100"/>
                  </a:lnTo>
                  <a:lnTo>
                    <a:pt x="723454" y="419100"/>
                  </a:lnTo>
                  <a:lnTo>
                    <a:pt x="712718" y="419100"/>
                  </a:lnTo>
                  <a:lnTo>
                    <a:pt x="702257" y="419100"/>
                  </a:lnTo>
                  <a:lnTo>
                    <a:pt x="691521" y="419100"/>
                  </a:lnTo>
                  <a:lnTo>
                    <a:pt x="680228" y="419100"/>
                  </a:lnTo>
                  <a:lnTo>
                    <a:pt x="672808" y="419100"/>
                  </a:lnTo>
                  <a:lnTo>
                    <a:pt x="666751" y="419100"/>
                  </a:lnTo>
                  <a:lnTo>
                    <a:pt x="645554" y="419100"/>
                  </a:lnTo>
                  <a:lnTo>
                    <a:pt x="634261" y="419100"/>
                  </a:lnTo>
                  <a:lnTo>
                    <a:pt x="623525" y="419100"/>
                  </a:lnTo>
                  <a:lnTo>
                    <a:pt x="609153" y="419100"/>
                  </a:lnTo>
                  <a:lnTo>
                    <a:pt x="577558" y="419100"/>
                  </a:lnTo>
                  <a:lnTo>
                    <a:pt x="559870" y="419100"/>
                  </a:lnTo>
                  <a:lnTo>
                    <a:pt x="552450" y="419100"/>
                  </a:lnTo>
                  <a:lnTo>
                    <a:pt x="513903" y="419100"/>
                  </a:lnTo>
                  <a:lnTo>
                    <a:pt x="503167" y="419100"/>
                  </a:lnTo>
                  <a:lnTo>
                    <a:pt x="481862" y="419100"/>
                  </a:lnTo>
                  <a:lnTo>
                    <a:pt x="457200" y="419100"/>
                  </a:lnTo>
                  <a:lnTo>
                    <a:pt x="432579" y="419100"/>
                  </a:lnTo>
                  <a:lnTo>
                    <a:pt x="425159" y="419100"/>
                  </a:lnTo>
                  <a:lnTo>
                    <a:pt x="386612" y="419100"/>
                  </a:lnTo>
                  <a:lnTo>
                    <a:pt x="375876" y="419100"/>
                  </a:lnTo>
                  <a:lnTo>
                    <a:pt x="361504" y="419100"/>
                  </a:lnTo>
                  <a:lnTo>
                    <a:pt x="329909" y="419100"/>
                  </a:lnTo>
                  <a:lnTo>
                    <a:pt x="312221" y="419100"/>
                  </a:lnTo>
                  <a:lnTo>
                    <a:pt x="304801" y="419100"/>
                  </a:lnTo>
                  <a:lnTo>
                    <a:pt x="272311" y="419100"/>
                  </a:lnTo>
                  <a:lnTo>
                    <a:pt x="266254" y="419100"/>
                  </a:lnTo>
                  <a:lnTo>
                    <a:pt x="255518" y="419100"/>
                  </a:lnTo>
                  <a:lnTo>
                    <a:pt x="223028" y="419100"/>
                  </a:lnTo>
                  <a:lnTo>
                    <a:pt x="215608" y="419100"/>
                  </a:lnTo>
                  <a:lnTo>
                    <a:pt x="209551" y="419100"/>
                  </a:lnTo>
                  <a:lnTo>
                    <a:pt x="177061" y="419100"/>
                  </a:lnTo>
                  <a:lnTo>
                    <a:pt x="166325" y="419100"/>
                  </a:lnTo>
                  <a:lnTo>
                    <a:pt x="151953" y="419100"/>
                  </a:lnTo>
                  <a:lnTo>
                    <a:pt x="120358" y="419100"/>
                  </a:lnTo>
                  <a:lnTo>
                    <a:pt x="102670" y="419100"/>
                  </a:lnTo>
                  <a:lnTo>
                    <a:pt x="95250" y="419100"/>
                  </a:lnTo>
                  <a:lnTo>
                    <a:pt x="56703" y="419100"/>
                  </a:lnTo>
                  <a:lnTo>
                    <a:pt x="45967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323F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2FC194BD-0012-4200-B3F8-024555A1E826}"/>
                </a:ext>
              </a:extLst>
            </p:cNvPr>
            <p:cNvGrpSpPr/>
            <p:nvPr/>
          </p:nvGrpSpPr>
          <p:grpSpPr>
            <a:xfrm>
              <a:off x="-257174" y="-3"/>
              <a:ext cx="1417774" cy="723901"/>
              <a:chOff x="-391195" y="-1"/>
              <a:chExt cx="1697596" cy="866775"/>
            </a:xfrm>
          </p:grpSpPr>
          <p:sp>
            <p:nvSpPr>
              <p:cNvPr id="7" name="任意多边形 17">
                <a:extLst>
                  <a:ext uri="{FF2B5EF4-FFF2-40B4-BE49-F238E27FC236}">
                    <a16:creationId xmlns:a16="http://schemas.microsoft.com/office/drawing/2014/main" id="{8E3B7434-038C-418D-9D63-ECCC859B6E4C}"/>
                  </a:ext>
                </a:extLst>
              </p:cNvPr>
              <p:cNvSpPr/>
              <p:nvPr/>
            </p:nvSpPr>
            <p:spPr>
              <a:xfrm>
                <a:off x="238265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" name="任意多边形 18">
                <a:extLst>
                  <a:ext uri="{FF2B5EF4-FFF2-40B4-BE49-F238E27FC236}">
                    <a16:creationId xmlns:a16="http://schemas.microsoft.com/office/drawing/2014/main" id="{47D12090-7811-4E9B-BE28-756DE77DDE3D}"/>
                  </a:ext>
                </a:extLst>
              </p:cNvPr>
              <p:cNvSpPr/>
              <p:nvPr/>
            </p:nvSpPr>
            <p:spPr>
              <a:xfrm>
                <a:off x="421807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任意多边形 19">
                <a:extLst>
                  <a:ext uri="{FF2B5EF4-FFF2-40B4-BE49-F238E27FC236}">
                    <a16:creationId xmlns:a16="http://schemas.microsoft.com/office/drawing/2014/main" id="{4FB3C5DC-7829-40C0-A399-18D0A433897E}"/>
                  </a:ext>
                </a:extLst>
              </p:cNvPr>
              <p:cNvSpPr/>
              <p:nvPr/>
            </p:nvSpPr>
            <p:spPr>
              <a:xfrm>
                <a:off x="605349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任意多边形 26">
                <a:extLst>
                  <a:ext uri="{FF2B5EF4-FFF2-40B4-BE49-F238E27FC236}">
                    <a16:creationId xmlns:a16="http://schemas.microsoft.com/office/drawing/2014/main" id="{31641E93-ACB5-4FCC-A170-9F15B3FF045B}"/>
                  </a:ext>
                </a:extLst>
              </p:cNvPr>
              <p:cNvSpPr/>
              <p:nvPr/>
            </p:nvSpPr>
            <p:spPr>
              <a:xfrm>
                <a:off x="788891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任意多边形 27">
                <a:extLst>
                  <a:ext uri="{FF2B5EF4-FFF2-40B4-BE49-F238E27FC236}">
                    <a16:creationId xmlns:a16="http://schemas.microsoft.com/office/drawing/2014/main" id="{00EC914E-2E27-4516-9EF8-567196C4AED8}"/>
                  </a:ext>
                </a:extLst>
              </p:cNvPr>
              <p:cNvSpPr/>
              <p:nvPr/>
            </p:nvSpPr>
            <p:spPr>
              <a:xfrm>
                <a:off x="972434" y="-1"/>
                <a:ext cx="333967" cy="866775"/>
              </a:xfrm>
              <a:custGeom>
                <a:avLst/>
                <a:gdLst>
                  <a:gd name="connsiteX0" fmla="*/ 895550 w 1380209"/>
                  <a:gd name="connsiteY0" fmla="*/ 0 h 3582188"/>
                  <a:gd name="connsiteX1" fmla="*/ 1380209 w 1380209"/>
                  <a:gd name="connsiteY1" fmla="*/ 0 h 3582188"/>
                  <a:gd name="connsiteX2" fmla="*/ 484659 w 1380209"/>
                  <a:gd name="connsiteY2" fmla="*/ 3582188 h 3582188"/>
                  <a:gd name="connsiteX3" fmla="*/ 0 w 1380209"/>
                  <a:gd name="connsiteY3" fmla="*/ 3582188 h 358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0209" h="3582188">
                    <a:moveTo>
                      <a:pt x="895550" y="0"/>
                    </a:moveTo>
                    <a:lnTo>
                      <a:pt x="1380209" y="0"/>
                    </a:lnTo>
                    <a:lnTo>
                      <a:pt x="484659" y="3582188"/>
                    </a:lnTo>
                    <a:lnTo>
                      <a:pt x="0" y="3582188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任意多边形 28">
                <a:extLst>
                  <a:ext uri="{FF2B5EF4-FFF2-40B4-BE49-F238E27FC236}">
                    <a16:creationId xmlns:a16="http://schemas.microsoft.com/office/drawing/2014/main" id="{582FF7A5-8767-48B8-A50B-FED6773D9836}"/>
                  </a:ext>
                </a:extLst>
              </p:cNvPr>
              <p:cNvSpPr/>
              <p:nvPr/>
            </p:nvSpPr>
            <p:spPr>
              <a:xfrm>
                <a:off x="-391195" y="-1"/>
                <a:ext cx="779885" cy="866775"/>
              </a:xfrm>
              <a:custGeom>
                <a:avLst/>
                <a:gdLst>
                  <a:gd name="connsiteX0" fmla="*/ 167467 w 602715"/>
                  <a:gd name="connsiteY0" fmla="*/ 0 h 669866"/>
                  <a:gd name="connsiteX1" fmla="*/ 240938 w 602715"/>
                  <a:gd name="connsiteY1" fmla="*/ 0 h 669866"/>
                  <a:gd name="connsiteX2" fmla="*/ 258098 w 602715"/>
                  <a:gd name="connsiteY2" fmla="*/ 0 h 669866"/>
                  <a:gd name="connsiteX3" fmla="*/ 319710 w 602715"/>
                  <a:gd name="connsiteY3" fmla="*/ 0 h 669866"/>
                  <a:gd name="connsiteX4" fmla="*/ 331569 w 602715"/>
                  <a:gd name="connsiteY4" fmla="*/ 0 h 669866"/>
                  <a:gd name="connsiteX5" fmla="*/ 359841 w 602715"/>
                  <a:gd name="connsiteY5" fmla="*/ 0 h 669866"/>
                  <a:gd name="connsiteX6" fmla="*/ 410341 w 602715"/>
                  <a:gd name="connsiteY6" fmla="*/ 0 h 669866"/>
                  <a:gd name="connsiteX7" fmla="*/ 433312 w 602715"/>
                  <a:gd name="connsiteY7" fmla="*/ 0 h 669866"/>
                  <a:gd name="connsiteX8" fmla="*/ 450472 w 602715"/>
                  <a:gd name="connsiteY8" fmla="*/ 0 h 669866"/>
                  <a:gd name="connsiteX9" fmla="*/ 512084 w 602715"/>
                  <a:gd name="connsiteY9" fmla="*/ 0 h 669866"/>
                  <a:gd name="connsiteX10" fmla="*/ 523943 w 602715"/>
                  <a:gd name="connsiteY10" fmla="*/ 0 h 669866"/>
                  <a:gd name="connsiteX11" fmla="*/ 602715 w 602715"/>
                  <a:gd name="connsiteY11" fmla="*/ 0 h 669866"/>
                  <a:gd name="connsiteX12" fmla="*/ 435248 w 602715"/>
                  <a:gd name="connsiteY12" fmla="*/ 669866 h 669866"/>
                  <a:gd name="connsiteX13" fmla="*/ 356476 w 602715"/>
                  <a:gd name="connsiteY13" fmla="*/ 669866 h 669866"/>
                  <a:gd name="connsiteX14" fmla="*/ 344617 w 602715"/>
                  <a:gd name="connsiteY14" fmla="*/ 669866 h 669866"/>
                  <a:gd name="connsiteX15" fmla="*/ 283005 w 602715"/>
                  <a:gd name="connsiteY15" fmla="*/ 669866 h 669866"/>
                  <a:gd name="connsiteX16" fmla="*/ 265845 w 602715"/>
                  <a:gd name="connsiteY16" fmla="*/ 669866 h 669866"/>
                  <a:gd name="connsiteX17" fmla="*/ 242874 w 602715"/>
                  <a:gd name="connsiteY17" fmla="*/ 669866 h 669866"/>
                  <a:gd name="connsiteX18" fmla="*/ 192374 w 602715"/>
                  <a:gd name="connsiteY18" fmla="*/ 669866 h 669866"/>
                  <a:gd name="connsiteX19" fmla="*/ 164102 w 602715"/>
                  <a:gd name="connsiteY19" fmla="*/ 669866 h 669866"/>
                  <a:gd name="connsiteX20" fmla="*/ 152243 w 602715"/>
                  <a:gd name="connsiteY20" fmla="*/ 669866 h 669866"/>
                  <a:gd name="connsiteX21" fmla="*/ 90631 w 602715"/>
                  <a:gd name="connsiteY21" fmla="*/ 669866 h 669866"/>
                  <a:gd name="connsiteX22" fmla="*/ 73471 w 602715"/>
                  <a:gd name="connsiteY22" fmla="*/ 669866 h 669866"/>
                  <a:gd name="connsiteX23" fmla="*/ 0 w 602715"/>
                  <a:gd name="connsiteY23" fmla="*/ 669866 h 66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2715" h="669866">
                    <a:moveTo>
                      <a:pt x="167467" y="0"/>
                    </a:moveTo>
                    <a:lnTo>
                      <a:pt x="240938" y="0"/>
                    </a:lnTo>
                    <a:lnTo>
                      <a:pt x="258098" y="0"/>
                    </a:lnTo>
                    <a:lnTo>
                      <a:pt x="319710" y="0"/>
                    </a:lnTo>
                    <a:lnTo>
                      <a:pt x="331569" y="0"/>
                    </a:lnTo>
                    <a:lnTo>
                      <a:pt x="359841" y="0"/>
                    </a:lnTo>
                    <a:lnTo>
                      <a:pt x="410341" y="0"/>
                    </a:lnTo>
                    <a:lnTo>
                      <a:pt x="433312" y="0"/>
                    </a:lnTo>
                    <a:lnTo>
                      <a:pt x="450472" y="0"/>
                    </a:lnTo>
                    <a:lnTo>
                      <a:pt x="512084" y="0"/>
                    </a:lnTo>
                    <a:lnTo>
                      <a:pt x="523943" y="0"/>
                    </a:lnTo>
                    <a:lnTo>
                      <a:pt x="602715" y="0"/>
                    </a:lnTo>
                    <a:lnTo>
                      <a:pt x="435248" y="669866"/>
                    </a:lnTo>
                    <a:lnTo>
                      <a:pt x="356476" y="669866"/>
                    </a:lnTo>
                    <a:lnTo>
                      <a:pt x="344617" y="669866"/>
                    </a:lnTo>
                    <a:lnTo>
                      <a:pt x="283005" y="669866"/>
                    </a:lnTo>
                    <a:lnTo>
                      <a:pt x="265845" y="669866"/>
                    </a:lnTo>
                    <a:lnTo>
                      <a:pt x="242874" y="669866"/>
                    </a:lnTo>
                    <a:lnTo>
                      <a:pt x="192374" y="669866"/>
                    </a:lnTo>
                    <a:lnTo>
                      <a:pt x="164102" y="669866"/>
                    </a:lnTo>
                    <a:lnTo>
                      <a:pt x="152243" y="669866"/>
                    </a:lnTo>
                    <a:lnTo>
                      <a:pt x="90631" y="669866"/>
                    </a:lnTo>
                    <a:lnTo>
                      <a:pt x="73471" y="669866"/>
                    </a:lnTo>
                    <a:lnTo>
                      <a:pt x="0" y="669866"/>
                    </a:lnTo>
                    <a:close/>
                  </a:path>
                </a:pathLst>
              </a:custGeom>
              <a:solidFill>
                <a:srgbClr val="FFC2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16" name="Rectangle 5">
            <a:extLst>
              <a:ext uri="{FF2B5EF4-FFF2-40B4-BE49-F238E27FC236}">
                <a16:creationId xmlns:a16="http://schemas.microsoft.com/office/drawing/2014/main" id="{76FABEBE-C865-41FB-88F7-7E82C629E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D02B4A6-3480-45B5-9655-C33064E1E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047" y="1670931"/>
            <a:ext cx="5555461" cy="44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53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1336209" y="279863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just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           感谢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观看</a:t>
            </a: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5D7437D1-B656-4E01-BB6F-E369BE3DF1DC}"/>
              </a:ext>
            </a:extLst>
          </p:cNvPr>
          <p:cNvCxnSpPr/>
          <p:nvPr/>
        </p:nvCxnSpPr>
        <p:spPr>
          <a:xfrm>
            <a:off x="3526046" y="61773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98E7DDC3-0161-4367-99A7-87EFBED97B0B}"/>
              </a:ext>
            </a:extLst>
          </p:cNvPr>
          <p:cNvCxnSpPr/>
          <p:nvPr/>
        </p:nvCxnSpPr>
        <p:spPr>
          <a:xfrm>
            <a:off x="4719416" y="92647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8C694CA3-24E8-4479-915B-3C5F0BCC4CA4}"/>
              </a:ext>
            </a:extLst>
          </p:cNvPr>
          <p:cNvCxnSpPr/>
          <p:nvPr/>
        </p:nvCxnSpPr>
        <p:spPr>
          <a:xfrm>
            <a:off x="6103931" y="123522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58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包图主题2">
  <a:themeElements>
    <a:clrScheme name="自定义 3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200"/>
      </a:accent1>
      <a:accent2>
        <a:srgbClr val="323F4F"/>
      </a:accent2>
      <a:accent3>
        <a:srgbClr val="FFC200"/>
      </a:accent3>
      <a:accent4>
        <a:srgbClr val="323F4F"/>
      </a:accent4>
      <a:accent5>
        <a:srgbClr val="FFC200"/>
      </a:accent5>
      <a:accent6>
        <a:srgbClr val="323F4F"/>
      </a:accent6>
      <a:hlink>
        <a:srgbClr val="FFC200"/>
      </a:hlink>
      <a:folHlink>
        <a:srgbClr val="FFFF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505</Words>
  <Application>Microsoft Office PowerPoint</Application>
  <PresentationFormat>宽屏</PresentationFormat>
  <Paragraphs>80</Paragraphs>
  <Slides>15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等线</vt:lpstr>
      <vt:lpstr>等线 Light</vt:lpstr>
      <vt:lpstr>华文细黑</vt:lpstr>
      <vt:lpstr>楷体</vt:lpstr>
      <vt:lpstr>微软雅黑</vt:lpstr>
      <vt:lpstr>Agency FB</vt:lpstr>
      <vt:lpstr>Arial</vt:lpstr>
      <vt:lpstr>Cambria Math</vt:lpstr>
      <vt:lpstr>Office 主题​​</vt:lpstr>
      <vt:lpstr>包图主题2</vt:lpstr>
      <vt:lpstr>Equation.3</vt:lpstr>
      <vt:lpstr>车陂—中山大道交叉口</vt:lpstr>
      <vt:lpstr>（一）调查背景</vt:lpstr>
      <vt:lpstr> ……（一）调查背景  ……（二）交叉口现状  ……（三）调查项目  ……（四）预调查  ……（五）最终调查方案 </vt:lpstr>
      <vt:lpstr>（二）交叉口现状</vt:lpstr>
      <vt:lpstr>（三）调查项目</vt:lpstr>
      <vt:lpstr>（四）预调查</vt:lpstr>
      <vt:lpstr>4.1 机动车相位长度</vt:lpstr>
      <vt:lpstr>PowerPoint 演示文稿</vt:lpstr>
      <vt:lpstr>4.3 预调查发现的问题</vt:lpstr>
      <vt:lpstr>（五）最终调查方案</vt:lpstr>
      <vt:lpstr>5.1 直行车流调查点位</vt:lpstr>
      <vt:lpstr>5.2 右转车流调查点位</vt:lpstr>
      <vt:lpstr>5.3 评价信号配时优劣</vt:lpstr>
      <vt:lpstr>5.4 调查饱和流率和通行能力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车陂—中山大道交叉口</dc:title>
  <dc:creator>古皓允</dc:creator>
  <cp:lastModifiedBy>F YX</cp:lastModifiedBy>
  <cp:revision>36</cp:revision>
  <dcterms:created xsi:type="dcterms:W3CDTF">2018-11-18T01:42:31Z</dcterms:created>
  <dcterms:modified xsi:type="dcterms:W3CDTF">2018-11-20T00:58:36Z</dcterms:modified>
</cp:coreProperties>
</file>