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84" r:id="rId4"/>
  </p:sldMasterIdLst>
  <p:notesMasterIdLst>
    <p:notesMasterId r:id="rId18"/>
  </p:notesMasterIdLst>
  <p:sldIdLst>
    <p:sldId id="261" r:id="rId5"/>
    <p:sldId id="262" r:id="rId6"/>
    <p:sldId id="263" r:id="rId7"/>
    <p:sldId id="269" r:id="rId8"/>
    <p:sldId id="326" r:id="rId9"/>
    <p:sldId id="272" r:id="rId10"/>
    <p:sldId id="264" r:id="rId11"/>
    <p:sldId id="275" r:id="rId12"/>
    <p:sldId id="267" r:id="rId13"/>
    <p:sldId id="289" r:id="rId14"/>
    <p:sldId id="328" r:id="rId15"/>
    <p:sldId id="266" r:id="rId16"/>
    <p:sldId id="286" r:id="rId17"/>
  </p:sldIdLst>
  <p:sldSz cx="9144000" cy="5715000" type="screen16x1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854">
          <p15:clr>
            <a:srgbClr val="A4A3A4"/>
          </p15:clr>
        </p15:guide>
        <p15:guide id="2" pos="29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808080"/>
    <a:srgbClr val="DDDDD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34"/>
    <p:restoredTop sz="94660"/>
  </p:normalViewPr>
  <p:slideViewPr>
    <p:cSldViewPr showGuides="1">
      <p:cViewPr varScale="1">
        <p:scale>
          <a:sx n="103" d="100"/>
          <a:sy n="103" d="100"/>
        </p:scale>
        <p:origin x="686" y="77"/>
      </p:cViewPr>
      <p:guideLst>
        <p:guide orient="horz" pos="1854"/>
        <p:guide pos="2936"/>
      </p:guideLst>
    </p:cSldViewPr>
  </p:slideViewPr>
  <p:notesTextViewPr>
    <p:cViewPr>
      <p:scale>
        <a:sx n="100" d="100"/>
        <a:sy n="100" d="100"/>
      </p:scale>
      <p:origin x="0" y="0"/>
    </p:cViewPr>
  </p:notesTextViewPr>
  <p:sorterViewPr showFormatting="0">
    <p:cViewPr>
      <p:scale>
        <a:sx n="100" d="100"/>
        <a:sy n="100" d="100"/>
      </p:scale>
      <p:origin x="0" y="42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eaLnBrk="1" hangingPunct="1"/>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390525" y="1057013"/>
            <a:ext cx="8229600" cy="377163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9"/>
            <a:ext cx="7772400" cy="1135063"/>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333500"/>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333500"/>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3"/>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2" y="1279263"/>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2"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1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1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p>
            <a:r>
              <a:rPr lang="zh-CN" altLang="en-US"/>
              <a:t>单击此处编辑母版标题样式</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3"/>
            <a:ext cx="3008313" cy="968375"/>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4" y="1195920"/>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zh-CN" altLang="en-US" sz="3200" b="0" i="0" u="none" strike="noStrike" kern="1200" cap="none" spc="0" normalizeH="0" baseline="0" noProof="0">
                <a:ln>
                  <a:noFill/>
                </a:ln>
                <a:solidFill>
                  <a:srgbClr val="716F70"/>
                </a:solidFill>
                <a:effectLst/>
                <a:uLnTx/>
                <a:uFillTx/>
                <a:latin typeface="+mn-lt"/>
                <a:ea typeface="+mn-ea"/>
                <a:cs typeface="+mn-cs"/>
              </a:rPr>
              <a:t>单击图标添加图片</a:t>
            </a:r>
          </a:p>
        </p:txBody>
      </p:sp>
      <p:sp>
        <p:nvSpPr>
          <p:cNvPr id="4" name="文本占位符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390525" y="1057013"/>
            <a:ext cx="8229600" cy="377163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8"/>
            <a:ext cx="2057400" cy="4876271"/>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8"/>
            <a:ext cx="6019800" cy="4876271"/>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825628" y="283106"/>
            <a:ext cx="6778625" cy="648229"/>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390525" y="1057012"/>
            <a:ext cx="8229600" cy="377163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3"/>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825628" y="283106"/>
            <a:ext cx="6778625" cy="648229"/>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333500"/>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333500"/>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825628" y="283106"/>
            <a:ext cx="6778625" cy="648229"/>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2"/>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8" y="1279262"/>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8"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1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1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825628" y="283106"/>
            <a:ext cx="6778625" cy="648229"/>
          </a:xfrm>
          <a:prstGeom prst="rect">
            <a:avLst/>
          </a:prstGeom>
        </p:spPr>
        <p:txBody>
          <a:bodyPr/>
          <a:lstStyle/>
          <a:p>
            <a:r>
              <a:rPr lang="zh-CN" altLang="en-US"/>
              <a:t>单击此处编辑母版标题样式</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27543"/>
            <a:ext cx="3008313" cy="968375"/>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3" y="1195918"/>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zh-CN" altLang="en-US" sz="3200" b="0" i="0" u="none" strike="noStrike" kern="1200" cap="none" spc="0" normalizeH="0" baseline="0" noProof="0">
                <a:ln>
                  <a:noFill/>
                </a:ln>
                <a:solidFill>
                  <a:srgbClr val="716F70"/>
                </a:solidFill>
                <a:effectLst/>
                <a:uLnTx/>
                <a:uFillTx/>
                <a:latin typeface="+mn-lt"/>
                <a:ea typeface="+mn-ea"/>
                <a:cs typeface="+mn-cs"/>
              </a:rPr>
              <a:t>单击图标添加图片</a:t>
            </a:r>
          </a:p>
        </p:txBody>
      </p:sp>
      <p:sp>
        <p:nvSpPr>
          <p:cNvPr id="4" name="文本占位符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825628" y="283106"/>
            <a:ext cx="6778625" cy="648229"/>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390525" y="1057012"/>
            <a:ext cx="8229600" cy="377163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6"/>
            <a:ext cx="2057400" cy="4876271"/>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6"/>
            <a:ext cx="6019800" cy="4876271"/>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5"/>
            <a:ext cx="7772400" cy="1225021"/>
          </a:xfrm>
        </p:spPr>
        <p:txBody>
          <a:bodyPr/>
          <a:lstStyle/>
          <a:p>
            <a:r>
              <a:rPr lang="zh-CN" altLang="en-US"/>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7" name="日期占位符 3"/>
          <p:cNvSpPr>
            <a:spLocks noGrp="1"/>
          </p:cNvSpPr>
          <p:nvPr>
            <p:ph type="dt" sz="half" idx="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4"/>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5"/>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4"/>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5"/>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7" name="日期占位符 3"/>
          <p:cNvSpPr>
            <a:spLocks noGrp="1"/>
          </p:cNvSpPr>
          <p:nvPr>
            <p:ph type="dt" sz="half" idx="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4"/>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5"/>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p:cNvSpPr>
            <a:spLocks noGrp="1"/>
          </p:cNvSpPr>
          <p:nvPr>
            <p:ph type="dt" sz="half" idx="1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5"/>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6"/>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7"/>
          <p:cNvSpPr>
            <a:spLocks noGrp="1"/>
          </p:cNvSpPr>
          <p:nvPr>
            <p:ph type="ftr" sz="quarter" idx="1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8"/>
          <p:cNvSpPr>
            <a:spLocks noGrp="1"/>
          </p:cNvSpPr>
          <p:nvPr>
            <p:ph type="sldNum" sz="quarter" idx="1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7" name="日期占位符 2"/>
          <p:cNvSpPr>
            <a:spLocks noGrp="1"/>
          </p:cNvSpPr>
          <p:nvPr>
            <p:ph type="dt" sz="half" idx="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3"/>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4"/>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2"/>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3"/>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日期占位符 4"/>
          <p:cNvSpPr>
            <a:spLocks noGrp="1"/>
          </p:cNvSpPr>
          <p:nvPr>
            <p:ph type="dt" sz="half" idx="1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5"/>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6"/>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1" hangingPunct="0">
              <a:lnSpc>
                <a:spcPct val="100000"/>
              </a:lnSpc>
              <a:spcBef>
                <a:spcPct val="20000"/>
              </a:spcBef>
              <a:spcAft>
                <a:spcPct val="0"/>
              </a:spcAft>
              <a:buClrTx/>
              <a:buSzTx/>
              <a:buFontTx/>
              <a:buNone/>
              <a:defRPr/>
            </a:pPr>
            <a:endParaRPr kumimoji="1" lang="zh-CN" altLang="en-US" sz="3200" b="0" i="0" u="none" strike="noStrike" kern="0" cap="none" spc="0" normalizeH="0" baseline="0" noProof="0">
              <a:ln>
                <a:noFill/>
              </a:ln>
              <a:solidFill>
                <a:schemeClr val="tx1"/>
              </a:solidFill>
              <a:effectLst/>
              <a:uLnTx/>
              <a:uFillTx/>
              <a:latin typeface="Gulim" pitchFamily="34" charset="-127"/>
              <a:ea typeface="Gulim" pitchFamily="34" charset="-127"/>
              <a:cs typeface="+mn-cs"/>
            </a:endParaRPr>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日期占位符 4"/>
          <p:cNvSpPr>
            <a:spLocks noGrp="1"/>
          </p:cNvSpPr>
          <p:nvPr>
            <p:ph type="dt" sz="half" idx="1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5"/>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6"/>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4"/>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5"/>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5"/>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5"/>
            <a:ext cx="6019800" cy="4876271"/>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bwMode="auto">
          <a:xfrm>
            <a:off x="457200" y="5203825"/>
            <a:ext cx="2133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8" name="页脚占位符 4"/>
          <p:cNvSpPr>
            <a:spLocks noGrp="1"/>
          </p:cNvSpPr>
          <p:nvPr>
            <p:ph type="ftr" sz="quarter" idx="3"/>
          </p:nvPr>
        </p:nvSpPr>
        <p:spPr bwMode="auto">
          <a:xfrm>
            <a:off x="3124200" y="5203825"/>
            <a:ext cx="2895600" cy="396875"/>
          </a:xfrm>
          <a:prstGeom prst="rect">
            <a:avLst/>
          </a:prstGeom>
        </p:spPr>
        <p:txBody>
          <a:bodyPr vert="horz" wrap="square" lIns="91440" tIns="45720" rIns="91440" bIns="45720" numCol="1" anchor="t" anchorCtr="0" compatLnSpc="1"/>
          <a:lstStyle>
            <a:lvl1pPr latinLnBrk="0">
              <a:defRPr kumimoji="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9" name="灯片编号占位符 5"/>
          <p:cNvSpPr>
            <a:spLocks noGrp="1"/>
          </p:cNvSpPr>
          <p:nvPr>
            <p:ph type="sldNum" sz="quarter" idx="4"/>
          </p:nvPr>
        </p:nvSpPr>
        <p:spPr bwMode="auto">
          <a:xfrm>
            <a:off x="6553200" y="5203825"/>
            <a:ext cx="2133600" cy="396875"/>
          </a:xfrm>
          <a:prstGeom prst="rect">
            <a:avLst/>
          </a:prstGeom>
        </p:spPr>
        <p:txBody>
          <a:bodyPr vert="horz" wrap="square" lIns="91440" tIns="45720" rIns="91440" bIns="45720" numCol="1" anchor="t" anchorCtr="0" compatLnSpc="1"/>
          <a:lstStyle/>
          <a:p>
            <a:pPr algn="r"/>
            <a:fld id="{9A0DB2DC-4C9A-4742-B13C-FB6460FD3503}" type="slidenum">
              <a:rPr lang="en-US" altLang="ko-KR" dirty="0">
                <a:latin typeface="Gulim" pitchFamily="34" charset="-127"/>
                <a:ea typeface="Gulim" pitchFamily="34" charset="-127"/>
              </a:rPr>
              <a:t>‹#›</a:t>
            </a:fld>
            <a:endParaRPr lang="en-US" altLang="ko-KR" dirty="0">
              <a:latin typeface="Gulim" pitchFamily="34" charset="-127"/>
              <a:ea typeface="Gulim" pitchFamily="34" charset="-127"/>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390525" y="1057013"/>
            <a:ext cx="8229600" cy="377163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9"/>
            <a:ext cx="7772400" cy="1135063"/>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333500"/>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333500"/>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3"/>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2" y="1279263"/>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2"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1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1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p>
            <a:r>
              <a:rPr lang="zh-CN" altLang="en-US"/>
              <a:t>单击此处编辑母版标题样式</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3"/>
            <a:ext cx="3008313" cy="968375"/>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4" y="1195920"/>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zh-CN" altLang="en-US" sz="3200" b="0" i="0" u="none" strike="noStrike" kern="1200" cap="none" spc="0" normalizeH="0" baseline="0" noProof="0">
                <a:ln>
                  <a:noFill/>
                </a:ln>
                <a:solidFill>
                  <a:srgbClr val="716F70"/>
                </a:solidFill>
                <a:effectLst/>
                <a:uLnTx/>
                <a:uFillTx/>
                <a:latin typeface="+mn-lt"/>
                <a:ea typeface="+mn-ea"/>
                <a:cs typeface="+mn-cs"/>
              </a:rPr>
              <a:t>单击图标添加图片</a:t>
            </a:r>
          </a:p>
        </p:txBody>
      </p:sp>
      <p:sp>
        <p:nvSpPr>
          <p:cNvPr id="4" name="文本占位符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日期占位符 3"/>
          <p:cNvSpPr>
            <a:spLocks noGrp="1"/>
          </p:cNvSpPr>
          <p:nvPr>
            <p:ph type="dt" sz="half" idx="1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825629" y="283106"/>
            <a:ext cx="6778625" cy="648229"/>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390525" y="1057013"/>
            <a:ext cx="8229600" cy="377163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8"/>
            <a:ext cx="2057400" cy="4876271"/>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8"/>
            <a:ext cx="6019800" cy="4876271"/>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fontAlgn="auto">
              <a:spcBef>
                <a:spcPts val="0"/>
              </a:spcBef>
              <a:spcAft>
                <a:spcPts val="0"/>
              </a:spcAft>
              <a:defRPr>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p>
            <a:pPr algn="r"/>
            <a:fld id="{9A0DB2DC-4C9A-4742-B13C-FB6460FD3503}" type="slidenum">
              <a:rPr lang="en-US" altLang="zh-CN" dirty="0">
                <a:ea typeface="微软雅黑" panose="020B0503020204020204" pitchFamily="34" charset="-122"/>
              </a:rPr>
              <a:t>‹#›</a:t>
            </a:fld>
            <a:endParaRPr lang="en-US" altLang="zh-CN" dirty="0">
              <a:ea typeface="微软雅黑" panose="020B0503020204020204" pitchFamily="34" charset="-122"/>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p:nvSpPr>
        <p:spPr>
          <a:xfrm>
            <a:off x="0" y="0"/>
            <a:ext cx="9153525" cy="5400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algn="l">
              <a:defRPr sz="1200">
                <a:solidFill>
                  <a:prstClr val="black">
                    <a:tint val="75000"/>
                  </a:prstClr>
                </a:solidFill>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algn="ctr">
              <a:defRPr sz="1200">
                <a:solidFill>
                  <a:prstClr val="black">
                    <a:tint val="75000"/>
                  </a:prstClr>
                </a:solidFill>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lvl1pPr algn="r">
              <a:defRPr sz="1200">
                <a:solidFill>
                  <a:srgbClr val="898989"/>
                </a:solidFill>
              </a:defRPr>
            </a:lvl1pPr>
          </a:lstStyle>
          <a:p>
            <a:pPr lvl="0" eaLnBrk="1" hangingPunct="1"/>
            <a:fld id="{9A0DB2DC-4C9A-4742-B13C-FB6460FD3503}" type="slidenum">
              <a:rPr lang="en-US" altLang="zh-CN" dirty="0">
                <a:latin typeface="Arial" panose="020B0604020202020204" pitchFamily="34" charset="0"/>
              </a:rPr>
              <a:t>‹#›</a:t>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hf sldNum="0" hdr="0" ftr="0" dt="0"/>
  <p:txStyles>
    <p:titleStyle>
      <a:lvl1pPr algn="l" rtl="0" eaLnBrk="0" fontAlgn="base" hangingPunct="0">
        <a:spcBef>
          <a:spcPct val="0"/>
        </a:spcBef>
        <a:spcAft>
          <a:spcPct val="0"/>
        </a:spcAft>
        <a:defRPr sz="2800" b="1" kern="1200">
          <a:solidFill>
            <a:srgbClr val="716F70"/>
          </a:solidFill>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5pPr>
      <a:lvl6pPr marL="4572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6pPr>
      <a:lvl7pPr marL="9144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7pPr>
      <a:lvl8pPr marL="13716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8pPr>
      <a:lvl9pPr marL="18288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716F7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716F7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p:nvSpPr>
        <p:spPr>
          <a:xfrm>
            <a:off x="0" y="0"/>
            <a:ext cx="9153525" cy="5400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algn="l">
              <a:defRPr sz="1200">
                <a:solidFill>
                  <a:prstClr val="black">
                    <a:tint val="75000"/>
                  </a:prstClr>
                </a:solidFill>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algn="ctr">
              <a:defRPr sz="1200">
                <a:solidFill>
                  <a:prstClr val="black">
                    <a:tint val="75000"/>
                  </a:prstClr>
                </a:solidFill>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lvl1pPr algn="r">
              <a:defRPr sz="1200">
                <a:solidFill>
                  <a:srgbClr val="898989"/>
                </a:solidFill>
              </a:defRPr>
            </a:lvl1pPr>
          </a:lstStyle>
          <a:p>
            <a:pPr lvl="0" eaLnBrk="1" hangingPunct="1"/>
            <a:fld id="{9A0DB2DC-4C9A-4742-B13C-FB6460FD3503}" type="slidenum">
              <a:rPr lang="en-US" altLang="zh-CN" dirty="0">
                <a:latin typeface="Arial" panose="020B0604020202020204" pitchFamily="34" charset="0"/>
              </a:rPr>
              <a:t>‹#›</a:t>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sldNum="0" hdr="0" ftr="0" dt="0"/>
  <p:txStyles>
    <p:titleStyle>
      <a:lvl1pPr algn="l" rtl="0" eaLnBrk="0" fontAlgn="base" hangingPunct="0">
        <a:spcBef>
          <a:spcPct val="0"/>
        </a:spcBef>
        <a:spcAft>
          <a:spcPct val="0"/>
        </a:spcAft>
        <a:defRPr sz="2800" b="1" kern="1200">
          <a:solidFill>
            <a:srgbClr val="716F70"/>
          </a:solidFill>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5pPr>
      <a:lvl6pPr marL="4572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6pPr>
      <a:lvl7pPr marL="9144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7pPr>
      <a:lvl8pPr marL="13716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8pPr>
      <a:lvl9pPr marL="18288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716F7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716F7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p:cNvSpPr>
          <p:nvPr>
            <p:ph type="title"/>
          </p:nvPr>
        </p:nvSpPr>
        <p:spPr>
          <a:xfrm>
            <a:off x="457200" y="228600"/>
            <a:ext cx="8229600" cy="952500"/>
          </a:xfrm>
          <a:prstGeom prst="rect">
            <a:avLst/>
          </a:prstGeom>
          <a:noFill/>
          <a:ln w="9525">
            <a:noFill/>
          </a:ln>
        </p:spPr>
        <p:txBody>
          <a:bodyPr anchor="ctr"/>
          <a:lstStyle/>
          <a:p>
            <a:pPr lvl="0"/>
            <a:r>
              <a:rPr lang="ko-KR" altLang="en-US" dirty="0"/>
              <a:t>마스터 제목 스타일 편집</a:t>
            </a:r>
          </a:p>
        </p:txBody>
      </p:sp>
      <p:sp>
        <p:nvSpPr>
          <p:cNvPr id="5123" name="Rectangle 3"/>
          <p:cNvSpPr>
            <a:spLocks noGrp="1"/>
          </p:cNvSpPr>
          <p:nvPr>
            <p:ph type="body" idx="1"/>
          </p:nvPr>
        </p:nvSpPr>
        <p:spPr>
          <a:xfrm>
            <a:off x="457200" y="1333500"/>
            <a:ext cx="8229600" cy="3771900"/>
          </a:xfrm>
          <a:prstGeom prst="rect">
            <a:avLst/>
          </a:prstGeom>
          <a:noFill/>
          <a:ln w="9525">
            <a:noFill/>
          </a:ln>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1028" name="Rectangle 4"/>
          <p:cNvSpPr>
            <a:spLocks noGrp="1" noChangeArrowheads="1"/>
          </p:cNvSpPr>
          <p:nvPr>
            <p:ph type="dt" sz="half" idx="2"/>
          </p:nvPr>
        </p:nvSpPr>
        <p:spPr bwMode="auto">
          <a:xfrm>
            <a:off x="457200" y="5203825"/>
            <a:ext cx="2133600" cy="396875"/>
          </a:xfrm>
          <a:prstGeom prst="rect">
            <a:avLst/>
          </a:prstGeom>
          <a:noFill/>
          <a:ln>
            <a:noFill/>
          </a:ln>
          <a:effectLst/>
        </p:spPr>
        <p:txBody>
          <a:bodyPr vert="horz" wrap="square" lIns="91440" tIns="45720" rIns="91440" bIns="45720" numCol="1" anchor="t" anchorCtr="0" compatLnSpc="1"/>
          <a:lstStyle>
            <a:lvl1pPr latinLnBrk="1">
              <a:defRPr kumimoji="1" sz="1400">
                <a:solidFill>
                  <a:srgbClr val="000000"/>
                </a:solidFill>
                <a:latin typeface="Gulim" pitchFamily="34" charset="-127"/>
                <a:ea typeface="Gulim" pitchFamily="34" charset="-127"/>
              </a:defRPr>
            </a:lvl1pPr>
          </a:lstStyle>
          <a:p>
            <a:pPr marL="0" marR="0" lvl="0" indent="0" algn="l" defTabSz="914400" rtl="0" eaLnBrk="1" fontAlgn="base" latinLnBrk="1" hangingPunct="1">
              <a:lnSpc>
                <a:spcPct val="100000"/>
              </a:lnSpc>
              <a:spcBef>
                <a:spcPct val="0"/>
              </a:spcBef>
              <a:spcAft>
                <a:spcPct val="0"/>
              </a:spcAft>
              <a:buClrTx/>
              <a:buSzTx/>
              <a:buFontTx/>
              <a:buNone/>
              <a:defRPr/>
            </a:pPr>
            <a:endParaRPr kumimoji="1"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1029" name="Rectangle 5"/>
          <p:cNvSpPr>
            <a:spLocks noGrp="1" noChangeArrowheads="1"/>
          </p:cNvSpPr>
          <p:nvPr>
            <p:ph type="ftr" sz="quarter" idx="3"/>
          </p:nvPr>
        </p:nvSpPr>
        <p:spPr bwMode="auto">
          <a:xfrm>
            <a:off x="3124200" y="5203825"/>
            <a:ext cx="2895600" cy="396875"/>
          </a:xfrm>
          <a:prstGeom prst="rect">
            <a:avLst/>
          </a:prstGeom>
          <a:noFill/>
          <a:ln>
            <a:noFill/>
          </a:ln>
          <a:effectLst/>
        </p:spPr>
        <p:txBody>
          <a:bodyPr vert="horz" wrap="square" lIns="91440" tIns="45720" rIns="91440" bIns="45720" numCol="1" anchor="t" anchorCtr="0" compatLnSpc="1"/>
          <a:lstStyle>
            <a:lvl1pPr algn="ctr" latinLnBrk="1">
              <a:defRPr kumimoji="1" sz="1400">
                <a:solidFill>
                  <a:srgbClr val="000000"/>
                </a:solidFill>
                <a:latin typeface="Gulim" pitchFamily="34" charset="-127"/>
                <a:ea typeface="Gulim" pitchFamily="34" charset="-127"/>
              </a:defRPr>
            </a:lvl1pPr>
          </a:lstStyle>
          <a:p>
            <a:pPr marL="0" marR="0" lvl="0" indent="0" algn="ctr" defTabSz="914400" rtl="0" eaLnBrk="1" fontAlgn="base" latinLnBrk="1" hangingPunct="1">
              <a:lnSpc>
                <a:spcPct val="100000"/>
              </a:lnSpc>
              <a:spcBef>
                <a:spcPct val="0"/>
              </a:spcBef>
              <a:spcAft>
                <a:spcPct val="0"/>
              </a:spcAft>
              <a:buClrTx/>
              <a:buSzTx/>
              <a:buFontTx/>
              <a:buNone/>
              <a:defRPr/>
            </a:pPr>
            <a:endParaRPr kumimoji="1" lang="en-US" altLang="ko-KR" sz="14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1030" name="Rectangle 6"/>
          <p:cNvSpPr>
            <a:spLocks noGrp="1" noChangeArrowheads="1"/>
          </p:cNvSpPr>
          <p:nvPr>
            <p:ph type="sldNum" sz="quarter" idx="4"/>
          </p:nvPr>
        </p:nvSpPr>
        <p:spPr bwMode="auto">
          <a:xfrm>
            <a:off x="6553200" y="5203825"/>
            <a:ext cx="2133600" cy="396875"/>
          </a:xfrm>
          <a:prstGeom prst="rect">
            <a:avLst/>
          </a:prstGeom>
          <a:noFill/>
          <a:ln>
            <a:noFill/>
          </a:ln>
          <a:effectLst/>
        </p:spPr>
        <p:txBody>
          <a:bodyPr vert="horz" wrap="square" lIns="91440" tIns="45720" rIns="91440" bIns="45720" numCol="1" anchor="t" anchorCtr="0" compatLnSpc="1"/>
          <a:lstStyle>
            <a:lvl1pPr algn="r">
              <a:defRPr sz="1400">
                <a:solidFill>
                  <a:srgbClr val="000000"/>
                </a:solidFill>
                <a:latin typeface="Gulim" pitchFamily="34" charset="-127"/>
                <a:ea typeface="Gulim" pitchFamily="34" charset="-127"/>
              </a:defRPr>
            </a:lvl1pPr>
          </a:lstStyle>
          <a:p>
            <a:pPr lvl="0" eaLnBrk="1" latinLnBrk="1" hangingPunct="1"/>
            <a:fld id="{9A0DB2DC-4C9A-4742-B13C-FB6460FD3503}" type="slidenum">
              <a:rPr lang="en-US" altLang="ko-KR" dirty="0"/>
              <a:t>‹#›</a:t>
            </a:fld>
            <a:endParaRPr lang="en-US" altLang="ko-KR"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rtl="0" eaLnBrk="0" fontAlgn="base" latinLnBrk="1" hangingPunct="0">
        <a:spcBef>
          <a:spcPct val="0"/>
        </a:spcBef>
        <a:spcAft>
          <a:spcPct val="0"/>
        </a:spcAft>
        <a:defRPr kumimoji="1" sz="4400">
          <a:solidFill>
            <a:schemeClr val="tx2"/>
          </a:solidFill>
          <a:latin typeface="Gulim" pitchFamily="34" charset="-127"/>
          <a:ea typeface="Gulim" pitchFamily="34" charset="-127"/>
          <a:cs typeface="+mj-cs"/>
        </a:defRPr>
      </a:lvl1pPr>
      <a:lvl2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2pPr>
      <a:lvl3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3pPr>
      <a:lvl4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4pPr>
      <a:lvl5pPr algn="ctr" rtl="0" eaLnBrk="0" fontAlgn="base" latinLnBrk="1" hangingPunct="0">
        <a:spcBef>
          <a:spcPct val="0"/>
        </a:spcBef>
        <a:spcAft>
          <a:spcPct val="0"/>
        </a:spcAft>
        <a:defRPr kumimoji="1" sz="4400">
          <a:solidFill>
            <a:schemeClr val="tx2"/>
          </a:solidFill>
          <a:latin typeface="Gulim" pitchFamily="34" charset="-127"/>
          <a:ea typeface="Gulim" pitchFamily="34"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Gulim" pitchFamily="34" charset="-127"/>
          <a:ea typeface="Gulim" pitchFamily="34" charset="-127"/>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Gulim" pitchFamily="34" charset="-127"/>
          <a:ea typeface="Gulim" pitchFamily="34" charset="-127"/>
        </a:defRPr>
      </a:lvl2pPr>
      <a:lvl3pPr marL="1143000" indent="-228600" algn="l" rtl="0" eaLnBrk="0" fontAlgn="base" latinLnBrk="1" hangingPunct="0">
        <a:spcBef>
          <a:spcPct val="20000"/>
        </a:spcBef>
        <a:spcAft>
          <a:spcPct val="0"/>
        </a:spcAft>
        <a:buChar char="•"/>
        <a:defRPr kumimoji="1" sz="2400">
          <a:solidFill>
            <a:schemeClr val="tx1"/>
          </a:solidFill>
          <a:latin typeface="Gulim" pitchFamily="34" charset="-127"/>
          <a:ea typeface="Gulim" pitchFamily="34" charset="-127"/>
        </a:defRPr>
      </a:lvl3pPr>
      <a:lvl4pPr marL="16002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4pPr>
      <a:lvl5pPr marL="20574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p:nvSpPr>
        <p:spPr>
          <a:xfrm>
            <a:off x="0" y="0"/>
            <a:ext cx="9153525" cy="5400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 name="日期占位符 3"/>
          <p:cNvSpPr>
            <a:spLocks noGrp="1"/>
          </p:cNvSpPr>
          <p:nvPr>
            <p:ph type="dt" sz="half" idx="2"/>
          </p:nvPr>
        </p:nvSpPr>
        <p:spPr>
          <a:xfrm>
            <a:off x="457200" y="4657725"/>
            <a:ext cx="2133600" cy="304800"/>
          </a:xfrm>
          <a:prstGeom prst="rect">
            <a:avLst/>
          </a:prstGeom>
        </p:spPr>
        <p:txBody>
          <a:bodyPr vert="horz" lIns="91440" tIns="45720" rIns="91440" bIns="45720" rtlCol="0" anchor="ctr"/>
          <a:lstStyle>
            <a:lvl1pPr algn="l">
              <a:defRPr sz="1200">
                <a:solidFill>
                  <a:prstClr val="black">
                    <a:tint val="75000"/>
                  </a:prstClr>
                </a:solidFill>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4657725"/>
            <a:ext cx="2895600" cy="304800"/>
          </a:xfrm>
          <a:prstGeom prst="rect">
            <a:avLst/>
          </a:prstGeom>
        </p:spPr>
        <p:txBody>
          <a:bodyPr vert="horz" lIns="91440" tIns="45720" rIns="91440" bIns="45720" rtlCol="0" anchor="ctr"/>
          <a:lstStyle>
            <a:lvl1pPr algn="ctr">
              <a:defRPr sz="1200">
                <a:solidFill>
                  <a:prstClr val="black">
                    <a:tint val="75000"/>
                  </a:prstClr>
                </a:solidFill>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4657725"/>
            <a:ext cx="2133600" cy="304800"/>
          </a:xfrm>
          <a:prstGeom prst="rect">
            <a:avLst/>
          </a:prstGeom>
        </p:spPr>
        <p:txBody>
          <a:bodyPr vert="horz" lIns="91440" tIns="45720" rIns="91440" bIns="45720" rtlCol="0" anchor="ctr"/>
          <a:lstStyle>
            <a:lvl1pPr algn="r">
              <a:defRPr sz="1200">
                <a:solidFill>
                  <a:srgbClr val="898989"/>
                </a:solidFill>
              </a:defRPr>
            </a:lvl1pPr>
          </a:lstStyle>
          <a:p>
            <a:pPr lvl="0" eaLnBrk="1" hangingPunct="1"/>
            <a:fld id="{9A0DB2DC-4C9A-4742-B13C-FB6460FD3503}" type="slidenum">
              <a:rPr lang="en-US" altLang="zh-CN" dirty="0">
                <a:latin typeface="Arial" panose="020B0604020202020204" pitchFamily="34" charset="0"/>
              </a:rPr>
              <a:t>‹#›</a:t>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hf sldNum="0" hdr="0" ftr="0" dt="0"/>
  <p:txStyles>
    <p:titleStyle>
      <a:lvl1pPr algn="l" rtl="0" eaLnBrk="0" fontAlgn="base" hangingPunct="0">
        <a:spcBef>
          <a:spcPct val="0"/>
        </a:spcBef>
        <a:spcAft>
          <a:spcPct val="0"/>
        </a:spcAft>
        <a:defRPr sz="2800" b="1" kern="1200">
          <a:solidFill>
            <a:srgbClr val="716F70"/>
          </a:solidFill>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5pPr>
      <a:lvl6pPr marL="4572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6pPr>
      <a:lvl7pPr marL="9144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7pPr>
      <a:lvl8pPr marL="13716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8pPr>
      <a:lvl9pPr marL="1828800" algn="l" rtl="0" fontAlgn="base">
        <a:spcBef>
          <a:spcPct val="0"/>
        </a:spcBef>
        <a:spcAft>
          <a:spcPct val="0"/>
        </a:spcAft>
        <a:defRPr sz="2800" b="1">
          <a:solidFill>
            <a:srgbClr val="716F70"/>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716F7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716F7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16F7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54000"/>
          </a:schemeClr>
        </a:solidFill>
        <a:effectLst/>
      </p:bgPr>
    </p:bg>
    <p:spTree>
      <p:nvGrpSpPr>
        <p:cNvPr id="1" name=""/>
        <p:cNvGrpSpPr/>
        <p:nvPr/>
      </p:nvGrpSpPr>
      <p:grpSpPr>
        <a:xfrm>
          <a:off x="0" y="0"/>
          <a:ext cx="0" cy="0"/>
          <a:chOff x="0" y="0"/>
          <a:chExt cx="0" cy="0"/>
        </a:xfrm>
      </p:grpSpPr>
      <p:cxnSp>
        <p:nvCxnSpPr>
          <p:cNvPr id="5" name="直接连接符 4"/>
          <p:cNvCxnSpPr/>
          <p:nvPr/>
        </p:nvCxnSpPr>
        <p:spPr>
          <a:xfrm>
            <a:off x="1907704" y="2382838"/>
            <a:ext cx="5328592" cy="0"/>
          </a:xfrm>
          <a:prstGeom prst="line">
            <a:avLst/>
          </a:prstGeom>
          <a:ln w="12700" cmpd="sng">
            <a:solidFill>
              <a:srgbClr val="969696"/>
            </a:solidFill>
            <a:prstDash val="solid"/>
          </a:ln>
          <a:effectLst>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40963" name="TextBox 5"/>
          <p:cNvSpPr txBox="1"/>
          <p:nvPr/>
        </p:nvSpPr>
        <p:spPr>
          <a:xfrm>
            <a:off x="1448435" y="1883410"/>
            <a:ext cx="6173470" cy="460375"/>
          </a:xfrm>
          <a:prstGeom prst="rect">
            <a:avLst/>
          </a:prstGeom>
          <a:noFill/>
          <a:ln w="9525">
            <a:noFill/>
          </a:ln>
        </p:spPr>
        <p:txBody>
          <a:bodyPr wrap="square">
            <a:spAutoFit/>
          </a:bodyPr>
          <a:lstStyle/>
          <a:p>
            <a:pPr algn="ctr"/>
            <a:r>
              <a:rPr lang="zh-CN" altLang="en-US" sz="2400" dirty="0">
                <a:solidFill>
                  <a:srgbClr val="000000"/>
                </a:solidFill>
                <a:latin typeface="微软雅黑" panose="020B0503020204020204" pitchFamily="34" charset="-122"/>
                <a:ea typeface="微软雅黑" panose="020B0503020204020204" pitchFamily="34" charset="-122"/>
              </a:rPr>
              <a:t>中山大道-车陂路交叉口五类车交通调查方案</a:t>
            </a:r>
          </a:p>
        </p:txBody>
      </p:sp>
      <p:sp>
        <p:nvSpPr>
          <p:cNvPr id="40964" name="TextBox 6"/>
          <p:cNvSpPr txBox="1"/>
          <p:nvPr/>
        </p:nvSpPr>
        <p:spPr>
          <a:xfrm>
            <a:off x="3219450" y="2703513"/>
            <a:ext cx="2359025" cy="368300"/>
          </a:xfrm>
          <a:prstGeom prst="rect">
            <a:avLst/>
          </a:prstGeom>
          <a:noFill/>
          <a:ln w="9525">
            <a:noFill/>
          </a:ln>
        </p:spPr>
        <p:txBody>
          <a:bodyPr>
            <a:spAutoFit/>
          </a:bodyPr>
          <a:lstStyle/>
          <a:p>
            <a:r>
              <a:rPr lang="zh-CN" altLang="en-US" dirty="0">
                <a:solidFill>
                  <a:srgbClr val="000000"/>
                </a:solidFill>
                <a:latin typeface="Franklin Gothic Medium" panose="020B0603020102020204" pitchFamily="34" charset="0"/>
                <a:ea typeface="微软雅黑" panose="020B0503020204020204" pitchFamily="34" charset="-122"/>
              </a:rPr>
              <a:t>汇报人</a:t>
            </a:r>
            <a:r>
              <a:rPr lang="en-US" altLang="zh-CN" dirty="0">
                <a:solidFill>
                  <a:srgbClr val="000000"/>
                </a:solidFill>
                <a:latin typeface="Franklin Gothic Medium" panose="020B0603020102020204" pitchFamily="34" charset="0"/>
                <a:ea typeface="微软雅黑" panose="020B0503020204020204" pitchFamily="34" charset="-122"/>
              </a:rPr>
              <a:t>:    </a:t>
            </a:r>
            <a:r>
              <a:rPr lang="zh-CN" dirty="0">
                <a:solidFill>
                  <a:srgbClr val="000000"/>
                </a:solidFill>
                <a:latin typeface="Franklin Gothic Medium" panose="020B0603020102020204" pitchFamily="34" charset="0"/>
                <a:ea typeface="微软雅黑" panose="020B0503020204020204" pitchFamily="34" charset="-122"/>
              </a:rPr>
              <a:t>张麟嘉</a:t>
            </a:r>
          </a:p>
        </p:txBody>
      </p:sp>
      <p:sp>
        <p:nvSpPr>
          <p:cNvPr id="40965" name="TextBox 7"/>
          <p:cNvSpPr txBox="1"/>
          <p:nvPr/>
        </p:nvSpPr>
        <p:spPr>
          <a:xfrm>
            <a:off x="3219450" y="3136900"/>
            <a:ext cx="2670810" cy="368300"/>
          </a:xfrm>
          <a:prstGeom prst="rect">
            <a:avLst/>
          </a:prstGeom>
          <a:noFill/>
          <a:ln w="9525">
            <a:noFill/>
          </a:ln>
        </p:spPr>
        <p:txBody>
          <a:bodyPr wrap="square">
            <a:spAutoFit/>
          </a:bodyPr>
          <a:lstStyle/>
          <a:p>
            <a:r>
              <a:rPr lang="zh-CN" altLang="en-US" dirty="0">
                <a:solidFill>
                  <a:srgbClr val="000000"/>
                </a:solidFill>
                <a:latin typeface="微软雅黑" panose="020B0503020204020204" pitchFamily="34" charset="-122"/>
                <a:ea typeface="微软雅黑" panose="020B0503020204020204" pitchFamily="34" charset="-122"/>
              </a:rPr>
              <a:t>汇报时间</a:t>
            </a:r>
            <a:r>
              <a:rPr lang="en-US" altLang="zh-CN" dirty="0">
                <a:solidFill>
                  <a:srgbClr val="000000"/>
                </a:solidFill>
                <a:latin typeface="微软雅黑" panose="020B0503020204020204" pitchFamily="34" charset="-122"/>
                <a:ea typeface="微软雅黑" panose="020B0503020204020204" pitchFamily="34" charset="-122"/>
              </a:rPr>
              <a:t>:  20</a:t>
            </a:r>
            <a:r>
              <a:rPr lang="en-US" dirty="0">
                <a:solidFill>
                  <a:srgbClr val="000000"/>
                </a:solidFill>
                <a:latin typeface="微软雅黑" panose="020B0503020204020204" pitchFamily="34" charset="-122"/>
                <a:ea typeface="微软雅黑" panose="020B0503020204020204" pitchFamily="34" charset="-122"/>
              </a:rPr>
              <a:t>18.11.20</a:t>
            </a:r>
          </a:p>
        </p:txBody>
      </p:sp>
      <p:cxnSp>
        <p:nvCxnSpPr>
          <p:cNvPr id="9" name="直接连接符 8"/>
          <p:cNvCxnSpPr/>
          <p:nvPr/>
        </p:nvCxnSpPr>
        <p:spPr>
          <a:xfrm>
            <a:off x="3246755" y="3073400"/>
            <a:ext cx="3053715" cy="0"/>
          </a:xfrm>
          <a:prstGeom prst="line">
            <a:avLst/>
          </a:prstGeom>
          <a:ln>
            <a:solidFill>
              <a:srgbClr val="969696"/>
            </a:soli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3249930" y="3505200"/>
            <a:ext cx="3050540" cy="0"/>
          </a:xfrm>
          <a:prstGeom prst="line">
            <a:avLst/>
          </a:prstGeom>
          <a:ln>
            <a:solidFill>
              <a:srgbClr val="969696"/>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3219450" y="3865245"/>
            <a:ext cx="3081020" cy="635"/>
          </a:xfrm>
          <a:prstGeom prst="line">
            <a:avLst/>
          </a:prstGeom>
          <a:ln>
            <a:solidFill>
              <a:srgbClr val="969696"/>
            </a:solidFill>
            <a:prstDash val="solid"/>
          </a:ln>
        </p:spPr>
        <p:style>
          <a:lnRef idx="1">
            <a:schemeClr val="accent1"/>
          </a:lnRef>
          <a:fillRef idx="0">
            <a:schemeClr val="accent1"/>
          </a:fillRef>
          <a:effectRef idx="0">
            <a:schemeClr val="accent1"/>
          </a:effectRef>
          <a:fontRef idx="minor">
            <a:schemeClr val="tx1"/>
          </a:fontRef>
        </p:style>
      </p:cxnSp>
      <p:sp>
        <p:nvSpPr>
          <p:cNvPr id="40969" name="TextBox 14"/>
          <p:cNvSpPr txBox="1"/>
          <p:nvPr/>
        </p:nvSpPr>
        <p:spPr>
          <a:xfrm>
            <a:off x="3199765" y="3505200"/>
            <a:ext cx="3199130" cy="368300"/>
          </a:xfrm>
          <a:prstGeom prst="rect">
            <a:avLst/>
          </a:prstGeom>
          <a:noFill/>
          <a:ln w="9525">
            <a:noFill/>
          </a:ln>
        </p:spPr>
        <p:txBody>
          <a:bodyPr wrap="square">
            <a:spAutoFit/>
          </a:bodyPr>
          <a:lstStyle/>
          <a:p>
            <a:r>
              <a:rPr lang="zh-CN" altLang="en-US" dirty="0">
                <a:solidFill>
                  <a:srgbClr val="000000"/>
                </a:solidFill>
                <a:latin typeface="Franklin Gothic Medium" panose="020B0603020102020204" pitchFamily="34" charset="0"/>
                <a:ea typeface="微软雅黑" panose="020B0503020204020204" pitchFamily="34" charset="-122"/>
              </a:rPr>
              <a:t>成员</a:t>
            </a:r>
            <a:r>
              <a:rPr lang="en-US" altLang="zh-CN" dirty="0">
                <a:solidFill>
                  <a:srgbClr val="000000"/>
                </a:solidFill>
                <a:latin typeface="Franklin Gothic Medium" panose="020B0603020102020204" pitchFamily="34" charset="0"/>
                <a:ea typeface="微软雅黑" panose="020B0503020204020204" pitchFamily="34" charset="-122"/>
              </a:rPr>
              <a:t>:   </a:t>
            </a:r>
            <a:r>
              <a:rPr lang="zh-CN" dirty="0">
                <a:solidFill>
                  <a:srgbClr val="000000"/>
                </a:solidFill>
                <a:latin typeface="Franklin Gothic Medium" panose="020B0603020102020204" pitchFamily="34" charset="0"/>
                <a:ea typeface="微软雅黑" panose="020B0503020204020204" pitchFamily="34" charset="-122"/>
              </a:rPr>
              <a:t>张萌、朱夏阳、黄奕得</a:t>
            </a:r>
          </a:p>
        </p:txBody>
      </p:sp>
      <p:sp>
        <p:nvSpPr>
          <p:cNvPr id="40970" name="二十四角星 2"/>
          <p:cNvSpPr/>
          <p:nvPr/>
        </p:nvSpPr>
        <p:spPr>
          <a:xfrm>
            <a:off x="6904038" y="1676400"/>
            <a:ext cx="355600" cy="355600"/>
          </a:xfrm>
          <a:prstGeom prst="star24">
            <a:avLst>
              <a:gd name="adj" fmla="val 3750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0971" name="TextBox 3"/>
          <p:cNvSpPr txBox="1"/>
          <p:nvPr/>
        </p:nvSpPr>
        <p:spPr>
          <a:xfrm rot="-1169604">
            <a:off x="6908800" y="1706563"/>
            <a:ext cx="511175" cy="246062"/>
          </a:xfrm>
          <a:prstGeom prst="rect">
            <a:avLst/>
          </a:prstGeom>
          <a:noFill/>
          <a:ln w="9525">
            <a:noFill/>
          </a:ln>
        </p:spPr>
        <p:txBody>
          <a:bodyPr>
            <a:spAutoFit/>
          </a:bodyPr>
          <a:lstStyle/>
          <a:p>
            <a:r>
              <a:rPr lang="en-US" altLang="zh-CN" sz="1000" dirty="0">
                <a:solidFill>
                  <a:srgbClr val="FFFFFF"/>
                </a:solidFill>
                <a:latin typeface="微软雅黑" panose="020B0503020204020204" pitchFamily="34" charset="-122"/>
                <a:ea typeface="微软雅黑" panose="020B0503020204020204" pitchFamily="34" charset="-122"/>
              </a:rPr>
              <a:t>V1</a:t>
            </a:r>
            <a:endParaRPr lang="zh-CN" altLang="en-US" sz="1000" dirty="0">
              <a:solidFill>
                <a:srgbClr val="FFFFFF"/>
              </a:solidFill>
              <a:latin typeface="微软雅黑" panose="020B0503020204020204" pitchFamily="34" charset="-122"/>
              <a:ea typeface="微软雅黑" panose="020B0503020204020204" pitchFamily="34" charset="-122"/>
            </a:endParaRPr>
          </a:p>
        </p:txBody>
      </p:sp>
      <p:cxnSp>
        <p:nvCxnSpPr>
          <p:cNvPr id="229" name="直接连接符 228"/>
          <p:cNvCxnSpPr/>
          <p:nvPr/>
        </p:nvCxnSpPr>
        <p:spPr>
          <a:xfrm>
            <a:off x="-25400" y="1344613"/>
            <a:ext cx="9217025" cy="0"/>
          </a:xfrm>
          <a:prstGeom prst="line">
            <a:avLst/>
          </a:prstGeom>
          <a:ln w="6350">
            <a:solidFill>
              <a:srgbClr val="969696"/>
            </a:solidFill>
            <a:prstDash val="dash"/>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a:off x="-25400" y="4225925"/>
            <a:ext cx="9217025" cy="0"/>
          </a:xfrm>
          <a:prstGeom prst="line">
            <a:avLst/>
          </a:prstGeom>
          <a:ln w="6350">
            <a:solidFill>
              <a:srgbClr val="969696"/>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弧形 22"/>
          <p:cNvSpPr/>
          <p:nvPr/>
        </p:nvSpPr>
        <p:spPr>
          <a:xfrm>
            <a:off x="2649538" y="769938"/>
            <a:ext cx="3908425" cy="3908425"/>
          </a:xfrm>
          <a:prstGeom prst="arc">
            <a:avLst>
              <a:gd name="adj1" fmla="val 16976675"/>
              <a:gd name="adj2" fmla="val 9872826"/>
            </a:avLst>
          </a:prstGeom>
          <a:ln>
            <a:solidFill>
              <a:srgbClr val="969696"/>
            </a:solidFill>
            <a:prstDash val="dash"/>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987" name="矩形 23"/>
          <p:cNvSpPr/>
          <p:nvPr/>
        </p:nvSpPr>
        <p:spPr>
          <a:xfrm>
            <a:off x="3348038" y="1777365"/>
            <a:ext cx="2376487" cy="2016125"/>
          </a:xfrm>
          <a:prstGeom prst="rect">
            <a:avLst/>
          </a:prstGeom>
        </p:spPr>
        <p:style>
          <a:lnRef idx="2">
            <a:schemeClr val="accent5"/>
          </a:lnRef>
          <a:fillRef idx="1">
            <a:schemeClr val="lt1"/>
          </a:fillRef>
          <a:effectRef idx="0">
            <a:schemeClr val="accent5"/>
          </a:effectRef>
          <a:fontRef idx="minor">
            <a:schemeClr val="dk1"/>
          </a:fontRef>
        </p:style>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348038" y="481013"/>
            <a:ext cx="0" cy="3671888"/>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724525" y="1489075"/>
            <a:ext cx="0" cy="360045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835150" y="1778000"/>
            <a:ext cx="4249738"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059113" y="3794125"/>
            <a:ext cx="4465638"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41992" name="椭圆 35"/>
          <p:cNvSpPr/>
          <p:nvPr/>
        </p:nvSpPr>
        <p:spPr>
          <a:xfrm>
            <a:off x="3924300" y="369888"/>
            <a:ext cx="1223963" cy="1223962"/>
          </a:xfrm>
          <a:prstGeom prst="ellipse">
            <a:avLst/>
          </a:prstGeom>
        </p:spPr>
        <p:style>
          <a:lnRef idx="2">
            <a:schemeClr val="accent1"/>
          </a:lnRef>
          <a:fillRef idx="1">
            <a:schemeClr val="lt1"/>
          </a:fillRef>
          <a:effectRef idx="0">
            <a:schemeClr val="accent1"/>
          </a:effectRef>
          <a:fontRef idx="minor">
            <a:schemeClr val="dk1"/>
          </a:fontRef>
        </p:style>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1993" name="椭圆 36"/>
          <p:cNvSpPr/>
          <p:nvPr/>
        </p:nvSpPr>
        <p:spPr>
          <a:xfrm>
            <a:off x="5940425" y="2173288"/>
            <a:ext cx="1223963" cy="1223962"/>
          </a:xfrm>
          <a:prstGeom prst="ellipse">
            <a:avLst/>
          </a:prstGeom>
        </p:spPr>
        <p:style>
          <a:lnRef idx="2">
            <a:schemeClr val="accent1"/>
          </a:lnRef>
          <a:fillRef idx="1">
            <a:schemeClr val="lt1"/>
          </a:fillRef>
          <a:effectRef idx="0">
            <a:schemeClr val="accent1"/>
          </a:effectRef>
          <a:fontRef idx="minor">
            <a:schemeClr val="dk1"/>
          </a:fontRef>
        </p:style>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1994" name="椭圆 37"/>
          <p:cNvSpPr/>
          <p:nvPr/>
        </p:nvSpPr>
        <p:spPr>
          <a:xfrm>
            <a:off x="3924300" y="3914775"/>
            <a:ext cx="1223963" cy="1223963"/>
          </a:xfrm>
          <a:prstGeom prst="ellipse">
            <a:avLst/>
          </a:prstGeom>
        </p:spPr>
        <p:style>
          <a:lnRef idx="2">
            <a:schemeClr val="accent1"/>
          </a:lnRef>
          <a:fillRef idx="1">
            <a:schemeClr val="lt1"/>
          </a:fillRef>
          <a:effectRef idx="0">
            <a:schemeClr val="accent1"/>
          </a:effectRef>
          <a:fontRef idx="minor">
            <a:schemeClr val="dk1"/>
          </a:fontRef>
        </p:style>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1995" name="椭圆 38"/>
          <p:cNvSpPr/>
          <p:nvPr/>
        </p:nvSpPr>
        <p:spPr>
          <a:xfrm>
            <a:off x="1966913" y="2173288"/>
            <a:ext cx="1223962" cy="1223962"/>
          </a:xfrm>
          <a:prstGeom prst="ellipse">
            <a:avLst/>
          </a:prstGeom>
        </p:spPr>
        <p:style>
          <a:lnRef idx="2">
            <a:schemeClr val="accent1"/>
          </a:lnRef>
          <a:fillRef idx="1">
            <a:schemeClr val="lt1"/>
          </a:fillRef>
          <a:effectRef idx="0">
            <a:schemeClr val="accent1"/>
          </a:effectRef>
          <a:fontRef idx="minor">
            <a:schemeClr val="dk1"/>
          </a:fontRef>
        </p:style>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1996" name="TextBox 39"/>
          <p:cNvSpPr txBox="1"/>
          <p:nvPr/>
        </p:nvSpPr>
        <p:spPr>
          <a:xfrm>
            <a:off x="2022475" y="982663"/>
            <a:ext cx="1152525" cy="646112"/>
          </a:xfrm>
          <a:prstGeom prst="rect">
            <a:avLst/>
          </a:prstGeom>
          <a:solidFill>
            <a:srgbClr val="0070C0"/>
          </a:solidFill>
          <a:ln w="9525">
            <a:noFill/>
          </a:ln>
        </p:spPr>
        <p:txBody>
          <a:bodyPr>
            <a:spAutoFit/>
          </a:bodyPr>
          <a:lstStyle/>
          <a:p>
            <a:pPr algn="ctr"/>
            <a:r>
              <a:rPr lang="zh-CN" altLang="en-US" sz="3600" dirty="0">
                <a:solidFill>
                  <a:schemeClr val="bg1"/>
                </a:solidFill>
                <a:latin typeface="Franklin Gothic Medium" panose="020B0603020102020204" pitchFamily="34" charset="0"/>
                <a:ea typeface="微软雅黑" panose="020B0503020204020204" pitchFamily="34" charset="-122"/>
              </a:rPr>
              <a:t>目录</a:t>
            </a:r>
          </a:p>
        </p:txBody>
      </p:sp>
      <p:sp>
        <p:nvSpPr>
          <p:cNvPr id="41" name="TextBox 40"/>
          <p:cNvSpPr txBox="1"/>
          <p:nvPr/>
        </p:nvSpPr>
        <p:spPr>
          <a:xfrm>
            <a:off x="3988435" y="828675"/>
            <a:ext cx="1095375" cy="306705"/>
          </a:xfrm>
          <a:prstGeom prst="rect">
            <a:avLst/>
          </a:prstGeom>
          <a:noFill/>
        </p:spPr>
        <p:txBody>
          <a:bodyPr wrap="square">
            <a:spAutoFit/>
          </a:bodyPr>
          <a:lstStyle/>
          <a:p>
            <a:pPr marR="0" algn="ctr" defTabSz="914400" fontAlgn="auto">
              <a:spcBef>
                <a:spcPts val="0"/>
              </a:spcBef>
              <a:spcAft>
                <a:spcPts val="0"/>
              </a:spcAft>
              <a:buClrTx/>
              <a:buSzTx/>
              <a:buFontTx/>
              <a:buNone/>
              <a:defRPr/>
            </a:pPr>
            <a:r>
              <a:rPr kumimoji="0" lang="en-US" altLang="zh-CN" sz="1400" kern="1200" cap="none" spc="0" normalizeH="0" baseline="0" noProof="0" dirty="0">
                <a:latin typeface="+mj-ea"/>
                <a:ea typeface="+mj-ea"/>
                <a:cs typeface="+mn-cs"/>
              </a:rPr>
              <a:t>1.</a:t>
            </a:r>
            <a:r>
              <a:rPr kumimoji="0" lang="zh-CN" altLang="en-US" sz="1400" kern="1200" cap="none" spc="0" normalizeH="0" baseline="0" noProof="0" dirty="0">
                <a:latin typeface="+mj-ea"/>
                <a:ea typeface="+mj-ea"/>
                <a:cs typeface="+mn-cs"/>
              </a:rPr>
              <a:t>调查背景</a:t>
            </a:r>
          </a:p>
        </p:txBody>
      </p:sp>
      <p:sp>
        <p:nvSpPr>
          <p:cNvPr id="41998" name="TextBox 41"/>
          <p:cNvSpPr txBox="1"/>
          <p:nvPr/>
        </p:nvSpPr>
        <p:spPr>
          <a:xfrm>
            <a:off x="5943600" y="2635250"/>
            <a:ext cx="1258888" cy="306705"/>
          </a:xfrm>
          <a:prstGeom prst="rect">
            <a:avLst/>
          </a:prstGeom>
          <a:noFill/>
          <a:ln w="9525">
            <a:noFill/>
          </a:ln>
        </p:spPr>
        <p:txBody>
          <a:bodyPr>
            <a:spAutoFit/>
          </a:bodyPr>
          <a:lstStyle/>
          <a:p>
            <a:pPr algn="ctr"/>
            <a:r>
              <a:rPr lang="en-US" altLang="zh-CN" sz="1400" dirty="0">
                <a:latin typeface="微软雅黑" panose="020B0503020204020204" pitchFamily="34" charset="-122"/>
                <a:ea typeface="微软雅黑" panose="020B0503020204020204" pitchFamily="34" charset="-122"/>
              </a:rPr>
              <a:t>2.</a:t>
            </a:r>
            <a:r>
              <a:rPr lang="zh-CN" sz="1400" dirty="0">
                <a:latin typeface="微软雅黑" panose="020B0503020204020204" pitchFamily="34" charset="-122"/>
                <a:ea typeface="微软雅黑" panose="020B0503020204020204" pitchFamily="34" charset="-122"/>
              </a:rPr>
              <a:t>调查准备</a:t>
            </a:r>
          </a:p>
        </p:txBody>
      </p:sp>
      <p:sp>
        <p:nvSpPr>
          <p:cNvPr id="41999" name="TextBox 42"/>
          <p:cNvSpPr txBox="1"/>
          <p:nvPr/>
        </p:nvSpPr>
        <p:spPr>
          <a:xfrm>
            <a:off x="3942080" y="4265613"/>
            <a:ext cx="1189038" cy="521970"/>
          </a:xfrm>
          <a:prstGeom prst="rect">
            <a:avLst/>
          </a:prstGeom>
          <a:noFill/>
          <a:ln w="9525">
            <a:noFill/>
          </a:ln>
        </p:spPr>
        <p:txBody>
          <a:bodyPr>
            <a:spAutoFit/>
          </a:bodyPr>
          <a:lstStyle/>
          <a:p>
            <a:pPr algn="ctr"/>
            <a:r>
              <a:rPr lang="en-US" altLang="zh-CN" sz="1400" dirty="0">
                <a:latin typeface="微软雅黑" panose="020B0503020204020204" pitchFamily="34" charset="-122"/>
                <a:ea typeface="微软雅黑" panose="020B0503020204020204" pitchFamily="34" charset="-122"/>
              </a:rPr>
              <a:t>3.</a:t>
            </a:r>
            <a:r>
              <a:rPr lang="zh-CN" altLang="en-US" sz="1400" dirty="0">
                <a:latin typeface="微软雅黑" panose="020B0503020204020204" pitchFamily="34" charset="-122"/>
                <a:ea typeface="微软雅黑" panose="020B0503020204020204" pitchFamily="34" charset="-122"/>
              </a:rPr>
              <a:t>调查内容和步骤</a:t>
            </a:r>
          </a:p>
        </p:txBody>
      </p:sp>
      <p:sp>
        <p:nvSpPr>
          <p:cNvPr id="42000" name="TextBox 43"/>
          <p:cNvSpPr txBox="1"/>
          <p:nvPr/>
        </p:nvSpPr>
        <p:spPr>
          <a:xfrm>
            <a:off x="1896745" y="2551113"/>
            <a:ext cx="1363663" cy="521970"/>
          </a:xfrm>
          <a:prstGeom prst="rect">
            <a:avLst/>
          </a:prstGeom>
          <a:noFill/>
          <a:ln w="9525">
            <a:noFill/>
          </a:ln>
        </p:spPr>
        <p:txBody>
          <a:bodyPr>
            <a:spAutoFit/>
          </a:bodyPr>
          <a:lstStyle/>
          <a:p>
            <a:pPr algn="ctr"/>
            <a:r>
              <a:rPr lang="en-US" altLang="zh-CN" sz="1400" dirty="0">
                <a:latin typeface="微软雅黑" panose="020B0503020204020204" pitchFamily="34" charset="-122"/>
                <a:ea typeface="微软雅黑" panose="020B0503020204020204" pitchFamily="34" charset="-122"/>
              </a:rPr>
              <a:t>4.</a:t>
            </a:r>
            <a:r>
              <a:rPr lang="zh-CN" altLang="en-US" sz="1400" dirty="0">
                <a:latin typeface="微软雅黑" panose="020B0503020204020204" pitchFamily="34" charset="-122"/>
                <a:ea typeface="微软雅黑" panose="020B0503020204020204" pitchFamily="34" charset="-122"/>
              </a:rPr>
              <a:t>预期结果与总结</a:t>
            </a:r>
          </a:p>
        </p:txBody>
      </p:sp>
      <p:sp>
        <p:nvSpPr>
          <p:cNvPr id="45" name="TextBox 44"/>
          <p:cNvSpPr txBox="1"/>
          <p:nvPr/>
        </p:nvSpPr>
        <p:spPr>
          <a:xfrm>
            <a:off x="4328160" y="1957070"/>
            <a:ext cx="551815" cy="1656715"/>
          </a:xfrm>
          <a:prstGeom prst="rect">
            <a:avLst/>
          </a:prstGeom>
          <a:noFill/>
        </p:spPr>
        <p:txBody>
          <a:bodyPr vert="eaVert" wrap="square">
            <a:spAutoFit/>
          </a:bodyPr>
          <a:lstStyle/>
          <a:p>
            <a:pPr marR="0" algn="ctr" defTabSz="914400" fontAlgn="auto">
              <a:spcBef>
                <a:spcPts val="0"/>
              </a:spcBef>
              <a:spcAft>
                <a:spcPts val="0"/>
              </a:spcAft>
              <a:buClrTx/>
              <a:buSzTx/>
              <a:buFontTx/>
              <a:buNone/>
              <a:defRPr/>
            </a:pPr>
            <a:r>
              <a:rPr kumimoji="0" lang="zh-CN" sz="2400" kern="1200" cap="none" spc="0" normalizeH="0" baseline="0" noProof="0" dirty="0">
                <a:ln/>
                <a:solidFill>
                  <a:srgbClr val="0070C0"/>
                </a:solidFill>
                <a:effectLst/>
                <a:latin typeface="+mj-ea"/>
                <a:ea typeface="+mj-ea"/>
                <a:cs typeface="+mn-cs"/>
              </a:rPr>
              <a:t>五类车调查</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2046288" y="3090863"/>
            <a:ext cx="1068387" cy="953135"/>
          </a:xfrm>
          <a:prstGeom prst="rect">
            <a:avLst/>
          </a:prstGeom>
          <a:solidFill>
            <a:srgbClr val="0070C0"/>
          </a:solidFill>
          <a:ln w="12700">
            <a:noFill/>
          </a:ln>
        </p:spPr>
        <p:txBody>
          <a:bodyPr>
            <a:spAutoFit/>
          </a:bodyPr>
          <a:lstStyle/>
          <a:p>
            <a:pPr algn="ctr"/>
            <a:r>
              <a:rPr lang="zh-CN" altLang="en-US" sz="2800" dirty="0">
                <a:solidFill>
                  <a:srgbClr val="FFFFFF"/>
                </a:solidFill>
                <a:latin typeface="Franklin Gothic Medium" panose="020B0603020102020204" pitchFamily="34" charset="0"/>
                <a:ea typeface="微软雅黑" panose="020B0503020204020204" pitchFamily="34" charset="-122"/>
              </a:rPr>
              <a:t>调查背景</a:t>
            </a:r>
          </a:p>
        </p:txBody>
      </p:sp>
      <p:cxnSp>
        <p:nvCxnSpPr>
          <p:cNvPr id="4" name="直接连接符 3"/>
          <p:cNvCxnSpPr/>
          <p:nvPr/>
        </p:nvCxnSpPr>
        <p:spPr>
          <a:xfrm>
            <a:off x="1863725" y="2195513"/>
            <a:ext cx="0" cy="1792288"/>
          </a:xfrm>
          <a:prstGeom prst="line">
            <a:avLst/>
          </a:prstGeom>
          <a:ln w="3175">
            <a:solidFill>
              <a:srgbClr val="DDDDDD"/>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116013" y="2943225"/>
            <a:ext cx="2382838"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66787" y="3803650"/>
            <a:ext cx="1223962" cy="369888"/>
          </a:xfrm>
          <a:prstGeom prst="rect">
            <a:avLst/>
          </a:prstGeom>
          <a:noFill/>
          <a:ln w="9525">
            <a:noFill/>
          </a:ln>
        </p:spPr>
        <p:txBody>
          <a:bodyPr>
            <a:spAutoFit/>
          </a:bodyPr>
          <a:lstStyle/>
          <a:p>
            <a:r>
              <a:rPr lang="en-US" altLang="zh-CN" dirty="0">
                <a:solidFill>
                  <a:srgbClr val="0070C0"/>
                </a:solidFill>
                <a:latin typeface="Franklin Gothic Medium" panose="020B0603020102020204" pitchFamily="34" charset="0"/>
                <a:ea typeface="微软雅黑" panose="020B0503020204020204" pitchFamily="34" charset="-122"/>
              </a:rPr>
              <a:t>&gt;&gt;&gt;</a:t>
            </a:r>
            <a:endParaRPr lang="zh-CN" altLang="en-US" dirty="0">
              <a:solidFill>
                <a:srgbClr val="0070C0"/>
              </a:solidFill>
              <a:latin typeface="Franklin Gothic Medium" panose="020B0603020102020204" pitchFamily="34" charset="0"/>
              <a:ea typeface="微软雅黑" panose="020B0503020204020204" pitchFamily="34" charset="-122"/>
            </a:endParaRPr>
          </a:p>
        </p:txBody>
      </p:sp>
      <p:sp>
        <p:nvSpPr>
          <p:cNvPr id="2" name="TextBox 1"/>
          <p:cNvSpPr txBox="1"/>
          <p:nvPr/>
        </p:nvSpPr>
        <p:spPr>
          <a:xfrm>
            <a:off x="1116013" y="1128713"/>
            <a:ext cx="749300" cy="2216150"/>
          </a:xfrm>
          <a:prstGeom prst="rect">
            <a:avLst/>
          </a:prstGeom>
          <a:noFill/>
          <a:ln w="9525">
            <a:noFill/>
          </a:ln>
        </p:spPr>
        <p:txBody>
          <a:bodyPr>
            <a:spAutoFit/>
          </a:bodyPr>
          <a:lstStyle/>
          <a:p>
            <a:r>
              <a:rPr lang="en-US" altLang="zh-CN" sz="13800" dirty="0">
                <a:solidFill>
                  <a:srgbClr val="969696"/>
                </a:solidFill>
                <a:latin typeface="Serif Black"/>
                <a:ea typeface="DFKai-SB" pitchFamily="65" charset="-120"/>
              </a:rPr>
              <a:t>1</a:t>
            </a:r>
            <a:endParaRPr lang="zh-CN" altLang="en-US" sz="13800" dirty="0">
              <a:solidFill>
                <a:srgbClr val="969696"/>
              </a:solidFill>
              <a:latin typeface="Serif Black"/>
              <a:ea typeface="DFKai-SB" pitchFamily="65" charset="-120"/>
            </a:endParaRPr>
          </a:p>
        </p:txBody>
      </p:sp>
      <p:cxnSp>
        <p:nvCxnSpPr>
          <p:cNvPr id="18" name="直接连接符 17"/>
          <p:cNvCxnSpPr/>
          <p:nvPr/>
        </p:nvCxnSpPr>
        <p:spPr>
          <a:xfrm>
            <a:off x="-2484437" y="2943225"/>
            <a:ext cx="2382838" cy="0"/>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865313" y="-2346325"/>
            <a:ext cx="0" cy="2317750"/>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pic>
        <p:nvPicPr>
          <p:cNvPr id="5" name="图片 4" descr="2F20247AE557A447C15BA298E8317701"/>
          <p:cNvPicPr>
            <a:picLocks noChangeAspect="1"/>
          </p:cNvPicPr>
          <p:nvPr/>
        </p:nvPicPr>
        <p:blipFill>
          <a:blip r:embed="rId2"/>
          <a:stretch>
            <a:fillRect/>
          </a:stretch>
        </p:blipFill>
        <p:spPr>
          <a:xfrm>
            <a:off x="4160520" y="698500"/>
            <a:ext cx="4800035" cy="360002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72222E-6 -2.22222E-6 L 4.72222E-6 0.90945 " pathEditMode="relative" rAng="0" ptsTypes="AA">
                                      <p:cBhvr>
                                        <p:cTn id="6" dur="500" fill="hold"/>
                                        <p:tgtEl>
                                          <p:spTgt spid="19"/>
                                        </p:tgtEl>
                                        <p:attrNameLst>
                                          <p:attrName>ppt_x</p:attrName>
                                          <p:attrName>ppt_y</p:attrName>
                                        </p:attrNameLst>
                                      </p:cBhvr>
                                      <p:rCtr x="0" y="4547200"/>
                                    </p:animMotion>
                                  </p:childTnLst>
                                </p:cTn>
                              </p:par>
                              <p:par>
                                <p:cTn id="7" presetID="42" presetClass="path" presetSubtype="0" accel="50000" decel="50000" fill="hold" nodeType="withEffect">
                                  <p:stCondLst>
                                    <p:cond delay="0"/>
                                  </p:stCondLst>
                                  <p:childTnLst>
                                    <p:animMotion origin="layout" path="M 1.38889E-6 0 L 0.46285 0.00111 " pathEditMode="relative" rAng="0" ptsTypes="AA">
                                      <p:cBhvr>
                                        <p:cTn id="8" dur="500" fill="hold"/>
                                        <p:tgtEl>
                                          <p:spTgt spid="18"/>
                                        </p:tgtEl>
                                        <p:attrNameLst>
                                          <p:attrName>ppt_x</p:attrName>
                                          <p:attrName>ppt_y</p:attrName>
                                        </p:attrNameLst>
                                      </p:cBhvr>
                                      <p:rCtr x="2314200" y="5600"/>
                                    </p:animMotion>
                                  </p:childTnLst>
                                </p:cTn>
                              </p:par>
                              <p:par>
                                <p:cTn id="9" presetID="10" presetClass="exit" presetSubtype="0" fill="hold" nodeType="withEffect">
                                  <p:stCondLst>
                                    <p:cond delay="0"/>
                                  </p:stCondLst>
                                  <p:childTnLst>
                                    <p:animEffect transition="out" filter="fade">
                                      <p:cBhvr>
                                        <p:cTn id="10" dur="500"/>
                                        <p:tgtEl>
                                          <p:spTgt spid="19"/>
                                        </p:tgtEl>
                                      </p:cBhvr>
                                    </p:animEffect>
                                    <p:set>
                                      <p:cBhvr>
                                        <p:cTn id="11" dur="1" fill="hold">
                                          <p:stCondLst>
                                            <p:cond delay="499"/>
                                          </p:stCondLst>
                                        </p:cTn>
                                        <p:tgtEl>
                                          <p:spTgt spid="19"/>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childTnLst>
                          </p:cTn>
                        </p:par>
                        <p:par>
                          <p:cTn id="15" fill="hold">
                            <p:stCondLst>
                              <p:cond delay="500"/>
                            </p:stCondLst>
                            <p:childTnLst>
                              <p:par>
                                <p:cTn id="16" presetID="42" presetClass="path" presetSubtype="0" fill="hold" grpId="0" nodeType="afterEffect">
                                  <p:stCondLst>
                                    <p:cond delay="0"/>
                                  </p:stCondLst>
                                  <p:childTnLst>
                                    <p:animMotion origin="layout" path="M 3.61111E-6 2.22222E-6 L 0.43698 0.00389 " pathEditMode="relative" rAng="0" ptsTypes="AA">
                                      <p:cBhvr>
                                        <p:cTn id="17" dur="500" fill="hold"/>
                                        <p:tgtEl>
                                          <p:spTgt spid="9"/>
                                        </p:tgtEl>
                                        <p:attrNameLst>
                                          <p:attrName>ppt_x</p:attrName>
                                          <p:attrName>ppt_y</p:attrName>
                                        </p:attrNameLst>
                                      </p:cBhvr>
                                      <p:rCtr x="2184000" y="19400"/>
                                    </p:animMotion>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500"/>
                                        <p:tgtEl>
                                          <p:spTgt spid="2"/>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randombar(horizont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9"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圆角矩形 13"/>
          <p:cNvSpPr/>
          <p:nvPr/>
        </p:nvSpPr>
        <p:spPr>
          <a:xfrm>
            <a:off x="2873375" y="473943"/>
            <a:ext cx="4752035" cy="2160016"/>
          </a:xfrm>
          <a:prstGeom prst="roundRect">
            <a:avLst>
              <a:gd name="adj" fmla="val 10620"/>
            </a:avLst>
          </a:prstGeom>
          <a:solidFill>
            <a:srgbClr val="DDDDDD"/>
          </a:solidFill>
          <a:ln w="6350" cap="flat" cmpd="sng">
            <a:solidFill>
              <a:srgbClr val="808080"/>
            </a:solidFill>
            <a:prstDash val="dash"/>
            <a:headEnd type="none" w="med" len="med"/>
            <a:tailEnd type="none" w="med" len="med"/>
          </a:ln>
        </p:spPr>
        <p:txBody>
          <a:bodyPr wrap="square"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25400" y="4349750"/>
            <a:ext cx="1573213" cy="811213"/>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33525" y="5160963"/>
            <a:ext cx="6480175"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44038" name="TextBox 20"/>
          <p:cNvSpPr txBox="1"/>
          <p:nvPr/>
        </p:nvSpPr>
        <p:spPr>
          <a:xfrm>
            <a:off x="34925" y="4894263"/>
            <a:ext cx="1152525" cy="368300"/>
          </a:xfrm>
          <a:prstGeom prst="rect">
            <a:avLst/>
          </a:prstGeom>
          <a:noFill/>
          <a:ln w="9525">
            <a:noFill/>
          </a:ln>
        </p:spPr>
        <p:txBody>
          <a:bodyPr>
            <a:spAutoFit/>
          </a:bodyPr>
          <a:lstStyle/>
          <a:p>
            <a:pPr algn="ctr"/>
            <a:r>
              <a:rPr lang="zh-CN" altLang="en-US" dirty="0">
                <a:latin typeface="Franklin Gothic Medium" panose="020B0603020102020204" pitchFamily="34" charset="0"/>
                <a:ea typeface="微软雅黑" panose="020B0503020204020204" pitchFamily="34" charset="-122"/>
              </a:rPr>
              <a:t>调查背景</a:t>
            </a:r>
          </a:p>
        </p:txBody>
      </p:sp>
      <p:sp>
        <p:nvSpPr>
          <p:cNvPr id="44039" name="TextBox 22"/>
          <p:cNvSpPr txBox="1"/>
          <p:nvPr/>
        </p:nvSpPr>
        <p:spPr>
          <a:xfrm>
            <a:off x="1328103" y="5189538"/>
            <a:ext cx="1584325" cy="306705"/>
          </a:xfrm>
          <a:prstGeom prst="rect">
            <a:avLst/>
          </a:prstGeom>
          <a:noFill/>
          <a:ln w="9525">
            <a:noFill/>
          </a:ln>
        </p:spPr>
        <p:txBody>
          <a:bodyPr>
            <a:spAutoFit/>
          </a:bodyPr>
          <a:lstStyle/>
          <a:p>
            <a:pPr algn="ctr"/>
            <a:r>
              <a:rPr lang="zh-CN" altLang="en-US" sz="1400" dirty="0">
                <a:latin typeface="Franklin Gothic Medium" panose="020B0603020102020204" pitchFamily="34" charset="0"/>
                <a:ea typeface="微软雅黑" panose="020B0503020204020204" pitchFamily="34" charset="-122"/>
              </a:rPr>
              <a:t>五类车调查</a:t>
            </a:r>
          </a:p>
        </p:txBody>
      </p:sp>
      <p:grpSp>
        <p:nvGrpSpPr>
          <p:cNvPr id="2" name="组合 3"/>
          <p:cNvGrpSpPr/>
          <p:nvPr/>
        </p:nvGrpSpPr>
        <p:grpSpPr>
          <a:xfrm>
            <a:off x="8415093" y="3925248"/>
            <a:ext cx="799329" cy="1326095"/>
            <a:chOff x="2000231" y="2114716"/>
            <a:chExt cx="2123898" cy="3523563"/>
          </a:xfrm>
          <a:solidFill>
            <a:srgbClr val="0070C0"/>
          </a:solidFill>
        </p:grpSpPr>
        <p:sp>
          <p:nvSpPr>
            <p:cNvPr id="5" name="Freeform 19"/>
            <p:cNvSpPr>
              <a:spLocks noEditPoints="1"/>
            </p:cNvSpPr>
            <p:nvPr/>
          </p:nvSpPr>
          <p:spPr bwMode="auto">
            <a:xfrm>
              <a:off x="3054372" y="2961932"/>
              <a:ext cx="181546" cy="140551"/>
            </a:xfrm>
            <a:custGeom>
              <a:avLst/>
              <a:gdLst/>
              <a:ahLst/>
              <a:cxnLst>
                <a:cxn ang="0">
                  <a:pos x="28" y="8"/>
                </a:cxn>
                <a:cxn ang="0">
                  <a:pos x="26" y="8"/>
                </a:cxn>
                <a:cxn ang="0">
                  <a:pos x="13" y="13"/>
                </a:cxn>
                <a:cxn ang="0">
                  <a:pos x="11" y="24"/>
                </a:cxn>
                <a:cxn ang="0">
                  <a:pos x="12" y="24"/>
                </a:cxn>
                <a:cxn ang="0">
                  <a:pos x="28" y="8"/>
                </a:cxn>
                <a:cxn ang="0">
                  <a:pos x="26" y="27"/>
                </a:cxn>
                <a:cxn ang="0">
                  <a:pos x="24" y="26"/>
                </a:cxn>
                <a:cxn ang="0">
                  <a:pos x="27" y="27"/>
                </a:cxn>
                <a:cxn ang="0">
                  <a:pos x="26" y="27"/>
                </a:cxn>
                <a:cxn ang="0">
                  <a:pos x="33" y="24"/>
                </a:cxn>
                <a:cxn ang="0">
                  <a:pos x="21" y="18"/>
                </a:cxn>
                <a:cxn ang="0">
                  <a:pos x="38" y="19"/>
                </a:cxn>
                <a:cxn ang="0">
                  <a:pos x="33" y="24"/>
                </a:cxn>
              </a:cxnLst>
              <a:rect l="0" t="0" r="r" b="b"/>
              <a:pathLst>
                <a:path w="73" h="56">
                  <a:moveTo>
                    <a:pt x="28" y="8"/>
                  </a:moveTo>
                  <a:cubicBezTo>
                    <a:pt x="27" y="8"/>
                    <a:pt x="26" y="8"/>
                    <a:pt x="26" y="8"/>
                  </a:cubicBezTo>
                  <a:cubicBezTo>
                    <a:pt x="33" y="0"/>
                    <a:pt x="18" y="2"/>
                    <a:pt x="13" y="13"/>
                  </a:cubicBezTo>
                  <a:cubicBezTo>
                    <a:pt x="12" y="13"/>
                    <a:pt x="0" y="24"/>
                    <a:pt x="11" y="24"/>
                  </a:cubicBezTo>
                  <a:cubicBezTo>
                    <a:pt x="11" y="24"/>
                    <a:pt x="12" y="24"/>
                    <a:pt x="12" y="24"/>
                  </a:cubicBezTo>
                  <a:cubicBezTo>
                    <a:pt x="20" y="56"/>
                    <a:pt x="73" y="7"/>
                    <a:pt x="28" y="8"/>
                  </a:cubicBezTo>
                  <a:close/>
                  <a:moveTo>
                    <a:pt x="26" y="27"/>
                  </a:moveTo>
                  <a:cubicBezTo>
                    <a:pt x="25" y="27"/>
                    <a:pt x="24" y="27"/>
                    <a:pt x="24" y="26"/>
                  </a:cubicBezTo>
                  <a:cubicBezTo>
                    <a:pt x="25" y="27"/>
                    <a:pt x="26" y="27"/>
                    <a:pt x="27" y="27"/>
                  </a:cubicBezTo>
                  <a:cubicBezTo>
                    <a:pt x="26" y="27"/>
                    <a:pt x="26" y="27"/>
                    <a:pt x="26" y="27"/>
                  </a:cubicBezTo>
                  <a:close/>
                  <a:moveTo>
                    <a:pt x="33" y="24"/>
                  </a:moveTo>
                  <a:cubicBezTo>
                    <a:pt x="35" y="18"/>
                    <a:pt x="24" y="18"/>
                    <a:pt x="21" y="18"/>
                  </a:cubicBezTo>
                  <a:cubicBezTo>
                    <a:pt x="27" y="15"/>
                    <a:pt x="32" y="16"/>
                    <a:pt x="38" y="19"/>
                  </a:cubicBezTo>
                  <a:cubicBezTo>
                    <a:pt x="36" y="21"/>
                    <a:pt x="35" y="23"/>
                    <a:pt x="33" y="2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6" name="Freeform 20"/>
            <p:cNvSpPr>
              <a:spLocks noEditPoints="1"/>
            </p:cNvSpPr>
            <p:nvPr/>
          </p:nvSpPr>
          <p:spPr bwMode="auto">
            <a:xfrm>
              <a:off x="2843543" y="2290406"/>
              <a:ext cx="370901" cy="579776"/>
            </a:xfrm>
            <a:custGeom>
              <a:avLst/>
              <a:gdLst/>
              <a:ahLst/>
              <a:cxnLst>
                <a:cxn ang="0">
                  <a:pos x="76" y="1"/>
                </a:cxn>
                <a:cxn ang="0">
                  <a:pos x="31" y="121"/>
                </a:cxn>
                <a:cxn ang="0">
                  <a:pos x="6" y="190"/>
                </a:cxn>
                <a:cxn ang="0">
                  <a:pos x="8" y="215"/>
                </a:cxn>
                <a:cxn ang="0">
                  <a:pos x="27" y="200"/>
                </a:cxn>
                <a:cxn ang="0">
                  <a:pos x="142" y="232"/>
                </a:cxn>
                <a:cxn ang="0">
                  <a:pos x="143" y="224"/>
                </a:cxn>
                <a:cxn ang="0">
                  <a:pos x="110" y="217"/>
                </a:cxn>
                <a:cxn ang="0">
                  <a:pos x="42" y="199"/>
                </a:cxn>
                <a:cxn ang="0">
                  <a:pos x="38" y="195"/>
                </a:cxn>
                <a:cxn ang="0">
                  <a:pos x="31" y="195"/>
                </a:cxn>
                <a:cxn ang="0">
                  <a:pos x="57" y="151"/>
                </a:cxn>
                <a:cxn ang="0">
                  <a:pos x="60" y="181"/>
                </a:cxn>
                <a:cxn ang="0">
                  <a:pos x="73" y="117"/>
                </a:cxn>
                <a:cxn ang="0">
                  <a:pos x="97" y="47"/>
                </a:cxn>
                <a:cxn ang="0">
                  <a:pos x="66" y="114"/>
                </a:cxn>
                <a:cxn ang="0">
                  <a:pos x="29" y="182"/>
                </a:cxn>
                <a:cxn ang="0">
                  <a:pos x="76" y="1"/>
                </a:cxn>
                <a:cxn ang="0">
                  <a:pos x="26" y="156"/>
                </a:cxn>
                <a:cxn ang="0">
                  <a:pos x="25" y="159"/>
                </a:cxn>
                <a:cxn ang="0">
                  <a:pos x="26" y="156"/>
                </a:cxn>
                <a:cxn ang="0">
                  <a:pos x="46" y="118"/>
                </a:cxn>
                <a:cxn ang="0">
                  <a:pos x="38" y="127"/>
                </a:cxn>
                <a:cxn ang="0">
                  <a:pos x="59" y="75"/>
                </a:cxn>
                <a:cxn ang="0">
                  <a:pos x="46" y="118"/>
                </a:cxn>
              </a:cxnLst>
              <a:rect l="0" t="0" r="r" b="b"/>
              <a:pathLst>
                <a:path w="148" h="232">
                  <a:moveTo>
                    <a:pt x="76" y="1"/>
                  </a:moveTo>
                  <a:cubicBezTo>
                    <a:pt x="74" y="0"/>
                    <a:pt x="36" y="109"/>
                    <a:pt x="31" y="121"/>
                  </a:cubicBezTo>
                  <a:cubicBezTo>
                    <a:pt x="22" y="143"/>
                    <a:pt x="13" y="166"/>
                    <a:pt x="6" y="190"/>
                  </a:cubicBezTo>
                  <a:cubicBezTo>
                    <a:pt x="5" y="192"/>
                    <a:pt x="0" y="230"/>
                    <a:pt x="8" y="215"/>
                  </a:cubicBezTo>
                  <a:cubicBezTo>
                    <a:pt x="12" y="225"/>
                    <a:pt x="26" y="202"/>
                    <a:pt x="27" y="200"/>
                  </a:cubicBezTo>
                  <a:cubicBezTo>
                    <a:pt x="32" y="217"/>
                    <a:pt x="126" y="232"/>
                    <a:pt x="142" y="232"/>
                  </a:cubicBezTo>
                  <a:cubicBezTo>
                    <a:pt x="148" y="232"/>
                    <a:pt x="147" y="225"/>
                    <a:pt x="143" y="224"/>
                  </a:cubicBezTo>
                  <a:cubicBezTo>
                    <a:pt x="132" y="222"/>
                    <a:pt x="121" y="219"/>
                    <a:pt x="110" y="217"/>
                  </a:cubicBezTo>
                  <a:cubicBezTo>
                    <a:pt x="87" y="213"/>
                    <a:pt x="64" y="208"/>
                    <a:pt x="42" y="199"/>
                  </a:cubicBezTo>
                  <a:cubicBezTo>
                    <a:pt x="43" y="197"/>
                    <a:pt x="41" y="195"/>
                    <a:pt x="38" y="195"/>
                  </a:cubicBezTo>
                  <a:cubicBezTo>
                    <a:pt x="36" y="195"/>
                    <a:pt x="33" y="195"/>
                    <a:pt x="31" y="195"/>
                  </a:cubicBezTo>
                  <a:cubicBezTo>
                    <a:pt x="40" y="180"/>
                    <a:pt x="49" y="166"/>
                    <a:pt x="57" y="151"/>
                  </a:cubicBezTo>
                  <a:cubicBezTo>
                    <a:pt x="57" y="152"/>
                    <a:pt x="49" y="190"/>
                    <a:pt x="60" y="181"/>
                  </a:cubicBezTo>
                  <a:cubicBezTo>
                    <a:pt x="68" y="174"/>
                    <a:pt x="70" y="129"/>
                    <a:pt x="73" y="117"/>
                  </a:cubicBezTo>
                  <a:cubicBezTo>
                    <a:pt x="78" y="105"/>
                    <a:pt x="103" y="59"/>
                    <a:pt x="97" y="47"/>
                  </a:cubicBezTo>
                  <a:cubicBezTo>
                    <a:pt x="93" y="40"/>
                    <a:pt x="68" y="106"/>
                    <a:pt x="66" y="114"/>
                  </a:cubicBezTo>
                  <a:cubicBezTo>
                    <a:pt x="56" y="136"/>
                    <a:pt x="44" y="159"/>
                    <a:pt x="29" y="182"/>
                  </a:cubicBezTo>
                  <a:cubicBezTo>
                    <a:pt x="36" y="166"/>
                    <a:pt x="96" y="3"/>
                    <a:pt x="76" y="1"/>
                  </a:cubicBezTo>
                  <a:close/>
                  <a:moveTo>
                    <a:pt x="26" y="156"/>
                  </a:moveTo>
                  <a:cubicBezTo>
                    <a:pt x="25" y="157"/>
                    <a:pt x="25" y="158"/>
                    <a:pt x="25" y="159"/>
                  </a:cubicBezTo>
                  <a:cubicBezTo>
                    <a:pt x="25" y="158"/>
                    <a:pt x="26" y="157"/>
                    <a:pt x="26" y="156"/>
                  </a:cubicBezTo>
                  <a:close/>
                  <a:moveTo>
                    <a:pt x="46" y="118"/>
                  </a:moveTo>
                  <a:cubicBezTo>
                    <a:pt x="43" y="118"/>
                    <a:pt x="40" y="122"/>
                    <a:pt x="38" y="127"/>
                  </a:cubicBezTo>
                  <a:cubicBezTo>
                    <a:pt x="45" y="110"/>
                    <a:pt x="52" y="92"/>
                    <a:pt x="59" y="75"/>
                  </a:cubicBezTo>
                  <a:cubicBezTo>
                    <a:pt x="55" y="89"/>
                    <a:pt x="51" y="103"/>
                    <a:pt x="46" y="118"/>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7" name="Freeform 21"/>
            <p:cNvSpPr>
              <a:spLocks noEditPoints="1"/>
            </p:cNvSpPr>
            <p:nvPr/>
          </p:nvSpPr>
          <p:spPr bwMode="auto">
            <a:xfrm>
              <a:off x="3444794" y="2427054"/>
              <a:ext cx="374805" cy="542687"/>
            </a:xfrm>
            <a:custGeom>
              <a:avLst/>
              <a:gdLst/>
              <a:ahLst/>
              <a:cxnLst>
                <a:cxn ang="0">
                  <a:pos x="94" y="46"/>
                </a:cxn>
                <a:cxn ang="0">
                  <a:pos x="55" y="95"/>
                </a:cxn>
                <a:cxn ang="0">
                  <a:pos x="8" y="158"/>
                </a:cxn>
                <a:cxn ang="0">
                  <a:pos x="11" y="170"/>
                </a:cxn>
                <a:cxn ang="0">
                  <a:pos x="35" y="158"/>
                </a:cxn>
                <a:cxn ang="0">
                  <a:pos x="7" y="210"/>
                </a:cxn>
                <a:cxn ang="0">
                  <a:pos x="10" y="217"/>
                </a:cxn>
                <a:cxn ang="0">
                  <a:pos x="25" y="204"/>
                </a:cxn>
                <a:cxn ang="0">
                  <a:pos x="70" y="152"/>
                </a:cxn>
                <a:cxn ang="0">
                  <a:pos x="146" y="50"/>
                </a:cxn>
                <a:cxn ang="0">
                  <a:pos x="148" y="42"/>
                </a:cxn>
                <a:cxn ang="0">
                  <a:pos x="130" y="56"/>
                </a:cxn>
                <a:cxn ang="0">
                  <a:pos x="119" y="58"/>
                </a:cxn>
                <a:cxn ang="0">
                  <a:pos x="113" y="48"/>
                </a:cxn>
                <a:cxn ang="0">
                  <a:pos x="122" y="39"/>
                </a:cxn>
                <a:cxn ang="0">
                  <a:pos x="88" y="16"/>
                </a:cxn>
                <a:cxn ang="0">
                  <a:pos x="60" y="5"/>
                </a:cxn>
                <a:cxn ang="0">
                  <a:pos x="80" y="32"/>
                </a:cxn>
                <a:cxn ang="0">
                  <a:pos x="98" y="46"/>
                </a:cxn>
                <a:cxn ang="0">
                  <a:pos x="99" y="57"/>
                </a:cxn>
                <a:cxn ang="0">
                  <a:pos x="88" y="64"/>
                </a:cxn>
                <a:cxn ang="0">
                  <a:pos x="94" y="46"/>
                </a:cxn>
                <a:cxn ang="0">
                  <a:pos x="76" y="20"/>
                </a:cxn>
                <a:cxn ang="0">
                  <a:pos x="71" y="15"/>
                </a:cxn>
                <a:cxn ang="0">
                  <a:pos x="78" y="19"/>
                </a:cxn>
                <a:cxn ang="0">
                  <a:pos x="76" y="20"/>
                </a:cxn>
                <a:cxn ang="0">
                  <a:pos x="85" y="26"/>
                </a:cxn>
                <a:cxn ang="0">
                  <a:pos x="84" y="25"/>
                </a:cxn>
                <a:cxn ang="0">
                  <a:pos x="86" y="24"/>
                </a:cxn>
                <a:cxn ang="0">
                  <a:pos x="90" y="28"/>
                </a:cxn>
                <a:cxn ang="0">
                  <a:pos x="85" y="26"/>
                </a:cxn>
                <a:cxn ang="0">
                  <a:pos x="42" y="170"/>
                </a:cxn>
                <a:cxn ang="0">
                  <a:pos x="20" y="196"/>
                </a:cxn>
                <a:cxn ang="0">
                  <a:pos x="49" y="160"/>
                </a:cxn>
                <a:cxn ang="0">
                  <a:pos x="42" y="170"/>
                </a:cxn>
                <a:cxn ang="0">
                  <a:pos x="116" y="62"/>
                </a:cxn>
                <a:cxn ang="0">
                  <a:pos x="116" y="62"/>
                </a:cxn>
                <a:cxn ang="0">
                  <a:pos x="102" y="77"/>
                </a:cxn>
                <a:cxn ang="0">
                  <a:pos x="106" y="63"/>
                </a:cxn>
                <a:cxn ang="0">
                  <a:pos x="116" y="62"/>
                </a:cxn>
                <a:cxn ang="0">
                  <a:pos x="107" y="55"/>
                </a:cxn>
                <a:cxn ang="0">
                  <a:pos x="107" y="53"/>
                </a:cxn>
                <a:cxn ang="0">
                  <a:pos x="108" y="55"/>
                </a:cxn>
                <a:cxn ang="0">
                  <a:pos x="107" y="55"/>
                </a:cxn>
                <a:cxn ang="0">
                  <a:pos x="112" y="39"/>
                </a:cxn>
                <a:cxn ang="0">
                  <a:pos x="103" y="34"/>
                </a:cxn>
                <a:cxn ang="0">
                  <a:pos x="99" y="27"/>
                </a:cxn>
                <a:cxn ang="0">
                  <a:pos x="112" y="39"/>
                </a:cxn>
                <a:cxn ang="0">
                  <a:pos x="104" y="87"/>
                </a:cxn>
                <a:cxn ang="0">
                  <a:pos x="95" y="101"/>
                </a:cxn>
                <a:cxn ang="0">
                  <a:pos x="72" y="123"/>
                </a:cxn>
                <a:cxn ang="0">
                  <a:pos x="104" y="87"/>
                </a:cxn>
                <a:cxn ang="0">
                  <a:pos x="97" y="67"/>
                </a:cxn>
                <a:cxn ang="0">
                  <a:pos x="72" y="111"/>
                </a:cxn>
                <a:cxn ang="0">
                  <a:pos x="22" y="157"/>
                </a:cxn>
                <a:cxn ang="0">
                  <a:pos x="85" y="69"/>
                </a:cxn>
                <a:cxn ang="0">
                  <a:pos x="87" y="73"/>
                </a:cxn>
                <a:cxn ang="0">
                  <a:pos x="97" y="67"/>
                </a:cxn>
              </a:cxnLst>
              <a:rect l="0" t="0" r="r" b="b"/>
              <a:pathLst>
                <a:path w="150" h="217">
                  <a:moveTo>
                    <a:pt x="94" y="46"/>
                  </a:moveTo>
                  <a:cubicBezTo>
                    <a:pt x="84" y="38"/>
                    <a:pt x="59" y="88"/>
                    <a:pt x="55" y="95"/>
                  </a:cubicBezTo>
                  <a:cubicBezTo>
                    <a:pt x="39" y="115"/>
                    <a:pt x="20" y="134"/>
                    <a:pt x="8" y="158"/>
                  </a:cubicBezTo>
                  <a:cubicBezTo>
                    <a:pt x="0" y="172"/>
                    <a:pt x="0" y="196"/>
                    <a:pt x="11" y="170"/>
                  </a:cubicBezTo>
                  <a:cubicBezTo>
                    <a:pt x="14" y="174"/>
                    <a:pt x="24" y="168"/>
                    <a:pt x="35" y="158"/>
                  </a:cubicBezTo>
                  <a:cubicBezTo>
                    <a:pt x="19" y="175"/>
                    <a:pt x="7" y="194"/>
                    <a:pt x="7" y="210"/>
                  </a:cubicBezTo>
                  <a:cubicBezTo>
                    <a:pt x="5" y="212"/>
                    <a:pt x="6" y="217"/>
                    <a:pt x="10" y="217"/>
                  </a:cubicBezTo>
                  <a:cubicBezTo>
                    <a:pt x="15" y="217"/>
                    <a:pt x="22" y="207"/>
                    <a:pt x="25" y="204"/>
                  </a:cubicBezTo>
                  <a:cubicBezTo>
                    <a:pt x="42" y="189"/>
                    <a:pt x="57" y="171"/>
                    <a:pt x="70" y="152"/>
                  </a:cubicBezTo>
                  <a:cubicBezTo>
                    <a:pt x="79" y="141"/>
                    <a:pt x="150" y="51"/>
                    <a:pt x="146" y="50"/>
                  </a:cubicBezTo>
                  <a:cubicBezTo>
                    <a:pt x="149" y="48"/>
                    <a:pt x="149" y="46"/>
                    <a:pt x="148" y="42"/>
                  </a:cubicBezTo>
                  <a:cubicBezTo>
                    <a:pt x="143" y="37"/>
                    <a:pt x="133" y="53"/>
                    <a:pt x="130" y="56"/>
                  </a:cubicBezTo>
                  <a:cubicBezTo>
                    <a:pt x="129" y="48"/>
                    <a:pt x="121" y="56"/>
                    <a:pt x="119" y="58"/>
                  </a:cubicBezTo>
                  <a:cubicBezTo>
                    <a:pt x="119" y="54"/>
                    <a:pt x="116" y="50"/>
                    <a:pt x="113" y="48"/>
                  </a:cubicBezTo>
                  <a:cubicBezTo>
                    <a:pt x="122" y="52"/>
                    <a:pt x="128" y="52"/>
                    <a:pt x="122" y="39"/>
                  </a:cubicBezTo>
                  <a:cubicBezTo>
                    <a:pt x="116" y="27"/>
                    <a:pt x="102" y="16"/>
                    <a:pt x="88" y="16"/>
                  </a:cubicBezTo>
                  <a:cubicBezTo>
                    <a:pt x="84" y="12"/>
                    <a:pt x="65" y="0"/>
                    <a:pt x="60" y="5"/>
                  </a:cubicBezTo>
                  <a:cubicBezTo>
                    <a:pt x="52" y="14"/>
                    <a:pt x="76" y="29"/>
                    <a:pt x="80" y="32"/>
                  </a:cubicBezTo>
                  <a:cubicBezTo>
                    <a:pt x="86" y="37"/>
                    <a:pt x="92" y="41"/>
                    <a:pt x="98" y="46"/>
                  </a:cubicBezTo>
                  <a:cubicBezTo>
                    <a:pt x="99" y="49"/>
                    <a:pt x="99" y="53"/>
                    <a:pt x="99" y="57"/>
                  </a:cubicBezTo>
                  <a:cubicBezTo>
                    <a:pt x="94" y="59"/>
                    <a:pt x="91" y="61"/>
                    <a:pt x="88" y="64"/>
                  </a:cubicBezTo>
                  <a:cubicBezTo>
                    <a:pt x="90" y="61"/>
                    <a:pt x="99" y="50"/>
                    <a:pt x="94" y="46"/>
                  </a:cubicBezTo>
                  <a:close/>
                  <a:moveTo>
                    <a:pt x="76" y="20"/>
                  </a:moveTo>
                  <a:cubicBezTo>
                    <a:pt x="75" y="18"/>
                    <a:pt x="73" y="17"/>
                    <a:pt x="71" y="15"/>
                  </a:cubicBezTo>
                  <a:cubicBezTo>
                    <a:pt x="74" y="16"/>
                    <a:pt x="76" y="17"/>
                    <a:pt x="78" y="19"/>
                  </a:cubicBezTo>
                  <a:cubicBezTo>
                    <a:pt x="78" y="19"/>
                    <a:pt x="77" y="19"/>
                    <a:pt x="76" y="20"/>
                  </a:cubicBezTo>
                  <a:close/>
                  <a:moveTo>
                    <a:pt x="85" y="26"/>
                  </a:moveTo>
                  <a:cubicBezTo>
                    <a:pt x="85" y="25"/>
                    <a:pt x="84" y="25"/>
                    <a:pt x="84" y="25"/>
                  </a:cubicBezTo>
                  <a:cubicBezTo>
                    <a:pt x="85" y="24"/>
                    <a:pt x="85" y="24"/>
                    <a:pt x="86" y="24"/>
                  </a:cubicBezTo>
                  <a:cubicBezTo>
                    <a:pt x="87" y="25"/>
                    <a:pt x="89" y="27"/>
                    <a:pt x="90" y="28"/>
                  </a:cubicBezTo>
                  <a:cubicBezTo>
                    <a:pt x="88" y="27"/>
                    <a:pt x="87" y="26"/>
                    <a:pt x="85" y="26"/>
                  </a:cubicBezTo>
                  <a:close/>
                  <a:moveTo>
                    <a:pt x="42" y="170"/>
                  </a:moveTo>
                  <a:cubicBezTo>
                    <a:pt x="35" y="179"/>
                    <a:pt x="28" y="188"/>
                    <a:pt x="20" y="196"/>
                  </a:cubicBezTo>
                  <a:cubicBezTo>
                    <a:pt x="27" y="184"/>
                    <a:pt x="38" y="171"/>
                    <a:pt x="49" y="160"/>
                  </a:cubicBezTo>
                  <a:cubicBezTo>
                    <a:pt x="47" y="163"/>
                    <a:pt x="44" y="167"/>
                    <a:pt x="42" y="170"/>
                  </a:cubicBezTo>
                  <a:close/>
                  <a:moveTo>
                    <a:pt x="116" y="62"/>
                  </a:moveTo>
                  <a:cubicBezTo>
                    <a:pt x="116" y="62"/>
                    <a:pt x="116" y="62"/>
                    <a:pt x="116" y="62"/>
                  </a:cubicBezTo>
                  <a:cubicBezTo>
                    <a:pt x="111" y="67"/>
                    <a:pt x="107" y="72"/>
                    <a:pt x="102" y="77"/>
                  </a:cubicBezTo>
                  <a:cubicBezTo>
                    <a:pt x="104" y="73"/>
                    <a:pt x="105" y="68"/>
                    <a:pt x="106" y="63"/>
                  </a:cubicBezTo>
                  <a:cubicBezTo>
                    <a:pt x="109" y="62"/>
                    <a:pt x="113" y="62"/>
                    <a:pt x="116" y="62"/>
                  </a:cubicBezTo>
                  <a:close/>
                  <a:moveTo>
                    <a:pt x="107" y="55"/>
                  </a:moveTo>
                  <a:cubicBezTo>
                    <a:pt x="107" y="54"/>
                    <a:pt x="107" y="54"/>
                    <a:pt x="107" y="53"/>
                  </a:cubicBezTo>
                  <a:cubicBezTo>
                    <a:pt x="107" y="54"/>
                    <a:pt x="108" y="54"/>
                    <a:pt x="108" y="55"/>
                  </a:cubicBezTo>
                  <a:cubicBezTo>
                    <a:pt x="108" y="55"/>
                    <a:pt x="107" y="55"/>
                    <a:pt x="107" y="55"/>
                  </a:cubicBezTo>
                  <a:close/>
                  <a:moveTo>
                    <a:pt x="112" y="39"/>
                  </a:moveTo>
                  <a:cubicBezTo>
                    <a:pt x="109" y="37"/>
                    <a:pt x="106" y="36"/>
                    <a:pt x="103" y="34"/>
                  </a:cubicBezTo>
                  <a:cubicBezTo>
                    <a:pt x="102" y="32"/>
                    <a:pt x="101" y="29"/>
                    <a:pt x="99" y="27"/>
                  </a:cubicBezTo>
                  <a:cubicBezTo>
                    <a:pt x="104" y="30"/>
                    <a:pt x="109" y="34"/>
                    <a:pt x="112" y="39"/>
                  </a:cubicBezTo>
                  <a:close/>
                  <a:moveTo>
                    <a:pt x="104" y="87"/>
                  </a:moveTo>
                  <a:cubicBezTo>
                    <a:pt x="101" y="92"/>
                    <a:pt x="98" y="96"/>
                    <a:pt x="95" y="101"/>
                  </a:cubicBezTo>
                  <a:cubicBezTo>
                    <a:pt x="89" y="107"/>
                    <a:pt x="81" y="114"/>
                    <a:pt x="72" y="123"/>
                  </a:cubicBezTo>
                  <a:cubicBezTo>
                    <a:pt x="87" y="106"/>
                    <a:pt x="101" y="91"/>
                    <a:pt x="104" y="87"/>
                  </a:cubicBezTo>
                  <a:close/>
                  <a:moveTo>
                    <a:pt x="97" y="67"/>
                  </a:moveTo>
                  <a:cubicBezTo>
                    <a:pt x="95" y="75"/>
                    <a:pt x="70" y="107"/>
                    <a:pt x="72" y="111"/>
                  </a:cubicBezTo>
                  <a:cubicBezTo>
                    <a:pt x="57" y="128"/>
                    <a:pt x="40" y="144"/>
                    <a:pt x="22" y="157"/>
                  </a:cubicBezTo>
                  <a:cubicBezTo>
                    <a:pt x="37" y="125"/>
                    <a:pt x="66" y="98"/>
                    <a:pt x="85" y="69"/>
                  </a:cubicBezTo>
                  <a:cubicBezTo>
                    <a:pt x="85" y="70"/>
                    <a:pt x="86" y="72"/>
                    <a:pt x="87" y="73"/>
                  </a:cubicBezTo>
                  <a:cubicBezTo>
                    <a:pt x="91" y="73"/>
                    <a:pt x="95" y="71"/>
                    <a:pt x="97" y="67"/>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8" name="Freeform 22"/>
            <p:cNvSpPr>
              <a:spLocks noEditPoints="1"/>
            </p:cNvSpPr>
            <p:nvPr/>
          </p:nvSpPr>
          <p:spPr bwMode="auto">
            <a:xfrm>
              <a:off x="2417983" y="3512428"/>
              <a:ext cx="443129" cy="694951"/>
            </a:xfrm>
            <a:custGeom>
              <a:avLst/>
              <a:gdLst/>
              <a:ahLst/>
              <a:cxnLst>
                <a:cxn ang="0">
                  <a:pos x="108" y="80"/>
                </a:cxn>
                <a:cxn ang="0">
                  <a:pos x="85" y="118"/>
                </a:cxn>
                <a:cxn ang="0">
                  <a:pos x="54" y="175"/>
                </a:cxn>
                <a:cxn ang="0">
                  <a:pos x="15" y="248"/>
                </a:cxn>
                <a:cxn ang="0">
                  <a:pos x="24" y="251"/>
                </a:cxn>
                <a:cxn ang="0">
                  <a:pos x="70" y="189"/>
                </a:cxn>
                <a:cxn ang="0">
                  <a:pos x="110" y="97"/>
                </a:cxn>
                <a:cxn ang="0">
                  <a:pos x="132" y="63"/>
                </a:cxn>
                <a:cxn ang="0">
                  <a:pos x="160" y="97"/>
                </a:cxn>
                <a:cxn ang="0">
                  <a:pos x="132" y="52"/>
                </a:cxn>
                <a:cxn ang="0">
                  <a:pos x="175" y="41"/>
                </a:cxn>
                <a:cxn ang="0">
                  <a:pos x="119" y="18"/>
                </a:cxn>
                <a:cxn ang="0">
                  <a:pos x="88" y="5"/>
                </a:cxn>
                <a:cxn ang="0">
                  <a:pos x="91" y="16"/>
                </a:cxn>
                <a:cxn ang="0">
                  <a:pos x="159" y="38"/>
                </a:cxn>
                <a:cxn ang="0">
                  <a:pos x="123" y="44"/>
                </a:cxn>
                <a:cxn ang="0">
                  <a:pos x="121" y="53"/>
                </a:cxn>
                <a:cxn ang="0">
                  <a:pos x="126" y="56"/>
                </a:cxn>
                <a:cxn ang="0">
                  <a:pos x="114" y="72"/>
                </a:cxn>
                <a:cxn ang="0">
                  <a:pos x="108" y="80"/>
                </a:cxn>
                <a:cxn ang="0">
                  <a:pos x="34" y="233"/>
                </a:cxn>
                <a:cxn ang="0">
                  <a:pos x="91" y="126"/>
                </a:cxn>
                <a:cxn ang="0">
                  <a:pos x="34" y="233"/>
                </a:cxn>
              </a:cxnLst>
              <a:rect l="0" t="0" r="r" b="b"/>
              <a:pathLst>
                <a:path w="177" h="278">
                  <a:moveTo>
                    <a:pt x="108" y="80"/>
                  </a:moveTo>
                  <a:cubicBezTo>
                    <a:pt x="99" y="92"/>
                    <a:pt x="92" y="105"/>
                    <a:pt x="85" y="118"/>
                  </a:cubicBezTo>
                  <a:cubicBezTo>
                    <a:pt x="81" y="126"/>
                    <a:pt x="48" y="171"/>
                    <a:pt x="54" y="175"/>
                  </a:cubicBezTo>
                  <a:cubicBezTo>
                    <a:pt x="41" y="199"/>
                    <a:pt x="28" y="224"/>
                    <a:pt x="15" y="248"/>
                  </a:cubicBezTo>
                  <a:cubicBezTo>
                    <a:pt x="0" y="277"/>
                    <a:pt x="8" y="278"/>
                    <a:pt x="24" y="251"/>
                  </a:cubicBezTo>
                  <a:cubicBezTo>
                    <a:pt x="31" y="260"/>
                    <a:pt x="67" y="196"/>
                    <a:pt x="70" y="189"/>
                  </a:cubicBezTo>
                  <a:cubicBezTo>
                    <a:pt x="76" y="177"/>
                    <a:pt x="118" y="107"/>
                    <a:pt x="110" y="97"/>
                  </a:cubicBezTo>
                  <a:cubicBezTo>
                    <a:pt x="118" y="86"/>
                    <a:pt x="125" y="74"/>
                    <a:pt x="132" y="63"/>
                  </a:cubicBezTo>
                  <a:cubicBezTo>
                    <a:pt x="135" y="67"/>
                    <a:pt x="154" y="102"/>
                    <a:pt x="160" y="97"/>
                  </a:cubicBezTo>
                  <a:cubicBezTo>
                    <a:pt x="167" y="92"/>
                    <a:pt x="136" y="56"/>
                    <a:pt x="132" y="52"/>
                  </a:cubicBezTo>
                  <a:cubicBezTo>
                    <a:pt x="138" y="51"/>
                    <a:pt x="174" y="48"/>
                    <a:pt x="175" y="41"/>
                  </a:cubicBezTo>
                  <a:cubicBezTo>
                    <a:pt x="177" y="30"/>
                    <a:pt x="126" y="20"/>
                    <a:pt x="119" y="18"/>
                  </a:cubicBezTo>
                  <a:cubicBezTo>
                    <a:pt x="108" y="15"/>
                    <a:pt x="97" y="11"/>
                    <a:pt x="88" y="5"/>
                  </a:cubicBezTo>
                  <a:cubicBezTo>
                    <a:pt x="80" y="0"/>
                    <a:pt x="85" y="13"/>
                    <a:pt x="91" y="16"/>
                  </a:cubicBezTo>
                  <a:cubicBezTo>
                    <a:pt x="113" y="27"/>
                    <a:pt x="137" y="29"/>
                    <a:pt x="159" y="38"/>
                  </a:cubicBezTo>
                  <a:cubicBezTo>
                    <a:pt x="147" y="41"/>
                    <a:pt x="135" y="44"/>
                    <a:pt x="123" y="44"/>
                  </a:cubicBezTo>
                  <a:cubicBezTo>
                    <a:pt x="97" y="29"/>
                    <a:pt x="86" y="53"/>
                    <a:pt x="121" y="53"/>
                  </a:cubicBezTo>
                  <a:cubicBezTo>
                    <a:pt x="123" y="54"/>
                    <a:pt x="124" y="55"/>
                    <a:pt x="126" y="56"/>
                  </a:cubicBezTo>
                  <a:cubicBezTo>
                    <a:pt x="122" y="62"/>
                    <a:pt x="118" y="67"/>
                    <a:pt x="114" y="72"/>
                  </a:cubicBezTo>
                  <a:cubicBezTo>
                    <a:pt x="109" y="73"/>
                    <a:pt x="107" y="75"/>
                    <a:pt x="108" y="80"/>
                  </a:cubicBezTo>
                  <a:close/>
                  <a:moveTo>
                    <a:pt x="34" y="233"/>
                  </a:moveTo>
                  <a:cubicBezTo>
                    <a:pt x="53" y="198"/>
                    <a:pt x="69" y="159"/>
                    <a:pt x="91" y="126"/>
                  </a:cubicBezTo>
                  <a:cubicBezTo>
                    <a:pt x="75" y="163"/>
                    <a:pt x="57" y="202"/>
                    <a:pt x="34" y="233"/>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9" name="Freeform 23"/>
            <p:cNvSpPr>
              <a:spLocks noEditPoints="1"/>
            </p:cNvSpPr>
            <p:nvPr/>
          </p:nvSpPr>
          <p:spPr bwMode="auto">
            <a:xfrm>
              <a:off x="2000231" y="2114716"/>
              <a:ext cx="2123898" cy="3170227"/>
            </a:xfrm>
            <a:custGeom>
              <a:avLst/>
              <a:gdLst/>
              <a:ahLst/>
              <a:cxnLst>
                <a:cxn ang="0">
                  <a:pos x="467" y="52"/>
                </a:cxn>
                <a:cxn ang="0">
                  <a:pos x="692" y="104"/>
                </a:cxn>
                <a:cxn ang="0">
                  <a:pos x="777" y="241"/>
                </a:cxn>
                <a:cxn ang="0">
                  <a:pos x="605" y="411"/>
                </a:cxn>
                <a:cxn ang="0">
                  <a:pos x="269" y="446"/>
                </a:cxn>
                <a:cxn ang="0">
                  <a:pos x="456" y="626"/>
                </a:cxn>
                <a:cxn ang="0">
                  <a:pos x="427" y="694"/>
                </a:cxn>
                <a:cxn ang="0">
                  <a:pos x="219" y="1035"/>
                </a:cxn>
                <a:cxn ang="0">
                  <a:pos x="133" y="740"/>
                </a:cxn>
                <a:cxn ang="0">
                  <a:pos x="30" y="996"/>
                </a:cxn>
                <a:cxn ang="0">
                  <a:pos x="230" y="1073"/>
                </a:cxn>
                <a:cxn ang="0">
                  <a:pos x="474" y="651"/>
                </a:cxn>
                <a:cxn ang="0">
                  <a:pos x="812" y="175"/>
                </a:cxn>
                <a:cxn ang="0">
                  <a:pos x="233" y="557"/>
                </a:cxn>
                <a:cxn ang="0">
                  <a:pos x="84" y="960"/>
                </a:cxn>
                <a:cxn ang="0">
                  <a:pos x="125" y="777"/>
                </a:cxn>
                <a:cxn ang="0">
                  <a:pos x="80" y="960"/>
                </a:cxn>
                <a:cxn ang="0">
                  <a:pos x="44" y="972"/>
                </a:cxn>
                <a:cxn ang="0">
                  <a:pos x="25" y="1224"/>
                </a:cxn>
                <a:cxn ang="0">
                  <a:pos x="43" y="1158"/>
                </a:cxn>
                <a:cxn ang="0">
                  <a:pos x="41" y="1230"/>
                </a:cxn>
                <a:cxn ang="0">
                  <a:pos x="56" y="1194"/>
                </a:cxn>
                <a:cxn ang="0">
                  <a:pos x="70" y="1184"/>
                </a:cxn>
                <a:cxn ang="0">
                  <a:pos x="26" y="1151"/>
                </a:cxn>
                <a:cxn ang="0">
                  <a:pos x="130" y="993"/>
                </a:cxn>
                <a:cxn ang="0">
                  <a:pos x="176" y="1009"/>
                </a:cxn>
                <a:cxn ang="0">
                  <a:pos x="264" y="992"/>
                </a:cxn>
                <a:cxn ang="0">
                  <a:pos x="604" y="448"/>
                </a:cxn>
                <a:cxn ang="0">
                  <a:pos x="575" y="403"/>
                </a:cxn>
                <a:cxn ang="0">
                  <a:pos x="534" y="355"/>
                </a:cxn>
                <a:cxn ang="0">
                  <a:pos x="404" y="324"/>
                </a:cxn>
                <a:cxn ang="0">
                  <a:pos x="316" y="367"/>
                </a:cxn>
                <a:cxn ang="0">
                  <a:pos x="302" y="401"/>
                </a:cxn>
                <a:cxn ang="0">
                  <a:pos x="289" y="429"/>
                </a:cxn>
                <a:cxn ang="0">
                  <a:pos x="289" y="460"/>
                </a:cxn>
                <a:cxn ang="0">
                  <a:pos x="294" y="525"/>
                </a:cxn>
                <a:cxn ang="0">
                  <a:pos x="445" y="653"/>
                </a:cxn>
                <a:cxn ang="0">
                  <a:pos x="462" y="648"/>
                </a:cxn>
                <a:cxn ang="0">
                  <a:pos x="262" y="503"/>
                </a:cxn>
                <a:cxn ang="0">
                  <a:pos x="310" y="457"/>
                </a:cxn>
                <a:cxn ang="0">
                  <a:pos x="469" y="528"/>
                </a:cxn>
                <a:cxn ang="0">
                  <a:pos x="450" y="448"/>
                </a:cxn>
                <a:cxn ang="0">
                  <a:pos x="542" y="458"/>
                </a:cxn>
                <a:cxn ang="0">
                  <a:pos x="380" y="320"/>
                </a:cxn>
                <a:cxn ang="0">
                  <a:pos x="543" y="419"/>
                </a:cxn>
                <a:cxn ang="0">
                  <a:pos x="524" y="546"/>
                </a:cxn>
                <a:cxn ang="0">
                  <a:pos x="317" y="488"/>
                </a:cxn>
                <a:cxn ang="0">
                  <a:pos x="468" y="539"/>
                </a:cxn>
                <a:cxn ang="0">
                  <a:pos x="560" y="423"/>
                </a:cxn>
                <a:cxn ang="0">
                  <a:pos x="524" y="572"/>
                </a:cxn>
                <a:cxn ang="0">
                  <a:pos x="605" y="421"/>
                </a:cxn>
                <a:cxn ang="0">
                  <a:pos x="751" y="313"/>
                </a:cxn>
                <a:cxn ang="0">
                  <a:pos x="790" y="245"/>
                </a:cxn>
                <a:cxn ang="0">
                  <a:pos x="789" y="218"/>
                </a:cxn>
                <a:cxn ang="0">
                  <a:pos x="485" y="43"/>
                </a:cxn>
                <a:cxn ang="0">
                  <a:pos x="540" y="52"/>
                </a:cxn>
                <a:cxn ang="0">
                  <a:pos x="605" y="66"/>
                </a:cxn>
                <a:cxn ang="0">
                  <a:pos x="781" y="218"/>
                </a:cxn>
                <a:cxn ang="0">
                  <a:pos x="693" y="86"/>
                </a:cxn>
                <a:cxn ang="0">
                  <a:pos x="578" y="26"/>
                </a:cxn>
              </a:cxnLst>
              <a:rect l="0" t="0" r="r" b="b"/>
              <a:pathLst>
                <a:path w="849" h="1268">
                  <a:moveTo>
                    <a:pt x="488" y="22"/>
                  </a:moveTo>
                  <a:cubicBezTo>
                    <a:pt x="485" y="22"/>
                    <a:pt x="458" y="23"/>
                    <a:pt x="460" y="31"/>
                  </a:cubicBezTo>
                  <a:cubicBezTo>
                    <a:pt x="443" y="32"/>
                    <a:pt x="427" y="39"/>
                    <a:pt x="413" y="48"/>
                  </a:cubicBezTo>
                  <a:cubicBezTo>
                    <a:pt x="412" y="49"/>
                    <a:pt x="400" y="60"/>
                    <a:pt x="410" y="60"/>
                  </a:cubicBezTo>
                  <a:cubicBezTo>
                    <a:pt x="415" y="60"/>
                    <a:pt x="426" y="50"/>
                    <a:pt x="430" y="48"/>
                  </a:cubicBezTo>
                  <a:cubicBezTo>
                    <a:pt x="428" y="50"/>
                    <a:pt x="428" y="52"/>
                    <a:pt x="429" y="54"/>
                  </a:cubicBezTo>
                  <a:cubicBezTo>
                    <a:pt x="424" y="56"/>
                    <a:pt x="419" y="59"/>
                    <a:pt x="415" y="63"/>
                  </a:cubicBezTo>
                  <a:cubicBezTo>
                    <a:pt x="413" y="69"/>
                    <a:pt x="415" y="71"/>
                    <a:pt x="421" y="69"/>
                  </a:cubicBezTo>
                  <a:cubicBezTo>
                    <a:pt x="430" y="60"/>
                    <a:pt x="443" y="56"/>
                    <a:pt x="455" y="54"/>
                  </a:cubicBezTo>
                  <a:cubicBezTo>
                    <a:pt x="438" y="75"/>
                    <a:pt x="460" y="60"/>
                    <a:pt x="467" y="52"/>
                  </a:cubicBezTo>
                  <a:cubicBezTo>
                    <a:pt x="467" y="52"/>
                    <a:pt x="468" y="52"/>
                    <a:pt x="468" y="52"/>
                  </a:cubicBezTo>
                  <a:cubicBezTo>
                    <a:pt x="471" y="54"/>
                    <a:pt x="482" y="57"/>
                    <a:pt x="483" y="51"/>
                  </a:cubicBezTo>
                  <a:cubicBezTo>
                    <a:pt x="489" y="51"/>
                    <a:pt x="495" y="50"/>
                    <a:pt x="501" y="50"/>
                  </a:cubicBezTo>
                  <a:cubicBezTo>
                    <a:pt x="484" y="58"/>
                    <a:pt x="468" y="69"/>
                    <a:pt x="451" y="78"/>
                  </a:cubicBezTo>
                  <a:cubicBezTo>
                    <a:pt x="428" y="90"/>
                    <a:pt x="452" y="88"/>
                    <a:pt x="464" y="81"/>
                  </a:cubicBezTo>
                  <a:cubicBezTo>
                    <a:pt x="505" y="68"/>
                    <a:pt x="555" y="86"/>
                    <a:pt x="593" y="101"/>
                  </a:cubicBezTo>
                  <a:cubicBezTo>
                    <a:pt x="608" y="108"/>
                    <a:pt x="609" y="99"/>
                    <a:pt x="596" y="94"/>
                  </a:cubicBezTo>
                  <a:cubicBezTo>
                    <a:pt x="576" y="85"/>
                    <a:pt x="554" y="78"/>
                    <a:pt x="532" y="74"/>
                  </a:cubicBezTo>
                  <a:cubicBezTo>
                    <a:pt x="580" y="79"/>
                    <a:pt x="628" y="79"/>
                    <a:pt x="676" y="92"/>
                  </a:cubicBezTo>
                  <a:cubicBezTo>
                    <a:pt x="681" y="96"/>
                    <a:pt x="687" y="100"/>
                    <a:pt x="692" y="104"/>
                  </a:cubicBezTo>
                  <a:cubicBezTo>
                    <a:pt x="692" y="104"/>
                    <a:pt x="692" y="104"/>
                    <a:pt x="692" y="104"/>
                  </a:cubicBezTo>
                  <a:cubicBezTo>
                    <a:pt x="680" y="101"/>
                    <a:pt x="628" y="85"/>
                    <a:pt x="618" y="95"/>
                  </a:cubicBezTo>
                  <a:cubicBezTo>
                    <a:pt x="610" y="104"/>
                    <a:pt x="634" y="103"/>
                    <a:pt x="632" y="103"/>
                  </a:cubicBezTo>
                  <a:cubicBezTo>
                    <a:pt x="651" y="103"/>
                    <a:pt x="670" y="107"/>
                    <a:pt x="689" y="112"/>
                  </a:cubicBezTo>
                  <a:cubicBezTo>
                    <a:pt x="678" y="119"/>
                    <a:pt x="690" y="124"/>
                    <a:pt x="697" y="114"/>
                  </a:cubicBezTo>
                  <a:cubicBezTo>
                    <a:pt x="701" y="116"/>
                    <a:pt x="705" y="117"/>
                    <a:pt x="709" y="119"/>
                  </a:cubicBezTo>
                  <a:cubicBezTo>
                    <a:pt x="728" y="137"/>
                    <a:pt x="745" y="158"/>
                    <a:pt x="757" y="181"/>
                  </a:cubicBezTo>
                  <a:cubicBezTo>
                    <a:pt x="760" y="186"/>
                    <a:pt x="779" y="233"/>
                    <a:pt x="782" y="222"/>
                  </a:cubicBezTo>
                  <a:cubicBezTo>
                    <a:pt x="782" y="223"/>
                    <a:pt x="782" y="224"/>
                    <a:pt x="782" y="225"/>
                  </a:cubicBezTo>
                  <a:cubicBezTo>
                    <a:pt x="780" y="227"/>
                    <a:pt x="769" y="238"/>
                    <a:pt x="777" y="241"/>
                  </a:cubicBezTo>
                  <a:cubicBezTo>
                    <a:pt x="748" y="283"/>
                    <a:pt x="712" y="324"/>
                    <a:pt x="675" y="359"/>
                  </a:cubicBezTo>
                  <a:cubicBezTo>
                    <a:pt x="678" y="354"/>
                    <a:pt x="702" y="326"/>
                    <a:pt x="698" y="322"/>
                  </a:cubicBezTo>
                  <a:cubicBezTo>
                    <a:pt x="691" y="314"/>
                    <a:pt x="672" y="349"/>
                    <a:pt x="669" y="353"/>
                  </a:cubicBezTo>
                  <a:cubicBezTo>
                    <a:pt x="659" y="371"/>
                    <a:pt x="630" y="418"/>
                    <a:pt x="664" y="382"/>
                  </a:cubicBezTo>
                  <a:cubicBezTo>
                    <a:pt x="670" y="386"/>
                    <a:pt x="687" y="360"/>
                    <a:pt x="690" y="356"/>
                  </a:cubicBezTo>
                  <a:cubicBezTo>
                    <a:pt x="694" y="353"/>
                    <a:pt x="698" y="349"/>
                    <a:pt x="702" y="346"/>
                  </a:cubicBezTo>
                  <a:cubicBezTo>
                    <a:pt x="689" y="361"/>
                    <a:pt x="677" y="377"/>
                    <a:pt x="666" y="392"/>
                  </a:cubicBezTo>
                  <a:cubicBezTo>
                    <a:pt x="664" y="395"/>
                    <a:pt x="637" y="433"/>
                    <a:pt x="650" y="427"/>
                  </a:cubicBezTo>
                  <a:cubicBezTo>
                    <a:pt x="645" y="433"/>
                    <a:pt x="641" y="439"/>
                    <a:pt x="637" y="444"/>
                  </a:cubicBezTo>
                  <a:cubicBezTo>
                    <a:pt x="632" y="430"/>
                    <a:pt x="618" y="419"/>
                    <a:pt x="605" y="411"/>
                  </a:cubicBezTo>
                  <a:cubicBezTo>
                    <a:pt x="588" y="400"/>
                    <a:pt x="574" y="381"/>
                    <a:pt x="559" y="366"/>
                  </a:cubicBezTo>
                  <a:cubicBezTo>
                    <a:pt x="531" y="337"/>
                    <a:pt x="490" y="322"/>
                    <a:pt x="451" y="317"/>
                  </a:cubicBezTo>
                  <a:cubicBezTo>
                    <a:pt x="442" y="315"/>
                    <a:pt x="433" y="314"/>
                    <a:pt x="424" y="314"/>
                  </a:cubicBezTo>
                  <a:cubicBezTo>
                    <a:pt x="397" y="302"/>
                    <a:pt x="355" y="307"/>
                    <a:pt x="328" y="318"/>
                  </a:cubicBezTo>
                  <a:cubicBezTo>
                    <a:pt x="325" y="314"/>
                    <a:pt x="321" y="318"/>
                    <a:pt x="320" y="321"/>
                  </a:cubicBezTo>
                  <a:cubicBezTo>
                    <a:pt x="313" y="325"/>
                    <a:pt x="291" y="349"/>
                    <a:pt x="312" y="342"/>
                  </a:cubicBezTo>
                  <a:cubicBezTo>
                    <a:pt x="307" y="356"/>
                    <a:pt x="302" y="370"/>
                    <a:pt x="297" y="384"/>
                  </a:cubicBezTo>
                  <a:cubicBezTo>
                    <a:pt x="294" y="386"/>
                    <a:pt x="288" y="390"/>
                    <a:pt x="287" y="394"/>
                  </a:cubicBezTo>
                  <a:cubicBezTo>
                    <a:pt x="280" y="395"/>
                    <a:pt x="278" y="424"/>
                    <a:pt x="277" y="430"/>
                  </a:cubicBezTo>
                  <a:cubicBezTo>
                    <a:pt x="274" y="435"/>
                    <a:pt x="271" y="440"/>
                    <a:pt x="269" y="446"/>
                  </a:cubicBezTo>
                  <a:cubicBezTo>
                    <a:pt x="267" y="446"/>
                    <a:pt x="251" y="456"/>
                    <a:pt x="264" y="456"/>
                  </a:cubicBezTo>
                  <a:cubicBezTo>
                    <a:pt x="261" y="464"/>
                    <a:pt x="258" y="471"/>
                    <a:pt x="255" y="478"/>
                  </a:cubicBezTo>
                  <a:cubicBezTo>
                    <a:pt x="248" y="484"/>
                    <a:pt x="245" y="491"/>
                    <a:pt x="249" y="500"/>
                  </a:cubicBezTo>
                  <a:cubicBezTo>
                    <a:pt x="248" y="503"/>
                    <a:pt x="245" y="512"/>
                    <a:pt x="247" y="516"/>
                  </a:cubicBezTo>
                  <a:cubicBezTo>
                    <a:pt x="209" y="543"/>
                    <a:pt x="280" y="536"/>
                    <a:pt x="294" y="533"/>
                  </a:cubicBezTo>
                  <a:cubicBezTo>
                    <a:pt x="323" y="543"/>
                    <a:pt x="354" y="545"/>
                    <a:pt x="384" y="555"/>
                  </a:cubicBezTo>
                  <a:cubicBezTo>
                    <a:pt x="400" y="565"/>
                    <a:pt x="415" y="578"/>
                    <a:pt x="425" y="594"/>
                  </a:cubicBezTo>
                  <a:cubicBezTo>
                    <a:pt x="431" y="597"/>
                    <a:pt x="433" y="595"/>
                    <a:pt x="432" y="589"/>
                  </a:cubicBezTo>
                  <a:cubicBezTo>
                    <a:pt x="428" y="582"/>
                    <a:pt x="422" y="576"/>
                    <a:pt x="416" y="570"/>
                  </a:cubicBezTo>
                  <a:cubicBezTo>
                    <a:pt x="437" y="584"/>
                    <a:pt x="448" y="603"/>
                    <a:pt x="456" y="626"/>
                  </a:cubicBezTo>
                  <a:cubicBezTo>
                    <a:pt x="456" y="627"/>
                    <a:pt x="456" y="628"/>
                    <a:pt x="455" y="628"/>
                  </a:cubicBezTo>
                  <a:cubicBezTo>
                    <a:pt x="452" y="632"/>
                    <a:pt x="448" y="636"/>
                    <a:pt x="445" y="640"/>
                  </a:cubicBezTo>
                  <a:cubicBezTo>
                    <a:pt x="444" y="637"/>
                    <a:pt x="433" y="592"/>
                    <a:pt x="428" y="606"/>
                  </a:cubicBezTo>
                  <a:cubicBezTo>
                    <a:pt x="426" y="611"/>
                    <a:pt x="435" y="627"/>
                    <a:pt x="436" y="633"/>
                  </a:cubicBezTo>
                  <a:cubicBezTo>
                    <a:pt x="438" y="644"/>
                    <a:pt x="437" y="656"/>
                    <a:pt x="435" y="668"/>
                  </a:cubicBezTo>
                  <a:cubicBezTo>
                    <a:pt x="416" y="692"/>
                    <a:pt x="392" y="712"/>
                    <a:pt x="372" y="736"/>
                  </a:cubicBezTo>
                  <a:cubicBezTo>
                    <a:pt x="371" y="740"/>
                    <a:pt x="372" y="742"/>
                    <a:pt x="375" y="742"/>
                  </a:cubicBezTo>
                  <a:cubicBezTo>
                    <a:pt x="380" y="742"/>
                    <a:pt x="388" y="730"/>
                    <a:pt x="391" y="727"/>
                  </a:cubicBezTo>
                  <a:cubicBezTo>
                    <a:pt x="404" y="714"/>
                    <a:pt x="417" y="701"/>
                    <a:pt x="430" y="686"/>
                  </a:cubicBezTo>
                  <a:cubicBezTo>
                    <a:pt x="429" y="689"/>
                    <a:pt x="428" y="691"/>
                    <a:pt x="427" y="694"/>
                  </a:cubicBezTo>
                  <a:cubicBezTo>
                    <a:pt x="423" y="700"/>
                    <a:pt x="400" y="721"/>
                    <a:pt x="401" y="728"/>
                  </a:cubicBezTo>
                  <a:cubicBezTo>
                    <a:pt x="400" y="729"/>
                    <a:pt x="399" y="731"/>
                    <a:pt x="398" y="732"/>
                  </a:cubicBezTo>
                  <a:cubicBezTo>
                    <a:pt x="396" y="733"/>
                    <a:pt x="396" y="734"/>
                    <a:pt x="395" y="735"/>
                  </a:cubicBezTo>
                  <a:cubicBezTo>
                    <a:pt x="354" y="789"/>
                    <a:pt x="315" y="845"/>
                    <a:pt x="277" y="900"/>
                  </a:cubicBezTo>
                  <a:cubicBezTo>
                    <a:pt x="267" y="915"/>
                    <a:pt x="274" y="919"/>
                    <a:pt x="284" y="905"/>
                  </a:cubicBezTo>
                  <a:cubicBezTo>
                    <a:pt x="292" y="892"/>
                    <a:pt x="301" y="879"/>
                    <a:pt x="310" y="866"/>
                  </a:cubicBezTo>
                  <a:cubicBezTo>
                    <a:pt x="331" y="836"/>
                    <a:pt x="353" y="805"/>
                    <a:pt x="375" y="775"/>
                  </a:cubicBezTo>
                  <a:cubicBezTo>
                    <a:pt x="363" y="798"/>
                    <a:pt x="220" y="1010"/>
                    <a:pt x="236" y="1019"/>
                  </a:cubicBezTo>
                  <a:cubicBezTo>
                    <a:pt x="231" y="1027"/>
                    <a:pt x="227" y="1035"/>
                    <a:pt x="224" y="1043"/>
                  </a:cubicBezTo>
                  <a:cubicBezTo>
                    <a:pt x="223" y="1040"/>
                    <a:pt x="221" y="1038"/>
                    <a:pt x="219" y="1035"/>
                  </a:cubicBezTo>
                  <a:cubicBezTo>
                    <a:pt x="214" y="1003"/>
                    <a:pt x="176" y="983"/>
                    <a:pt x="138" y="972"/>
                  </a:cubicBezTo>
                  <a:cubicBezTo>
                    <a:pt x="125" y="967"/>
                    <a:pt x="113" y="966"/>
                    <a:pt x="100" y="963"/>
                  </a:cubicBezTo>
                  <a:cubicBezTo>
                    <a:pt x="109" y="959"/>
                    <a:pt x="91" y="950"/>
                    <a:pt x="89" y="949"/>
                  </a:cubicBezTo>
                  <a:cubicBezTo>
                    <a:pt x="103" y="903"/>
                    <a:pt x="120" y="858"/>
                    <a:pt x="137" y="813"/>
                  </a:cubicBezTo>
                  <a:cubicBezTo>
                    <a:pt x="147" y="789"/>
                    <a:pt x="156" y="765"/>
                    <a:pt x="165" y="741"/>
                  </a:cubicBezTo>
                  <a:cubicBezTo>
                    <a:pt x="167" y="737"/>
                    <a:pt x="186" y="696"/>
                    <a:pt x="174" y="700"/>
                  </a:cubicBezTo>
                  <a:cubicBezTo>
                    <a:pt x="191" y="666"/>
                    <a:pt x="207" y="631"/>
                    <a:pt x="225" y="598"/>
                  </a:cubicBezTo>
                  <a:cubicBezTo>
                    <a:pt x="235" y="580"/>
                    <a:pt x="251" y="519"/>
                    <a:pt x="218" y="561"/>
                  </a:cubicBezTo>
                  <a:cubicBezTo>
                    <a:pt x="201" y="583"/>
                    <a:pt x="191" y="612"/>
                    <a:pt x="182" y="638"/>
                  </a:cubicBezTo>
                  <a:cubicBezTo>
                    <a:pt x="169" y="673"/>
                    <a:pt x="148" y="706"/>
                    <a:pt x="133" y="740"/>
                  </a:cubicBezTo>
                  <a:cubicBezTo>
                    <a:pt x="124" y="740"/>
                    <a:pt x="110" y="776"/>
                    <a:pt x="107" y="784"/>
                  </a:cubicBezTo>
                  <a:cubicBezTo>
                    <a:pt x="95" y="806"/>
                    <a:pt x="86" y="829"/>
                    <a:pt x="75" y="852"/>
                  </a:cubicBezTo>
                  <a:cubicBezTo>
                    <a:pt x="65" y="874"/>
                    <a:pt x="55" y="897"/>
                    <a:pt x="47" y="920"/>
                  </a:cubicBezTo>
                  <a:cubicBezTo>
                    <a:pt x="47" y="922"/>
                    <a:pt x="35" y="952"/>
                    <a:pt x="46" y="947"/>
                  </a:cubicBezTo>
                  <a:cubicBezTo>
                    <a:pt x="50" y="948"/>
                    <a:pt x="53" y="949"/>
                    <a:pt x="57" y="948"/>
                  </a:cubicBezTo>
                  <a:cubicBezTo>
                    <a:pt x="56" y="949"/>
                    <a:pt x="55" y="950"/>
                    <a:pt x="53" y="951"/>
                  </a:cubicBezTo>
                  <a:cubicBezTo>
                    <a:pt x="49" y="939"/>
                    <a:pt x="35" y="974"/>
                    <a:pt x="35" y="977"/>
                  </a:cubicBezTo>
                  <a:cubicBezTo>
                    <a:pt x="30" y="978"/>
                    <a:pt x="29" y="981"/>
                    <a:pt x="30" y="986"/>
                  </a:cubicBezTo>
                  <a:cubicBezTo>
                    <a:pt x="28" y="988"/>
                    <a:pt x="28" y="991"/>
                    <a:pt x="31" y="992"/>
                  </a:cubicBezTo>
                  <a:cubicBezTo>
                    <a:pt x="31" y="993"/>
                    <a:pt x="31" y="995"/>
                    <a:pt x="30" y="996"/>
                  </a:cubicBezTo>
                  <a:cubicBezTo>
                    <a:pt x="20" y="992"/>
                    <a:pt x="17" y="1046"/>
                    <a:pt x="17" y="1052"/>
                  </a:cubicBezTo>
                  <a:cubicBezTo>
                    <a:pt x="11" y="1076"/>
                    <a:pt x="12" y="1103"/>
                    <a:pt x="13" y="1127"/>
                  </a:cubicBezTo>
                  <a:cubicBezTo>
                    <a:pt x="14" y="1139"/>
                    <a:pt x="12" y="1228"/>
                    <a:pt x="20" y="1230"/>
                  </a:cubicBezTo>
                  <a:cubicBezTo>
                    <a:pt x="11" y="1241"/>
                    <a:pt x="0" y="1268"/>
                    <a:pt x="23" y="1253"/>
                  </a:cubicBezTo>
                  <a:cubicBezTo>
                    <a:pt x="49" y="1236"/>
                    <a:pt x="72" y="1216"/>
                    <a:pt x="94" y="1195"/>
                  </a:cubicBezTo>
                  <a:cubicBezTo>
                    <a:pt x="111" y="1178"/>
                    <a:pt x="128" y="1160"/>
                    <a:pt x="146" y="1145"/>
                  </a:cubicBezTo>
                  <a:cubicBezTo>
                    <a:pt x="161" y="1135"/>
                    <a:pt x="201" y="1111"/>
                    <a:pt x="206" y="1094"/>
                  </a:cubicBezTo>
                  <a:cubicBezTo>
                    <a:pt x="209" y="1093"/>
                    <a:pt x="216" y="1091"/>
                    <a:pt x="214" y="1086"/>
                  </a:cubicBezTo>
                  <a:cubicBezTo>
                    <a:pt x="217" y="1088"/>
                    <a:pt x="219" y="1084"/>
                    <a:pt x="220" y="1081"/>
                  </a:cubicBezTo>
                  <a:cubicBezTo>
                    <a:pt x="224" y="1079"/>
                    <a:pt x="228" y="1076"/>
                    <a:pt x="230" y="1073"/>
                  </a:cubicBezTo>
                  <a:cubicBezTo>
                    <a:pt x="236" y="1071"/>
                    <a:pt x="235" y="1054"/>
                    <a:pt x="234" y="1049"/>
                  </a:cubicBezTo>
                  <a:cubicBezTo>
                    <a:pt x="242" y="1036"/>
                    <a:pt x="322" y="930"/>
                    <a:pt x="316" y="927"/>
                  </a:cubicBezTo>
                  <a:cubicBezTo>
                    <a:pt x="311" y="923"/>
                    <a:pt x="290" y="958"/>
                    <a:pt x="286" y="963"/>
                  </a:cubicBezTo>
                  <a:cubicBezTo>
                    <a:pt x="288" y="959"/>
                    <a:pt x="289" y="955"/>
                    <a:pt x="291" y="951"/>
                  </a:cubicBezTo>
                  <a:cubicBezTo>
                    <a:pt x="314" y="917"/>
                    <a:pt x="335" y="880"/>
                    <a:pt x="357" y="845"/>
                  </a:cubicBezTo>
                  <a:cubicBezTo>
                    <a:pt x="370" y="826"/>
                    <a:pt x="382" y="807"/>
                    <a:pt x="394" y="788"/>
                  </a:cubicBezTo>
                  <a:cubicBezTo>
                    <a:pt x="401" y="778"/>
                    <a:pt x="408" y="767"/>
                    <a:pt x="415" y="757"/>
                  </a:cubicBezTo>
                  <a:cubicBezTo>
                    <a:pt x="415" y="756"/>
                    <a:pt x="437" y="722"/>
                    <a:pt x="424" y="729"/>
                  </a:cubicBezTo>
                  <a:cubicBezTo>
                    <a:pt x="426" y="725"/>
                    <a:pt x="428" y="721"/>
                    <a:pt x="430" y="717"/>
                  </a:cubicBezTo>
                  <a:cubicBezTo>
                    <a:pt x="444" y="697"/>
                    <a:pt x="470" y="676"/>
                    <a:pt x="474" y="651"/>
                  </a:cubicBezTo>
                  <a:cubicBezTo>
                    <a:pt x="477" y="646"/>
                    <a:pt x="481" y="641"/>
                    <a:pt x="484" y="636"/>
                  </a:cubicBezTo>
                  <a:cubicBezTo>
                    <a:pt x="489" y="645"/>
                    <a:pt x="511" y="615"/>
                    <a:pt x="514" y="611"/>
                  </a:cubicBezTo>
                  <a:cubicBezTo>
                    <a:pt x="530" y="594"/>
                    <a:pt x="547" y="578"/>
                    <a:pt x="565" y="561"/>
                  </a:cubicBezTo>
                  <a:cubicBezTo>
                    <a:pt x="580" y="546"/>
                    <a:pt x="594" y="529"/>
                    <a:pt x="603" y="510"/>
                  </a:cubicBezTo>
                  <a:cubicBezTo>
                    <a:pt x="611" y="499"/>
                    <a:pt x="646" y="463"/>
                    <a:pt x="643" y="449"/>
                  </a:cubicBezTo>
                  <a:cubicBezTo>
                    <a:pt x="675" y="406"/>
                    <a:pt x="711" y="367"/>
                    <a:pt x="748" y="328"/>
                  </a:cubicBezTo>
                  <a:cubicBezTo>
                    <a:pt x="766" y="309"/>
                    <a:pt x="778" y="285"/>
                    <a:pt x="796" y="267"/>
                  </a:cubicBezTo>
                  <a:cubicBezTo>
                    <a:pt x="802" y="261"/>
                    <a:pt x="842" y="204"/>
                    <a:pt x="815" y="221"/>
                  </a:cubicBezTo>
                  <a:cubicBezTo>
                    <a:pt x="828" y="208"/>
                    <a:pt x="781" y="151"/>
                    <a:pt x="774" y="140"/>
                  </a:cubicBezTo>
                  <a:cubicBezTo>
                    <a:pt x="788" y="150"/>
                    <a:pt x="801" y="162"/>
                    <a:pt x="812" y="175"/>
                  </a:cubicBezTo>
                  <a:cubicBezTo>
                    <a:pt x="817" y="180"/>
                    <a:pt x="832" y="209"/>
                    <a:pt x="838" y="209"/>
                  </a:cubicBezTo>
                  <a:cubicBezTo>
                    <a:pt x="849" y="209"/>
                    <a:pt x="803" y="142"/>
                    <a:pt x="797" y="134"/>
                  </a:cubicBezTo>
                  <a:cubicBezTo>
                    <a:pt x="777" y="110"/>
                    <a:pt x="752" y="90"/>
                    <a:pt x="725" y="75"/>
                  </a:cubicBezTo>
                  <a:cubicBezTo>
                    <a:pt x="694" y="59"/>
                    <a:pt x="659" y="39"/>
                    <a:pt x="626" y="31"/>
                  </a:cubicBezTo>
                  <a:cubicBezTo>
                    <a:pt x="586" y="17"/>
                    <a:pt x="529" y="0"/>
                    <a:pt x="488" y="22"/>
                  </a:cubicBezTo>
                  <a:close/>
                  <a:moveTo>
                    <a:pt x="233" y="557"/>
                  </a:moveTo>
                  <a:cubicBezTo>
                    <a:pt x="231" y="575"/>
                    <a:pt x="220" y="591"/>
                    <a:pt x="212" y="607"/>
                  </a:cubicBezTo>
                  <a:cubicBezTo>
                    <a:pt x="210" y="607"/>
                    <a:pt x="208" y="607"/>
                    <a:pt x="207" y="608"/>
                  </a:cubicBezTo>
                  <a:cubicBezTo>
                    <a:pt x="209" y="604"/>
                    <a:pt x="210" y="600"/>
                    <a:pt x="206" y="598"/>
                  </a:cubicBezTo>
                  <a:cubicBezTo>
                    <a:pt x="214" y="581"/>
                    <a:pt x="223" y="565"/>
                    <a:pt x="233" y="557"/>
                  </a:cubicBezTo>
                  <a:close/>
                  <a:moveTo>
                    <a:pt x="206" y="1022"/>
                  </a:moveTo>
                  <a:cubicBezTo>
                    <a:pt x="205" y="1022"/>
                    <a:pt x="205" y="1022"/>
                    <a:pt x="204" y="1022"/>
                  </a:cubicBezTo>
                  <a:cubicBezTo>
                    <a:pt x="201" y="1019"/>
                    <a:pt x="197" y="1015"/>
                    <a:pt x="192" y="1015"/>
                  </a:cubicBezTo>
                  <a:cubicBezTo>
                    <a:pt x="189" y="1010"/>
                    <a:pt x="186" y="1006"/>
                    <a:pt x="182" y="1003"/>
                  </a:cubicBezTo>
                  <a:cubicBezTo>
                    <a:pt x="182" y="1001"/>
                    <a:pt x="181" y="1000"/>
                    <a:pt x="180" y="999"/>
                  </a:cubicBezTo>
                  <a:cubicBezTo>
                    <a:pt x="176" y="997"/>
                    <a:pt x="176" y="997"/>
                    <a:pt x="176" y="997"/>
                  </a:cubicBezTo>
                  <a:cubicBezTo>
                    <a:pt x="176" y="996"/>
                    <a:pt x="175" y="995"/>
                    <a:pt x="174" y="995"/>
                  </a:cubicBezTo>
                  <a:cubicBezTo>
                    <a:pt x="188" y="1002"/>
                    <a:pt x="199" y="1011"/>
                    <a:pt x="206" y="1022"/>
                  </a:cubicBezTo>
                  <a:close/>
                  <a:moveTo>
                    <a:pt x="95" y="962"/>
                  </a:moveTo>
                  <a:cubicBezTo>
                    <a:pt x="91" y="961"/>
                    <a:pt x="87" y="961"/>
                    <a:pt x="84" y="960"/>
                  </a:cubicBezTo>
                  <a:cubicBezTo>
                    <a:pt x="85" y="959"/>
                    <a:pt x="86" y="958"/>
                    <a:pt x="86" y="957"/>
                  </a:cubicBezTo>
                  <a:cubicBezTo>
                    <a:pt x="89" y="958"/>
                    <a:pt x="92" y="960"/>
                    <a:pt x="95" y="962"/>
                  </a:cubicBezTo>
                  <a:close/>
                  <a:moveTo>
                    <a:pt x="167" y="715"/>
                  </a:moveTo>
                  <a:cubicBezTo>
                    <a:pt x="159" y="735"/>
                    <a:pt x="152" y="755"/>
                    <a:pt x="144" y="774"/>
                  </a:cubicBezTo>
                  <a:cubicBezTo>
                    <a:pt x="137" y="791"/>
                    <a:pt x="130" y="809"/>
                    <a:pt x="124" y="827"/>
                  </a:cubicBezTo>
                  <a:cubicBezTo>
                    <a:pt x="136" y="789"/>
                    <a:pt x="149" y="751"/>
                    <a:pt x="167" y="715"/>
                  </a:cubicBezTo>
                  <a:close/>
                  <a:moveTo>
                    <a:pt x="125" y="777"/>
                  </a:moveTo>
                  <a:cubicBezTo>
                    <a:pt x="120" y="790"/>
                    <a:pt x="115" y="803"/>
                    <a:pt x="110" y="815"/>
                  </a:cubicBezTo>
                  <a:cubicBezTo>
                    <a:pt x="110" y="814"/>
                    <a:pt x="109" y="813"/>
                    <a:pt x="109" y="812"/>
                  </a:cubicBezTo>
                  <a:cubicBezTo>
                    <a:pt x="114" y="800"/>
                    <a:pt x="119" y="788"/>
                    <a:pt x="125" y="777"/>
                  </a:cubicBezTo>
                  <a:close/>
                  <a:moveTo>
                    <a:pt x="112" y="837"/>
                  </a:moveTo>
                  <a:cubicBezTo>
                    <a:pt x="101" y="873"/>
                    <a:pt x="90" y="909"/>
                    <a:pt x="74" y="944"/>
                  </a:cubicBezTo>
                  <a:cubicBezTo>
                    <a:pt x="74" y="943"/>
                    <a:pt x="74" y="943"/>
                    <a:pt x="73" y="943"/>
                  </a:cubicBezTo>
                  <a:cubicBezTo>
                    <a:pt x="76" y="934"/>
                    <a:pt x="79" y="925"/>
                    <a:pt x="83" y="915"/>
                  </a:cubicBezTo>
                  <a:cubicBezTo>
                    <a:pt x="89" y="915"/>
                    <a:pt x="108" y="846"/>
                    <a:pt x="112" y="837"/>
                  </a:cubicBezTo>
                  <a:close/>
                  <a:moveTo>
                    <a:pt x="80" y="960"/>
                  </a:moveTo>
                  <a:cubicBezTo>
                    <a:pt x="78" y="960"/>
                    <a:pt x="77" y="960"/>
                    <a:pt x="75" y="960"/>
                  </a:cubicBezTo>
                  <a:cubicBezTo>
                    <a:pt x="76" y="958"/>
                    <a:pt x="78" y="956"/>
                    <a:pt x="79" y="953"/>
                  </a:cubicBezTo>
                  <a:cubicBezTo>
                    <a:pt x="79" y="953"/>
                    <a:pt x="79" y="953"/>
                    <a:pt x="79" y="953"/>
                  </a:cubicBezTo>
                  <a:cubicBezTo>
                    <a:pt x="78" y="956"/>
                    <a:pt x="78" y="958"/>
                    <a:pt x="80" y="960"/>
                  </a:cubicBezTo>
                  <a:close/>
                  <a:moveTo>
                    <a:pt x="95" y="845"/>
                  </a:moveTo>
                  <a:cubicBezTo>
                    <a:pt x="92" y="856"/>
                    <a:pt x="75" y="895"/>
                    <a:pt x="79" y="903"/>
                  </a:cubicBezTo>
                  <a:cubicBezTo>
                    <a:pt x="74" y="916"/>
                    <a:pt x="69" y="929"/>
                    <a:pt x="65" y="941"/>
                  </a:cubicBezTo>
                  <a:cubicBezTo>
                    <a:pt x="63" y="941"/>
                    <a:pt x="60" y="941"/>
                    <a:pt x="57" y="940"/>
                  </a:cubicBezTo>
                  <a:cubicBezTo>
                    <a:pt x="69" y="909"/>
                    <a:pt x="81" y="878"/>
                    <a:pt x="95" y="845"/>
                  </a:cubicBezTo>
                  <a:close/>
                  <a:moveTo>
                    <a:pt x="54" y="927"/>
                  </a:moveTo>
                  <a:cubicBezTo>
                    <a:pt x="57" y="917"/>
                    <a:pt x="60" y="907"/>
                    <a:pt x="64" y="896"/>
                  </a:cubicBezTo>
                  <a:cubicBezTo>
                    <a:pt x="65" y="897"/>
                    <a:pt x="65" y="897"/>
                    <a:pt x="65" y="897"/>
                  </a:cubicBezTo>
                  <a:cubicBezTo>
                    <a:pt x="61" y="907"/>
                    <a:pt x="57" y="917"/>
                    <a:pt x="54" y="927"/>
                  </a:cubicBezTo>
                  <a:close/>
                  <a:moveTo>
                    <a:pt x="44" y="972"/>
                  </a:moveTo>
                  <a:cubicBezTo>
                    <a:pt x="45" y="972"/>
                    <a:pt x="45" y="972"/>
                    <a:pt x="45" y="972"/>
                  </a:cubicBezTo>
                  <a:cubicBezTo>
                    <a:pt x="48" y="966"/>
                    <a:pt x="54" y="960"/>
                    <a:pt x="61" y="956"/>
                  </a:cubicBezTo>
                  <a:cubicBezTo>
                    <a:pt x="60" y="957"/>
                    <a:pt x="58" y="965"/>
                    <a:pt x="58" y="966"/>
                  </a:cubicBezTo>
                  <a:cubicBezTo>
                    <a:pt x="57" y="967"/>
                    <a:pt x="57" y="968"/>
                    <a:pt x="56" y="969"/>
                  </a:cubicBezTo>
                  <a:cubicBezTo>
                    <a:pt x="53" y="973"/>
                    <a:pt x="46" y="977"/>
                    <a:pt x="52" y="983"/>
                  </a:cubicBezTo>
                  <a:cubicBezTo>
                    <a:pt x="52" y="983"/>
                    <a:pt x="52" y="983"/>
                    <a:pt x="52" y="983"/>
                  </a:cubicBezTo>
                  <a:cubicBezTo>
                    <a:pt x="52" y="983"/>
                    <a:pt x="52" y="983"/>
                    <a:pt x="51" y="983"/>
                  </a:cubicBezTo>
                  <a:cubicBezTo>
                    <a:pt x="51" y="978"/>
                    <a:pt x="45" y="980"/>
                    <a:pt x="42" y="981"/>
                  </a:cubicBezTo>
                  <a:cubicBezTo>
                    <a:pt x="43" y="978"/>
                    <a:pt x="43" y="975"/>
                    <a:pt x="44" y="972"/>
                  </a:cubicBezTo>
                  <a:close/>
                  <a:moveTo>
                    <a:pt x="25" y="1224"/>
                  </a:moveTo>
                  <a:cubicBezTo>
                    <a:pt x="24" y="1216"/>
                    <a:pt x="24" y="1209"/>
                    <a:pt x="24" y="1201"/>
                  </a:cubicBezTo>
                  <a:cubicBezTo>
                    <a:pt x="27" y="1195"/>
                    <a:pt x="25" y="1181"/>
                    <a:pt x="25" y="1174"/>
                  </a:cubicBezTo>
                  <a:cubicBezTo>
                    <a:pt x="32" y="1176"/>
                    <a:pt x="32" y="1161"/>
                    <a:pt x="33" y="1158"/>
                  </a:cubicBezTo>
                  <a:cubicBezTo>
                    <a:pt x="35" y="1161"/>
                    <a:pt x="38" y="1164"/>
                    <a:pt x="41" y="1167"/>
                  </a:cubicBezTo>
                  <a:cubicBezTo>
                    <a:pt x="34" y="1174"/>
                    <a:pt x="34" y="1183"/>
                    <a:pt x="45" y="1182"/>
                  </a:cubicBezTo>
                  <a:cubicBezTo>
                    <a:pt x="45" y="1184"/>
                    <a:pt x="46" y="1186"/>
                    <a:pt x="46" y="1188"/>
                  </a:cubicBezTo>
                  <a:cubicBezTo>
                    <a:pt x="43" y="1192"/>
                    <a:pt x="27" y="1211"/>
                    <a:pt x="32" y="1215"/>
                  </a:cubicBezTo>
                  <a:cubicBezTo>
                    <a:pt x="30" y="1218"/>
                    <a:pt x="27" y="1221"/>
                    <a:pt x="25" y="1224"/>
                  </a:cubicBezTo>
                  <a:close/>
                  <a:moveTo>
                    <a:pt x="48" y="1162"/>
                  </a:moveTo>
                  <a:cubicBezTo>
                    <a:pt x="47" y="1161"/>
                    <a:pt x="45" y="1159"/>
                    <a:pt x="43" y="1158"/>
                  </a:cubicBezTo>
                  <a:cubicBezTo>
                    <a:pt x="47" y="1159"/>
                    <a:pt x="51" y="1160"/>
                    <a:pt x="55" y="1161"/>
                  </a:cubicBezTo>
                  <a:cubicBezTo>
                    <a:pt x="54" y="1161"/>
                    <a:pt x="53" y="1161"/>
                    <a:pt x="53" y="1162"/>
                  </a:cubicBezTo>
                  <a:cubicBezTo>
                    <a:pt x="52" y="1161"/>
                    <a:pt x="51" y="1161"/>
                    <a:pt x="51" y="1161"/>
                  </a:cubicBezTo>
                  <a:cubicBezTo>
                    <a:pt x="50" y="1161"/>
                    <a:pt x="49" y="1162"/>
                    <a:pt x="48" y="1162"/>
                  </a:cubicBezTo>
                  <a:close/>
                  <a:moveTo>
                    <a:pt x="49" y="1200"/>
                  </a:moveTo>
                  <a:cubicBezTo>
                    <a:pt x="48" y="1201"/>
                    <a:pt x="48" y="1201"/>
                    <a:pt x="47" y="1202"/>
                  </a:cubicBezTo>
                  <a:cubicBezTo>
                    <a:pt x="47" y="1202"/>
                    <a:pt x="47" y="1201"/>
                    <a:pt x="47" y="1201"/>
                  </a:cubicBezTo>
                  <a:cubicBezTo>
                    <a:pt x="47" y="1201"/>
                    <a:pt x="48" y="1200"/>
                    <a:pt x="48" y="1199"/>
                  </a:cubicBezTo>
                  <a:cubicBezTo>
                    <a:pt x="48" y="1200"/>
                    <a:pt x="49" y="1200"/>
                    <a:pt x="49" y="1200"/>
                  </a:cubicBezTo>
                  <a:close/>
                  <a:moveTo>
                    <a:pt x="41" y="1230"/>
                  </a:moveTo>
                  <a:cubicBezTo>
                    <a:pt x="41" y="1230"/>
                    <a:pt x="41" y="1230"/>
                    <a:pt x="41" y="1230"/>
                  </a:cubicBezTo>
                  <a:cubicBezTo>
                    <a:pt x="45" y="1225"/>
                    <a:pt x="50" y="1221"/>
                    <a:pt x="54" y="1216"/>
                  </a:cubicBezTo>
                  <a:cubicBezTo>
                    <a:pt x="54" y="1215"/>
                    <a:pt x="55" y="1215"/>
                    <a:pt x="55" y="1214"/>
                  </a:cubicBezTo>
                  <a:cubicBezTo>
                    <a:pt x="58" y="1214"/>
                    <a:pt x="59" y="1212"/>
                    <a:pt x="60" y="1210"/>
                  </a:cubicBezTo>
                  <a:cubicBezTo>
                    <a:pt x="62" y="1209"/>
                    <a:pt x="63" y="1207"/>
                    <a:pt x="65" y="1206"/>
                  </a:cubicBezTo>
                  <a:cubicBezTo>
                    <a:pt x="65" y="1207"/>
                    <a:pt x="66" y="1208"/>
                    <a:pt x="67" y="1208"/>
                  </a:cubicBezTo>
                  <a:cubicBezTo>
                    <a:pt x="58" y="1216"/>
                    <a:pt x="49" y="1223"/>
                    <a:pt x="41" y="1230"/>
                  </a:cubicBezTo>
                  <a:close/>
                  <a:moveTo>
                    <a:pt x="59" y="1187"/>
                  </a:moveTo>
                  <a:cubicBezTo>
                    <a:pt x="59" y="1189"/>
                    <a:pt x="59" y="1190"/>
                    <a:pt x="59" y="1192"/>
                  </a:cubicBezTo>
                  <a:cubicBezTo>
                    <a:pt x="58" y="1192"/>
                    <a:pt x="57" y="1193"/>
                    <a:pt x="56" y="1194"/>
                  </a:cubicBezTo>
                  <a:cubicBezTo>
                    <a:pt x="57" y="1192"/>
                    <a:pt x="58" y="1189"/>
                    <a:pt x="59" y="1187"/>
                  </a:cubicBezTo>
                  <a:close/>
                  <a:moveTo>
                    <a:pt x="58" y="1162"/>
                  </a:moveTo>
                  <a:cubicBezTo>
                    <a:pt x="58" y="1163"/>
                    <a:pt x="59" y="1163"/>
                    <a:pt x="60" y="1163"/>
                  </a:cubicBezTo>
                  <a:cubicBezTo>
                    <a:pt x="60" y="1164"/>
                    <a:pt x="60" y="1164"/>
                    <a:pt x="59" y="1165"/>
                  </a:cubicBezTo>
                  <a:cubicBezTo>
                    <a:pt x="59" y="1164"/>
                    <a:pt x="58" y="1163"/>
                    <a:pt x="58" y="1162"/>
                  </a:cubicBezTo>
                  <a:close/>
                  <a:moveTo>
                    <a:pt x="70" y="1184"/>
                  </a:moveTo>
                  <a:cubicBezTo>
                    <a:pt x="69" y="1181"/>
                    <a:pt x="68" y="1179"/>
                    <a:pt x="65" y="1177"/>
                  </a:cubicBezTo>
                  <a:cubicBezTo>
                    <a:pt x="67" y="1176"/>
                    <a:pt x="69" y="1175"/>
                    <a:pt x="71" y="1173"/>
                  </a:cubicBezTo>
                  <a:cubicBezTo>
                    <a:pt x="73" y="1175"/>
                    <a:pt x="75" y="1177"/>
                    <a:pt x="77" y="1179"/>
                  </a:cubicBezTo>
                  <a:cubicBezTo>
                    <a:pt x="75" y="1180"/>
                    <a:pt x="72" y="1182"/>
                    <a:pt x="70" y="1184"/>
                  </a:cubicBezTo>
                  <a:close/>
                  <a:moveTo>
                    <a:pt x="212" y="1077"/>
                  </a:moveTo>
                  <a:cubicBezTo>
                    <a:pt x="207" y="1080"/>
                    <a:pt x="202" y="1084"/>
                    <a:pt x="198" y="1089"/>
                  </a:cubicBezTo>
                  <a:cubicBezTo>
                    <a:pt x="156" y="1111"/>
                    <a:pt x="124" y="1147"/>
                    <a:pt x="86" y="1173"/>
                  </a:cubicBezTo>
                  <a:cubicBezTo>
                    <a:pt x="83" y="1169"/>
                    <a:pt x="81" y="1167"/>
                    <a:pt x="78" y="1164"/>
                  </a:cubicBezTo>
                  <a:cubicBezTo>
                    <a:pt x="77" y="1162"/>
                    <a:pt x="71" y="1160"/>
                    <a:pt x="69" y="1159"/>
                  </a:cubicBezTo>
                  <a:cubicBezTo>
                    <a:pt x="60" y="1148"/>
                    <a:pt x="46" y="1143"/>
                    <a:pt x="34" y="1146"/>
                  </a:cubicBezTo>
                  <a:cubicBezTo>
                    <a:pt x="35" y="1142"/>
                    <a:pt x="35" y="1138"/>
                    <a:pt x="35" y="1134"/>
                  </a:cubicBezTo>
                  <a:cubicBezTo>
                    <a:pt x="37" y="1134"/>
                    <a:pt x="38" y="1132"/>
                    <a:pt x="38" y="1130"/>
                  </a:cubicBezTo>
                  <a:cubicBezTo>
                    <a:pt x="38" y="1120"/>
                    <a:pt x="42" y="1074"/>
                    <a:pt x="35" y="1073"/>
                  </a:cubicBezTo>
                  <a:cubicBezTo>
                    <a:pt x="25" y="1073"/>
                    <a:pt x="27" y="1142"/>
                    <a:pt x="26" y="1151"/>
                  </a:cubicBezTo>
                  <a:cubicBezTo>
                    <a:pt x="26" y="1124"/>
                    <a:pt x="21" y="1096"/>
                    <a:pt x="23" y="1070"/>
                  </a:cubicBezTo>
                  <a:cubicBezTo>
                    <a:pt x="27" y="1067"/>
                    <a:pt x="25" y="1055"/>
                    <a:pt x="25" y="1051"/>
                  </a:cubicBezTo>
                  <a:cubicBezTo>
                    <a:pt x="29" y="1049"/>
                    <a:pt x="35" y="1009"/>
                    <a:pt x="31" y="1007"/>
                  </a:cubicBezTo>
                  <a:cubicBezTo>
                    <a:pt x="32" y="1005"/>
                    <a:pt x="32" y="1003"/>
                    <a:pt x="33" y="1001"/>
                  </a:cubicBezTo>
                  <a:cubicBezTo>
                    <a:pt x="34" y="1001"/>
                    <a:pt x="35" y="1001"/>
                    <a:pt x="37" y="1000"/>
                  </a:cubicBezTo>
                  <a:cubicBezTo>
                    <a:pt x="40" y="1002"/>
                    <a:pt x="46" y="998"/>
                    <a:pt x="42" y="994"/>
                  </a:cubicBezTo>
                  <a:cubicBezTo>
                    <a:pt x="43" y="994"/>
                    <a:pt x="43" y="993"/>
                    <a:pt x="43" y="992"/>
                  </a:cubicBezTo>
                  <a:cubicBezTo>
                    <a:pt x="63" y="991"/>
                    <a:pt x="84" y="991"/>
                    <a:pt x="103" y="994"/>
                  </a:cubicBezTo>
                  <a:cubicBezTo>
                    <a:pt x="121" y="997"/>
                    <a:pt x="144" y="1014"/>
                    <a:pt x="159" y="1014"/>
                  </a:cubicBezTo>
                  <a:cubicBezTo>
                    <a:pt x="175" y="1014"/>
                    <a:pt x="133" y="994"/>
                    <a:pt x="130" y="993"/>
                  </a:cubicBezTo>
                  <a:cubicBezTo>
                    <a:pt x="108" y="985"/>
                    <a:pt x="85" y="983"/>
                    <a:pt x="61" y="983"/>
                  </a:cubicBezTo>
                  <a:cubicBezTo>
                    <a:pt x="64" y="980"/>
                    <a:pt x="66" y="977"/>
                    <a:pt x="68" y="973"/>
                  </a:cubicBezTo>
                  <a:cubicBezTo>
                    <a:pt x="74" y="971"/>
                    <a:pt x="82" y="970"/>
                    <a:pt x="91" y="971"/>
                  </a:cubicBezTo>
                  <a:cubicBezTo>
                    <a:pt x="94" y="971"/>
                    <a:pt x="98" y="972"/>
                    <a:pt x="102" y="972"/>
                  </a:cubicBezTo>
                  <a:cubicBezTo>
                    <a:pt x="101" y="980"/>
                    <a:pt x="139" y="987"/>
                    <a:pt x="143" y="988"/>
                  </a:cubicBezTo>
                  <a:cubicBezTo>
                    <a:pt x="144" y="989"/>
                    <a:pt x="145" y="989"/>
                    <a:pt x="146" y="989"/>
                  </a:cubicBezTo>
                  <a:cubicBezTo>
                    <a:pt x="146" y="992"/>
                    <a:pt x="160" y="1007"/>
                    <a:pt x="161" y="997"/>
                  </a:cubicBezTo>
                  <a:cubicBezTo>
                    <a:pt x="163" y="999"/>
                    <a:pt x="166" y="1000"/>
                    <a:pt x="168" y="1001"/>
                  </a:cubicBezTo>
                  <a:cubicBezTo>
                    <a:pt x="168" y="1002"/>
                    <a:pt x="169" y="1002"/>
                    <a:pt x="169" y="1002"/>
                  </a:cubicBezTo>
                  <a:cubicBezTo>
                    <a:pt x="170" y="1004"/>
                    <a:pt x="172" y="1010"/>
                    <a:pt x="176" y="1009"/>
                  </a:cubicBezTo>
                  <a:cubicBezTo>
                    <a:pt x="186" y="1019"/>
                    <a:pt x="192" y="1050"/>
                    <a:pt x="206" y="1054"/>
                  </a:cubicBezTo>
                  <a:cubicBezTo>
                    <a:pt x="210" y="1066"/>
                    <a:pt x="212" y="1042"/>
                    <a:pt x="210" y="1037"/>
                  </a:cubicBezTo>
                  <a:cubicBezTo>
                    <a:pt x="211" y="1038"/>
                    <a:pt x="211" y="1038"/>
                    <a:pt x="211" y="1038"/>
                  </a:cubicBezTo>
                  <a:cubicBezTo>
                    <a:pt x="211" y="1041"/>
                    <a:pt x="212" y="1042"/>
                    <a:pt x="215" y="1043"/>
                  </a:cubicBezTo>
                  <a:cubicBezTo>
                    <a:pt x="217" y="1046"/>
                    <a:pt x="218" y="1049"/>
                    <a:pt x="219" y="1051"/>
                  </a:cubicBezTo>
                  <a:cubicBezTo>
                    <a:pt x="215" y="1059"/>
                    <a:pt x="213" y="1067"/>
                    <a:pt x="212" y="1077"/>
                  </a:cubicBezTo>
                  <a:close/>
                  <a:moveTo>
                    <a:pt x="264" y="992"/>
                  </a:moveTo>
                  <a:cubicBezTo>
                    <a:pt x="267" y="987"/>
                    <a:pt x="270" y="982"/>
                    <a:pt x="273" y="977"/>
                  </a:cubicBezTo>
                  <a:cubicBezTo>
                    <a:pt x="273" y="978"/>
                    <a:pt x="273" y="979"/>
                    <a:pt x="273" y="980"/>
                  </a:cubicBezTo>
                  <a:cubicBezTo>
                    <a:pt x="270" y="984"/>
                    <a:pt x="267" y="988"/>
                    <a:pt x="264" y="992"/>
                  </a:cubicBezTo>
                  <a:close/>
                  <a:moveTo>
                    <a:pt x="257" y="979"/>
                  </a:moveTo>
                  <a:cubicBezTo>
                    <a:pt x="255" y="983"/>
                    <a:pt x="253" y="987"/>
                    <a:pt x="251" y="991"/>
                  </a:cubicBezTo>
                  <a:cubicBezTo>
                    <a:pt x="257" y="976"/>
                    <a:pt x="265" y="962"/>
                    <a:pt x="274" y="948"/>
                  </a:cubicBezTo>
                  <a:cubicBezTo>
                    <a:pt x="268" y="958"/>
                    <a:pt x="263" y="969"/>
                    <a:pt x="257" y="979"/>
                  </a:cubicBezTo>
                  <a:close/>
                  <a:moveTo>
                    <a:pt x="601" y="431"/>
                  </a:moveTo>
                  <a:cubicBezTo>
                    <a:pt x="600" y="430"/>
                    <a:pt x="600" y="430"/>
                    <a:pt x="599" y="430"/>
                  </a:cubicBezTo>
                  <a:cubicBezTo>
                    <a:pt x="597" y="428"/>
                    <a:pt x="595" y="425"/>
                    <a:pt x="593" y="423"/>
                  </a:cubicBezTo>
                  <a:cubicBezTo>
                    <a:pt x="593" y="419"/>
                    <a:pt x="592" y="416"/>
                    <a:pt x="591" y="412"/>
                  </a:cubicBezTo>
                  <a:cubicBezTo>
                    <a:pt x="595" y="418"/>
                    <a:pt x="598" y="424"/>
                    <a:pt x="601" y="431"/>
                  </a:cubicBezTo>
                  <a:close/>
                  <a:moveTo>
                    <a:pt x="604" y="448"/>
                  </a:moveTo>
                  <a:cubicBezTo>
                    <a:pt x="598" y="456"/>
                    <a:pt x="591" y="463"/>
                    <a:pt x="584" y="470"/>
                  </a:cubicBezTo>
                  <a:cubicBezTo>
                    <a:pt x="589" y="461"/>
                    <a:pt x="594" y="452"/>
                    <a:pt x="599" y="443"/>
                  </a:cubicBezTo>
                  <a:cubicBezTo>
                    <a:pt x="601" y="444"/>
                    <a:pt x="602" y="446"/>
                    <a:pt x="604" y="448"/>
                  </a:cubicBezTo>
                  <a:close/>
                  <a:moveTo>
                    <a:pt x="585" y="426"/>
                  </a:moveTo>
                  <a:cubicBezTo>
                    <a:pt x="585" y="426"/>
                    <a:pt x="584" y="427"/>
                    <a:pt x="584" y="428"/>
                  </a:cubicBezTo>
                  <a:cubicBezTo>
                    <a:pt x="584" y="426"/>
                    <a:pt x="583" y="425"/>
                    <a:pt x="583" y="423"/>
                  </a:cubicBezTo>
                  <a:cubicBezTo>
                    <a:pt x="583" y="424"/>
                    <a:pt x="584" y="425"/>
                    <a:pt x="585" y="426"/>
                  </a:cubicBezTo>
                  <a:close/>
                  <a:moveTo>
                    <a:pt x="579" y="405"/>
                  </a:moveTo>
                  <a:cubicBezTo>
                    <a:pt x="580" y="407"/>
                    <a:pt x="580" y="408"/>
                    <a:pt x="581" y="410"/>
                  </a:cubicBezTo>
                  <a:cubicBezTo>
                    <a:pt x="579" y="407"/>
                    <a:pt x="577" y="405"/>
                    <a:pt x="575" y="403"/>
                  </a:cubicBezTo>
                  <a:cubicBezTo>
                    <a:pt x="577" y="404"/>
                    <a:pt x="578" y="404"/>
                    <a:pt x="579" y="405"/>
                  </a:cubicBezTo>
                  <a:close/>
                  <a:moveTo>
                    <a:pt x="567" y="387"/>
                  </a:moveTo>
                  <a:cubicBezTo>
                    <a:pt x="568" y="388"/>
                    <a:pt x="569" y="390"/>
                    <a:pt x="571" y="392"/>
                  </a:cubicBezTo>
                  <a:cubicBezTo>
                    <a:pt x="567" y="390"/>
                    <a:pt x="564" y="388"/>
                    <a:pt x="560" y="387"/>
                  </a:cubicBezTo>
                  <a:cubicBezTo>
                    <a:pt x="555" y="381"/>
                    <a:pt x="549" y="376"/>
                    <a:pt x="544" y="370"/>
                  </a:cubicBezTo>
                  <a:cubicBezTo>
                    <a:pt x="552" y="375"/>
                    <a:pt x="560" y="381"/>
                    <a:pt x="567" y="387"/>
                  </a:cubicBezTo>
                  <a:close/>
                  <a:moveTo>
                    <a:pt x="534" y="355"/>
                  </a:moveTo>
                  <a:cubicBezTo>
                    <a:pt x="528" y="352"/>
                    <a:pt x="522" y="349"/>
                    <a:pt x="516" y="347"/>
                  </a:cubicBezTo>
                  <a:cubicBezTo>
                    <a:pt x="513" y="345"/>
                    <a:pt x="510" y="342"/>
                    <a:pt x="507" y="340"/>
                  </a:cubicBezTo>
                  <a:cubicBezTo>
                    <a:pt x="516" y="345"/>
                    <a:pt x="526" y="350"/>
                    <a:pt x="534" y="355"/>
                  </a:cubicBezTo>
                  <a:close/>
                  <a:moveTo>
                    <a:pt x="531" y="374"/>
                  </a:moveTo>
                  <a:cubicBezTo>
                    <a:pt x="518" y="368"/>
                    <a:pt x="506" y="361"/>
                    <a:pt x="495" y="353"/>
                  </a:cubicBezTo>
                  <a:cubicBezTo>
                    <a:pt x="508" y="359"/>
                    <a:pt x="520" y="366"/>
                    <a:pt x="531" y="374"/>
                  </a:cubicBezTo>
                  <a:close/>
                  <a:moveTo>
                    <a:pt x="475" y="332"/>
                  </a:moveTo>
                  <a:cubicBezTo>
                    <a:pt x="467" y="330"/>
                    <a:pt x="460" y="328"/>
                    <a:pt x="452" y="326"/>
                  </a:cubicBezTo>
                  <a:cubicBezTo>
                    <a:pt x="451" y="326"/>
                    <a:pt x="451" y="325"/>
                    <a:pt x="450" y="325"/>
                  </a:cubicBezTo>
                  <a:cubicBezTo>
                    <a:pt x="459" y="327"/>
                    <a:pt x="467" y="329"/>
                    <a:pt x="475" y="332"/>
                  </a:cubicBezTo>
                  <a:close/>
                  <a:moveTo>
                    <a:pt x="408" y="324"/>
                  </a:moveTo>
                  <a:cubicBezTo>
                    <a:pt x="410" y="324"/>
                    <a:pt x="412" y="325"/>
                    <a:pt x="414" y="325"/>
                  </a:cubicBezTo>
                  <a:cubicBezTo>
                    <a:pt x="411" y="325"/>
                    <a:pt x="407" y="325"/>
                    <a:pt x="404" y="324"/>
                  </a:cubicBezTo>
                  <a:cubicBezTo>
                    <a:pt x="405" y="324"/>
                    <a:pt x="406" y="324"/>
                    <a:pt x="408" y="324"/>
                  </a:cubicBezTo>
                  <a:close/>
                  <a:moveTo>
                    <a:pt x="328" y="327"/>
                  </a:moveTo>
                  <a:cubicBezTo>
                    <a:pt x="331" y="325"/>
                    <a:pt x="335" y="324"/>
                    <a:pt x="338" y="323"/>
                  </a:cubicBezTo>
                  <a:cubicBezTo>
                    <a:pt x="335" y="324"/>
                    <a:pt x="331" y="326"/>
                    <a:pt x="328" y="327"/>
                  </a:cubicBezTo>
                  <a:cubicBezTo>
                    <a:pt x="328" y="327"/>
                    <a:pt x="328" y="327"/>
                    <a:pt x="328" y="327"/>
                  </a:cubicBezTo>
                  <a:close/>
                  <a:moveTo>
                    <a:pt x="316" y="367"/>
                  </a:moveTo>
                  <a:cubicBezTo>
                    <a:pt x="318" y="367"/>
                    <a:pt x="320" y="366"/>
                    <a:pt x="321" y="365"/>
                  </a:cubicBezTo>
                  <a:cubicBezTo>
                    <a:pt x="318" y="370"/>
                    <a:pt x="316" y="375"/>
                    <a:pt x="313" y="380"/>
                  </a:cubicBezTo>
                  <a:cubicBezTo>
                    <a:pt x="312" y="380"/>
                    <a:pt x="311" y="379"/>
                    <a:pt x="311" y="380"/>
                  </a:cubicBezTo>
                  <a:cubicBezTo>
                    <a:pt x="312" y="376"/>
                    <a:pt x="314" y="371"/>
                    <a:pt x="316" y="367"/>
                  </a:cubicBezTo>
                  <a:close/>
                  <a:moveTo>
                    <a:pt x="309" y="409"/>
                  </a:moveTo>
                  <a:cubicBezTo>
                    <a:pt x="308" y="408"/>
                    <a:pt x="308" y="408"/>
                    <a:pt x="308" y="408"/>
                  </a:cubicBezTo>
                  <a:cubicBezTo>
                    <a:pt x="315" y="392"/>
                    <a:pt x="322" y="377"/>
                    <a:pt x="332" y="364"/>
                  </a:cubicBezTo>
                  <a:cubicBezTo>
                    <a:pt x="333" y="364"/>
                    <a:pt x="333" y="364"/>
                    <a:pt x="334" y="365"/>
                  </a:cubicBezTo>
                  <a:cubicBezTo>
                    <a:pt x="331" y="383"/>
                    <a:pt x="322" y="401"/>
                    <a:pt x="313" y="418"/>
                  </a:cubicBezTo>
                  <a:cubicBezTo>
                    <a:pt x="313" y="417"/>
                    <a:pt x="313" y="416"/>
                    <a:pt x="312" y="415"/>
                  </a:cubicBezTo>
                  <a:cubicBezTo>
                    <a:pt x="312" y="413"/>
                    <a:pt x="312" y="409"/>
                    <a:pt x="309" y="409"/>
                  </a:cubicBezTo>
                  <a:close/>
                  <a:moveTo>
                    <a:pt x="306" y="389"/>
                  </a:moveTo>
                  <a:cubicBezTo>
                    <a:pt x="307" y="388"/>
                    <a:pt x="308" y="388"/>
                    <a:pt x="308" y="388"/>
                  </a:cubicBezTo>
                  <a:cubicBezTo>
                    <a:pt x="306" y="392"/>
                    <a:pt x="304" y="396"/>
                    <a:pt x="302" y="401"/>
                  </a:cubicBezTo>
                  <a:cubicBezTo>
                    <a:pt x="302" y="400"/>
                    <a:pt x="302" y="400"/>
                    <a:pt x="301" y="399"/>
                  </a:cubicBezTo>
                  <a:cubicBezTo>
                    <a:pt x="303" y="396"/>
                    <a:pt x="305" y="392"/>
                    <a:pt x="306" y="389"/>
                  </a:cubicBezTo>
                  <a:close/>
                  <a:moveTo>
                    <a:pt x="308" y="433"/>
                  </a:moveTo>
                  <a:cubicBezTo>
                    <a:pt x="308" y="433"/>
                    <a:pt x="308" y="433"/>
                    <a:pt x="307" y="433"/>
                  </a:cubicBezTo>
                  <a:cubicBezTo>
                    <a:pt x="307" y="433"/>
                    <a:pt x="308" y="433"/>
                    <a:pt x="308" y="433"/>
                  </a:cubicBezTo>
                  <a:cubicBezTo>
                    <a:pt x="308" y="433"/>
                    <a:pt x="308" y="433"/>
                    <a:pt x="308" y="433"/>
                  </a:cubicBezTo>
                  <a:close/>
                  <a:moveTo>
                    <a:pt x="289" y="428"/>
                  </a:moveTo>
                  <a:cubicBezTo>
                    <a:pt x="291" y="421"/>
                    <a:pt x="294" y="414"/>
                    <a:pt x="297" y="407"/>
                  </a:cubicBezTo>
                  <a:cubicBezTo>
                    <a:pt x="298" y="408"/>
                    <a:pt x="298" y="408"/>
                    <a:pt x="299" y="409"/>
                  </a:cubicBezTo>
                  <a:cubicBezTo>
                    <a:pt x="296" y="415"/>
                    <a:pt x="293" y="422"/>
                    <a:pt x="289" y="429"/>
                  </a:cubicBezTo>
                  <a:cubicBezTo>
                    <a:pt x="289" y="429"/>
                    <a:pt x="289" y="429"/>
                    <a:pt x="289" y="429"/>
                  </a:cubicBezTo>
                  <a:cubicBezTo>
                    <a:pt x="289" y="429"/>
                    <a:pt x="289" y="429"/>
                    <a:pt x="289" y="428"/>
                  </a:cubicBezTo>
                  <a:close/>
                  <a:moveTo>
                    <a:pt x="298" y="461"/>
                  </a:moveTo>
                  <a:cubicBezTo>
                    <a:pt x="297" y="461"/>
                    <a:pt x="297" y="461"/>
                    <a:pt x="297" y="461"/>
                  </a:cubicBezTo>
                  <a:cubicBezTo>
                    <a:pt x="297" y="461"/>
                    <a:pt x="297" y="461"/>
                    <a:pt x="297" y="461"/>
                  </a:cubicBezTo>
                  <a:cubicBezTo>
                    <a:pt x="297" y="461"/>
                    <a:pt x="297" y="461"/>
                    <a:pt x="298" y="461"/>
                  </a:cubicBezTo>
                  <a:close/>
                  <a:moveTo>
                    <a:pt x="289" y="460"/>
                  </a:moveTo>
                  <a:cubicBezTo>
                    <a:pt x="289" y="462"/>
                    <a:pt x="289" y="463"/>
                    <a:pt x="290" y="463"/>
                  </a:cubicBezTo>
                  <a:cubicBezTo>
                    <a:pt x="288" y="464"/>
                    <a:pt x="286" y="465"/>
                    <a:pt x="284" y="465"/>
                  </a:cubicBezTo>
                  <a:cubicBezTo>
                    <a:pt x="286" y="464"/>
                    <a:pt x="287" y="462"/>
                    <a:pt x="289" y="460"/>
                  </a:cubicBezTo>
                  <a:close/>
                  <a:moveTo>
                    <a:pt x="246" y="528"/>
                  </a:moveTo>
                  <a:cubicBezTo>
                    <a:pt x="250" y="523"/>
                    <a:pt x="255" y="520"/>
                    <a:pt x="261" y="518"/>
                  </a:cubicBezTo>
                  <a:cubicBezTo>
                    <a:pt x="266" y="522"/>
                    <a:pt x="272" y="525"/>
                    <a:pt x="279" y="528"/>
                  </a:cubicBezTo>
                  <a:cubicBezTo>
                    <a:pt x="267" y="529"/>
                    <a:pt x="257" y="530"/>
                    <a:pt x="246" y="528"/>
                  </a:cubicBezTo>
                  <a:close/>
                  <a:moveTo>
                    <a:pt x="342" y="537"/>
                  </a:moveTo>
                  <a:cubicBezTo>
                    <a:pt x="333" y="535"/>
                    <a:pt x="324" y="533"/>
                    <a:pt x="315" y="531"/>
                  </a:cubicBezTo>
                  <a:cubicBezTo>
                    <a:pt x="329" y="531"/>
                    <a:pt x="342" y="534"/>
                    <a:pt x="355" y="539"/>
                  </a:cubicBezTo>
                  <a:cubicBezTo>
                    <a:pt x="351" y="538"/>
                    <a:pt x="346" y="538"/>
                    <a:pt x="342" y="537"/>
                  </a:cubicBezTo>
                  <a:close/>
                  <a:moveTo>
                    <a:pt x="388" y="548"/>
                  </a:moveTo>
                  <a:cubicBezTo>
                    <a:pt x="358" y="529"/>
                    <a:pt x="329" y="520"/>
                    <a:pt x="294" y="525"/>
                  </a:cubicBezTo>
                  <a:cubicBezTo>
                    <a:pt x="286" y="522"/>
                    <a:pt x="278" y="519"/>
                    <a:pt x="271" y="515"/>
                  </a:cubicBezTo>
                  <a:cubicBezTo>
                    <a:pt x="311" y="507"/>
                    <a:pt x="356" y="528"/>
                    <a:pt x="390" y="548"/>
                  </a:cubicBezTo>
                  <a:cubicBezTo>
                    <a:pt x="389" y="548"/>
                    <a:pt x="388" y="548"/>
                    <a:pt x="388" y="548"/>
                  </a:cubicBezTo>
                  <a:close/>
                  <a:moveTo>
                    <a:pt x="365" y="526"/>
                  </a:moveTo>
                  <a:cubicBezTo>
                    <a:pt x="346" y="517"/>
                    <a:pt x="324" y="509"/>
                    <a:pt x="303" y="507"/>
                  </a:cubicBezTo>
                  <a:cubicBezTo>
                    <a:pt x="356" y="509"/>
                    <a:pt x="428" y="535"/>
                    <a:pt x="450" y="588"/>
                  </a:cubicBezTo>
                  <a:cubicBezTo>
                    <a:pt x="429" y="564"/>
                    <a:pt x="398" y="541"/>
                    <a:pt x="365" y="526"/>
                  </a:cubicBezTo>
                  <a:close/>
                  <a:moveTo>
                    <a:pt x="445" y="649"/>
                  </a:moveTo>
                  <a:cubicBezTo>
                    <a:pt x="446" y="650"/>
                    <a:pt x="446" y="649"/>
                    <a:pt x="447" y="649"/>
                  </a:cubicBezTo>
                  <a:cubicBezTo>
                    <a:pt x="446" y="651"/>
                    <a:pt x="446" y="652"/>
                    <a:pt x="445" y="653"/>
                  </a:cubicBezTo>
                  <a:cubicBezTo>
                    <a:pt x="445" y="652"/>
                    <a:pt x="445" y="651"/>
                    <a:pt x="445" y="649"/>
                  </a:cubicBezTo>
                  <a:close/>
                  <a:moveTo>
                    <a:pt x="441" y="688"/>
                  </a:moveTo>
                  <a:cubicBezTo>
                    <a:pt x="442" y="688"/>
                    <a:pt x="442" y="688"/>
                    <a:pt x="442" y="687"/>
                  </a:cubicBezTo>
                  <a:cubicBezTo>
                    <a:pt x="442" y="688"/>
                    <a:pt x="442" y="688"/>
                    <a:pt x="442" y="688"/>
                  </a:cubicBezTo>
                  <a:cubicBezTo>
                    <a:pt x="442" y="688"/>
                    <a:pt x="442" y="688"/>
                    <a:pt x="441" y="688"/>
                  </a:cubicBezTo>
                  <a:close/>
                  <a:moveTo>
                    <a:pt x="460" y="653"/>
                  </a:moveTo>
                  <a:cubicBezTo>
                    <a:pt x="453" y="659"/>
                    <a:pt x="447" y="666"/>
                    <a:pt x="442" y="674"/>
                  </a:cubicBezTo>
                  <a:cubicBezTo>
                    <a:pt x="442" y="673"/>
                    <a:pt x="442" y="672"/>
                    <a:pt x="442" y="671"/>
                  </a:cubicBezTo>
                  <a:cubicBezTo>
                    <a:pt x="450" y="661"/>
                    <a:pt x="456" y="651"/>
                    <a:pt x="460" y="640"/>
                  </a:cubicBezTo>
                  <a:cubicBezTo>
                    <a:pt x="461" y="643"/>
                    <a:pt x="461" y="645"/>
                    <a:pt x="462" y="648"/>
                  </a:cubicBezTo>
                  <a:cubicBezTo>
                    <a:pt x="461" y="649"/>
                    <a:pt x="460" y="651"/>
                    <a:pt x="460" y="653"/>
                  </a:cubicBezTo>
                  <a:close/>
                  <a:moveTo>
                    <a:pt x="485" y="620"/>
                  </a:moveTo>
                  <a:cubicBezTo>
                    <a:pt x="481" y="624"/>
                    <a:pt x="477" y="628"/>
                    <a:pt x="473" y="633"/>
                  </a:cubicBezTo>
                  <a:cubicBezTo>
                    <a:pt x="473" y="631"/>
                    <a:pt x="473" y="629"/>
                    <a:pt x="472" y="627"/>
                  </a:cubicBezTo>
                  <a:cubicBezTo>
                    <a:pt x="480" y="619"/>
                    <a:pt x="488" y="611"/>
                    <a:pt x="496" y="603"/>
                  </a:cubicBezTo>
                  <a:cubicBezTo>
                    <a:pt x="493" y="608"/>
                    <a:pt x="489" y="614"/>
                    <a:pt x="485" y="620"/>
                  </a:cubicBezTo>
                  <a:close/>
                  <a:moveTo>
                    <a:pt x="468" y="616"/>
                  </a:moveTo>
                  <a:cubicBezTo>
                    <a:pt x="465" y="609"/>
                    <a:pt x="461" y="602"/>
                    <a:pt x="456" y="596"/>
                  </a:cubicBezTo>
                  <a:cubicBezTo>
                    <a:pt x="458" y="595"/>
                    <a:pt x="460" y="593"/>
                    <a:pt x="459" y="590"/>
                  </a:cubicBezTo>
                  <a:cubicBezTo>
                    <a:pt x="437" y="521"/>
                    <a:pt x="328" y="485"/>
                    <a:pt x="262" y="503"/>
                  </a:cubicBezTo>
                  <a:cubicBezTo>
                    <a:pt x="266" y="496"/>
                    <a:pt x="269" y="490"/>
                    <a:pt x="271" y="482"/>
                  </a:cubicBezTo>
                  <a:cubicBezTo>
                    <a:pt x="276" y="487"/>
                    <a:pt x="279" y="478"/>
                    <a:pt x="279" y="476"/>
                  </a:cubicBezTo>
                  <a:cubicBezTo>
                    <a:pt x="286" y="473"/>
                    <a:pt x="293" y="471"/>
                    <a:pt x="300" y="468"/>
                  </a:cubicBezTo>
                  <a:cubicBezTo>
                    <a:pt x="296" y="476"/>
                    <a:pt x="296" y="480"/>
                    <a:pt x="305" y="484"/>
                  </a:cubicBezTo>
                  <a:cubicBezTo>
                    <a:pt x="305" y="485"/>
                    <a:pt x="305" y="486"/>
                    <a:pt x="305" y="487"/>
                  </a:cubicBezTo>
                  <a:cubicBezTo>
                    <a:pt x="306" y="488"/>
                    <a:pt x="307" y="489"/>
                    <a:pt x="308" y="490"/>
                  </a:cubicBezTo>
                  <a:cubicBezTo>
                    <a:pt x="307" y="494"/>
                    <a:pt x="310" y="499"/>
                    <a:pt x="314" y="496"/>
                  </a:cubicBezTo>
                  <a:cubicBezTo>
                    <a:pt x="325" y="501"/>
                    <a:pt x="326" y="486"/>
                    <a:pt x="326" y="480"/>
                  </a:cubicBezTo>
                  <a:cubicBezTo>
                    <a:pt x="332" y="473"/>
                    <a:pt x="333" y="463"/>
                    <a:pt x="322" y="466"/>
                  </a:cubicBezTo>
                  <a:cubicBezTo>
                    <a:pt x="320" y="461"/>
                    <a:pt x="316" y="455"/>
                    <a:pt x="310" y="457"/>
                  </a:cubicBezTo>
                  <a:cubicBezTo>
                    <a:pt x="307" y="455"/>
                    <a:pt x="304" y="454"/>
                    <a:pt x="301" y="453"/>
                  </a:cubicBezTo>
                  <a:cubicBezTo>
                    <a:pt x="301" y="453"/>
                    <a:pt x="302" y="452"/>
                    <a:pt x="302" y="452"/>
                  </a:cubicBezTo>
                  <a:cubicBezTo>
                    <a:pt x="305" y="452"/>
                    <a:pt x="307" y="452"/>
                    <a:pt x="310" y="452"/>
                  </a:cubicBezTo>
                  <a:cubicBezTo>
                    <a:pt x="310" y="459"/>
                    <a:pt x="317" y="454"/>
                    <a:pt x="319" y="452"/>
                  </a:cubicBezTo>
                  <a:cubicBezTo>
                    <a:pt x="334" y="451"/>
                    <a:pt x="349" y="452"/>
                    <a:pt x="364" y="454"/>
                  </a:cubicBezTo>
                  <a:cubicBezTo>
                    <a:pt x="360" y="464"/>
                    <a:pt x="377" y="456"/>
                    <a:pt x="377" y="456"/>
                  </a:cubicBezTo>
                  <a:cubicBezTo>
                    <a:pt x="386" y="458"/>
                    <a:pt x="395" y="460"/>
                    <a:pt x="404" y="464"/>
                  </a:cubicBezTo>
                  <a:cubicBezTo>
                    <a:pt x="426" y="481"/>
                    <a:pt x="436" y="519"/>
                    <a:pt x="464" y="528"/>
                  </a:cubicBezTo>
                  <a:cubicBezTo>
                    <a:pt x="459" y="529"/>
                    <a:pt x="441" y="542"/>
                    <a:pt x="451" y="547"/>
                  </a:cubicBezTo>
                  <a:cubicBezTo>
                    <a:pt x="463" y="583"/>
                    <a:pt x="513" y="532"/>
                    <a:pt x="469" y="528"/>
                  </a:cubicBezTo>
                  <a:cubicBezTo>
                    <a:pt x="474" y="524"/>
                    <a:pt x="470" y="507"/>
                    <a:pt x="470" y="501"/>
                  </a:cubicBezTo>
                  <a:cubicBezTo>
                    <a:pt x="476" y="512"/>
                    <a:pt x="485" y="522"/>
                    <a:pt x="493" y="532"/>
                  </a:cubicBezTo>
                  <a:cubicBezTo>
                    <a:pt x="502" y="543"/>
                    <a:pt x="508" y="538"/>
                    <a:pt x="499" y="527"/>
                  </a:cubicBezTo>
                  <a:cubicBezTo>
                    <a:pt x="489" y="513"/>
                    <a:pt x="476" y="500"/>
                    <a:pt x="470" y="484"/>
                  </a:cubicBezTo>
                  <a:cubicBezTo>
                    <a:pt x="462" y="463"/>
                    <a:pt x="459" y="475"/>
                    <a:pt x="460" y="490"/>
                  </a:cubicBezTo>
                  <a:cubicBezTo>
                    <a:pt x="445" y="474"/>
                    <a:pt x="427" y="463"/>
                    <a:pt x="408" y="456"/>
                  </a:cubicBezTo>
                  <a:cubicBezTo>
                    <a:pt x="395" y="447"/>
                    <a:pt x="383" y="450"/>
                    <a:pt x="369" y="445"/>
                  </a:cubicBezTo>
                  <a:cubicBezTo>
                    <a:pt x="367" y="441"/>
                    <a:pt x="364" y="438"/>
                    <a:pt x="359" y="438"/>
                  </a:cubicBezTo>
                  <a:cubicBezTo>
                    <a:pt x="361" y="438"/>
                    <a:pt x="363" y="438"/>
                    <a:pt x="366" y="438"/>
                  </a:cubicBezTo>
                  <a:cubicBezTo>
                    <a:pt x="393" y="438"/>
                    <a:pt x="423" y="441"/>
                    <a:pt x="450" y="448"/>
                  </a:cubicBezTo>
                  <a:cubicBezTo>
                    <a:pt x="458" y="451"/>
                    <a:pt x="514" y="489"/>
                    <a:pt x="516" y="487"/>
                  </a:cubicBezTo>
                  <a:cubicBezTo>
                    <a:pt x="530" y="474"/>
                    <a:pt x="495" y="456"/>
                    <a:pt x="485" y="451"/>
                  </a:cubicBezTo>
                  <a:cubicBezTo>
                    <a:pt x="435" y="429"/>
                    <a:pt x="377" y="425"/>
                    <a:pt x="323" y="432"/>
                  </a:cubicBezTo>
                  <a:cubicBezTo>
                    <a:pt x="323" y="429"/>
                    <a:pt x="320" y="428"/>
                    <a:pt x="317" y="428"/>
                  </a:cubicBezTo>
                  <a:cubicBezTo>
                    <a:pt x="326" y="408"/>
                    <a:pt x="338" y="389"/>
                    <a:pt x="342" y="367"/>
                  </a:cubicBezTo>
                  <a:cubicBezTo>
                    <a:pt x="356" y="372"/>
                    <a:pt x="371" y="376"/>
                    <a:pt x="385" y="381"/>
                  </a:cubicBezTo>
                  <a:cubicBezTo>
                    <a:pt x="405" y="393"/>
                    <a:pt x="422" y="408"/>
                    <a:pt x="441" y="420"/>
                  </a:cubicBezTo>
                  <a:cubicBezTo>
                    <a:pt x="470" y="439"/>
                    <a:pt x="463" y="417"/>
                    <a:pt x="445" y="402"/>
                  </a:cubicBezTo>
                  <a:cubicBezTo>
                    <a:pt x="451" y="404"/>
                    <a:pt x="483" y="425"/>
                    <a:pt x="488" y="421"/>
                  </a:cubicBezTo>
                  <a:cubicBezTo>
                    <a:pt x="503" y="436"/>
                    <a:pt x="520" y="452"/>
                    <a:pt x="542" y="458"/>
                  </a:cubicBezTo>
                  <a:cubicBezTo>
                    <a:pt x="545" y="459"/>
                    <a:pt x="549" y="453"/>
                    <a:pt x="545" y="451"/>
                  </a:cubicBezTo>
                  <a:cubicBezTo>
                    <a:pt x="533" y="442"/>
                    <a:pt x="521" y="433"/>
                    <a:pt x="509" y="424"/>
                  </a:cubicBezTo>
                  <a:cubicBezTo>
                    <a:pt x="469" y="392"/>
                    <a:pt x="428" y="365"/>
                    <a:pt x="376" y="358"/>
                  </a:cubicBezTo>
                  <a:cubicBezTo>
                    <a:pt x="365" y="356"/>
                    <a:pt x="353" y="354"/>
                    <a:pt x="343" y="354"/>
                  </a:cubicBezTo>
                  <a:cubicBezTo>
                    <a:pt x="342" y="340"/>
                    <a:pt x="334" y="348"/>
                    <a:pt x="329" y="355"/>
                  </a:cubicBezTo>
                  <a:cubicBezTo>
                    <a:pt x="328" y="355"/>
                    <a:pt x="328" y="355"/>
                    <a:pt x="327" y="356"/>
                  </a:cubicBezTo>
                  <a:cubicBezTo>
                    <a:pt x="325" y="356"/>
                    <a:pt x="323" y="356"/>
                    <a:pt x="320" y="355"/>
                  </a:cubicBezTo>
                  <a:cubicBezTo>
                    <a:pt x="322" y="349"/>
                    <a:pt x="324" y="343"/>
                    <a:pt x="326" y="337"/>
                  </a:cubicBezTo>
                  <a:cubicBezTo>
                    <a:pt x="340" y="331"/>
                    <a:pt x="353" y="324"/>
                    <a:pt x="367" y="320"/>
                  </a:cubicBezTo>
                  <a:cubicBezTo>
                    <a:pt x="372" y="320"/>
                    <a:pt x="376" y="320"/>
                    <a:pt x="380" y="320"/>
                  </a:cubicBezTo>
                  <a:cubicBezTo>
                    <a:pt x="377" y="321"/>
                    <a:pt x="367" y="322"/>
                    <a:pt x="365" y="325"/>
                  </a:cubicBezTo>
                  <a:cubicBezTo>
                    <a:pt x="361" y="327"/>
                    <a:pt x="344" y="331"/>
                    <a:pt x="348" y="337"/>
                  </a:cubicBezTo>
                  <a:cubicBezTo>
                    <a:pt x="351" y="344"/>
                    <a:pt x="367" y="333"/>
                    <a:pt x="371" y="332"/>
                  </a:cubicBezTo>
                  <a:cubicBezTo>
                    <a:pt x="398" y="331"/>
                    <a:pt x="426" y="334"/>
                    <a:pt x="452" y="340"/>
                  </a:cubicBezTo>
                  <a:cubicBezTo>
                    <a:pt x="478" y="359"/>
                    <a:pt x="503" y="384"/>
                    <a:pt x="519" y="412"/>
                  </a:cubicBezTo>
                  <a:cubicBezTo>
                    <a:pt x="523" y="420"/>
                    <a:pt x="526" y="408"/>
                    <a:pt x="521" y="401"/>
                  </a:cubicBezTo>
                  <a:cubicBezTo>
                    <a:pt x="510" y="383"/>
                    <a:pt x="496" y="367"/>
                    <a:pt x="480" y="353"/>
                  </a:cubicBezTo>
                  <a:cubicBezTo>
                    <a:pt x="503" y="369"/>
                    <a:pt x="527" y="380"/>
                    <a:pt x="552" y="392"/>
                  </a:cubicBezTo>
                  <a:cubicBezTo>
                    <a:pt x="556" y="396"/>
                    <a:pt x="563" y="411"/>
                    <a:pt x="571" y="423"/>
                  </a:cubicBezTo>
                  <a:cubicBezTo>
                    <a:pt x="563" y="414"/>
                    <a:pt x="551" y="402"/>
                    <a:pt x="543" y="419"/>
                  </a:cubicBezTo>
                  <a:cubicBezTo>
                    <a:pt x="538" y="430"/>
                    <a:pt x="546" y="437"/>
                    <a:pt x="547" y="430"/>
                  </a:cubicBezTo>
                  <a:cubicBezTo>
                    <a:pt x="547" y="430"/>
                    <a:pt x="550" y="417"/>
                    <a:pt x="554" y="418"/>
                  </a:cubicBezTo>
                  <a:cubicBezTo>
                    <a:pt x="537" y="432"/>
                    <a:pt x="579" y="440"/>
                    <a:pt x="573" y="426"/>
                  </a:cubicBezTo>
                  <a:cubicBezTo>
                    <a:pt x="580" y="437"/>
                    <a:pt x="587" y="443"/>
                    <a:pt x="591" y="433"/>
                  </a:cubicBezTo>
                  <a:cubicBezTo>
                    <a:pt x="592" y="434"/>
                    <a:pt x="593" y="435"/>
                    <a:pt x="594" y="436"/>
                  </a:cubicBezTo>
                  <a:cubicBezTo>
                    <a:pt x="588" y="446"/>
                    <a:pt x="582" y="455"/>
                    <a:pt x="577" y="465"/>
                  </a:cubicBezTo>
                  <a:cubicBezTo>
                    <a:pt x="569" y="467"/>
                    <a:pt x="557" y="493"/>
                    <a:pt x="553" y="500"/>
                  </a:cubicBezTo>
                  <a:cubicBezTo>
                    <a:pt x="541" y="513"/>
                    <a:pt x="530" y="527"/>
                    <a:pt x="518" y="541"/>
                  </a:cubicBezTo>
                  <a:cubicBezTo>
                    <a:pt x="515" y="545"/>
                    <a:pt x="486" y="570"/>
                    <a:pt x="493" y="575"/>
                  </a:cubicBezTo>
                  <a:cubicBezTo>
                    <a:pt x="500" y="581"/>
                    <a:pt x="520" y="550"/>
                    <a:pt x="524" y="546"/>
                  </a:cubicBezTo>
                  <a:cubicBezTo>
                    <a:pt x="508" y="572"/>
                    <a:pt x="490" y="595"/>
                    <a:pt x="468" y="616"/>
                  </a:cubicBezTo>
                  <a:close/>
                  <a:moveTo>
                    <a:pt x="306" y="476"/>
                  </a:moveTo>
                  <a:cubicBezTo>
                    <a:pt x="309" y="466"/>
                    <a:pt x="312" y="465"/>
                    <a:pt x="312" y="465"/>
                  </a:cubicBezTo>
                  <a:cubicBezTo>
                    <a:pt x="312" y="465"/>
                    <a:pt x="314" y="466"/>
                    <a:pt x="315" y="470"/>
                  </a:cubicBezTo>
                  <a:cubicBezTo>
                    <a:pt x="313" y="472"/>
                    <a:pt x="311" y="474"/>
                    <a:pt x="309" y="477"/>
                  </a:cubicBezTo>
                  <a:cubicBezTo>
                    <a:pt x="308" y="477"/>
                    <a:pt x="307" y="476"/>
                    <a:pt x="306" y="476"/>
                  </a:cubicBezTo>
                  <a:close/>
                  <a:moveTo>
                    <a:pt x="317" y="488"/>
                  </a:moveTo>
                  <a:cubicBezTo>
                    <a:pt x="317" y="487"/>
                    <a:pt x="318" y="486"/>
                    <a:pt x="318" y="484"/>
                  </a:cubicBezTo>
                  <a:cubicBezTo>
                    <a:pt x="318" y="484"/>
                    <a:pt x="318" y="484"/>
                    <a:pt x="318" y="484"/>
                  </a:cubicBezTo>
                  <a:cubicBezTo>
                    <a:pt x="318" y="486"/>
                    <a:pt x="318" y="488"/>
                    <a:pt x="317" y="488"/>
                  </a:cubicBezTo>
                  <a:cubicBezTo>
                    <a:pt x="317" y="488"/>
                    <a:pt x="317" y="488"/>
                    <a:pt x="317" y="488"/>
                  </a:cubicBezTo>
                  <a:close/>
                  <a:moveTo>
                    <a:pt x="423" y="472"/>
                  </a:moveTo>
                  <a:cubicBezTo>
                    <a:pt x="438" y="480"/>
                    <a:pt x="451" y="490"/>
                    <a:pt x="462" y="505"/>
                  </a:cubicBezTo>
                  <a:cubicBezTo>
                    <a:pt x="462" y="510"/>
                    <a:pt x="463" y="515"/>
                    <a:pt x="463" y="519"/>
                  </a:cubicBezTo>
                  <a:cubicBezTo>
                    <a:pt x="445" y="509"/>
                    <a:pt x="435" y="487"/>
                    <a:pt x="423" y="472"/>
                  </a:cubicBezTo>
                  <a:close/>
                  <a:moveTo>
                    <a:pt x="468" y="539"/>
                  </a:moveTo>
                  <a:cubicBezTo>
                    <a:pt x="470" y="540"/>
                    <a:pt x="472" y="539"/>
                    <a:pt x="472" y="537"/>
                  </a:cubicBezTo>
                  <a:cubicBezTo>
                    <a:pt x="484" y="544"/>
                    <a:pt x="474" y="553"/>
                    <a:pt x="465" y="550"/>
                  </a:cubicBezTo>
                  <a:cubicBezTo>
                    <a:pt x="466" y="550"/>
                    <a:pt x="467" y="550"/>
                    <a:pt x="469" y="550"/>
                  </a:cubicBezTo>
                  <a:cubicBezTo>
                    <a:pt x="477" y="549"/>
                    <a:pt x="469" y="541"/>
                    <a:pt x="468" y="539"/>
                  </a:cubicBezTo>
                  <a:close/>
                  <a:moveTo>
                    <a:pt x="379" y="367"/>
                  </a:moveTo>
                  <a:cubicBezTo>
                    <a:pt x="409" y="374"/>
                    <a:pt x="440" y="385"/>
                    <a:pt x="466" y="403"/>
                  </a:cubicBezTo>
                  <a:cubicBezTo>
                    <a:pt x="439" y="389"/>
                    <a:pt x="408" y="377"/>
                    <a:pt x="379" y="367"/>
                  </a:cubicBezTo>
                  <a:close/>
                  <a:moveTo>
                    <a:pt x="414" y="391"/>
                  </a:moveTo>
                  <a:cubicBezTo>
                    <a:pt x="427" y="398"/>
                    <a:pt x="438" y="405"/>
                    <a:pt x="446" y="414"/>
                  </a:cubicBezTo>
                  <a:cubicBezTo>
                    <a:pt x="435" y="407"/>
                    <a:pt x="425" y="399"/>
                    <a:pt x="414" y="391"/>
                  </a:cubicBezTo>
                  <a:close/>
                  <a:moveTo>
                    <a:pt x="562" y="425"/>
                  </a:moveTo>
                  <a:cubicBezTo>
                    <a:pt x="561" y="425"/>
                    <a:pt x="560" y="424"/>
                    <a:pt x="559" y="424"/>
                  </a:cubicBezTo>
                  <a:cubicBezTo>
                    <a:pt x="559" y="424"/>
                    <a:pt x="559" y="424"/>
                    <a:pt x="559" y="424"/>
                  </a:cubicBezTo>
                  <a:cubicBezTo>
                    <a:pt x="560" y="424"/>
                    <a:pt x="560" y="423"/>
                    <a:pt x="560" y="423"/>
                  </a:cubicBezTo>
                  <a:cubicBezTo>
                    <a:pt x="561" y="423"/>
                    <a:pt x="561" y="424"/>
                    <a:pt x="562" y="425"/>
                  </a:cubicBezTo>
                  <a:close/>
                  <a:moveTo>
                    <a:pt x="574" y="502"/>
                  </a:moveTo>
                  <a:cubicBezTo>
                    <a:pt x="564" y="513"/>
                    <a:pt x="554" y="526"/>
                    <a:pt x="545" y="538"/>
                  </a:cubicBezTo>
                  <a:cubicBezTo>
                    <a:pt x="548" y="533"/>
                    <a:pt x="551" y="527"/>
                    <a:pt x="554" y="522"/>
                  </a:cubicBezTo>
                  <a:cubicBezTo>
                    <a:pt x="557" y="519"/>
                    <a:pt x="559" y="516"/>
                    <a:pt x="561" y="513"/>
                  </a:cubicBezTo>
                  <a:cubicBezTo>
                    <a:pt x="566" y="509"/>
                    <a:pt x="570" y="506"/>
                    <a:pt x="574" y="502"/>
                  </a:cubicBezTo>
                  <a:close/>
                  <a:moveTo>
                    <a:pt x="596" y="505"/>
                  </a:moveTo>
                  <a:cubicBezTo>
                    <a:pt x="577" y="530"/>
                    <a:pt x="555" y="554"/>
                    <a:pt x="534" y="578"/>
                  </a:cubicBezTo>
                  <a:cubicBezTo>
                    <a:pt x="525" y="585"/>
                    <a:pt x="516" y="592"/>
                    <a:pt x="508" y="600"/>
                  </a:cubicBezTo>
                  <a:cubicBezTo>
                    <a:pt x="513" y="590"/>
                    <a:pt x="519" y="581"/>
                    <a:pt x="524" y="572"/>
                  </a:cubicBezTo>
                  <a:cubicBezTo>
                    <a:pt x="549" y="545"/>
                    <a:pt x="571" y="507"/>
                    <a:pt x="602" y="487"/>
                  </a:cubicBezTo>
                  <a:cubicBezTo>
                    <a:pt x="601" y="493"/>
                    <a:pt x="599" y="500"/>
                    <a:pt x="596" y="505"/>
                  </a:cubicBezTo>
                  <a:close/>
                  <a:moveTo>
                    <a:pt x="625" y="465"/>
                  </a:moveTo>
                  <a:cubicBezTo>
                    <a:pt x="620" y="473"/>
                    <a:pt x="615" y="480"/>
                    <a:pt x="610" y="487"/>
                  </a:cubicBezTo>
                  <a:cubicBezTo>
                    <a:pt x="612" y="483"/>
                    <a:pt x="612" y="480"/>
                    <a:pt x="610" y="476"/>
                  </a:cubicBezTo>
                  <a:cubicBezTo>
                    <a:pt x="605" y="473"/>
                    <a:pt x="597" y="480"/>
                    <a:pt x="595" y="482"/>
                  </a:cubicBezTo>
                  <a:cubicBezTo>
                    <a:pt x="597" y="480"/>
                    <a:pt x="618" y="450"/>
                    <a:pt x="604" y="461"/>
                  </a:cubicBezTo>
                  <a:cubicBezTo>
                    <a:pt x="606" y="458"/>
                    <a:pt x="608" y="456"/>
                    <a:pt x="610" y="453"/>
                  </a:cubicBezTo>
                  <a:cubicBezTo>
                    <a:pt x="615" y="454"/>
                    <a:pt x="616" y="445"/>
                    <a:pt x="613" y="442"/>
                  </a:cubicBezTo>
                  <a:cubicBezTo>
                    <a:pt x="611" y="435"/>
                    <a:pt x="609" y="428"/>
                    <a:pt x="605" y="421"/>
                  </a:cubicBezTo>
                  <a:cubicBezTo>
                    <a:pt x="620" y="431"/>
                    <a:pt x="631" y="443"/>
                    <a:pt x="631" y="453"/>
                  </a:cubicBezTo>
                  <a:cubicBezTo>
                    <a:pt x="627" y="457"/>
                    <a:pt x="625" y="461"/>
                    <a:pt x="625" y="465"/>
                  </a:cubicBezTo>
                  <a:close/>
                  <a:moveTo>
                    <a:pt x="709" y="356"/>
                  </a:moveTo>
                  <a:cubicBezTo>
                    <a:pt x="703" y="361"/>
                    <a:pt x="697" y="367"/>
                    <a:pt x="691" y="373"/>
                  </a:cubicBezTo>
                  <a:cubicBezTo>
                    <a:pt x="706" y="353"/>
                    <a:pt x="721" y="335"/>
                    <a:pt x="738" y="318"/>
                  </a:cubicBezTo>
                  <a:cubicBezTo>
                    <a:pt x="729" y="331"/>
                    <a:pt x="719" y="343"/>
                    <a:pt x="709" y="356"/>
                  </a:cubicBezTo>
                  <a:close/>
                  <a:moveTo>
                    <a:pt x="751" y="313"/>
                  </a:moveTo>
                  <a:cubicBezTo>
                    <a:pt x="754" y="308"/>
                    <a:pt x="757" y="303"/>
                    <a:pt x="760" y="299"/>
                  </a:cubicBezTo>
                  <a:cubicBezTo>
                    <a:pt x="762" y="297"/>
                    <a:pt x="765" y="295"/>
                    <a:pt x="767" y="293"/>
                  </a:cubicBezTo>
                  <a:cubicBezTo>
                    <a:pt x="762" y="299"/>
                    <a:pt x="757" y="306"/>
                    <a:pt x="751" y="313"/>
                  </a:cubicBezTo>
                  <a:close/>
                  <a:moveTo>
                    <a:pt x="810" y="221"/>
                  </a:moveTo>
                  <a:cubicBezTo>
                    <a:pt x="811" y="222"/>
                    <a:pt x="812" y="222"/>
                    <a:pt x="814" y="222"/>
                  </a:cubicBezTo>
                  <a:cubicBezTo>
                    <a:pt x="809" y="225"/>
                    <a:pt x="804" y="229"/>
                    <a:pt x="801" y="233"/>
                  </a:cubicBezTo>
                  <a:cubicBezTo>
                    <a:pt x="801" y="226"/>
                    <a:pt x="801" y="219"/>
                    <a:pt x="800" y="211"/>
                  </a:cubicBezTo>
                  <a:cubicBezTo>
                    <a:pt x="803" y="215"/>
                    <a:pt x="806" y="218"/>
                    <a:pt x="810" y="221"/>
                  </a:cubicBezTo>
                  <a:close/>
                  <a:moveTo>
                    <a:pt x="798" y="248"/>
                  </a:moveTo>
                  <a:cubicBezTo>
                    <a:pt x="804" y="241"/>
                    <a:pt x="809" y="235"/>
                    <a:pt x="816" y="230"/>
                  </a:cubicBezTo>
                  <a:cubicBezTo>
                    <a:pt x="811" y="239"/>
                    <a:pt x="804" y="248"/>
                    <a:pt x="795" y="257"/>
                  </a:cubicBezTo>
                  <a:cubicBezTo>
                    <a:pt x="796" y="254"/>
                    <a:pt x="797" y="251"/>
                    <a:pt x="798" y="248"/>
                  </a:cubicBezTo>
                  <a:close/>
                  <a:moveTo>
                    <a:pt x="790" y="245"/>
                  </a:moveTo>
                  <a:cubicBezTo>
                    <a:pt x="789" y="246"/>
                    <a:pt x="781" y="253"/>
                    <a:pt x="787" y="256"/>
                  </a:cubicBezTo>
                  <a:cubicBezTo>
                    <a:pt x="785" y="261"/>
                    <a:pt x="783" y="266"/>
                    <a:pt x="781" y="271"/>
                  </a:cubicBezTo>
                  <a:cubicBezTo>
                    <a:pt x="773" y="277"/>
                    <a:pt x="766" y="283"/>
                    <a:pt x="759" y="289"/>
                  </a:cubicBezTo>
                  <a:cubicBezTo>
                    <a:pt x="751" y="288"/>
                    <a:pt x="733" y="311"/>
                    <a:pt x="726" y="316"/>
                  </a:cubicBezTo>
                  <a:cubicBezTo>
                    <a:pt x="750" y="289"/>
                    <a:pt x="774" y="261"/>
                    <a:pt x="792" y="231"/>
                  </a:cubicBezTo>
                  <a:cubicBezTo>
                    <a:pt x="792" y="236"/>
                    <a:pt x="791" y="240"/>
                    <a:pt x="790" y="245"/>
                  </a:cubicBezTo>
                  <a:close/>
                  <a:moveTo>
                    <a:pt x="789" y="218"/>
                  </a:moveTo>
                  <a:cubicBezTo>
                    <a:pt x="788" y="210"/>
                    <a:pt x="788" y="202"/>
                    <a:pt x="787" y="194"/>
                  </a:cubicBezTo>
                  <a:cubicBezTo>
                    <a:pt x="790" y="201"/>
                    <a:pt x="792" y="208"/>
                    <a:pt x="792" y="215"/>
                  </a:cubicBezTo>
                  <a:cubicBezTo>
                    <a:pt x="791" y="216"/>
                    <a:pt x="790" y="217"/>
                    <a:pt x="789" y="218"/>
                  </a:cubicBezTo>
                  <a:close/>
                  <a:moveTo>
                    <a:pt x="791" y="180"/>
                  </a:moveTo>
                  <a:cubicBezTo>
                    <a:pt x="791" y="180"/>
                    <a:pt x="791" y="180"/>
                    <a:pt x="790" y="180"/>
                  </a:cubicBezTo>
                  <a:cubicBezTo>
                    <a:pt x="789" y="178"/>
                    <a:pt x="788" y="176"/>
                    <a:pt x="787" y="174"/>
                  </a:cubicBezTo>
                  <a:cubicBezTo>
                    <a:pt x="789" y="176"/>
                    <a:pt x="790" y="178"/>
                    <a:pt x="791" y="180"/>
                  </a:cubicBezTo>
                  <a:close/>
                  <a:moveTo>
                    <a:pt x="485" y="34"/>
                  </a:moveTo>
                  <a:cubicBezTo>
                    <a:pt x="487" y="33"/>
                    <a:pt x="489" y="31"/>
                    <a:pt x="491" y="30"/>
                  </a:cubicBezTo>
                  <a:cubicBezTo>
                    <a:pt x="494" y="30"/>
                    <a:pt x="498" y="31"/>
                    <a:pt x="500" y="32"/>
                  </a:cubicBezTo>
                  <a:cubicBezTo>
                    <a:pt x="495" y="33"/>
                    <a:pt x="490" y="34"/>
                    <a:pt x="485" y="35"/>
                  </a:cubicBezTo>
                  <a:cubicBezTo>
                    <a:pt x="485" y="35"/>
                    <a:pt x="485" y="34"/>
                    <a:pt x="485" y="34"/>
                  </a:cubicBezTo>
                  <a:close/>
                  <a:moveTo>
                    <a:pt x="485" y="43"/>
                  </a:moveTo>
                  <a:cubicBezTo>
                    <a:pt x="500" y="40"/>
                    <a:pt x="517" y="37"/>
                    <a:pt x="533" y="36"/>
                  </a:cubicBezTo>
                  <a:cubicBezTo>
                    <a:pt x="542" y="36"/>
                    <a:pt x="551" y="36"/>
                    <a:pt x="561" y="36"/>
                  </a:cubicBezTo>
                  <a:cubicBezTo>
                    <a:pt x="548" y="37"/>
                    <a:pt x="535" y="40"/>
                    <a:pt x="522" y="43"/>
                  </a:cubicBezTo>
                  <a:cubicBezTo>
                    <a:pt x="511" y="42"/>
                    <a:pt x="498" y="42"/>
                    <a:pt x="485" y="43"/>
                  </a:cubicBezTo>
                  <a:close/>
                  <a:moveTo>
                    <a:pt x="483" y="69"/>
                  </a:moveTo>
                  <a:cubicBezTo>
                    <a:pt x="486" y="68"/>
                    <a:pt x="489" y="66"/>
                    <a:pt x="492" y="64"/>
                  </a:cubicBezTo>
                  <a:cubicBezTo>
                    <a:pt x="494" y="67"/>
                    <a:pt x="496" y="68"/>
                    <a:pt x="499" y="69"/>
                  </a:cubicBezTo>
                  <a:cubicBezTo>
                    <a:pt x="493" y="69"/>
                    <a:pt x="488" y="69"/>
                    <a:pt x="483" y="69"/>
                  </a:cubicBezTo>
                  <a:close/>
                  <a:moveTo>
                    <a:pt x="523" y="51"/>
                  </a:moveTo>
                  <a:cubicBezTo>
                    <a:pt x="529" y="51"/>
                    <a:pt x="535" y="52"/>
                    <a:pt x="540" y="52"/>
                  </a:cubicBezTo>
                  <a:cubicBezTo>
                    <a:pt x="530" y="53"/>
                    <a:pt x="520" y="55"/>
                    <a:pt x="510" y="56"/>
                  </a:cubicBezTo>
                  <a:cubicBezTo>
                    <a:pt x="514" y="54"/>
                    <a:pt x="519" y="52"/>
                    <a:pt x="523" y="51"/>
                  </a:cubicBezTo>
                  <a:close/>
                  <a:moveTo>
                    <a:pt x="577" y="68"/>
                  </a:moveTo>
                  <a:cubicBezTo>
                    <a:pt x="558" y="66"/>
                    <a:pt x="539" y="65"/>
                    <a:pt x="520" y="63"/>
                  </a:cubicBezTo>
                  <a:cubicBezTo>
                    <a:pt x="538" y="61"/>
                    <a:pt x="557" y="58"/>
                    <a:pt x="575" y="58"/>
                  </a:cubicBezTo>
                  <a:cubicBezTo>
                    <a:pt x="583" y="61"/>
                    <a:pt x="589" y="63"/>
                    <a:pt x="595" y="68"/>
                  </a:cubicBezTo>
                  <a:cubicBezTo>
                    <a:pt x="589" y="68"/>
                    <a:pt x="583" y="68"/>
                    <a:pt x="577" y="68"/>
                  </a:cubicBezTo>
                  <a:close/>
                  <a:moveTo>
                    <a:pt x="609" y="72"/>
                  </a:moveTo>
                  <a:cubicBezTo>
                    <a:pt x="609" y="71"/>
                    <a:pt x="608" y="69"/>
                    <a:pt x="608" y="68"/>
                  </a:cubicBezTo>
                  <a:cubicBezTo>
                    <a:pt x="607" y="67"/>
                    <a:pt x="606" y="67"/>
                    <a:pt x="605" y="66"/>
                  </a:cubicBezTo>
                  <a:cubicBezTo>
                    <a:pt x="619" y="69"/>
                    <a:pt x="632" y="73"/>
                    <a:pt x="645" y="77"/>
                  </a:cubicBezTo>
                  <a:cubicBezTo>
                    <a:pt x="633" y="75"/>
                    <a:pt x="621" y="73"/>
                    <a:pt x="609" y="72"/>
                  </a:cubicBezTo>
                  <a:close/>
                  <a:moveTo>
                    <a:pt x="713" y="111"/>
                  </a:moveTo>
                  <a:cubicBezTo>
                    <a:pt x="708" y="107"/>
                    <a:pt x="704" y="103"/>
                    <a:pt x="699" y="99"/>
                  </a:cubicBezTo>
                  <a:cubicBezTo>
                    <a:pt x="699" y="99"/>
                    <a:pt x="699" y="99"/>
                    <a:pt x="699" y="99"/>
                  </a:cubicBezTo>
                  <a:cubicBezTo>
                    <a:pt x="713" y="104"/>
                    <a:pt x="726" y="110"/>
                    <a:pt x="738" y="117"/>
                  </a:cubicBezTo>
                  <a:cubicBezTo>
                    <a:pt x="741" y="120"/>
                    <a:pt x="744" y="124"/>
                    <a:pt x="747" y="127"/>
                  </a:cubicBezTo>
                  <a:cubicBezTo>
                    <a:pt x="736" y="121"/>
                    <a:pt x="725" y="115"/>
                    <a:pt x="713" y="111"/>
                  </a:cubicBezTo>
                  <a:close/>
                  <a:moveTo>
                    <a:pt x="777" y="172"/>
                  </a:moveTo>
                  <a:cubicBezTo>
                    <a:pt x="780" y="187"/>
                    <a:pt x="780" y="203"/>
                    <a:pt x="781" y="218"/>
                  </a:cubicBezTo>
                  <a:cubicBezTo>
                    <a:pt x="771" y="185"/>
                    <a:pt x="753" y="154"/>
                    <a:pt x="728" y="127"/>
                  </a:cubicBezTo>
                  <a:cubicBezTo>
                    <a:pt x="741" y="133"/>
                    <a:pt x="753" y="141"/>
                    <a:pt x="764" y="150"/>
                  </a:cubicBezTo>
                  <a:cubicBezTo>
                    <a:pt x="769" y="157"/>
                    <a:pt x="773" y="165"/>
                    <a:pt x="777" y="172"/>
                  </a:cubicBezTo>
                  <a:close/>
                  <a:moveTo>
                    <a:pt x="797" y="149"/>
                  </a:moveTo>
                  <a:cubicBezTo>
                    <a:pt x="783" y="136"/>
                    <a:pt x="768" y="125"/>
                    <a:pt x="752" y="115"/>
                  </a:cubicBezTo>
                  <a:cubicBezTo>
                    <a:pt x="732" y="103"/>
                    <a:pt x="718" y="85"/>
                    <a:pt x="699" y="71"/>
                  </a:cubicBezTo>
                  <a:cubicBezTo>
                    <a:pt x="743" y="91"/>
                    <a:pt x="774" y="115"/>
                    <a:pt x="797" y="149"/>
                  </a:cubicBezTo>
                  <a:close/>
                  <a:moveTo>
                    <a:pt x="689" y="74"/>
                  </a:moveTo>
                  <a:cubicBezTo>
                    <a:pt x="699" y="81"/>
                    <a:pt x="709" y="89"/>
                    <a:pt x="717" y="97"/>
                  </a:cubicBezTo>
                  <a:cubicBezTo>
                    <a:pt x="710" y="93"/>
                    <a:pt x="702" y="89"/>
                    <a:pt x="693" y="86"/>
                  </a:cubicBezTo>
                  <a:cubicBezTo>
                    <a:pt x="691" y="82"/>
                    <a:pt x="688" y="78"/>
                    <a:pt x="686" y="75"/>
                  </a:cubicBezTo>
                  <a:cubicBezTo>
                    <a:pt x="687" y="75"/>
                    <a:pt x="688" y="75"/>
                    <a:pt x="689" y="74"/>
                  </a:cubicBezTo>
                  <a:close/>
                  <a:moveTo>
                    <a:pt x="637" y="50"/>
                  </a:moveTo>
                  <a:cubicBezTo>
                    <a:pt x="653" y="57"/>
                    <a:pt x="668" y="67"/>
                    <a:pt x="680" y="81"/>
                  </a:cubicBezTo>
                  <a:cubicBezTo>
                    <a:pt x="636" y="64"/>
                    <a:pt x="597" y="51"/>
                    <a:pt x="550" y="45"/>
                  </a:cubicBezTo>
                  <a:cubicBezTo>
                    <a:pt x="578" y="41"/>
                    <a:pt x="607" y="43"/>
                    <a:pt x="637" y="50"/>
                  </a:cubicBezTo>
                  <a:close/>
                  <a:moveTo>
                    <a:pt x="513" y="30"/>
                  </a:moveTo>
                  <a:cubicBezTo>
                    <a:pt x="511" y="30"/>
                    <a:pt x="509" y="31"/>
                    <a:pt x="507" y="31"/>
                  </a:cubicBezTo>
                  <a:cubicBezTo>
                    <a:pt x="509" y="28"/>
                    <a:pt x="506" y="26"/>
                    <a:pt x="503" y="25"/>
                  </a:cubicBezTo>
                  <a:cubicBezTo>
                    <a:pt x="524" y="18"/>
                    <a:pt x="551" y="20"/>
                    <a:pt x="578" y="26"/>
                  </a:cubicBezTo>
                  <a:cubicBezTo>
                    <a:pt x="569" y="26"/>
                    <a:pt x="517" y="21"/>
                    <a:pt x="513" y="30"/>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0" name="Freeform 24"/>
            <p:cNvSpPr/>
            <p:nvPr/>
          </p:nvSpPr>
          <p:spPr bwMode="auto">
            <a:xfrm>
              <a:off x="2269622" y="4730543"/>
              <a:ext cx="216685" cy="195210"/>
            </a:xfrm>
            <a:custGeom>
              <a:avLst/>
              <a:gdLst/>
              <a:ahLst/>
              <a:cxnLst>
                <a:cxn ang="0">
                  <a:pos x="73" y="14"/>
                </a:cxn>
                <a:cxn ang="0">
                  <a:pos x="69" y="15"/>
                </a:cxn>
                <a:cxn ang="0">
                  <a:pos x="59" y="12"/>
                </a:cxn>
                <a:cxn ang="0">
                  <a:pos x="21" y="48"/>
                </a:cxn>
                <a:cxn ang="0">
                  <a:pos x="5" y="71"/>
                </a:cxn>
                <a:cxn ang="0">
                  <a:pos x="27" y="57"/>
                </a:cxn>
                <a:cxn ang="0">
                  <a:pos x="32" y="63"/>
                </a:cxn>
                <a:cxn ang="0">
                  <a:pos x="56" y="35"/>
                </a:cxn>
                <a:cxn ang="0">
                  <a:pos x="73" y="14"/>
                </a:cxn>
              </a:cxnLst>
              <a:rect l="0" t="0" r="r" b="b"/>
              <a:pathLst>
                <a:path w="87" h="78">
                  <a:moveTo>
                    <a:pt x="73" y="14"/>
                  </a:moveTo>
                  <a:cubicBezTo>
                    <a:pt x="72" y="14"/>
                    <a:pt x="70" y="14"/>
                    <a:pt x="69" y="15"/>
                  </a:cubicBezTo>
                  <a:cubicBezTo>
                    <a:pt x="75" y="6"/>
                    <a:pt x="61" y="11"/>
                    <a:pt x="59" y="12"/>
                  </a:cubicBezTo>
                  <a:cubicBezTo>
                    <a:pt x="59" y="0"/>
                    <a:pt x="24" y="44"/>
                    <a:pt x="21" y="48"/>
                  </a:cubicBezTo>
                  <a:cubicBezTo>
                    <a:pt x="18" y="51"/>
                    <a:pt x="0" y="66"/>
                    <a:pt x="5" y="71"/>
                  </a:cubicBezTo>
                  <a:cubicBezTo>
                    <a:pt x="11" y="78"/>
                    <a:pt x="24" y="60"/>
                    <a:pt x="27" y="57"/>
                  </a:cubicBezTo>
                  <a:cubicBezTo>
                    <a:pt x="25" y="60"/>
                    <a:pt x="27" y="68"/>
                    <a:pt x="32" y="63"/>
                  </a:cubicBezTo>
                  <a:cubicBezTo>
                    <a:pt x="41" y="54"/>
                    <a:pt x="48" y="44"/>
                    <a:pt x="56" y="35"/>
                  </a:cubicBezTo>
                  <a:cubicBezTo>
                    <a:pt x="57" y="35"/>
                    <a:pt x="87" y="12"/>
                    <a:pt x="73" y="1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1" name="Freeform 25"/>
            <p:cNvSpPr/>
            <p:nvPr/>
          </p:nvSpPr>
          <p:spPr bwMode="auto">
            <a:xfrm>
              <a:off x="2033417" y="5076072"/>
              <a:ext cx="1417233" cy="562207"/>
            </a:xfrm>
            <a:custGeom>
              <a:avLst/>
              <a:gdLst/>
              <a:ahLst/>
              <a:cxnLst>
                <a:cxn ang="0">
                  <a:pos x="555" y="219"/>
                </a:cxn>
                <a:cxn ang="0">
                  <a:pos x="565" y="182"/>
                </a:cxn>
                <a:cxn ang="0">
                  <a:pos x="536" y="156"/>
                </a:cxn>
                <a:cxn ang="0">
                  <a:pos x="428" y="146"/>
                </a:cxn>
                <a:cxn ang="0">
                  <a:pos x="279" y="149"/>
                </a:cxn>
                <a:cxn ang="0">
                  <a:pos x="148" y="147"/>
                </a:cxn>
                <a:cxn ang="0">
                  <a:pos x="300" y="87"/>
                </a:cxn>
                <a:cxn ang="0">
                  <a:pos x="488" y="41"/>
                </a:cxn>
                <a:cxn ang="0">
                  <a:pos x="539" y="9"/>
                </a:cxn>
                <a:cxn ang="0">
                  <a:pos x="440" y="1"/>
                </a:cxn>
                <a:cxn ang="0">
                  <a:pos x="240" y="33"/>
                </a:cxn>
                <a:cxn ang="0">
                  <a:pos x="46" y="74"/>
                </a:cxn>
                <a:cxn ang="0">
                  <a:pos x="7" y="83"/>
                </a:cxn>
                <a:cxn ang="0">
                  <a:pos x="23" y="87"/>
                </a:cxn>
                <a:cxn ang="0">
                  <a:pos x="132" y="63"/>
                </a:cxn>
                <a:cxn ang="0">
                  <a:pos x="335" y="22"/>
                </a:cxn>
                <a:cxn ang="0">
                  <a:pos x="528" y="15"/>
                </a:cxn>
                <a:cxn ang="0">
                  <a:pos x="411" y="49"/>
                </a:cxn>
                <a:cxn ang="0">
                  <a:pos x="277" y="86"/>
                </a:cxn>
                <a:cxn ang="0">
                  <a:pos x="175" y="120"/>
                </a:cxn>
                <a:cxn ang="0">
                  <a:pos x="137" y="149"/>
                </a:cxn>
                <a:cxn ang="0">
                  <a:pos x="190" y="159"/>
                </a:cxn>
                <a:cxn ang="0">
                  <a:pos x="428" y="154"/>
                </a:cxn>
                <a:cxn ang="0">
                  <a:pos x="522" y="160"/>
                </a:cxn>
                <a:cxn ang="0">
                  <a:pos x="555" y="179"/>
                </a:cxn>
                <a:cxn ang="0">
                  <a:pos x="555" y="219"/>
                </a:cxn>
              </a:cxnLst>
              <a:rect l="0" t="0" r="r" b="b"/>
              <a:pathLst>
                <a:path w="567" h="225">
                  <a:moveTo>
                    <a:pt x="555" y="219"/>
                  </a:moveTo>
                  <a:cubicBezTo>
                    <a:pt x="567" y="225"/>
                    <a:pt x="567" y="187"/>
                    <a:pt x="565" y="182"/>
                  </a:cubicBezTo>
                  <a:cubicBezTo>
                    <a:pt x="561" y="168"/>
                    <a:pt x="548" y="161"/>
                    <a:pt x="536" y="156"/>
                  </a:cubicBezTo>
                  <a:cubicBezTo>
                    <a:pt x="502" y="143"/>
                    <a:pt x="463" y="145"/>
                    <a:pt x="428" y="146"/>
                  </a:cubicBezTo>
                  <a:cubicBezTo>
                    <a:pt x="378" y="148"/>
                    <a:pt x="329" y="148"/>
                    <a:pt x="279" y="149"/>
                  </a:cubicBezTo>
                  <a:cubicBezTo>
                    <a:pt x="239" y="150"/>
                    <a:pt x="188" y="158"/>
                    <a:pt x="148" y="147"/>
                  </a:cubicBezTo>
                  <a:cubicBezTo>
                    <a:pt x="185" y="113"/>
                    <a:pt x="253" y="101"/>
                    <a:pt x="300" y="87"/>
                  </a:cubicBezTo>
                  <a:cubicBezTo>
                    <a:pt x="362" y="68"/>
                    <a:pt x="426" y="59"/>
                    <a:pt x="488" y="41"/>
                  </a:cubicBezTo>
                  <a:cubicBezTo>
                    <a:pt x="494" y="39"/>
                    <a:pt x="552" y="12"/>
                    <a:pt x="539" y="9"/>
                  </a:cubicBezTo>
                  <a:cubicBezTo>
                    <a:pt x="507" y="1"/>
                    <a:pt x="473" y="0"/>
                    <a:pt x="440" y="1"/>
                  </a:cubicBezTo>
                  <a:cubicBezTo>
                    <a:pt x="372" y="4"/>
                    <a:pt x="306" y="20"/>
                    <a:pt x="240" y="33"/>
                  </a:cubicBezTo>
                  <a:cubicBezTo>
                    <a:pt x="175" y="46"/>
                    <a:pt x="111" y="61"/>
                    <a:pt x="46" y="74"/>
                  </a:cubicBezTo>
                  <a:cubicBezTo>
                    <a:pt x="39" y="76"/>
                    <a:pt x="11" y="77"/>
                    <a:pt x="7" y="83"/>
                  </a:cubicBezTo>
                  <a:cubicBezTo>
                    <a:pt x="0" y="93"/>
                    <a:pt x="26" y="86"/>
                    <a:pt x="23" y="87"/>
                  </a:cubicBezTo>
                  <a:cubicBezTo>
                    <a:pt x="60" y="80"/>
                    <a:pt x="96" y="71"/>
                    <a:pt x="132" y="63"/>
                  </a:cubicBezTo>
                  <a:cubicBezTo>
                    <a:pt x="199" y="47"/>
                    <a:pt x="267" y="34"/>
                    <a:pt x="335" y="22"/>
                  </a:cubicBezTo>
                  <a:cubicBezTo>
                    <a:pt x="398" y="11"/>
                    <a:pt x="465" y="2"/>
                    <a:pt x="528" y="15"/>
                  </a:cubicBezTo>
                  <a:cubicBezTo>
                    <a:pt x="494" y="37"/>
                    <a:pt x="450" y="42"/>
                    <a:pt x="411" y="49"/>
                  </a:cubicBezTo>
                  <a:cubicBezTo>
                    <a:pt x="366" y="58"/>
                    <a:pt x="321" y="72"/>
                    <a:pt x="277" y="86"/>
                  </a:cubicBezTo>
                  <a:cubicBezTo>
                    <a:pt x="243" y="96"/>
                    <a:pt x="207" y="106"/>
                    <a:pt x="175" y="120"/>
                  </a:cubicBezTo>
                  <a:cubicBezTo>
                    <a:pt x="168" y="124"/>
                    <a:pt x="135" y="139"/>
                    <a:pt x="137" y="149"/>
                  </a:cubicBezTo>
                  <a:cubicBezTo>
                    <a:pt x="140" y="161"/>
                    <a:pt x="181" y="159"/>
                    <a:pt x="190" y="159"/>
                  </a:cubicBezTo>
                  <a:cubicBezTo>
                    <a:pt x="269" y="158"/>
                    <a:pt x="349" y="157"/>
                    <a:pt x="428" y="154"/>
                  </a:cubicBezTo>
                  <a:cubicBezTo>
                    <a:pt x="459" y="153"/>
                    <a:pt x="491" y="152"/>
                    <a:pt x="522" y="160"/>
                  </a:cubicBezTo>
                  <a:cubicBezTo>
                    <a:pt x="534" y="163"/>
                    <a:pt x="548" y="168"/>
                    <a:pt x="555" y="179"/>
                  </a:cubicBezTo>
                  <a:cubicBezTo>
                    <a:pt x="561" y="188"/>
                    <a:pt x="551" y="217"/>
                    <a:pt x="555" y="219"/>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44041" name="TextBox 40"/>
          <p:cNvSpPr txBox="1"/>
          <p:nvPr/>
        </p:nvSpPr>
        <p:spPr>
          <a:xfrm>
            <a:off x="3152458" y="5188268"/>
            <a:ext cx="2116137" cy="306705"/>
          </a:xfrm>
          <a:prstGeom prst="rect">
            <a:avLst/>
          </a:prstGeom>
          <a:noFill/>
          <a:ln w="9525">
            <a:noFill/>
          </a:ln>
        </p:spPr>
        <p:txBody>
          <a:bodyPr>
            <a:spAutoFit/>
          </a:bodyPr>
          <a:lstStyle/>
          <a:p>
            <a:pPr algn="ctr"/>
            <a:r>
              <a:rPr lang="zh-CN" altLang="en-US" sz="1400" dirty="0">
                <a:solidFill>
                  <a:srgbClr val="A6A6A6"/>
                </a:solidFill>
                <a:latin typeface="Franklin Gothic Medium" panose="020B0603020102020204" pitchFamily="34" charset="0"/>
                <a:ea typeface="微软雅黑" panose="020B0503020204020204" pitchFamily="34" charset="-122"/>
              </a:rPr>
              <a:t>调查准备</a:t>
            </a:r>
          </a:p>
        </p:txBody>
      </p:sp>
      <p:sp>
        <p:nvSpPr>
          <p:cNvPr id="42" name="TextBox 41"/>
          <p:cNvSpPr txBox="1"/>
          <p:nvPr/>
        </p:nvSpPr>
        <p:spPr>
          <a:xfrm>
            <a:off x="5508625" y="5189538"/>
            <a:ext cx="2159000" cy="306705"/>
          </a:xfrm>
          <a:prstGeom prst="rect">
            <a:avLst/>
          </a:prstGeom>
          <a:noFill/>
        </p:spPr>
        <p:txBody>
          <a:bodyPr>
            <a:spAutoFit/>
          </a:bodyPr>
          <a:lstStyle/>
          <a:p>
            <a:pPr marR="0" algn="ctr" defTabSz="914400" fontAlgn="auto">
              <a:spcBef>
                <a:spcPts val="0"/>
              </a:spcBef>
              <a:spcAft>
                <a:spcPts val="0"/>
              </a:spcAft>
              <a:buClrTx/>
              <a:buSzTx/>
              <a:buFontTx/>
              <a:buNone/>
              <a:defRPr/>
            </a:pPr>
            <a:r>
              <a:rPr kumimoji="0" lang="zh-CN" altLang="en-US" sz="1400" kern="1200" cap="none" spc="0" normalizeH="0" baseline="0" noProof="0" dirty="0">
                <a:solidFill>
                  <a:schemeClr val="bg1">
                    <a:lumMod val="65000"/>
                  </a:schemeClr>
                </a:solidFill>
                <a:latin typeface="+mn-lt"/>
                <a:ea typeface="+mn-ea"/>
                <a:cs typeface="+mn-cs"/>
              </a:rPr>
              <a:t>调查内容与步骤</a:t>
            </a:r>
          </a:p>
        </p:txBody>
      </p:sp>
      <p:sp>
        <p:nvSpPr>
          <p:cNvPr id="44043" name="矩形 28"/>
          <p:cNvSpPr/>
          <p:nvPr/>
        </p:nvSpPr>
        <p:spPr>
          <a:xfrm rot="-1839494">
            <a:off x="-686117" y="415290"/>
            <a:ext cx="3167062" cy="337185"/>
          </a:xfrm>
          <a:prstGeom prst="rect">
            <a:avLst/>
          </a:prstGeom>
          <a:solidFill>
            <a:srgbClr val="0070C0"/>
          </a:solidFill>
          <a:ln w="12700">
            <a:noFill/>
          </a:ln>
        </p:spPr>
        <p:txBody>
          <a:bodyPr anchor="ctr">
            <a:sp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rPr>
              <a:t>路口概况</a:t>
            </a:r>
          </a:p>
        </p:txBody>
      </p:sp>
      <p:sp>
        <p:nvSpPr>
          <p:cNvPr id="44044" name="矩形 29"/>
          <p:cNvSpPr/>
          <p:nvPr/>
        </p:nvSpPr>
        <p:spPr>
          <a:xfrm>
            <a:off x="2916555" y="769620"/>
            <a:ext cx="4846320" cy="1568450"/>
          </a:xfrm>
          <a:prstGeom prst="rect">
            <a:avLst/>
          </a:prstGeom>
          <a:noFill/>
          <a:ln w="9525">
            <a:noFill/>
          </a:ln>
        </p:spPr>
        <p:txBody>
          <a:bodyPr wrap="square">
            <a:spAutoFit/>
          </a:bodyPr>
          <a:lstStyle/>
          <a:p>
            <a:r>
              <a:rPr sz="1600" dirty="0">
                <a:latin typeface="Franklin Gothic Medium" panose="020B0603020102020204" pitchFamily="34" charset="0"/>
                <a:ea typeface="微软雅黑" panose="020B0503020204020204" pitchFamily="34" charset="-122"/>
              </a:rPr>
              <a:t>中山大道-车陂路交叉口位于广州天河区东南部，周边有大片居民区。周边交通设施有车陂地铁站，中山大道上有</a:t>
            </a:r>
            <a:r>
              <a:rPr sz="1600" dirty="0">
                <a:solidFill>
                  <a:srgbClr val="FF0000"/>
                </a:solidFill>
                <a:latin typeface="Franklin Gothic Medium" panose="020B0603020102020204" pitchFamily="34" charset="0"/>
                <a:ea typeface="微软雅黑" panose="020B0503020204020204" pitchFamily="34" charset="-122"/>
              </a:rPr>
              <a:t>两个快速公交站</a:t>
            </a:r>
            <a:r>
              <a:rPr sz="1600" dirty="0">
                <a:latin typeface="Franklin Gothic Medium" panose="020B0603020102020204" pitchFamily="34" charset="0"/>
                <a:ea typeface="微软雅黑" panose="020B0503020204020204" pitchFamily="34" charset="-122"/>
              </a:rPr>
              <a:t>，公共交通情况复杂。同时该路口实行</a:t>
            </a:r>
            <a:r>
              <a:rPr sz="1600" dirty="0">
                <a:solidFill>
                  <a:srgbClr val="FF0000"/>
                </a:solidFill>
                <a:latin typeface="Franklin Gothic Medium" panose="020B0603020102020204" pitchFamily="34" charset="0"/>
                <a:ea typeface="微软雅黑" panose="020B0503020204020204" pitchFamily="34" charset="-122"/>
              </a:rPr>
              <a:t>禁止左转</a:t>
            </a:r>
            <a:r>
              <a:rPr sz="1600" dirty="0">
                <a:latin typeface="Franklin Gothic Medium" panose="020B0603020102020204" pitchFamily="34" charset="0"/>
                <a:ea typeface="微软雅黑" panose="020B0503020204020204" pitchFamily="34" charset="-122"/>
              </a:rPr>
              <a:t>，路口通行能力更大。在中山大道上有两个人行天桥，有利于对车道交通流的观察。</a:t>
            </a:r>
          </a:p>
        </p:txBody>
      </p:sp>
      <p:sp>
        <p:nvSpPr>
          <p:cNvPr id="44045" name="等腰三角形 18"/>
          <p:cNvSpPr/>
          <p:nvPr/>
        </p:nvSpPr>
        <p:spPr>
          <a:xfrm>
            <a:off x="2012950" y="4972050"/>
            <a:ext cx="215900" cy="187325"/>
          </a:xfrm>
          <a:prstGeom prst="triangle">
            <a:avLst>
              <a:gd name="adj" fmla="val 5000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4046" name="矩形 21"/>
          <p:cNvSpPr/>
          <p:nvPr/>
        </p:nvSpPr>
        <p:spPr>
          <a:xfrm rot="-1800000">
            <a:off x="-749300" y="594201"/>
            <a:ext cx="4219575" cy="337185"/>
          </a:xfrm>
          <a:prstGeom prst="rect">
            <a:avLst/>
          </a:prstGeom>
          <a:solidFill>
            <a:srgbClr val="0070C0"/>
          </a:solidFill>
          <a:ln w="12700">
            <a:noFill/>
          </a:ln>
        </p:spPr>
        <p:txBody>
          <a:bodyPr anchor="ctr">
            <a:sp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rPr>
              <a:t>五类车介绍</a:t>
            </a:r>
          </a:p>
        </p:txBody>
      </p:sp>
      <p:sp>
        <p:nvSpPr>
          <p:cNvPr id="44047" name="圆角矩形 23"/>
          <p:cNvSpPr/>
          <p:nvPr/>
        </p:nvSpPr>
        <p:spPr>
          <a:xfrm>
            <a:off x="2830195" y="2700207"/>
            <a:ext cx="4837113" cy="2340017"/>
          </a:xfrm>
          <a:prstGeom prst="roundRect">
            <a:avLst>
              <a:gd name="adj" fmla="val 10620"/>
            </a:avLst>
          </a:prstGeom>
          <a:solidFill>
            <a:srgbClr val="DDDDDD"/>
          </a:solidFill>
          <a:ln w="6350" cap="flat" cmpd="sng">
            <a:solidFill>
              <a:srgbClr val="808080"/>
            </a:solidFill>
            <a:prstDash val="dash"/>
            <a:headEnd type="none" w="med" len="med"/>
            <a:tailEnd type="none" w="med" len="med"/>
          </a:ln>
        </p:spPr>
        <p:txBody>
          <a:bodyPr wrap="square"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44048" name="矩形 14"/>
          <p:cNvSpPr/>
          <p:nvPr/>
        </p:nvSpPr>
        <p:spPr>
          <a:xfrm>
            <a:off x="3053715" y="2733040"/>
            <a:ext cx="4572000" cy="2306955"/>
          </a:xfrm>
          <a:prstGeom prst="rect">
            <a:avLst/>
          </a:prstGeom>
          <a:noFill/>
          <a:ln w="9525">
            <a:noFill/>
          </a:ln>
        </p:spPr>
        <p:txBody>
          <a:bodyPr>
            <a:spAutoFit/>
          </a:bodyPr>
          <a:lstStyle/>
          <a:p>
            <a:r>
              <a:rPr lang="zh-CN" altLang="zh-CN" sz="1600" dirty="0">
                <a:solidFill>
                  <a:srgbClr val="FF0000"/>
                </a:solidFill>
                <a:latin typeface="Franklin Gothic Medium" panose="020B0603020102020204" pitchFamily="34" charset="0"/>
                <a:ea typeface="微软雅黑" panose="020B0503020204020204" pitchFamily="34" charset="-122"/>
              </a:rPr>
              <a:t>五类车</a:t>
            </a:r>
            <a:r>
              <a:rPr lang="zh-CN" altLang="zh-CN" sz="1600" dirty="0">
                <a:latin typeface="Franklin Gothic Medium" panose="020B0603020102020204" pitchFamily="34" charset="0"/>
                <a:ea typeface="微软雅黑" panose="020B0503020204020204" pitchFamily="34" charset="-122"/>
              </a:rPr>
              <a:t>指的是电动车、摩托车、三轮车、残疾人机动轮椅车、改装（拼装、报废）车。</a:t>
            </a:r>
          </a:p>
          <a:p>
            <a:r>
              <a:rPr lang="zh-CN" altLang="zh-CN" sz="1600" dirty="0">
                <a:latin typeface="Franklin Gothic Medium" panose="020B0603020102020204" pitchFamily="34" charset="0"/>
                <a:ea typeface="微软雅黑" panose="020B0503020204020204" pitchFamily="34" charset="-122"/>
              </a:rPr>
              <a:t> “五类车”基本上无牌无证、没有购买保险，一旦发生事故，事故损害赔偿难以得到保障，给群众生命财产安全造成极大危害。“五类车”驾驶人在经济利益的驱使下漠视交通安全，超速、超载、逆行、乱穿插变线等交通违法行为屡见不鲜，造成极大的安全隐患。警方将对“五类车”各种交通违法行为进行坚决打击。</a:t>
            </a:r>
          </a:p>
        </p:txBody>
      </p:sp>
      <p:pic>
        <p:nvPicPr>
          <p:cNvPr id="28" name="图片 27"/>
          <p:cNvPicPr>
            <a:picLocks noChangeAspect="1"/>
          </p:cNvPicPr>
          <p:nvPr/>
        </p:nvPicPr>
        <p:blipFill rotWithShape="1">
          <a:blip r:embed="rId2" cstate="print"/>
          <a:srcRect l="4561" r="28772"/>
          <a:stretch>
            <a:fillRect/>
          </a:stretch>
        </p:blipFill>
        <p:spPr>
          <a:xfrm>
            <a:off x="1113518" y="1536646"/>
            <a:ext cx="1041109" cy="1041109"/>
          </a:xfrm>
          <a:prstGeom prst="ellipse">
            <a:avLst/>
          </a:prstGeom>
          <a:ln w="3175">
            <a:solidFill>
              <a:srgbClr val="808080"/>
            </a:solidFill>
            <a:prstDash val="dash"/>
          </a:ln>
        </p:spPr>
      </p:pic>
      <p:pic>
        <p:nvPicPr>
          <p:cNvPr id="3" name="图片 2"/>
          <p:cNvPicPr>
            <a:picLocks noChangeAspect="1"/>
          </p:cNvPicPr>
          <p:nvPr/>
        </p:nvPicPr>
        <p:blipFill>
          <a:blip r:embed="rId3"/>
          <a:stretch>
            <a:fillRect/>
          </a:stretch>
        </p:blipFill>
        <p:spPr>
          <a:xfrm>
            <a:off x="880110" y="3061335"/>
            <a:ext cx="1508125" cy="1508125"/>
          </a:xfrm>
          <a:prstGeom prst="rect">
            <a:avLst/>
          </a:prstGeom>
        </p:spPr>
      </p:pic>
      <p:pic>
        <p:nvPicPr>
          <p:cNvPr id="4" name="图片 3"/>
          <p:cNvPicPr>
            <a:picLocks noChangeAspect="1"/>
          </p:cNvPicPr>
          <p:nvPr/>
        </p:nvPicPr>
        <p:blipFill>
          <a:blip r:embed="rId4"/>
          <a:stretch>
            <a:fillRect/>
          </a:stretch>
        </p:blipFill>
        <p:spPr>
          <a:xfrm rot="1800000">
            <a:off x="6440170" y="1325245"/>
            <a:ext cx="2477135" cy="1392555"/>
          </a:xfrm>
          <a:prstGeom prst="rect">
            <a:avLst/>
          </a:prstGeom>
        </p:spPr>
      </p:pic>
      <p:sp>
        <p:nvSpPr>
          <p:cNvPr id="14" name="乘号 13"/>
          <p:cNvSpPr/>
          <p:nvPr/>
        </p:nvSpPr>
        <p:spPr>
          <a:xfrm rot="600000">
            <a:off x="7113044" y="1572377"/>
            <a:ext cx="1260009" cy="1080008"/>
          </a:xfrm>
          <a:prstGeom prst="mathMultiply">
            <a:avLst/>
          </a:prstGeom>
          <a:solidFill>
            <a:srgbClr val="FF0000"/>
          </a:solidFill>
          <a:ln w="12700">
            <a:noFill/>
          </a:ln>
        </p:spPr>
        <p:txBody>
          <a:bodyPr wrap="square" rtlCol="0" anchor="ctr">
            <a:spAutoFit/>
          </a:bodyPr>
          <a:lstStyle/>
          <a:p>
            <a:pPr algn="ctr"/>
            <a:endParaRPr lang="zh-CN" altLang="en-US" sz="1600" b="1">
              <a:solidFill>
                <a:prstClr val="white"/>
              </a:solidFill>
              <a:latin typeface="微软雅黑" panose="020B0503020204020204" pitchFamily="34" charset="-122"/>
              <a:cs typeface="Lao UI" pitchFamily="34" charset="0"/>
            </a:endParaRPr>
          </a:p>
        </p:txBody>
      </p:sp>
      <p:pic>
        <p:nvPicPr>
          <p:cNvPr id="15" name="图片 14"/>
          <p:cNvPicPr>
            <a:picLocks noChangeAspect="1"/>
          </p:cNvPicPr>
          <p:nvPr/>
        </p:nvPicPr>
        <p:blipFill>
          <a:blip r:embed="rId5"/>
          <a:stretch>
            <a:fillRect/>
          </a:stretch>
        </p:blipFill>
        <p:spPr>
          <a:xfrm rot="21120000">
            <a:off x="6197600" y="3061335"/>
            <a:ext cx="2400300" cy="1651635"/>
          </a:xfrm>
          <a:prstGeom prst="rect">
            <a:avLst/>
          </a:prstGeom>
        </p:spPr>
      </p:pic>
      <p:sp>
        <p:nvSpPr>
          <p:cNvPr id="16" name="乘号 15"/>
          <p:cNvSpPr/>
          <p:nvPr/>
        </p:nvSpPr>
        <p:spPr>
          <a:xfrm rot="600000">
            <a:off x="6767604" y="3387842"/>
            <a:ext cx="1260009" cy="1080008"/>
          </a:xfrm>
          <a:prstGeom prst="mathMultiply">
            <a:avLst/>
          </a:prstGeom>
          <a:solidFill>
            <a:srgbClr val="FF0000"/>
          </a:solidFill>
          <a:ln w="12700">
            <a:noFill/>
          </a:ln>
        </p:spPr>
        <p:txBody>
          <a:bodyPr wrap="square" rtlCol="0" anchor="ctr">
            <a:spAutoFit/>
          </a:bodyPr>
          <a:lstStyle/>
          <a:p>
            <a:pPr algn="ctr"/>
            <a:endParaRPr lang="zh-CN" altLang="en-US" sz="1600" b="1">
              <a:solidFill>
                <a:prstClr val="white"/>
              </a:solidFill>
              <a:latin typeface="微软雅黑" panose="020B0503020204020204" pitchFamily="34" charset="-122"/>
              <a:cs typeface="Lao UI" pitchFamily="34" charset="0"/>
            </a:endParaRPr>
          </a:p>
        </p:txBody>
      </p:sp>
      <p:pic>
        <p:nvPicPr>
          <p:cNvPr id="17" name="图片 16"/>
          <p:cNvPicPr>
            <a:picLocks noChangeAspect="1"/>
          </p:cNvPicPr>
          <p:nvPr/>
        </p:nvPicPr>
        <p:blipFill>
          <a:blip r:embed="rId6"/>
          <a:stretch>
            <a:fillRect/>
          </a:stretch>
        </p:blipFill>
        <p:spPr>
          <a:xfrm>
            <a:off x="1113790" y="312420"/>
            <a:ext cx="7140575" cy="50895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blinds(horizontal)">
                                      <p:cBhvr>
                                        <p:cTn id="7" dur="500"/>
                                        <p:tgtEl>
                                          <p:spTgt spid="440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044"/>
                                        </p:tgtEl>
                                        <p:attrNameLst>
                                          <p:attrName>style.visibility</p:attrName>
                                        </p:attrNameLst>
                                      </p:cBhvr>
                                      <p:to>
                                        <p:strVal val="visible"/>
                                      </p:to>
                                    </p:set>
                                    <p:animEffect transition="in" filter="blinds(horizontal)">
                                      <p:cBhvr>
                                        <p:cTn id="12" dur="500"/>
                                        <p:tgtEl>
                                          <p:spTgt spid="4404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047"/>
                                        </p:tgtEl>
                                        <p:attrNameLst>
                                          <p:attrName>style.visibility</p:attrName>
                                        </p:attrNameLst>
                                      </p:cBhvr>
                                      <p:to>
                                        <p:strVal val="visible"/>
                                      </p:to>
                                    </p:set>
                                    <p:animEffect transition="in" filter="blinds(horizontal)">
                                      <p:cBhvr>
                                        <p:cTn id="17" dur="500"/>
                                        <p:tgtEl>
                                          <p:spTgt spid="4404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048"/>
                                        </p:tgtEl>
                                        <p:attrNameLst>
                                          <p:attrName>style.visibility</p:attrName>
                                        </p:attrNameLst>
                                      </p:cBhvr>
                                      <p:to>
                                        <p:strVal val="visible"/>
                                      </p:to>
                                    </p:set>
                                    <p:animEffect transition="in" filter="blinds(horizontal)">
                                      <p:cBhvr>
                                        <p:cTn id="22" dur="500"/>
                                        <p:tgtEl>
                                          <p:spTgt spid="4404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linds(horizontal)">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checkerboard(across)">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ox(in)">
                                      <p:cBhvr>
                                        <p:cTn id="37" dur="20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ox(in)">
                                      <p:cBhvr>
                                        <p:cTn id="46" dur="20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animBg="1"/>
      <p:bldP spid="44044" grpId="0"/>
      <p:bldP spid="44047" grpId="0" animBg="1"/>
      <p:bldP spid="44048" grpId="0"/>
      <p:bldP spid="14"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2046288" y="3090863"/>
            <a:ext cx="1068387" cy="953135"/>
          </a:xfrm>
          <a:prstGeom prst="rect">
            <a:avLst/>
          </a:prstGeom>
          <a:solidFill>
            <a:srgbClr val="0070C0"/>
          </a:solidFill>
          <a:ln w="12700">
            <a:noFill/>
          </a:ln>
        </p:spPr>
        <p:txBody>
          <a:bodyPr>
            <a:spAutoFit/>
          </a:bodyPr>
          <a:lstStyle/>
          <a:p>
            <a:pPr algn="ctr"/>
            <a:r>
              <a:rPr lang="zh-CN" altLang="en-US" sz="2800" dirty="0">
                <a:solidFill>
                  <a:srgbClr val="FFFFFF"/>
                </a:solidFill>
                <a:latin typeface="Franklin Gothic Medium" panose="020B0603020102020204" pitchFamily="34" charset="0"/>
                <a:ea typeface="微软雅黑" panose="020B0503020204020204" pitchFamily="34" charset="-122"/>
              </a:rPr>
              <a:t>调查准备</a:t>
            </a:r>
          </a:p>
        </p:txBody>
      </p:sp>
      <p:cxnSp>
        <p:nvCxnSpPr>
          <p:cNvPr id="4" name="直接连接符 3"/>
          <p:cNvCxnSpPr/>
          <p:nvPr/>
        </p:nvCxnSpPr>
        <p:spPr>
          <a:xfrm>
            <a:off x="1863725" y="2195513"/>
            <a:ext cx="0" cy="1792288"/>
          </a:xfrm>
          <a:prstGeom prst="line">
            <a:avLst/>
          </a:prstGeom>
          <a:ln w="3175">
            <a:solidFill>
              <a:srgbClr val="DDDDDD"/>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116013" y="2943225"/>
            <a:ext cx="2382838"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66787" y="3803650"/>
            <a:ext cx="1223962" cy="369888"/>
          </a:xfrm>
          <a:prstGeom prst="rect">
            <a:avLst/>
          </a:prstGeom>
          <a:noFill/>
          <a:ln w="9525">
            <a:noFill/>
          </a:ln>
        </p:spPr>
        <p:txBody>
          <a:bodyPr>
            <a:spAutoFit/>
          </a:bodyPr>
          <a:lstStyle/>
          <a:p>
            <a:r>
              <a:rPr lang="en-US" altLang="zh-CN" dirty="0">
                <a:solidFill>
                  <a:srgbClr val="0070C0"/>
                </a:solidFill>
                <a:latin typeface="Franklin Gothic Medium" panose="020B0603020102020204" pitchFamily="34" charset="0"/>
                <a:ea typeface="微软雅黑" panose="020B0503020204020204" pitchFamily="34" charset="-122"/>
              </a:rPr>
              <a:t>&gt;&gt;&gt;</a:t>
            </a:r>
            <a:endParaRPr lang="zh-CN" altLang="en-US" dirty="0">
              <a:solidFill>
                <a:srgbClr val="0070C0"/>
              </a:solidFill>
              <a:latin typeface="Franklin Gothic Medium" panose="020B0603020102020204" pitchFamily="34" charset="0"/>
              <a:ea typeface="微软雅黑" panose="020B0503020204020204" pitchFamily="34" charset="-122"/>
            </a:endParaRPr>
          </a:p>
        </p:txBody>
      </p:sp>
      <p:sp>
        <p:nvSpPr>
          <p:cNvPr id="2" name="TextBox 1"/>
          <p:cNvSpPr txBox="1"/>
          <p:nvPr/>
        </p:nvSpPr>
        <p:spPr>
          <a:xfrm>
            <a:off x="1116013" y="1128713"/>
            <a:ext cx="749300" cy="2214880"/>
          </a:xfrm>
          <a:prstGeom prst="rect">
            <a:avLst/>
          </a:prstGeom>
          <a:noFill/>
          <a:ln w="9525">
            <a:noFill/>
          </a:ln>
        </p:spPr>
        <p:txBody>
          <a:bodyPr>
            <a:spAutoFit/>
          </a:bodyPr>
          <a:lstStyle/>
          <a:p>
            <a:r>
              <a:rPr lang="en-US" altLang="zh-CN" sz="13800" dirty="0">
                <a:solidFill>
                  <a:srgbClr val="969696"/>
                </a:solidFill>
                <a:latin typeface="Serif Black"/>
                <a:ea typeface="DFKai-SB" pitchFamily="65" charset="-120"/>
              </a:rPr>
              <a:t>2</a:t>
            </a:r>
            <a:endParaRPr lang="zh-CN" altLang="en-US" sz="13800" dirty="0">
              <a:solidFill>
                <a:srgbClr val="969696"/>
              </a:solidFill>
              <a:latin typeface="Serif Black"/>
              <a:ea typeface="DFKai-SB" pitchFamily="65" charset="-120"/>
            </a:endParaRPr>
          </a:p>
        </p:txBody>
      </p:sp>
      <p:cxnSp>
        <p:nvCxnSpPr>
          <p:cNvPr id="18" name="直接连接符 17"/>
          <p:cNvCxnSpPr/>
          <p:nvPr/>
        </p:nvCxnSpPr>
        <p:spPr>
          <a:xfrm>
            <a:off x="-2484437" y="2943225"/>
            <a:ext cx="2382838" cy="0"/>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865313" y="-2346325"/>
            <a:ext cx="0" cy="2317750"/>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pic>
        <p:nvPicPr>
          <p:cNvPr id="5" name="图片 4" descr="556807A99AABBBCC3A8674D5F31AB721"/>
          <p:cNvPicPr>
            <a:picLocks noChangeAspect="1"/>
          </p:cNvPicPr>
          <p:nvPr/>
        </p:nvPicPr>
        <p:blipFill>
          <a:blip r:embed="rId2"/>
          <a:stretch>
            <a:fillRect/>
          </a:stretch>
        </p:blipFill>
        <p:spPr>
          <a:xfrm>
            <a:off x="3963035" y="534670"/>
            <a:ext cx="4680034" cy="351017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72222E-6 -2.22222E-6 L 4.72222E-6 0.90945 " pathEditMode="relative" rAng="0" ptsTypes="AA">
                                      <p:cBhvr>
                                        <p:cTn id="6" dur="500" fill="hold"/>
                                        <p:tgtEl>
                                          <p:spTgt spid="19"/>
                                        </p:tgtEl>
                                        <p:attrNameLst>
                                          <p:attrName>ppt_x</p:attrName>
                                          <p:attrName>ppt_y</p:attrName>
                                        </p:attrNameLst>
                                      </p:cBhvr>
                                      <p:rCtr x="0" y="4547200"/>
                                    </p:animMotion>
                                  </p:childTnLst>
                                </p:cTn>
                              </p:par>
                              <p:par>
                                <p:cTn id="7" presetID="42" presetClass="path" presetSubtype="0" accel="50000" decel="50000" fill="hold" nodeType="withEffect">
                                  <p:stCondLst>
                                    <p:cond delay="0"/>
                                  </p:stCondLst>
                                  <p:childTnLst>
                                    <p:animMotion origin="layout" path="M 1.38889E-6 0 L 0.46285 0.00111 " pathEditMode="relative" rAng="0" ptsTypes="AA">
                                      <p:cBhvr>
                                        <p:cTn id="8" dur="500" fill="hold"/>
                                        <p:tgtEl>
                                          <p:spTgt spid="18"/>
                                        </p:tgtEl>
                                        <p:attrNameLst>
                                          <p:attrName>ppt_x</p:attrName>
                                          <p:attrName>ppt_y</p:attrName>
                                        </p:attrNameLst>
                                      </p:cBhvr>
                                      <p:rCtr x="2314200" y="5600"/>
                                    </p:animMotion>
                                  </p:childTnLst>
                                </p:cTn>
                              </p:par>
                              <p:par>
                                <p:cTn id="9" presetID="10" presetClass="exit" presetSubtype="0" fill="hold" nodeType="withEffect">
                                  <p:stCondLst>
                                    <p:cond delay="0"/>
                                  </p:stCondLst>
                                  <p:childTnLst>
                                    <p:animEffect transition="out" filter="fade">
                                      <p:cBhvr>
                                        <p:cTn id="10" dur="500"/>
                                        <p:tgtEl>
                                          <p:spTgt spid="19"/>
                                        </p:tgtEl>
                                      </p:cBhvr>
                                    </p:animEffect>
                                    <p:set>
                                      <p:cBhvr>
                                        <p:cTn id="11" dur="1" fill="hold">
                                          <p:stCondLst>
                                            <p:cond delay="499"/>
                                          </p:stCondLst>
                                        </p:cTn>
                                        <p:tgtEl>
                                          <p:spTgt spid="19"/>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childTnLst>
                          </p:cTn>
                        </p:par>
                        <p:par>
                          <p:cTn id="15" fill="hold">
                            <p:stCondLst>
                              <p:cond delay="500"/>
                            </p:stCondLst>
                            <p:childTnLst>
                              <p:par>
                                <p:cTn id="16" presetID="42" presetClass="path" presetSubtype="0" fill="hold" grpId="0" nodeType="afterEffect">
                                  <p:stCondLst>
                                    <p:cond delay="0"/>
                                  </p:stCondLst>
                                  <p:childTnLst>
                                    <p:animMotion origin="layout" path="M 3.61111E-6 2.22222E-6 L 0.43698 0.00389 " pathEditMode="relative" rAng="0" ptsTypes="AA">
                                      <p:cBhvr>
                                        <p:cTn id="17" dur="500" fill="hold"/>
                                        <p:tgtEl>
                                          <p:spTgt spid="9"/>
                                        </p:tgtEl>
                                        <p:attrNameLst>
                                          <p:attrName>ppt_x</p:attrName>
                                          <p:attrName>ppt_y</p:attrName>
                                        </p:attrNameLst>
                                      </p:cBhvr>
                                      <p:rCtr x="2184000" y="19400"/>
                                    </p:animMotion>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500"/>
                                        <p:tgtEl>
                                          <p:spTgt spid="2"/>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randombar(horizont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9"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8"/>
          <p:cNvSpPr/>
          <p:nvPr/>
        </p:nvSpPr>
        <p:spPr>
          <a:xfrm>
            <a:off x="7772400" y="2397125"/>
            <a:ext cx="782638" cy="141288"/>
          </a:xfrm>
          <a:custGeom>
            <a:avLst/>
            <a:gdLst>
              <a:gd name="txL" fmla="*/ 0 w 3093568"/>
              <a:gd name="txT" fmla="*/ 0 h 271442"/>
              <a:gd name="txR" fmla="*/ 3093568 w 3093568"/>
              <a:gd name="txB" fmla="*/ 271442 h 271442"/>
            </a:gdLst>
            <a:ahLst/>
            <a:cxnLst>
              <a:cxn ang="0">
                <a:pos x="0" y="0"/>
              </a:cxn>
              <a:cxn ang="0">
                <a:pos x="3205" y="0"/>
              </a:cxn>
              <a:cxn ang="0">
                <a:pos x="3205" y="10403"/>
              </a:cxn>
              <a:cxn ang="0">
                <a:pos x="0" y="10403"/>
              </a:cxn>
              <a:cxn ang="0">
                <a:pos x="0" y="0"/>
              </a:cxn>
            </a:cxnLst>
            <a:rect l="txL" t="txT" r="txR" b="txB"/>
            <a:pathLst>
              <a:path w="3093568" h="271442">
                <a:moveTo>
                  <a:pt x="0" y="0"/>
                </a:moveTo>
                <a:lnTo>
                  <a:pt x="3093568" y="0"/>
                </a:lnTo>
                <a:lnTo>
                  <a:pt x="3093568" y="271442"/>
                </a:lnTo>
                <a:cubicBezTo>
                  <a:pt x="1777407" y="81360"/>
                  <a:pt x="1788744" y="3494"/>
                  <a:pt x="0" y="271442"/>
                </a:cubicBezTo>
                <a:lnTo>
                  <a:pt x="0" y="0"/>
                </a:lnTo>
                <a:close/>
              </a:path>
            </a:pathLst>
          </a:custGeom>
          <a:solidFill>
            <a:srgbClr val="DDDDDD">
              <a:alpha val="79999"/>
            </a:srgbClr>
          </a:solidFill>
          <a:ln w="9525">
            <a:noFill/>
          </a:ln>
        </p:spPr>
        <p:txBody>
          <a:bodyPr wrap="none" anchor="ctr"/>
          <a:lstStyle/>
          <a:p>
            <a:endParaRPr lang="zh-CN" altLang="en-US" dirty="0">
              <a:latin typeface="Arial" panose="020B0604020202020204" pitchFamily="34" charset="0"/>
            </a:endParaRPr>
          </a:p>
        </p:txBody>
      </p:sp>
      <p:sp>
        <p:nvSpPr>
          <p:cNvPr id="46083" name="Rectangle 8"/>
          <p:cNvSpPr/>
          <p:nvPr/>
        </p:nvSpPr>
        <p:spPr>
          <a:xfrm>
            <a:off x="604838" y="1192213"/>
            <a:ext cx="782637" cy="141287"/>
          </a:xfrm>
          <a:custGeom>
            <a:avLst/>
            <a:gdLst>
              <a:gd name="txL" fmla="*/ 0 w 3093568"/>
              <a:gd name="txT" fmla="*/ 0 h 271442"/>
              <a:gd name="txR" fmla="*/ 3093568 w 3093568"/>
              <a:gd name="txB" fmla="*/ 271442 h 271442"/>
            </a:gdLst>
            <a:ahLst/>
            <a:cxnLst>
              <a:cxn ang="0">
                <a:pos x="0" y="0"/>
              </a:cxn>
              <a:cxn ang="0">
                <a:pos x="3205" y="0"/>
              </a:cxn>
              <a:cxn ang="0">
                <a:pos x="3205" y="10403"/>
              </a:cxn>
              <a:cxn ang="0">
                <a:pos x="0" y="10403"/>
              </a:cxn>
              <a:cxn ang="0">
                <a:pos x="0" y="0"/>
              </a:cxn>
            </a:cxnLst>
            <a:rect l="txL" t="txT" r="txR" b="txB"/>
            <a:pathLst>
              <a:path w="3093568" h="271442">
                <a:moveTo>
                  <a:pt x="0" y="0"/>
                </a:moveTo>
                <a:lnTo>
                  <a:pt x="3093568" y="0"/>
                </a:lnTo>
                <a:lnTo>
                  <a:pt x="3093568" y="271442"/>
                </a:lnTo>
                <a:cubicBezTo>
                  <a:pt x="1777407" y="81360"/>
                  <a:pt x="1788744" y="3494"/>
                  <a:pt x="0" y="271442"/>
                </a:cubicBezTo>
                <a:lnTo>
                  <a:pt x="0" y="0"/>
                </a:lnTo>
                <a:close/>
              </a:path>
            </a:pathLst>
          </a:custGeom>
          <a:solidFill>
            <a:srgbClr val="DDDDDD">
              <a:alpha val="79999"/>
            </a:srgbClr>
          </a:solidFill>
          <a:ln w="9525">
            <a:noFill/>
          </a:ln>
        </p:spPr>
        <p:txBody>
          <a:bodyPr wrap="none" anchor="ctr"/>
          <a:lstStyle/>
          <a:p>
            <a:endParaRPr lang="zh-CN" altLang="en-US" dirty="0">
              <a:latin typeface="Arial" panose="020B0604020202020204" pitchFamily="34" charset="0"/>
            </a:endParaRPr>
          </a:p>
        </p:txBody>
      </p:sp>
      <p:cxnSp>
        <p:nvCxnSpPr>
          <p:cNvPr id="13" name="直接连接符 12"/>
          <p:cNvCxnSpPr/>
          <p:nvPr/>
        </p:nvCxnSpPr>
        <p:spPr>
          <a:xfrm>
            <a:off x="-25400" y="4349750"/>
            <a:ext cx="1573213" cy="811213"/>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33525" y="5160963"/>
            <a:ext cx="6480175"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46086" name="TextBox 20"/>
          <p:cNvSpPr txBox="1"/>
          <p:nvPr/>
        </p:nvSpPr>
        <p:spPr>
          <a:xfrm>
            <a:off x="34925" y="4894263"/>
            <a:ext cx="1152525" cy="306705"/>
          </a:xfrm>
          <a:prstGeom prst="rect">
            <a:avLst/>
          </a:prstGeom>
          <a:noFill/>
          <a:ln w="9525">
            <a:noFill/>
          </a:ln>
        </p:spPr>
        <p:txBody>
          <a:bodyPr>
            <a:spAutoFit/>
          </a:bodyPr>
          <a:lstStyle/>
          <a:p>
            <a:pPr algn="ctr"/>
            <a:r>
              <a:rPr lang="zh-CN" altLang="en-US" sz="1400" noProof="0" dirty="0">
                <a:solidFill>
                  <a:schemeClr val="bg1">
                    <a:lumMod val="65000"/>
                  </a:schemeClr>
                </a:solidFill>
                <a:latin typeface="+mn-lt"/>
                <a:ea typeface="+mn-ea"/>
              </a:rPr>
              <a:t>调查背景</a:t>
            </a:r>
          </a:p>
        </p:txBody>
      </p:sp>
      <p:sp>
        <p:nvSpPr>
          <p:cNvPr id="23" name="TextBox 22"/>
          <p:cNvSpPr txBox="1"/>
          <p:nvPr/>
        </p:nvSpPr>
        <p:spPr>
          <a:xfrm>
            <a:off x="1374458" y="5189538"/>
            <a:ext cx="1584325" cy="306705"/>
          </a:xfrm>
          <a:prstGeom prst="rect">
            <a:avLst/>
          </a:prstGeom>
          <a:noFill/>
        </p:spPr>
        <p:txBody>
          <a:bodyPr>
            <a:spAutoFit/>
          </a:bodyPr>
          <a:lstStyle/>
          <a:p>
            <a:pPr marR="0" algn="ctr" defTabSz="914400" fontAlgn="auto">
              <a:spcBef>
                <a:spcPts val="0"/>
              </a:spcBef>
              <a:spcAft>
                <a:spcPts val="0"/>
              </a:spcAft>
              <a:buClrTx/>
              <a:buSzTx/>
              <a:buFontTx/>
              <a:buNone/>
              <a:defRPr/>
            </a:pPr>
            <a:r>
              <a:rPr kumimoji="0" lang="zh-CN" altLang="en-US" sz="1400" kern="1200" cap="none" spc="0" normalizeH="0" baseline="0" noProof="0" dirty="0">
                <a:solidFill>
                  <a:schemeClr val="bg1">
                    <a:lumMod val="65000"/>
                  </a:schemeClr>
                </a:solidFill>
                <a:latin typeface="+mn-lt"/>
                <a:ea typeface="+mn-ea"/>
                <a:cs typeface="+mn-cs"/>
              </a:rPr>
              <a:t>五类车调查</a:t>
            </a:r>
          </a:p>
        </p:txBody>
      </p:sp>
      <p:grpSp>
        <p:nvGrpSpPr>
          <p:cNvPr id="2" name="组合 3"/>
          <p:cNvGrpSpPr/>
          <p:nvPr/>
        </p:nvGrpSpPr>
        <p:grpSpPr>
          <a:xfrm>
            <a:off x="8453193" y="3925248"/>
            <a:ext cx="799328" cy="1326095"/>
            <a:chOff x="2000231" y="2114716"/>
            <a:chExt cx="2123898" cy="3523563"/>
          </a:xfrm>
          <a:solidFill>
            <a:srgbClr val="0070C0"/>
          </a:solidFill>
        </p:grpSpPr>
        <p:sp>
          <p:nvSpPr>
            <p:cNvPr id="5" name="Freeform 19"/>
            <p:cNvSpPr>
              <a:spLocks noEditPoints="1"/>
            </p:cNvSpPr>
            <p:nvPr/>
          </p:nvSpPr>
          <p:spPr bwMode="auto">
            <a:xfrm>
              <a:off x="3054372" y="2961932"/>
              <a:ext cx="181546" cy="140551"/>
            </a:xfrm>
            <a:custGeom>
              <a:avLst/>
              <a:gdLst/>
              <a:ahLst/>
              <a:cxnLst>
                <a:cxn ang="0">
                  <a:pos x="28" y="8"/>
                </a:cxn>
                <a:cxn ang="0">
                  <a:pos x="26" y="8"/>
                </a:cxn>
                <a:cxn ang="0">
                  <a:pos x="13" y="13"/>
                </a:cxn>
                <a:cxn ang="0">
                  <a:pos x="11" y="24"/>
                </a:cxn>
                <a:cxn ang="0">
                  <a:pos x="12" y="24"/>
                </a:cxn>
                <a:cxn ang="0">
                  <a:pos x="28" y="8"/>
                </a:cxn>
                <a:cxn ang="0">
                  <a:pos x="26" y="27"/>
                </a:cxn>
                <a:cxn ang="0">
                  <a:pos x="24" y="26"/>
                </a:cxn>
                <a:cxn ang="0">
                  <a:pos x="27" y="27"/>
                </a:cxn>
                <a:cxn ang="0">
                  <a:pos x="26" y="27"/>
                </a:cxn>
                <a:cxn ang="0">
                  <a:pos x="33" y="24"/>
                </a:cxn>
                <a:cxn ang="0">
                  <a:pos x="21" y="18"/>
                </a:cxn>
                <a:cxn ang="0">
                  <a:pos x="38" y="19"/>
                </a:cxn>
                <a:cxn ang="0">
                  <a:pos x="33" y="24"/>
                </a:cxn>
              </a:cxnLst>
              <a:rect l="0" t="0" r="r" b="b"/>
              <a:pathLst>
                <a:path w="73" h="56">
                  <a:moveTo>
                    <a:pt x="28" y="8"/>
                  </a:moveTo>
                  <a:cubicBezTo>
                    <a:pt x="27" y="8"/>
                    <a:pt x="26" y="8"/>
                    <a:pt x="26" y="8"/>
                  </a:cubicBezTo>
                  <a:cubicBezTo>
                    <a:pt x="33" y="0"/>
                    <a:pt x="18" y="2"/>
                    <a:pt x="13" y="13"/>
                  </a:cubicBezTo>
                  <a:cubicBezTo>
                    <a:pt x="12" y="13"/>
                    <a:pt x="0" y="24"/>
                    <a:pt x="11" y="24"/>
                  </a:cubicBezTo>
                  <a:cubicBezTo>
                    <a:pt x="11" y="24"/>
                    <a:pt x="12" y="24"/>
                    <a:pt x="12" y="24"/>
                  </a:cubicBezTo>
                  <a:cubicBezTo>
                    <a:pt x="20" y="56"/>
                    <a:pt x="73" y="7"/>
                    <a:pt x="28" y="8"/>
                  </a:cubicBezTo>
                  <a:close/>
                  <a:moveTo>
                    <a:pt x="26" y="27"/>
                  </a:moveTo>
                  <a:cubicBezTo>
                    <a:pt x="25" y="27"/>
                    <a:pt x="24" y="27"/>
                    <a:pt x="24" y="26"/>
                  </a:cubicBezTo>
                  <a:cubicBezTo>
                    <a:pt x="25" y="27"/>
                    <a:pt x="26" y="27"/>
                    <a:pt x="27" y="27"/>
                  </a:cubicBezTo>
                  <a:cubicBezTo>
                    <a:pt x="26" y="27"/>
                    <a:pt x="26" y="27"/>
                    <a:pt x="26" y="27"/>
                  </a:cubicBezTo>
                  <a:close/>
                  <a:moveTo>
                    <a:pt x="33" y="24"/>
                  </a:moveTo>
                  <a:cubicBezTo>
                    <a:pt x="35" y="18"/>
                    <a:pt x="24" y="18"/>
                    <a:pt x="21" y="18"/>
                  </a:cubicBezTo>
                  <a:cubicBezTo>
                    <a:pt x="27" y="15"/>
                    <a:pt x="32" y="16"/>
                    <a:pt x="38" y="19"/>
                  </a:cubicBezTo>
                  <a:cubicBezTo>
                    <a:pt x="36" y="21"/>
                    <a:pt x="35" y="23"/>
                    <a:pt x="33" y="2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6" name="Freeform 20"/>
            <p:cNvSpPr>
              <a:spLocks noEditPoints="1"/>
            </p:cNvSpPr>
            <p:nvPr/>
          </p:nvSpPr>
          <p:spPr bwMode="auto">
            <a:xfrm>
              <a:off x="2843543" y="2290406"/>
              <a:ext cx="370901" cy="579776"/>
            </a:xfrm>
            <a:custGeom>
              <a:avLst/>
              <a:gdLst/>
              <a:ahLst/>
              <a:cxnLst>
                <a:cxn ang="0">
                  <a:pos x="76" y="1"/>
                </a:cxn>
                <a:cxn ang="0">
                  <a:pos x="31" y="121"/>
                </a:cxn>
                <a:cxn ang="0">
                  <a:pos x="6" y="190"/>
                </a:cxn>
                <a:cxn ang="0">
                  <a:pos x="8" y="215"/>
                </a:cxn>
                <a:cxn ang="0">
                  <a:pos x="27" y="200"/>
                </a:cxn>
                <a:cxn ang="0">
                  <a:pos x="142" y="232"/>
                </a:cxn>
                <a:cxn ang="0">
                  <a:pos x="143" y="224"/>
                </a:cxn>
                <a:cxn ang="0">
                  <a:pos x="110" y="217"/>
                </a:cxn>
                <a:cxn ang="0">
                  <a:pos x="42" y="199"/>
                </a:cxn>
                <a:cxn ang="0">
                  <a:pos x="38" y="195"/>
                </a:cxn>
                <a:cxn ang="0">
                  <a:pos x="31" y="195"/>
                </a:cxn>
                <a:cxn ang="0">
                  <a:pos x="57" y="151"/>
                </a:cxn>
                <a:cxn ang="0">
                  <a:pos x="60" y="181"/>
                </a:cxn>
                <a:cxn ang="0">
                  <a:pos x="73" y="117"/>
                </a:cxn>
                <a:cxn ang="0">
                  <a:pos x="97" y="47"/>
                </a:cxn>
                <a:cxn ang="0">
                  <a:pos x="66" y="114"/>
                </a:cxn>
                <a:cxn ang="0">
                  <a:pos x="29" y="182"/>
                </a:cxn>
                <a:cxn ang="0">
                  <a:pos x="76" y="1"/>
                </a:cxn>
                <a:cxn ang="0">
                  <a:pos x="26" y="156"/>
                </a:cxn>
                <a:cxn ang="0">
                  <a:pos x="25" y="159"/>
                </a:cxn>
                <a:cxn ang="0">
                  <a:pos x="26" y="156"/>
                </a:cxn>
                <a:cxn ang="0">
                  <a:pos x="46" y="118"/>
                </a:cxn>
                <a:cxn ang="0">
                  <a:pos x="38" y="127"/>
                </a:cxn>
                <a:cxn ang="0">
                  <a:pos x="59" y="75"/>
                </a:cxn>
                <a:cxn ang="0">
                  <a:pos x="46" y="118"/>
                </a:cxn>
              </a:cxnLst>
              <a:rect l="0" t="0" r="r" b="b"/>
              <a:pathLst>
                <a:path w="148" h="232">
                  <a:moveTo>
                    <a:pt x="76" y="1"/>
                  </a:moveTo>
                  <a:cubicBezTo>
                    <a:pt x="74" y="0"/>
                    <a:pt x="36" y="109"/>
                    <a:pt x="31" y="121"/>
                  </a:cubicBezTo>
                  <a:cubicBezTo>
                    <a:pt x="22" y="143"/>
                    <a:pt x="13" y="166"/>
                    <a:pt x="6" y="190"/>
                  </a:cubicBezTo>
                  <a:cubicBezTo>
                    <a:pt x="5" y="192"/>
                    <a:pt x="0" y="230"/>
                    <a:pt x="8" y="215"/>
                  </a:cubicBezTo>
                  <a:cubicBezTo>
                    <a:pt x="12" y="225"/>
                    <a:pt x="26" y="202"/>
                    <a:pt x="27" y="200"/>
                  </a:cubicBezTo>
                  <a:cubicBezTo>
                    <a:pt x="32" y="217"/>
                    <a:pt x="126" y="232"/>
                    <a:pt x="142" y="232"/>
                  </a:cubicBezTo>
                  <a:cubicBezTo>
                    <a:pt x="148" y="232"/>
                    <a:pt x="147" y="225"/>
                    <a:pt x="143" y="224"/>
                  </a:cubicBezTo>
                  <a:cubicBezTo>
                    <a:pt x="132" y="222"/>
                    <a:pt x="121" y="219"/>
                    <a:pt x="110" y="217"/>
                  </a:cubicBezTo>
                  <a:cubicBezTo>
                    <a:pt x="87" y="213"/>
                    <a:pt x="64" y="208"/>
                    <a:pt x="42" y="199"/>
                  </a:cubicBezTo>
                  <a:cubicBezTo>
                    <a:pt x="43" y="197"/>
                    <a:pt x="41" y="195"/>
                    <a:pt x="38" y="195"/>
                  </a:cubicBezTo>
                  <a:cubicBezTo>
                    <a:pt x="36" y="195"/>
                    <a:pt x="33" y="195"/>
                    <a:pt x="31" y="195"/>
                  </a:cubicBezTo>
                  <a:cubicBezTo>
                    <a:pt x="40" y="180"/>
                    <a:pt x="49" y="166"/>
                    <a:pt x="57" y="151"/>
                  </a:cubicBezTo>
                  <a:cubicBezTo>
                    <a:pt x="57" y="152"/>
                    <a:pt x="49" y="190"/>
                    <a:pt x="60" y="181"/>
                  </a:cubicBezTo>
                  <a:cubicBezTo>
                    <a:pt x="68" y="174"/>
                    <a:pt x="70" y="129"/>
                    <a:pt x="73" y="117"/>
                  </a:cubicBezTo>
                  <a:cubicBezTo>
                    <a:pt x="78" y="105"/>
                    <a:pt x="103" y="59"/>
                    <a:pt x="97" y="47"/>
                  </a:cubicBezTo>
                  <a:cubicBezTo>
                    <a:pt x="93" y="40"/>
                    <a:pt x="68" y="106"/>
                    <a:pt x="66" y="114"/>
                  </a:cubicBezTo>
                  <a:cubicBezTo>
                    <a:pt x="56" y="136"/>
                    <a:pt x="44" y="159"/>
                    <a:pt x="29" y="182"/>
                  </a:cubicBezTo>
                  <a:cubicBezTo>
                    <a:pt x="36" y="166"/>
                    <a:pt x="96" y="3"/>
                    <a:pt x="76" y="1"/>
                  </a:cubicBezTo>
                  <a:close/>
                  <a:moveTo>
                    <a:pt x="26" y="156"/>
                  </a:moveTo>
                  <a:cubicBezTo>
                    <a:pt x="25" y="157"/>
                    <a:pt x="25" y="158"/>
                    <a:pt x="25" y="159"/>
                  </a:cubicBezTo>
                  <a:cubicBezTo>
                    <a:pt x="25" y="158"/>
                    <a:pt x="26" y="157"/>
                    <a:pt x="26" y="156"/>
                  </a:cubicBezTo>
                  <a:close/>
                  <a:moveTo>
                    <a:pt x="46" y="118"/>
                  </a:moveTo>
                  <a:cubicBezTo>
                    <a:pt x="43" y="118"/>
                    <a:pt x="40" y="122"/>
                    <a:pt x="38" y="127"/>
                  </a:cubicBezTo>
                  <a:cubicBezTo>
                    <a:pt x="45" y="110"/>
                    <a:pt x="52" y="92"/>
                    <a:pt x="59" y="75"/>
                  </a:cubicBezTo>
                  <a:cubicBezTo>
                    <a:pt x="55" y="89"/>
                    <a:pt x="51" y="103"/>
                    <a:pt x="46" y="118"/>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7" name="Freeform 21"/>
            <p:cNvSpPr>
              <a:spLocks noEditPoints="1"/>
            </p:cNvSpPr>
            <p:nvPr/>
          </p:nvSpPr>
          <p:spPr bwMode="auto">
            <a:xfrm>
              <a:off x="3444794" y="2427054"/>
              <a:ext cx="374805" cy="542687"/>
            </a:xfrm>
            <a:custGeom>
              <a:avLst/>
              <a:gdLst/>
              <a:ahLst/>
              <a:cxnLst>
                <a:cxn ang="0">
                  <a:pos x="94" y="46"/>
                </a:cxn>
                <a:cxn ang="0">
                  <a:pos x="55" y="95"/>
                </a:cxn>
                <a:cxn ang="0">
                  <a:pos x="8" y="158"/>
                </a:cxn>
                <a:cxn ang="0">
                  <a:pos x="11" y="170"/>
                </a:cxn>
                <a:cxn ang="0">
                  <a:pos x="35" y="158"/>
                </a:cxn>
                <a:cxn ang="0">
                  <a:pos x="7" y="210"/>
                </a:cxn>
                <a:cxn ang="0">
                  <a:pos x="10" y="217"/>
                </a:cxn>
                <a:cxn ang="0">
                  <a:pos x="25" y="204"/>
                </a:cxn>
                <a:cxn ang="0">
                  <a:pos x="70" y="152"/>
                </a:cxn>
                <a:cxn ang="0">
                  <a:pos x="146" y="50"/>
                </a:cxn>
                <a:cxn ang="0">
                  <a:pos x="148" y="42"/>
                </a:cxn>
                <a:cxn ang="0">
                  <a:pos x="130" y="56"/>
                </a:cxn>
                <a:cxn ang="0">
                  <a:pos x="119" y="58"/>
                </a:cxn>
                <a:cxn ang="0">
                  <a:pos x="113" y="48"/>
                </a:cxn>
                <a:cxn ang="0">
                  <a:pos x="122" y="39"/>
                </a:cxn>
                <a:cxn ang="0">
                  <a:pos x="88" y="16"/>
                </a:cxn>
                <a:cxn ang="0">
                  <a:pos x="60" y="5"/>
                </a:cxn>
                <a:cxn ang="0">
                  <a:pos x="80" y="32"/>
                </a:cxn>
                <a:cxn ang="0">
                  <a:pos x="98" y="46"/>
                </a:cxn>
                <a:cxn ang="0">
                  <a:pos x="99" y="57"/>
                </a:cxn>
                <a:cxn ang="0">
                  <a:pos x="88" y="64"/>
                </a:cxn>
                <a:cxn ang="0">
                  <a:pos x="94" y="46"/>
                </a:cxn>
                <a:cxn ang="0">
                  <a:pos x="76" y="20"/>
                </a:cxn>
                <a:cxn ang="0">
                  <a:pos x="71" y="15"/>
                </a:cxn>
                <a:cxn ang="0">
                  <a:pos x="78" y="19"/>
                </a:cxn>
                <a:cxn ang="0">
                  <a:pos x="76" y="20"/>
                </a:cxn>
                <a:cxn ang="0">
                  <a:pos x="85" y="26"/>
                </a:cxn>
                <a:cxn ang="0">
                  <a:pos x="84" y="25"/>
                </a:cxn>
                <a:cxn ang="0">
                  <a:pos x="86" y="24"/>
                </a:cxn>
                <a:cxn ang="0">
                  <a:pos x="90" y="28"/>
                </a:cxn>
                <a:cxn ang="0">
                  <a:pos x="85" y="26"/>
                </a:cxn>
                <a:cxn ang="0">
                  <a:pos x="42" y="170"/>
                </a:cxn>
                <a:cxn ang="0">
                  <a:pos x="20" y="196"/>
                </a:cxn>
                <a:cxn ang="0">
                  <a:pos x="49" y="160"/>
                </a:cxn>
                <a:cxn ang="0">
                  <a:pos x="42" y="170"/>
                </a:cxn>
                <a:cxn ang="0">
                  <a:pos x="116" y="62"/>
                </a:cxn>
                <a:cxn ang="0">
                  <a:pos x="116" y="62"/>
                </a:cxn>
                <a:cxn ang="0">
                  <a:pos x="102" y="77"/>
                </a:cxn>
                <a:cxn ang="0">
                  <a:pos x="106" y="63"/>
                </a:cxn>
                <a:cxn ang="0">
                  <a:pos x="116" y="62"/>
                </a:cxn>
                <a:cxn ang="0">
                  <a:pos x="107" y="55"/>
                </a:cxn>
                <a:cxn ang="0">
                  <a:pos x="107" y="53"/>
                </a:cxn>
                <a:cxn ang="0">
                  <a:pos x="108" y="55"/>
                </a:cxn>
                <a:cxn ang="0">
                  <a:pos x="107" y="55"/>
                </a:cxn>
                <a:cxn ang="0">
                  <a:pos x="112" y="39"/>
                </a:cxn>
                <a:cxn ang="0">
                  <a:pos x="103" y="34"/>
                </a:cxn>
                <a:cxn ang="0">
                  <a:pos x="99" y="27"/>
                </a:cxn>
                <a:cxn ang="0">
                  <a:pos x="112" y="39"/>
                </a:cxn>
                <a:cxn ang="0">
                  <a:pos x="104" y="87"/>
                </a:cxn>
                <a:cxn ang="0">
                  <a:pos x="95" y="101"/>
                </a:cxn>
                <a:cxn ang="0">
                  <a:pos x="72" y="123"/>
                </a:cxn>
                <a:cxn ang="0">
                  <a:pos x="104" y="87"/>
                </a:cxn>
                <a:cxn ang="0">
                  <a:pos x="97" y="67"/>
                </a:cxn>
                <a:cxn ang="0">
                  <a:pos x="72" y="111"/>
                </a:cxn>
                <a:cxn ang="0">
                  <a:pos x="22" y="157"/>
                </a:cxn>
                <a:cxn ang="0">
                  <a:pos x="85" y="69"/>
                </a:cxn>
                <a:cxn ang="0">
                  <a:pos x="87" y="73"/>
                </a:cxn>
                <a:cxn ang="0">
                  <a:pos x="97" y="67"/>
                </a:cxn>
              </a:cxnLst>
              <a:rect l="0" t="0" r="r" b="b"/>
              <a:pathLst>
                <a:path w="150" h="217">
                  <a:moveTo>
                    <a:pt x="94" y="46"/>
                  </a:moveTo>
                  <a:cubicBezTo>
                    <a:pt x="84" y="38"/>
                    <a:pt x="59" y="88"/>
                    <a:pt x="55" y="95"/>
                  </a:cubicBezTo>
                  <a:cubicBezTo>
                    <a:pt x="39" y="115"/>
                    <a:pt x="20" y="134"/>
                    <a:pt x="8" y="158"/>
                  </a:cubicBezTo>
                  <a:cubicBezTo>
                    <a:pt x="0" y="172"/>
                    <a:pt x="0" y="196"/>
                    <a:pt x="11" y="170"/>
                  </a:cubicBezTo>
                  <a:cubicBezTo>
                    <a:pt x="14" y="174"/>
                    <a:pt x="24" y="168"/>
                    <a:pt x="35" y="158"/>
                  </a:cubicBezTo>
                  <a:cubicBezTo>
                    <a:pt x="19" y="175"/>
                    <a:pt x="7" y="194"/>
                    <a:pt x="7" y="210"/>
                  </a:cubicBezTo>
                  <a:cubicBezTo>
                    <a:pt x="5" y="212"/>
                    <a:pt x="6" y="217"/>
                    <a:pt x="10" y="217"/>
                  </a:cubicBezTo>
                  <a:cubicBezTo>
                    <a:pt x="15" y="217"/>
                    <a:pt x="22" y="207"/>
                    <a:pt x="25" y="204"/>
                  </a:cubicBezTo>
                  <a:cubicBezTo>
                    <a:pt x="42" y="189"/>
                    <a:pt x="57" y="171"/>
                    <a:pt x="70" y="152"/>
                  </a:cubicBezTo>
                  <a:cubicBezTo>
                    <a:pt x="79" y="141"/>
                    <a:pt x="150" y="51"/>
                    <a:pt x="146" y="50"/>
                  </a:cubicBezTo>
                  <a:cubicBezTo>
                    <a:pt x="149" y="48"/>
                    <a:pt x="149" y="46"/>
                    <a:pt x="148" y="42"/>
                  </a:cubicBezTo>
                  <a:cubicBezTo>
                    <a:pt x="143" y="37"/>
                    <a:pt x="133" y="53"/>
                    <a:pt x="130" y="56"/>
                  </a:cubicBezTo>
                  <a:cubicBezTo>
                    <a:pt x="129" y="48"/>
                    <a:pt x="121" y="56"/>
                    <a:pt x="119" y="58"/>
                  </a:cubicBezTo>
                  <a:cubicBezTo>
                    <a:pt x="119" y="54"/>
                    <a:pt x="116" y="50"/>
                    <a:pt x="113" y="48"/>
                  </a:cubicBezTo>
                  <a:cubicBezTo>
                    <a:pt x="122" y="52"/>
                    <a:pt x="128" y="52"/>
                    <a:pt x="122" y="39"/>
                  </a:cubicBezTo>
                  <a:cubicBezTo>
                    <a:pt x="116" y="27"/>
                    <a:pt x="102" y="16"/>
                    <a:pt x="88" y="16"/>
                  </a:cubicBezTo>
                  <a:cubicBezTo>
                    <a:pt x="84" y="12"/>
                    <a:pt x="65" y="0"/>
                    <a:pt x="60" y="5"/>
                  </a:cubicBezTo>
                  <a:cubicBezTo>
                    <a:pt x="52" y="14"/>
                    <a:pt x="76" y="29"/>
                    <a:pt x="80" y="32"/>
                  </a:cubicBezTo>
                  <a:cubicBezTo>
                    <a:pt x="86" y="37"/>
                    <a:pt x="92" y="41"/>
                    <a:pt x="98" y="46"/>
                  </a:cubicBezTo>
                  <a:cubicBezTo>
                    <a:pt x="99" y="49"/>
                    <a:pt x="99" y="53"/>
                    <a:pt x="99" y="57"/>
                  </a:cubicBezTo>
                  <a:cubicBezTo>
                    <a:pt x="94" y="59"/>
                    <a:pt x="91" y="61"/>
                    <a:pt x="88" y="64"/>
                  </a:cubicBezTo>
                  <a:cubicBezTo>
                    <a:pt x="90" y="61"/>
                    <a:pt x="99" y="50"/>
                    <a:pt x="94" y="46"/>
                  </a:cubicBezTo>
                  <a:close/>
                  <a:moveTo>
                    <a:pt x="76" y="20"/>
                  </a:moveTo>
                  <a:cubicBezTo>
                    <a:pt x="75" y="18"/>
                    <a:pt x="73" y="17"/>
                    <a:pt x="71" y="15"/>
                  </a:cubicBezTo>
                  <a:cubicBezTo>
                    <a:pt x="74" y="16"/>
                    <a:pt x="76" y="17"/>
                    <a:pt x="78" y="19"/>
                  </a:cubicBezTo>
                  <a:cubicBezTo>
                    <a:pt x="78" y="19"/>
                    <a:pt x="77" y="19"/>
                    <a:pt x="76" y="20"/>
                  </a:cubicBezTo>
                  <a:close/>
                  <a:moveTo>
                    <a:pt x="85" y="26"/>
                  </a:moveTo>
                  <a:cubicBezTo>
                    <a:pt x="85" y="25"/>
                    <a:pt x="84" y="25"/>
                    <a:pt x="84" y="25"/>
                  </a:cubicBezTo>
                  <a:cubicBezTo>
                    <a:pt x="85" y="24"/>
                    <a:pt x="85" y="24"/>
                    <a:pt x="86" y="24"/>
                  </a:cubicBezTo>
                  <a:cubicBezTo>
                    <a:pt x="87" y="25"/>
                    <a:pt x="89" y="27"/>
                    <a:pt x="90" y="28"/>
                  </a:cubicBezTo>
                  <a:cubicBezTo>
                    <a:pt x="88" y="27"/>
                    <a:pt x="87" y="26"/>
                    <a:pt x="85" y="26"/>
                  </a:cubicBezTo>
                  <a:close/>
                  <a:moveTo>
                    <a:pt x="42" y="170"/>
                  </a:moveTo>
                  <a:cubicBezTo>
                    <a:pt x="35" y="179"/>
                    <a:pt x="28" y="188"/>
                    <a:pt x="20" y="196"/>
                  </a:cubicBezTo>
                  <a:cubicBezTo>
                    <a:pt x="27" y="184"/>
                    <a:pt x="38" y="171"/>
                    <a:pt x="49" y="160"/>
                  </a:cubicBezTo>
                  <a:cubicBezTo>
                    <a:pt x="47" y="163"/>
                    <a:pt x="44" y="167"/>
                    <a:pt x="42" y="170"/>
                  </a:cubicBezTo>
                  <a:close/>
                  <a:moveTo>
                    <a:pt x="116" y="62"/>
                  </a:moveTo>
                  <a:cubicBezTo>
                    <a:pt x="116" y="62"/>
                    <a:pt x="116" y="62"/>
                    <a:pt x="116" y="62"/>
                  </a:cubicBezTo>
                  <a:cubicBezTo>
                    <a:pt x="111" y="67"/>
                    <a:pt x="107" y="72"/>
                    <a:pt x="102" y="77"/>
                  </a:cubicBezTo>
                  <a:cubicBezTo>
                    <a:pt x="104" y="73"/>
                    <a:pt x="105" y="68"/>
                    <a:pt x="106" y="63"/>
                  </a:cubicBezTo>
                  <a:cubicBezTo>
                    <a:pt x="109" y="62"/>
                    <a:pt x="113" y="62"/>
                    <a:pt x="116" y="62"/>
                  </a:cubicBezTo>
                  <a:close/>
                  <a:moveTo>
                    <a:pt x="107" y="55"/>
                  </a:moveTo>
                  <a:cubicBezTo>
                    <a:pt x="107" y="54"/>
                    <a:pt x="107" y="54"/>
                    <a:pt x="107" y="53"/>
                  </a:cubicBezTo>
                  <a:cubicBezTo>
                    <a:pt x="107" y="54"/>
                    <a:pt x="108" y="54"/>
                    <a:pt x="108" y="55"/>
                  </a:cubicBezTo>
                  <a:cubicBezTo>
                    <a:pt x="108" y="55"/>
                    <a:pt x="107" y="55"/>
                    <a:pt x="107" y="55"/>
                  </a:cubicBezTo>
                  <a:close/>
                  <a:moveTo>
                    <a:pt x="112" y="39"/>
                  </a:moveTo>
                  <a:cubicBezTo>
                    <a:pt x="109" y="37"/>
                    <a:pt x="106" y="36"/>
                    <a:pt x="103" y="34"/>
                  </a:cubicBezTo>
                  <a:cubicBezTo>
                    <a:pt x="102" y="32"/>
                    <a:pt x="101" y="29"/>
                    <a:pt x="99" y="27"/>
                  </a:cubicBezTo>
                  <a:cubicBezTo>
                    <a:pt x="104" y="30"/>
                    <a:pt x="109" y="34"/>
                    <a:pt x="112" y="39"/>
                  </a:cubicBezTo>
                  <a:close/>
                  <a:moveTo>
                    <a:pt x="104" y="87"/>
                  </a:moveTo>
                  <a:cubicBezTo>
                    <a:pt x="101" y="92"/>
                    <a:pt x="98" y="96"/>
                    <a:pt x="95" y="101"/>
                  </a:cubicBezTo>
                  <a:cubicBezTo>
                    <a:pt x="89" y="107"/>
                    <a:pt x="81" y="114"/>
                    <a:pt x="72" y="123"/>
                  </a:cubicBezTo>
                  <a:cubicBezTo>
                    <a:pt x="87" y="106"/>
                    <a:pt x="101" y="91"/>
                    <a:pt x="104" y="87"/>
                  </a:cubicBezTo>
                  <a:close/>
                  <a:moveTo>
                    <a:pt x="97" y="67"/>
                  </a:moveTo>
                  <a:cubicBezTo>
                    <a:pt x="95" y="75"/>
                    <a:pt x="70" y="107"/>
                    <a:pt x="72" y="111"/>
                  </a:cubicBezTo>
                  <a:cubicBezTo>
                    <a:pt x="57" y="128"/>
                    <a:pt x="40" y="144"/>
                    <a:pt x="22" y="157"/>
                  </a:cubicBezTo>
                  <a:cubicBezTo>
                    <a:pt x="37" y="125"/>
                    <a:pt x="66" y="98"/>
                    <a:pt x="85" y="69"/>
                  </a:cubicBezTo>
                  <a:cubicBezTo>
                    <a:pt x="85" y="70"/>
                    <a:pt x="86" y="72"/>
                    <a:pt x="87" y="73"/>
                  </a:cubicBezTo>
                  <a:cubicBezTo>
                    <a:pt x="91" y="73"/>
                    <a:pt x="95" y="71"/>
                    <a:pt x="97" y="67"/>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8" name="Freeform 22"/>
            <p:cNvSpPr>
              <a:spLocks noEditPoints="1"/>
            </p:cNvSpPr>
            <p:nvPr/>
          </p:nvSpPr>
          <p:spPr bwMode="auto">
            <a:xfrm>
              <a:off x="2417983" y="3512428"/>
              <a:ext cx="443129" cy="694951"/>
            </a:xfrm>
            <a:custGeom>
              <a:avLst/>
              <a:gdLst/>
              <a:ahLst/>
              <a:cxnLst>
                <a:cxn ang="0">
                  <a:pos x="108" y="80"/>
                </a:cxn>
                <a:cxn ang="0">
                  <a:pos x="85" y="118"/>
                </a:cxn>
                <a:cxn ang="0">
                  <a:pos x="54" y="175"/>
                </a:cxn>
                <a:cxn ang="0">
                  <a:pos x="15" y="248"/>
                </a:cxn>
                <a:cxn ang="0">
                  <a:pos x="24" y="251"/>
                </a:cxn>
                <a:cxn ang="0">
                  <a:pos x="70" y="189"/>
                </a:cxn>
                <a:cxn ang="0">
                  <a:pos x="110" y="97"/>
                </a:cxn>
                <a:cxn ang="0">
                  <a:pos x="132" y="63"/>
                </a:cxn>
                <a:cxn ang="0">
                  <a:pos x="160" y="97"/>
                </a:cxn>
                <a:cxn ang="0">
                  <a:pos x="132" y="52"/>
                </a:cxn>
                <a:cxn ang="0">
                  <a:pos x="175" y="41"/>
                </a:cxn>
                <a:cxn ang="0">
                  <a:pos x="119" y="18"/>
                </a:cxn>
                <a:cxn ang="0">
                  <a:pos x="88" y="5"/>
                </a:cxn>
                <a:cxn ang="0">
                  <a:pos x="91" y="16"/>
                </a:cxn>
                <a:cxn ang="0">
                  <a:pos x="159" y="38"/>
                </a:cxn>
                <a:cxn ang="0">
                  <a:pos x="123" y="44"/>
                </a:cxn>
                <a:cxn ang="0">
                  <a:pos x="121" y="53"/>
                </a:cxn>
                <a:cxn ang="0">
                  <a:pos x="126" y="56"/>
                </a:cxn>
                <a:cxn ang="0">
                  <a:pos x="114" y="72"/>
                </a:cxn>
                <a:cxn ang="0">
                  <a:pos x="108" y="80"/>
                </a:cxn>
                <a:cxn ang="0">
                  <a:pos x="34" y="233"/>
                </a:cxn>
                <a:cxn ang="0">
                  <a:pos x="91" y="126"/>
                </a:cxn>
                <a:cxn ang="0">
                  <a:pos x="34" y="233"/>
                </a:cxn>
              </a:cxnLst>
              <a:rect l="0" t="0" r="r" b="b"/>
              <a:pathLst>
                <a:path w="177" h="278">
                  <a:moveTo>
                    <a:pt x="108" y="80"/>
                  </a:moveTo>
                  <a:cubicBezTo>
                    <a:pt x="99" y="92"/>
                    <a:pt x="92" y="105"/>
                    <a:pt x="85" y="118"/>
                  </a:cubicBezTo>
                  <a:cubicBezTo>
                    <a:pt x="81" y="126"/>
                    <a:pt x="48" y="171"/>
                    <a:pt x="54" y="175"/>
                  </a:cubicBezTo>
                  <a:cubicBezTo>
                    <a:pt x="41" y="199"/>
                    <a:pt x="28" y="224"/>
                    <a:pt x="15" y="248"/>
                  </a:cubicBezTo>
                  <a:cubicBezTo>
                    <a:pt x="0" y="277"/>
                    <a:pt x="8" y="278"/>
                    <a:pt x="24" y="251"/>
                  </a:cubicBezTo>
                  <a:cubicBezTo>
                    <a:pt x="31" y="260"/>
                    <a:pt x="67" y="196"/>
                    <a:pt x="70" y="189"/>
                  </a:cubicBezTo>
                  <a:cubicBezTo>
                    <a:pt x="76" y="177"/>
                    <a:pt x="118" y="107"/>
                    <a:pt x="110" y="97"/>
                  </a:cubicBezTo>
                  <a:cubicBezTo>
                    <a:pt x="118" y="86"/>
                    <a:pt x="125" y="74"/>
                    <a:pt x="132" y="63"/>
                  </a:cubicBezTo>
                  <a:cubicBezTo>
                    <a:pt x="135" y="67"/>
                    <a:pt x="154" y="102"/>
                    <a:pt x="160" y="97"/>
                  </a:cubicBezTo>
                  <a:cubicBezTo>
                    <a:pt x="167" y="92"/>
                    <a:pt x="136" y="56"/>
                    <a:pt x="132" y="52"/>
                  </a:cubicBezTo>
                  <a:cubicBezTo>
                    <a:pt x="138" y="51"/>
                    <a:pt x="174" y="48"/>
                    <a:pt x="175" y="41"/>
                  </a:cubicBezTo>
                  <a:cubicBezTo>
                    <a:pt x="177" y="30"/>
                    <a:pt x="126" y="20"/>
                    <a:pt x="119" y="18"/>
                  </a:cubicBezTo>
                  <a:cubicBezTo>
                    <a:pt x="108" y="15"/>
                    <a:pt x="97" y="11"/>
                    <a:pt x="88" y="5"/>
                  </a:cubicBezTo>
                  <a:cubicBezTo>
                    <a:pt x="80" y="0"/>
                    <a:pt x="85" y="13"/>
                    <a:pt x="91" y="16"/>
                  </a:cubicBezTo>
                  <a:cubicBezTo>
                    <a:pt x="113" y="27"/>
                    <a:pt x="137" y="29"/>
                    <a:pt x="159" y="38"/>
                  </a:cubicBezTo>
                  <a:cubicBezTo>
                    <a:pt x="147" y="41"/>
                    <a:pt x="135" y="44"/>
                    <a:pt x="123" y="44"/>
                  </a:cubicBezTo>
                  <a:cubicBezTo>
                    <a:pt x="97" y="29"/>
                    <a:pt x="86" y="53"/>
                    <a:pt x="121" y="53"/>
                  </a:cubicBezTo>
                  <a:cubicBezTo>
                    <a:pt x="123" y="54"/>
                    <a:pt x="124" y="55"/>
                    <a:pt x="126" y="56"/>
                  </a:cubicBezTo>
                  <a:cubicBezTo>
                    <a:pt x="122" y="62"/>
                    <a:pt x="118" y="67"/>
                    <a:pt x="114" y="72"/>
                  </a:cubicBezTo>
                  <a:cubicBezTo>
                    <a:pt x="109" y="73"/>
                    <a:pt x="107" y="75"/>
                    <a:pt x="108" y="80"/>
                  </a:cubicBezTo>
                  <a:close/>
                  <a:moveTo>
                    <a:pt x="34" y="233"/>
                  </a:moveTo>
                  <a:cubicBezTo>
                    <a:pt x="53" y="198"/>
                    <a:pt x="69" y="159"/>
                    <a:pt x="91" y="126"/>
                  </a:cubicBezTo>
                  <a:cubicBezTo>
                    <a:pt x="75" y="163"/>
                    <a:pt x="57" y="202"/>
                    <a:pt x="34" y="233"/>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9" name="Freeform 23"/>
            <p:cNvSpPr>
              <a:spLocks noEditPoints="1"/>
            </p:cNvSpPr>
            <p:nvPr/>
          </p:nvSpPr>
          <p:spPr bwMode="auto">
            <a:xfrm>
              <a:off x="2000231" y="2114716"/>
              <a:ext cx="2123898" cy="3170227"/>
            </a:xfrm>
            <a:custGeom>
              <a:avLst/>
              <a:gdLst/>
              <a:ahLst/>
              <a:cxnLst>
                <a:cxn ang="0">
                  <a:pos x="467" y="52"/>
                </a:cxn>
                <a:cxn ang="0">
                  <a:pos x="692" y="104"/>
                </a:cxn>
                <a:cxn ang="0">
                  <a:pos x="777" y="241"/>
                </a:cxn>
                <a:cxn ang="0">
                  <a:pos x="605" y="411"/>
                </a:cxn>
                <a:cxn ang="0">
                  <a:pos x="269" y="446"/>
                </a:cxn>
                <a:cxn ang="0">
                  <a:pos x="456" y="626"/>
                </a:cxn>
                <a:cxn ang="0">
                  <a:pos x="427" y="694"/>
                </a:cxn>
                <a:cxn ang="0">
                  <a:pos x="219" y="1035"/>
                </a:cxn>
                <a:cxn ang="0">
                  <a:pos x="133" y="740"/>
                </a:cxn>
                <a:cxn ang="0">
                  <a:pos x="30" y="996"/>
                </a:cxn>
                <a:cxn ang="0">
                  <a:pos x="230" y="1073"/>
                </a:cxn>
                <a:cxn ang="0">
                  <a:pos x="474" y="651"/>
                </a:cxn>
                <a:cxn ang="0">
                  <a:pos x="812" y="175"/>
                </a:cxn>
                <a:cxn ang="0">
                  <a:pos x="233" y="557"/>
                </a:cxn>
                <a:cxn ang="0">
                  <a:pos x="84" y="960"/>
                </a:cxn>
                <a:cxn ang="0">
                  <a:pos x="125" y="777"/>
                </a:cxn>
                <a:cxn ang="0">
                  <a:pos x="80" y="960"/>
                </a:cxn>
                <a:cxn ang="0">
                  <a:pos x="44" y="972"/>
                </a:cxn>
                <a:cxn ang="0">
                  <a:pos x="25" y="1224"/>
                </a:cxn>
                <a:cxn ang="0">
                  <a:pos x="43" y="1158"/>
                </a:cxn>
                <a:cxn ang="0">
                  <a:pos x="41" y="1230"/>
                </a:cxn>
                <a:cxn ang="0">
                  <a:pos x="56" y="1194"/>
                </a:cxn>
                <a:cxn ang="0">
                  <a:pos x="70" y="1184"/>
                </a:cxn>
                <a:cxn ang="0">
                  <a:pos x="26" y="1151"/>
                </a:cxn>
                <a:cxn ang="0">
                  <a:pos x="130" y="993"/>
                </a:cxn>
                <a:cxn ang="0">
                  <a:pos x="176" y="1009"/>
                </a:cxn>
                <a:cxn ang="0">
                  <a:pos x="264" y="992"/>
                </a:cxn>
                <a:cxn ang="0">
                  <a:pos x="604" y="448"/>
                </a:cxn>
                <a:cxn ang="0">
                  <a:pos x="575" y="403"/>
                </a:cxn>
                <a:cxn ang="0">
                  <a:pos x="534" y="355"/>
                </a:cxn>
                <a:cxn ang="0">
                  <a:pos x="404" y="324"/>
                </a:cxn>
                <a:cxn ang="0">
                  <a:pos x="316" y="367"/>
                </a:cxn>
                <a:cxn ang="0">
                  <a:pos x="302" y="401"/>
                </a:cxn>
                <a:cxn ang="0">
                  <a:pos x="289" y="429"/>
                </a:cxn>
                <a:cxn ang="0">
                  <a:pos x="289" y="460"/>
                </a:cxn>
                <a:cxn ang="0">
                  <a:pos x="294" y="525"/>
                </a:cxn>
                <a:cxn ang="0">
                  <a:pos x="445" y="653"/>
                </a:cxn>
                <a:cxn ang="0">
                  <a:pos x="462" y="648"/>
                </a:cxn>
                <a:cxn ang="0">
                  <a:pos x="262" y="503"/>
                </a:cxn>
                <a:cxn ang="0">
                  <a:pos x="310" y="457"/>
                </a:cxn>
                <a:cxn ang="0">
                  <a:pos x="469" y="528"/>
                </a:cxn>
                <a:cxn ang="0">
                  <a:pos x="450" y="448"/>
                </a:cxn>
                <a:cxn ang="0">
                  <a:pos x="542" y="458"/>
                </a:cxn>
                <a:cxn ang="0">
                  <a:pos x="380" y="320"/>
                </a:cxn>
                <a:cxn ang="0">
                  <a:pos x="543" y="419"/>
                </a:cxn>
                <a:cxn ang="0">
                  <a:pos x="524" y="546"/>
                </a:cxn>
                <a:cxn ang="0">
                  <a:pos x="317" y="488"/>
                </a:cxn>
                <a:cxn ang="0">
                  <a:pos x="468" y="539"/>
                </a:cxn>
                <a:cxn ang="0">
                  <a:pos x="560" y="423"/>
                </a:cxn>
                <a:cxn ang="0">
                  <a:pos x="524" y="572"/>
                </a:cxn>
                <a:cxn ang="0">
                  <a:pos x="605" y="421"/>
                </a:cxn>
                <a:cxn ang="0">
                  <a:pos x="751" y="313"/>
                </a:cxn>
                <a:cxn ang="0">
                  <a:pos x="790" y="245"/>
                </a:cxn>
                <a:cxn ang="0">
                  <a:pos x="789" y="218"/>
                </a:cxn>
                <a:cxn ang="0">
                  <a:pos x="485" y="43"/>
                </a:cxn>
                <a:cxn ang="0">
                  <a:pos x="540" y="52"/>
                </a:cxn>
                <a:cxn ang="0">
                  <a:pos x="605" y="66"/>
                </a:cxn>
                <a:cxn ang="0">
                  <a:pos x="781" y="218"/>
                </a:cxn>
                <a:cxn ang="0">
                  <a:pos x="693" y="86"/>
                </a:cxn>
                <a:cxn ang="0">
                  <a:pos x="578" y="26"/>
                </a:cxn>
              </a:cxnLst>
              <a:rect l="0" t="0" r="r" b="b"/>
              <a:pathLst>
                <a:path w="849" h="1268">
                  <a:moveTo>
                    <a:pt x="488" y="22"/>
                  </a:moveTo>
                  <a:cubicBezTo>
                    <a:pt x="485" y="22"/>
                    <a:pt x="458" y="23"/>
                    <a:pt x="460" y="31"/>
                  </a:cubicBezTo>
                  <a:cubicBezTo>
                    <a:pt x="443" y="32"/>
                    <a:pt x="427" y="39"/>
                    <a:pt x="413" y="48"/>
                  </a:cubicBezTo>
                  <a:cubicBezTo>
                    <a:pt x="412" y="49"/>
                    <a:pt x="400" y="60"/>
                    <a:pt x="410" y="60"/>
                  </a:cubicBezTo>
                  <a:cubicBezTo>
                    <a:pt x="415" y="60"/>
                    <a:pt x="426" y="50"/>
                    <a:pt x="430" y="48"/>
                  </a:cubicBezTo>
                  <a:cubicBezTo>
                    <a:pt x="428" y="50"/>
                    <a:pt x="428" y="52"/>
                    <a:pt x="429" y="54"/>
                  </a:cubicBezTo>
                  <a:cubicBezTo>
                    <a:pt x="424" y="56"/>
                    <a:pt x="419" y="59"/>
                    <a:pt x="415" y="63"/>
                  </a:cubicBezTo>
                  <a:cubicBezTo>
                    <a:pt x="413" y="69"/>
                    <a:pt x="415" y="71"/>
                    <a:pt x="421" y="69"/>
                  </a:cubicBezTo>
                  <a:cubicBezTo>
                    <a:pt x="430" y="60"/>
                    <a:pt x="443" y="56"/>
                    <a:pt x="455" y="54"/>
                  </a:cubicBezTo>
                  <a:cubicBezTo>
                    <a:pt x="438" y="75"/>
                    <a:pt x="460" y="60"/>
                    <a:pt x="467" y="52"/>
                  </a:cubicBezTo>
                  <a:cubicBezTo>
                    <a:pt x="467" y="52"/>
                    <a:pt x="468" y="52"/>
                    <a:pt x="468" y="52"/>
                  </a:cubicBezTo>
                  <a:cubicBezTo>
                    <a:pt x="471" y="54"/>
                    <a:pt x="482" y="57"/>
                    <a:pt x="483" y="51"/>
                  </a:cubicBezTo>
                  <a:cubicBezTo>
                    <a:pt x="489" y="51"/>
                    <a:pt x="495" y="50"/>
                    <a:pt x="501" y="50"/>
                  </a:cubicBezTo>
                  <a:cubicBezTo>
                    <a:pt x="484" y="58"/>
                    <a:pt x="468" y="69"/>
                    <a:pt x="451" y="78"/>
                  </a:cubicBezTo>
                  <a:cubicBezTo>
                    <a:pt x="428" y="90"/>
                    <a:pt x="452" y="88"/>
                    <a:pt x="464" y="81"/>
                  </a:cubicBezTo>
                  <a:cubicBezTo>
                    <a:pt x="505" y="68"/>
                    <a:pt x="555" y="86"/>
                    <a:pt x="593" y="101"/>
                  </a:cubicBezTo>
                  <a:cubicBezTo>
                    <a:pt x="608" y="108"/>
                    <a:pt x="609" y="99"/>
                    <a:pt x="596" y="94"/>
                  </a:cubicBezTo>
                  <a:cubicBezTo>
                    <a:pt x="576" y="85"/>
                    <a:pt x="554" y="78"/>
                    <a:pt x="532" y="74"/>
                  </a:cubicBezTo>
                  <a:cubicBezTo>
                    <a:pt x="580" y="79"/>
                    <a:pt x="628" y="79"/>
                    <a:pt x="676" y="92"/>
                  </a:cubicBezTo>
                  <a:cubicBezTo>
                    <a:pt x="681" y="96"/>
                    <a:pt x="687" y="100"/>
                    <a:pt x="692" y="104"/>
                  </a:cubicBezTo>
                  <a:cubicBezTo>
                    <a:pt x="692" y="104"/>
                    <a:pt x="692" y="104"/>
                    <a:pt x="692" y="104"/>
                  </a:cubicBezTo>
                  <a:cubicBezTo>
                    <a:pt x="680" y="101"/>
                    <a:pt x="628" y="85"/>
                    <a:pt x="618" y="95"/>
                  </a:cubicBezTo>
                  <a:cubicBezTo>
                    <a:pt x="610" y="104"/>
                    <a:pt x="634" y="103"/>
                    <a:pt x="632" y="103"/>
                  </a:cubicBezTo>
                  <a:cubicBezTo>
                    <a:pt x="651" y="103"/>
                    <a:pt x="670" y="107"/>
                    <a:pt x="689" y="112"/>
                  </a:cubicBezTo>
                  <a:cubicBezTo>
                    <a:pt x="678" y="119"/>
                    <a:pt x="690" y="124"/>
                    <a:pt x="697" y="114"/>
                  </a:cubicBezTo>
                  <a:cubicBezTo>
                    <a:pt x="701" y="116"/>
                    <a:pt x="705" y="117"/>
                    <a:pt x="709" y="119"/>
                  </a:cubicBezTo>
                  <a:cubicBezTo>
                    <a:pt x="728" y="137"/>
                    <a:pt x="745" y="158"/>
                    <a:pt x="757" y="181"/>
                  </a:cubicBezTo>
                  <a:cubicBezTo>
                    <a:pt x="760" y="186"/>
                    <a:pt x="779" y="233"/>
                    <a:pt x="782" y="222"/>
                  </a:cubicBezTo>
                  <a:cubicBezTo>
                    <a:pt x="782" y="223"/>
                    <a:pt x="782" y="224"/>
                    <a:pt x="782" y="225"/>
                  </a:cubicBezTo>
                  <a:cubicBezTo>
                    <a:pt x="780" y="227"/>
                    <a:pt x="769" y="238"/>
                    <a:pt x="777" y="241"/>
                  </a:cubicBezTo>
                  <a:cubicBezTo>
                    <a:pt x="748" y="283"/>
                    <a:pt x="712" y="324"/>
                    <a:pt x="675" y="359"/>
                  </a:cubicBezTo>
                  <a:cubicBezTo>
                    <a:pt x="678" y="354"/>
                    <a:pt x="702" y="326"/>
                    <a:pt x="698" y="322"/>
                  </a:cubicBezTo>
                  <a:cubicBezTo>
                    <a:pt x="691" y="314"/>
                    <a:pt x="672" y="349"/>
                    <a:pt x="669" y="353"/>
                  </a:cubicBezTo>
                  <a:cubicBezTo>
                    <a:pt x="659" y="371"/>
                    <a:pt x="630" y="418"/>
                    <a:pt x="664" y="382"/>
                  </a:cubicBezTo>
                  <a:cubicBezTo>
                    <a:pt x="670" y="386"/>
                    <a:pt x="687" y="360"/>
                    <a:pt x="690" y="356"/>
                  </a:cubicBezTo>
                  <a:cubicBezTo>
                    <a:pt x="694" y="353"/>
                    <a:pt x="698" y="349"/>
                    <a:pt x="702" y="346"/>
                  </a:cubicBezTo>
                  <a:cubicBezTo>
                    <a:pt x="689" y="361"/>
                    <a:pt x="677" y="377"/>
                    <a:pt x="666" y="392"/>
                  </a:cubicBezTo>
                  <a:cubicBezTo>
                    <a:pt x="664" y="395"/>
                    <a:pt x="637" y="433"/>
                    <a:pt x="650" y="427"/>
                  </a:cubicBezTo>
                  <a:cubicBezTo>
                    <a:pt x="645" y="433"/>
                    <a:pt x="641" y="439"/>
                    <a:pt x="637" y="444"/>
                  </a:cubicBezTo>
                  <a:cubicBezTo>
                    <a:pt x="632" y="430"/>
                    <a:pt x="618" y="419"/>
                    <a:pt x="605" y="411"/>
                  </a:cubicBezTo>
                  <a:cubicBezTo>
                    <a:pt x="588" y="400"/>
                    <a:pt x="574" y="381"/>
                    <a:pt x="559" y="366"/>
                  </a:cubicBezTo>
                  <a:cubicBezTo>
                    <a:pt x="531" y="337"/>
                    <a:pt x="490" y="322"/>
                    <a:pt x="451" y="317"/>
                  </a:cubicBezTo>
                  <a:cubicBezTo>
                    <a:pt x="442" y="315"/>
                    <a:pt x="433" y="314"/>
                    <a:pt x="424" y="314"/>
                  </a:cubicBezTo>
                  <a:cubicBezTo>
                    <a:pt x="397" y="302"/>
                    <a:pt x="355" y="307"/>
                    <a:pt x="328" y="318"/>
                  </a:cubicBezTo>
                  <a:cubicBezTo>
                    <a:pt x="325" y="314"/>
                    <a:pt x="321" y="318"/>
                    <a:pt x="320" y="321"/>
                  </a:cubicBezTo>
                  <a:cubicBezTo>
                    <a:pt x="313" y="325"/>
                    <a:pt x="291" y="349"/>
                    <a:pt x="312" y="342"/>
                  </a:cubicBezTo>
                  <a:cubicBezTo>
                    <a:pt x="307" y="356"/>
                    <a:pt x="302" y="370"/>
                    <a:pt x="297" y="384"/>
                  </a:cubicBezTo>
                  <a:cubicBezTo>
                    <a:pt x="294" y="386"/>
                    <a:pt x="288" y="390"/>
                    <a:pt x="287" y="394"/>
                  </a:cubicBezTo>
                  <a:cubicBezTo>
                    <a:pt x="280" y="395"/>
                    <a:pt x="278" y="424"/>
                    <a:pt x="277" y="430"/>
                  </a:cubicBezTo>
                  <a:cubicBezTo>
                    <a:pt x="274" y="435"/>
                    <a:pt x="271" y="440"/>
                    <a:pt x="269" y="446"/>
                  </a:cubicBezTo>
                  <a:cubicBezTo>
                    <a:pt x="267" y="446"/>
                    <a:pt x="251" y="456"/>
                    <a:pt x="264" y="456"/>
                  </a:cubicBezTo>
                  <a:cubicBezTo>
                    <a:pt x="261" y="464"/>
                    <a:pt x="258" y="471"/>
                    <a:pt x="255" y="478"/>
                  </a:cubicBezTo>
                  <a:cubicBezTo>
                    <a:pt x="248" y="484"/>
                    <a:pt x="245" y="491"/>
                    <a:pt x="249" y="500"/>
                  </a:cubicBezTo>
                  <a:cubicBezTo>
                    <a:pt x="248" y="503"/>
                    <a:pt x="245" y="512"/>
                    <a:pt x="247" y="516"/>
                  </a:cubicBezTo>
                  <a:cubicBezTo>
                    <a:pt x="209" y="543"/>
                    <a:pt x="280" y="536"/>
                    <a:pt x="294" y="533"/>
                  </a:cubicBezTo>
                  <a:cubicBezTo>
                    <a:pt x="323" y="543"/>
                    <a:pt x="354" y="545"/>
                    <a:pt x="384" y="555"/>
                  </a:cubicBezTo>
                  <a:cubicBezTo>
                    <a:pt x="400" y="565"/>
                    <a:pt x="415" y="578"/>
                    <a:pt x="425" y="594"/>
                  </a:cubicBezTo>
                  <a:cubicBezTo>
                    <a:pt x="431" y="597"/>
                    <a:pt x="433" y="595"/>
                    <a:pt x="432" y="589"/>
                  </a:cubicBezTo>
                  <a:cubicBezTo>
                    <a:pt x="428" y="582"/>
                    <a:pt x="422" y="576"/>
                    <a:pt x="416" y="570"/>
                  </a:cubicBezTo>
                  <a:cubicBezTo>
                    <a:pt x="437" y="584"/>
                    <a:pt x="448" y="603"/>
                    <a:pt x="456" y="626"/>
                  </a:cubicBezTo>
                  <a:cubicBezTo>
                    <a:pt x="456" y="627"/>
                    <a:pt x="456" y="628"/>
                    <a:pt x="455" y="628"/>
                  </a:cubicBezTo>
                  <a:cubicBezTo>
                    <a:pt x="452" y="632"/>
                    <a:pt x="448" y="636"/>
                    <a:pt x="445" y="640"/>
                  </a:cubicBezTo>
                  <a:cubicBezTo>
                    <a:pt x="444" y="637"/>
                    <a:pt x="433" y="592"/>
                    <a:pt x="428" y="606"/>
                  </a:cubicBezTo>
                  <a:cubicBezTo>
                    <a:pt x="426" y="611"/>
                    <a:pt x="435" y="627"/>
                    <a:pt x="436" y="633"/>
                  </a:cubicBezTo>
                  <a:cubicBezTo>
                    <a:pt x="438" y="644"/>
                    <a:pt x="437" y="656"/>
                    <a:pt x="435" y="668"/>
                  </a:cubicBezTo>
                  <a:cubicBezTo>
                    <a:pt x="416" y="692"/>
                    <a:pt x="392" y="712"/>
                    <a:pt x="372" y="736"/>
                  </a:cubicBezTo>
                  <a:cubicBezTo>
                    <a:pt x="371" y="740"/>
                    <a:pt x="372" y="742"/>
                    <a:pt x="375" y="742"/>
                  </a:cubicBezTo>
                  <a:cubicBezTo>
                    <a:pt x="380" y="742"/>
                    <a:pt x="388" y="730"/>
                    <a:pt x="391" y="727"/>
                  </a:cubicBezTo>
                  <a:cubicBezTo>
                    <a:pt x="404" y="714"/>
                    <a:pt x="417" y="701"/>
                    <a:pt x="430" y="686"/>
                  </a:cubicBezTo>
                  <a:cubicBezTo>
                    <a:pt x="429" y="689"/>
                    <a:pt x="428" y="691"/>
                    <a:pt x="427" y="694"/>
                  </a:cubicBezTo>
                  <a:cubicBezTo>
                    <a:pt x="423" y="700"/>
                    <a:pt x="400" y="721"/>
                    <a:pt x="401" y="728"/>
                  </a:cubicBezTo>
                  <a:cubicBezTo>
                    <a:pt x="400" y="729"/>
                    <a:pt x="399" y="731"/>
                    <a:pt x="398" y="732"/>
                  </a:cubicBezTo>
                  <a:cubicBezTo>
                    <a:pt x="396" y="733"/>
                    <a:pt x="396" y="734"/>
                    <a:pt x="395" y="735"/>
                  </a:cubicBezTo>
                  <a:cubicBezTo>
                    <a:pt x="354" y="789"/>
                    <a:pt x="315" y="845"/>
                    <a:pt x="277" y="900"/>
                  </a:cubicBezTo>
                  <a:cubicBezTo>
                    <a:pt x="267" y="915"/>
                    <a:pt x="274" y="919"/>
                    <a:pt x="284" y="905"/>
                  </a:cubicBezTo>
                  <a:cubicBezTo>
                    <a:pt x="292" y="892"/>
                    <a:pt x="301" y="879"/>
                    <a:pt x="310" y="866"/>
                  </a:cubicBezTo>
                  <a:cubicBezTo>
                    <a:pt x="331" y="836"/>
                    <a:pt x="353" y="805"/>
                    <a:pt x="375" y="775"/>
                  </a:cubicBezTo>
                  <a:cubicBezTo>
                    <a:pt x="363" y="798"/>
                    <a:pt x="220" y="1010"/>
                    <a:pt x="236" y="1019"/>
                  </a:cubicBezTo>
                  <a:cubicBezTo>
                    <a:pt x="231" y="1027"/>
                    <a:pt x="227" y="1035"/>
                    <a:pt x="224" y="1043"/>
                  </a:cubicBezTo>
                  <a:cubicBezTo>
                    <a:pt x="223" y="1040"/>
                    <a:pt x="221" y="1038"/>
                    <a:pt x="219" y="1035"/>
                  </a:cubicBezTo>
                  <a:cubicBezTo>
                    <a:pt x="214" y="1003"/>
                    <a:pt x="176" y="983"/>
                    <a:pt x="138" y="972"/>
                  </a:cubicBezTo>
                  <a:cubicBezTo>
                    <a:pt x="125" y="967"/>
                    <a:pt x="113" y="966"/>
                    <a:pt x="100" y="963"/>
                  </a:cubicBezTo>
                  <a:cubicBezTo>
                    <a:pt x="109" y="959"/>
                    <a:pt x="91" y="950"/>
                    <a:pt x="89" y="949"/>
                  </a:cubicBezTo>
                  <a:cubicBezTo>
                    <a:pt x="103" y="903"/>
                    <a:pt x="120" y="858"/>
                    <a:pt x="137" y="813"/>
                  </a:cubicBezTo>
                  <a:cubicBezTo>
                    <a:pt x="147" y="789"/>
                    <a:pt x="156" y="765"/>
                    <a:pt x="165" y="741"/>
                  </a:cubicBezTo>
                  <a:cubicBezTo>
                    <a:pt x="167" y="737"/>
                    <a:pt x="186" y="696"/>
                    <a:pt x="174" y="700"/>
                  </a:cubicBezTo>
                  <a:cubicBezTo>
                    <a:pt x="191" y="666"/>
                    <a:pt x="207" y="631"/>
                    <a:pt x="225" y="598"/>
                  </a:cubicBezTo>
                  <a:cubicBezTo>
                    <a:pt x="235" y="580"/>
                    <a:pt x="251" y="519"/>
                    <a:pt x="218" y="561"/>
                  </a:cubicBezTo>
                  <a:cubicBezTo>
                    <a:pt x="201" y="583"/>
                    <a:pt x="191" y="612"/>
                    <a:pt x="182" y="638"/>
                  </a:cubicBezTo>
                  <a:cubicBezTo>
                    <a:pt x="169" y="673"/>
                    <a:pt x="148" y="706"/>
                    <a:pt x="133" y="740"/>
                  </a:cubicBezTo>
                  <a:cubicBezTo>
                    <a:pt x="124" y="740"/>
                    <a:pt x="110" y="776"/>
                    <a:pt x="107" y="784"/>
                  </a:cubicBezTo>
                  <a:cubicBezTo>
                    <a:pt x="95" y="806"/>
                    <a:pt x="86" y="829"/>
                    <a:pt x="75" y="852"/>
                  </a:cubicBezTo>
                  <a:cubicBezTo>
                    <a:pt x="65" y="874"/>
                    <a:pt x="55" y="897"/>
                    <a:pt x="47" y="920"/>
                  </a:cubicBezTo>
                  <a:cubicBezTo>
                    <a:pt x="47" y="922"/>
                    <a:pt x="35" y="952"/>
                    <a:pt x="46" y="947"/>
                  </a:cubicBezTo>
                  <a:cubicBezTo>
                    <a:pt x="50" y="948"/>
                    <a:pt x="53" y="949"/>
                    <a:pt x="57" y="948"/>
                  </a:cubicBezTo>
                  <a:cubicBezTo>
                    <a:pt x="56" y="949"/>
                    <a:pt x="55" y="950"/>
                    <a:pt x="53" y="951"/>
                  </a:cubicBezTo>
                  <a:cubicBezTo>
                    <a:pt x="49" y="939"/>
                    <a:pt x="35" y="974"/>
                    <a:pt x="35" y="977"/>
                  </a:cubicBezTo>
                  <a:cubicBezTo>
                    <a:pt x="30" y="978"/>
                    <a:pt x="29" y="981"/>
                    <a:pt x="30" y="986"/>
                  </a:cubicBezTo>
                  <a:cubicBezTo>
                    <a:pt x="28" y="988"/>
                    <a:pt x="28" y="991"/>
                    <a:pt x="31" y="992"/>
                  </a:cubicBezTo>
                  <a:cubicBezTo>
                    <a:pt x="31" y="993"/>
                    <a:pt x="31" y="995"/>
                    <a:pt x="30" y="996"/>
                  </a:cubicBezTo>
                  <a:cubicBezTo>
                    <a:pt x="20" y="992"/>
                    <a:pt x="17" y="1046"/>
                    <a:pt x="17" y="1052"/>
                  </a:cubicBezTo>
                  <a:cubicBezTo>
                    <a:pt x="11" y="1076"/>
                    <a:pt x="12" y="1103"/>
                    <a:pt x="13" y="1127"/>
                  </a:cubicBezTo>
                  <a:cubicBezTo>
                    <a:pt x="14" y="1139"/>
                    <a:pt x="12" y="1228"/>
                    <a:pt x="20" y="1230"/>
                  </a:cubicBezTo>
                  <a:cubicBezTo>
                    <a:pt x="11" y="1241"/>
                    <a:pt x="0" y="1268"/>
                    <a:pt x="23" y="1253"/>
                  </a:cubicBezTo>
                  <a:cubicBezTo>
                    <a:pt x="49" y="1236"/>
                    <a:pt x="72" y="1216"/>
                    <a:pt x="94" y="1195"/>
                  </a:cubicBezTo>
                  <a:cubicBezTo>
                    <a:pt x="111" y="1178"/>
                    <a:pt x="128" y="1160"/>
                    <a:pt x="146" y="1145"/>
                  </a:cubicBezTo>
                  <a:cubicBezTo>
                    <a:pt x="161" y="1135"/>
                    <a:pt x="201" y="1111"/>
                    <a:pt x="206" y="1094"/>
                  </a:cubicBezTo>
                  <a:cubicBezTo>
                    <a:pt x="209" y="1093"/>
                    <a:pt x="216" y="1091"/>
                    <a:pt x="214" y="1086"/>
                  </a:cubicBezTo>
                  <a:cubicBezTo>
                    <a:pt x="217" y="1088"/>
                    <a:pt x="219" y="1084"/>
                    <a:pt x="220" y="1081"/>
                  </a:cubicBezTo>
                  <a:cubicBezTo>
                    <a:pt x="224" y="1079"/>
                    <a:pt x="228" y="1076"/>
                    <a:pt x="230" y="1073"/>
                  </a:cubicBezTo>
                  <a:cubicBezTo>
                    <a:pt x="236" y="1071"/>
                    <a:pt x="235" y="1054"/>
                    <a:pt x="234" y="1049"/>
                  </a:cubicBezTo>
                  <a:cubicBezTo>
                    <a:pt x="242" y="1036"/>
                    <a:pt x="322" y="930"/>
                    <a:pt x="316" y="927"/>
                  </a:cubicBezTo>
                  <a:cubicBezTo>
                    <a:pt x="311" y="923"/>
                    <a:pt x="290" y="958"/>
                    <a:pt x="286" y="963"/>
                  </a:cubicBezTo>
                  <a:cubicBezTo>
                    <a:pt x="288" y="959"/>
                    <a:pt x="289" y="955"/>
                    <a:pt x="291" y="951"/>
                  </a:cubicBezTo>
                  <a:cubicBezTo>
                    <a:pt x="314" y="917"/>
                    <a:pt x="335" y="880"/>
                    <a:pt x="357" y="845"/>
                  </a:cubicBezTo>
                  <a:cubicBezTo>
                    <a:pt x="370" y="826"/>
                    <a:pt x="382" y="807"/>
                    <a:pt x="394" y="788"/>
                  </a:cubicBezTo>
                  <a:cubicBezTo>
                    <a:pt x="401" y="778"/>
                    <a:pt x="408" y="767"/>
                    <a:pt x="415" y="757"/>
                  </a:cubicBezTo>
                  <a:cubicBezTo>
                    <a:pt x="415" y="756"/>
                    <a:pt x="437" y="722"/>
                    <a:pt x="424" y="729"/>
                  </a:cubicBezTo>
                  <a:cubicBezTo>
                    <a:pt x="426" y="725"/>
                    <a:pt x="428" y="721"/>
                    <a:pt x="430" y="717"/>
                  </a:cubicBezTo>
                  <a:cubicBezTo>
                    <a:pt x="444" y="697"/>
                    <a:pt x="470" y="676"/>
                    <a:pt x="474" y="651"/>
                  </a:cubicBezTo>
                  <a:cubicBezTo>
                    <a:pt x="477" y="646"/>
                    <a:pt x="481" y="641"/>
                    <a:pt x="484" y="636"/>
                  </a:cubicBezTo>
                  <a:cubicBezTo>
                    <a:pt x="489" y="645"/>
                    <a:pt x="511" y="615"/>
                    <a:pt x="514" y="611"/>
                  </a:cubicBezTo>
                  <a:cubicBezTo>
                    <a:pt x="530" y="594"/>
                    <a:pt x="547" y="578"/>
                    <a:pt x="565" y="561"/>
                  </a:cubicBezTo>
                  <a:cubicBezTo>
                    <a:pt x="580" y="546"/>
                    <a:pt x="594" y="529"/>
                    <a:pt x="603" y="510"/>
                  </a:cubicBezTo>
                  <a:cubicBezTo>
                    <a:pt x="611" y="499"/>
                    <a:pt x="646" y="463"/>
                    <a:pt x="643" y="449"/>
                  </a:cubicBezTo>
                  <a:cubicBezTo>
                    <a:pt x="675" y="406"/>
                    <a:pt x="711" y="367"/>
                    <a:pt x="748" y="328"/>
                  </a:cubicBezTo>
                  <a:cubicBezTo>
                    <a:pt x="766" y="309"/>
                    <a:pt x="778" y="285"/>
                    <a:pt x="796" y="267"/>
                  </a:cubicBezTo>
                  <a:cubicBezTo>
                    <a:pt x="802" y="261"/>
                    <a:pt x="842" y="204"/>
                    <a:pt x="815" y="221"/>
                  </a:cubicBezTo>
                  <a:cubicBezTo>
                    <a:pt x="828" y="208"/>
                    <a:pt x="781" y="151"/>
                    <a:pt x="774" y="140"/>
                  </a:cubicBezTo>
                  <a:cubicBezTo>
                    <a:pt x="788" y="150"/>
                    <a:pt x="801" y="162"/>
                    <a:pt x="812" y="175"/>
                  </a:cubicBezTo>
                  <a:cubicBezTo>
                    <a:pt x="817" y="180"/>
                    <a:pt x="832" y="209"/>
                    <a:pt x="838" y="209"/>
                  </a:cubicBezTo>
                  <a:cubicBezTo>
                    <a:pt x="849" y="209"/>
                    <a:pt x="803" y="142"/>
                    <a:pt x="797" y="134"/>
                  </a:cubicBezTo>
                  <a:cubicBezTo>
                    <a:pt x="777" y="110"/>
                    <a:pt x="752" y="90"/>
                    <a:pt x="725" y="75"/>
                  </a:cubicBezTo>
                  <a:cubicBezTo>
                    <a:pt x="694" y="59"/>
                    <a:pt x="659" y="39"/>
                    <a:pt x="626" y="31"/>
                  </a:cubicBezTo>
                  <a:cubicBezTo>
                    <a:pt x="586" y="17"/>
                    <a:pt x="529" y="0"/>
                    <a:pt x="488" y="22"/>
                  </a:cubicBezTo>
                  <a:close/>
                  <a:moveTo>
                    <a:pt x="233" y="557"/>
                  </a:moveTo>
                  <a:cubicBezTo>
                    <a:pt x="231" y="575"/>
                    <a:pt x="220" y="591"/>
                    <a:pt x="212" y="607"/>
                  </a:cubicBezTo>
                  <a:cubicBezTo>
                    <a:pt x="210" y="607"/>
                    <a:pt x="208" y="607"/>
                    <a:pt x="207" y="608"/>
                  </a:cubicBezTo>
                  <a:cubicBezTo>
                    <a:pt x="209" y="604"/>
                    <a:pt x="210" y="600"/>
                    <a:pt x="206" y="598"/>
                  </a:cubicBezTo>
                  <a:cubicBezTo>
                    <a:pt x="214" y="581"/>
                    <a:pt x="223" y="565"/>
                    <a:pt x="233" y="557"/>
                  </a:cubicBezTo>
                  <a:close/>
                  <a:moveTo>
                    <a:pt x="206" y="1022"/>
                  </a:moveTo>
                  <a:cubicBezTo>
                    <a:pt x="205" y="1022"/>
                    <a:pt x="205" y="1022"/>
                    <a:pt x="204" y="1022"/>
                  </a:cubicBezTo>
                  <a:cubicBezTo>
                    <a:pt x="201" y="1019"/>
                    <a:pt x="197" y="1015"/>
                    <a:pt x="192" y="1015"/>
                  </a:cubicBezTo>
                  <a:cubicBezTo>
                    <a:pt x="189" y="1010"/>
                    <a:pt x="186" y="1006"/>
                    <a:pt x="182" y="1003"/>
                  </a:cubicBezTo>
                  <a:cubicBezTo>
                    <a:pt x="182" y="1001"/>
                    <a:pt x="181" y="1000"/>
                    <a:pt x="180" y="999"/>
                  </a:cubicBezTo>
                  <a:cubicBezTo>
                    <a:pt x="176" y="997"/>
                    <a:pt x="176" y="997"/>
                    <a:pt x="176" y="997"/>
                  </a:cubicBezTo>
                  <a:cubicBezTo>
                    <a:pt x="176" y="996"/>
                    <a:pt x="175" y="995"/>
                    <a:pt x="174" y="995"/>
                  </a:cubicBezTo>
                  <a:cubicBezTo>
                    <a:pt x="188" y="1002"/>
                    <a:pt x="199" y="1011"/>
                    <a:pt x="206" y="1022"/>
                  </a:cubicBezTo>
                  <a:close/>
                  <a:moveTo>
                    <a:pt x="95" y="962"/>
                  </a:moveTo>
                  <a:cubicBezTo>
                    <a:pt x="91" y="961"/>
                    <a:pt x="87" y="961"/>
                    <a:pt x="84" y="960"/>
                  </a:cubicBezTo>
                  <a:cubicBezTo>
                    <a:pt x="85" y="959"/>
                    <a:pt x="86" y="958"/>
                    <a:pt x="86" y="957"/>
                  </a:cubicBezTo>
                  <a:cubicBezTo>
                    <a:pt x="89" y="958"/>
                    <a:pt x="92" y="960"/>
                    <a:pt x="95" y="962"/>
                  </a:cubicBezTo>
                  <a:close/>
                  <a:moveTo>
                    <a:pt x="167" y="715"/>
                  </a:moveTo>
                  <a:cubicBezTo>
                    <a:pt x="159" y="735"/>
                    <a:pt x="152" y="755"/>
                    <a:pt x="144" y="774"/>
                  </a:cubicBezTo>
                  <a:cubicBezTo>
                    <a:pt x="137" y="791"/>
                    <a:pt x="130" y="809"/>
                    <a:pt x="124" y="827"/>
                  </a:cubicBezTo>
                  <a:cubicBezTo>
                    <a:pt x="136" y="789"/>
                    <a:pt x="149" y="751"/>
                    <a:pt x="167" y="715"/>
                  </a:cubicBezTo>
                  <a:close/>
                  <a:moveTo>
                    <a:pt x="125" y="777"/>
                  </a:moveTo>
                  <a:cubicBezTo>
                    <a:pt x="120" y="790"/>
                    <a:pt x="115" y="803"/>
                    <a:pt x="110" y="815"/>
                  </a:cubicBezTo>
                  <a:cubicBezTo>
                    <a:pt x="110" y="814"/>
                    <a:pt x="109" y="813"/>
                    <a:pt x="109" y="812"/>
                  </a:cubicBezTo>
                  <a:cubicBezTo>
                    <a:pt x="114" y="800"/>
                    <a:pt x="119" y="788"/>
                    <a:pt x="125" y="777"/>
                  </a:cubicBezTo>
                  <a:close/>
                  <a:moveTo>
                    <a:pt x="112" y="837"/>
                  </a:moveTo>
                  <a:cubicBezTo>
                    <a:pt x="101" y="873"/>
                    <a:pt x="90" y="909"/>
                    <a:pt x="74" y="944"/>
                  </a:cubicBezTo>
                  <a:cubicBezTo>
                    <a:pt x="74" y="943"/>
                    <a:pt x="74" y="943"/>
                    <a:pt x="73" y="943"/>
                  </a:cubicBezTo>
                  <a:cubicBezTo>
                    <a:pt x="76" y="934"/>
                    <a:pt x="79" y="925"/>
                    <a:pt x="83" y="915"/>
                  </a:cubicBezTo>
                  <a:cubicBezTo>
                    <a:pt x="89" y="915"/>
                    <a:pt x="108" y="846"/>
                    <a:pt x="112" y="837"/>
                  </a:cubicBezTo>
                  <a:close/>
                  <a:moveTo>
                    <a:pt x="80" y="960"/>
                  </a:moveTo>
                  <a:cubicBezTo>
                    <a:pt x="78" y="960"/>
                    <a:pt x="77" y="960"/>
                    <a:pt x="75" y="960"/>
                  </a:cubicBezTo>
                  <a:cubicBezTo>
                    <a:pt x="76" y="958"/>
                    <a:pt x="78" y="956"/>
                    <a:pt x="79" y="953"/>
                  </a:cubicBezTo>
                  <a:cubicBezTo>
                    <a:pt x="79" y="953"/>
                    <a:pt x="79" y="953"/>
                    <a:pt x="79" y="953"/>
                  </a:cubicBezTo>
                  <a:cubicBezTo>
                    <a:pt x="78" y="956"/>
                    <a:pt x="78" y="958"/>
                    <a:pt x="80" y="960"/>
                  </a:cubicBezTo>
                  <a:close/>
                  <a:moveTo>
                    <a:pt x="95" y="845"/>
                  </a:moveTo>
                  <a:cubicBezTo>
                    <a:pt x="92" y="856"/>
                    <a:pt x="75" y="895"/>
                    <a:pt x="79" y="903"/>
                  </a:cubicBezTo>
                  <a:cubicBezTo>
                    <a:pt x="74" y="916"/>
                    <a:pt x="69" y="929"/>
                    <a:pt x="65" y="941"/>
                  </a:cubicBezTo>
                  <a:cubicBezTo>
                    <a:pt x="63" y="941"/>
                    <a:pt x="60" y="941"/>
                    <a:pt x="57" y="940"/>
                  </a:cubicBezTo>
                  <a:cubicBezTo>
                    <a:pt x="69" y="909"/>
                    <a:pt x="81" y="878"/>
                    <a:pt x="95" y="845"/>
                  </a:cubicBezTo>
                  <a:close/>
                  <a:moveTo>
                    <a:pt x="54" y="927"/>
                  </a:moveTo>
                  <a:cubicBezTo>
                    <a:pt x="57" y="917"/>
                    <a:pt x="60" y="907"/>
                    <a:pt x="64" y="896"/>
                  </a:cubicBezTo>
                  <a:cubicBezTo>
                    <a:pt x="65" y="897"/>
                    <a:pt x="65" y="897"/>
                    <a:pt x="65" y="897"/>
                  </a:cubicBezTo>
                  <a:cubicBezTo>
                    <a:pt x="61" y="907"/>
                    <a:pt x="57" y="917"/>
                    <a:pt x="54" y="927"/>
                  </a:cubicBezTo>
                  <a:close/>
                  <a:moveTo>
                    <a:pt x="44" y="972"/>
                  </a:moveTo>
                  <a:cubicBezTo>
                    <a:pt x="45" y="972"/>
                    <a:pt x="45" y="972"/>
                    <a:pt x="45" y="972"/>
                  </a:cubicBezTo>
                  <a:cubicBezTo>
                    <a:pt x="48" y="966"/>
                    <a:pt x="54" y="960"/>
                    <a:pt x="61" y="956"/>
                  </a:cubicBezTo>
                  <a:cubicBezTo>
                    <a:pt x="60" y="957"/>
                    <a:pt x="58" y="965"/>
                    <a:pt x="58" y="966"/>
                  </a:cubicBezTo>
                  <a:cubicBezTo>
                    <a:pt x="57" y="967"/>
                    <a:pt x="57" y="968"/>
                    <a:pt x="56" y="969"/>
                  </a:cubicBezTo>
                  <a:cubicBezTo>
                    <a:pt x="53" y="973"/>
                    <a:pt x="46" y="977"/>
                    <a:pt x="52" y="983"/>
                  </a:cubicBezTo>
                  <a:cubicBezTo>
                    <a:pt x="52" y="983"/>
                    <a:pt x="52" y="983"/>
                    <a:pt x="52" y="983"/>
                  </a:cubicBezTo>
                  <a:cubicBezTo>
                    <a:pt x="52" y="983"/>
                    <a:pt x="52" y="983"/>
                    <a:pt x="51" y="983"/>
                  </a:cubicBezTo>
                  <a:cubicBezTo>
                    <a:pt x="51" y="978"/>
                    <a:pt x="45" y="980"/>
                    <a:pt x="42" y="981"/>
                  </a:cubicBezTo>
                  <a:cubicBezTo>
                    <a:pt x="43" y="978"/>
                    <a:pt x="43" y="975"/>
                    <a:pt x="44" y="972"/>
                  </a:cubicBezTo>
                  <a:close/>
                  <a:moveTo>
                    <a:pt x="25" y="1224"/>
                  </a:moveTo>
                  <a:cubicBezTo>
                    <a:pt x="24" y="1216"/>
                    <a:pt x="24" y="1209"/>
                    <a:pt x="24" y="1201"/>
                  </a:cubicBezTo>
                  <a:cubicBezTo>
                    <a:pt x="27" y="1195"/>
                    <a:pt x="25" y="1181"/>
                    <a:pt x="25" y="1174"/>
                  </a:cubicBezTo>
                  <a:cubicBezTo>
                    <a:pt x="32" y="1176"/>
                    <a:pt x="32" y="1161"/>
                    <a:pt x="33" y="1158"/>
                  </a:cubicBezTo>
                  <a:cubicBezTo>
                    <a:pt x="35" y="1161"/>
                    <a:pt x="38" y="1164"/>
                    <a:pt x="41" y="1167"/>
                  </a:cubicBezTo>
                  <a:cubicBezTo>
                    <a:pt x="34" y="1174"/>
                    <a:pt x="34" y="1183"/>
                    <a:pt x="45" y="1182"/>
                  </a:cubicBezTo>
                  <a:cubicBezTo>
                    <a:pt x="45" y="1184"/>
                    <a:pt x="46" y="1186"/>
                    <a:pt x="46" y="1188"/>
                  </a:cubicBezTo>
                  <a:cubicBezTo>
                    <a:pt x="43" y="1192"/>
                    <a:pt x="27" y="1211"/>
                    <a:pt x="32" y="1215"/>
                  </a:cubicBezTo>
                  <a:cubicBezTo>
                    <a:pt x="30" y="1218"/>
                    <a:pt x="27" y="1221"/>
                    <a:pt x="25" y="1224"/>
                  </a:cubicBezTo>
                  <a:close/>
                  <a:moveTo>
                    <a:pt x="48" y="1162"/>
                  </a:moveTo>
                  <a:cubicBezTo>
                    <a:pt x="47" y="1161"/>
                    <a:pt x="45" y="1159"/>
                    <a:pt x="43" y="1158"/>
                  </a:cubicBezTo>
                  <a:cubicBezTo>
                    <a:pt x="47" y="1159"/>
                    <a:pt x="51" y="1160"/>
                    <a:pt x="55" y="1161"/>
                  </a:cubicBezTo>
                  <a:cubicBezTo>
                    <a:pt x="54" y="1161"/>
                    <a:pt x="53" y="1161"/>
                    <a:pt x="53" y="1162"/>
                  </a:cubicBezTo>
                  <a:cubicBezTo>
                    <a:pt x="52" y="1161"/>
                    <a:pt x="51" y="1161"/>
                    <a:pt x="51" y="1161"/>
                  </a:cubicBezTo>
                  <a:cubicBezTo>
                    <a:pt x="50" y="1161"/>
                    <a:pt x="49" y="1162"/>
                    <a:pt x="48" y="1162"/>
                  </a:cubicBezTo>
                  <a:close/>
                  <a:moveTo>
                    <a:pt x="49" y="1200"/>
                  </a:moveTo>
                  <a:cubicBezTo>
                    <a:pt x="48" y="1201"/>
                    <a:pt x="48" y="1201"/>
                    <a:pt x="47" y="1202"/>
                  </a:cubicBezTo>
                  <a:cubicBezTo>
                    <a:pt x="47" y="1202"/>
                    <a:pt x="47" y="1201"/>
                    <a:pt x="47" y="1201"/>
                  </a:cubicBezTo>
                  <a:cubicBezTo>
                    <a:pt x="47" y="1201"/>
                    <a:pt x="48" y="1200"/>
                    <a:pt x="48" y="1199"/>
                  </a:cubicBezTo>
                  <a:cubicBezTo>
                    <a:pt x="48" y="1200"/>
                    <a:pt x="49" y="1200"/>
                    <a:pt x="49" y="1200"/>
                  </a:cubicBezTo>
                  <a:close/>
                  <a:moveTo>
                    <a:pt x="41" y="1230"/>
                  </a:moveTo>
                  <a:cubicBezTo>
                    <a:pt x="41" y="1230"/>
                    <a:pt x="41" y="1230"/>
                    <a:pt x="41" y="1230"/>
                  </a:cubicBezTo>
                  <a:cubicBezTo>
                    <a:pt x="45" y="1225"/>
                    <a:pt x="50" y="1221"/>
                    <a:pt x="54" y="1216"/>
                  </a:cubicBezTo>
                  <a:cubicBezTo>
                    <a:pt x="54" y="1215"/>
                    <a:pt x="55" y="1215"/>
                    <a:pt x="55" y="1214"/>
                  </a:cubicBezTo>
                  <a:cubicBezTo>
                    <a:pt x="58" y="1214"/>
                    <a:pt x="59" y="1212"/>
                    <a:pt x="60" y="1210"/>
                  </a:cubicBezTo>
                  <a:cubicBezTo>
                    <a:pt x="62" y="1209"/>
                    <a:pt x="63" y="1207"/>
                    <a:pt x="65" y="1206"/>
                  </a:cubicBezTo>
                  <a:cubicBezTo>
                    <a:pt x="65" y="1207"/>
                    <a:pt x="66" y="1208"/>
                    <a:pt x="67" y="1208"/>
                  </a:cubicBezTo>
                  <a:cubicBezTo>
                    <a:pt x="58" y="1216"/>
                    <a:pt x="49" y="1223"/>
                    <a:pt x="41" y="1230"/>
                  </a:cubicBezTo>
                  <a:close/>
                  <a:moveTo>
                    <a:pt x="59" y="1187"/>
                  </a:moveTo>
                  <a:cubicBezTo>
                    <a:pt x="59" y="1189"/>
                    <a:pt x="59" y="1190"/>
                    <a:pt x="59" y="1192"/>
                  </a:cubicBezTo>
                  <a:cubicBezTo>
                    <a:pt x="58" y="1192"/>
                    <a:pt x="57" y="1193"/>
                    <a:pt x="56" y="1194"/>
                  </a:cubicBezTo>
                  <a:cubicBezTo>
                    <a:pt x="57" y="1192"/>
                    <a:pt x="58" y="1189"/>
                    <a:pt x="59" y="1187"/>
                  </a:cubicBezTo>
                  <a:close/>
                  <a:moveTo>
                    <a:pt x="58" y="1162"/>
                  </a:moveTo>
                  <a:cubicBezTo>
                    <a:pt x="58" y="1163"/>
                    <a:pt x="59" y="1163"/>
                    <a:pt x="60" y="1163"/>
                  </a:cubicBezTo>
                  <a:cubicBezTo>
                    <a:pt x="60" y="1164"/>
                    <a:pt x="60" y="1164"/>
                    <a:pt x="59" y="1165"/>
                  </a:cubicBezTo>
                  <a:cubicBezTo>
                    <a:pt x="59" y="1164"/>
                    <a:pt x="58" y="1163"/>
                    <a:pt x="58" y="1162"/>
                  </a:cubicBezTo>
                  <a:close/>
                  <a:moveTo>
                    <a:pt x="70" y="1184"/>
                  </a:moveTo>
                  <a:cubicBezTo>
                    <a:pt x="69" y="1181"/>
                    <a:pt x="68" y="1179"/>
                    <a:pt x="65" y="1177"/>
                  </a:cubicBezTo>
                  <a:cubicBezTo>
                    <a:pt x="67" y="1176"/>
                    <a:pt x="69" y="1175"/>
                    <a:pt x="71" y="1173"/>
                  </a:cubicBezTo>
                  <a:cubicBezTo>
                    <a:pt x="73" y="1175"/>
                    <a:pt x="75" y="1177"/>
                    <a:pt x="77" y="1179"/>
                  </a:cubicBezTo>
                  <a:cubicBezTo>
                    <a:pt x="75" y="1180"/>
                    <a:pt x="72" y="1182"/>
                    <a:pt x="70" y="1184"/>
                  </a:cubicBezTo>
                  <a:close/>
                  <a:moveTo>
                    <a:pt x="212" y="1077"/>
                  </a:moveTo>
                  <a:cubicBezTo>
                    <a:pt x="207" y="1080"/>
                    <a:pt x="202" y="1084"/>
                    <a:pt x="198" y="1089"/>
                  </a:cubicBezTo>
                  <a:cubicBezTo>
                    <a:pt x="156" y="1111"/>
                    <a:pt x="124" y="1147"/>
                    <a:pt x="86" y="1173"/>
                  </a:cubicBezTo>
                  <a:cubicBezTo>
                    <a:pt x="83" y="1169"/>
                    <a:pt x="81" y="1167"/>
                    <a:pt x="78" y="1164"/>
                  </a:cubicBezTo>
                  <a:cubicBezTo>
                    <a:pt x="77" y="1162"/>
                    <a:pt x="71" y="1160"/>
                    <a:pt x="69" y="1159"/>
                  </a:cubicBezTo>
                  <a:cubicBezTo>
                    <a:pt x="60" y="1148"/>
                    <a:pt x="46" y="1143"/>
                    <a:pt x="34" y="1146"/>
                  </a:cubicBezTo>
                  <a:cubicBezTo>
                    <a:pt x="35" y="1142"/>
                    <a:pt x="35" y="1138"/>
                    <a:pt x="35" y="1134"/>
                  </a:cubicBezTo>
                  <a:cubicBezTo>
                    <a:pt x="37" y="1134"/>
                    <a:pt x="38" y="1132"/>
                    <a:pt x="38" y="1130"/>
                  </a:cubicBezTo>
                  <a:cubicBezTo>
                    <a:pt x="38" y="1120"/>
                    <a:pt x="42" y="1074"/>
                    <a:pt x="35" y="1073"/>
                  </a:cubicBezTo>
                  <a:cubicBezTo>
                    <a:pt x="25" y="1073"/>
                    <a:pt x="27" y="1142"/>
                    <a:pt x="26" y="1151"/>
                  </a:cubicBezTo>
                  <a:cubicBezTo>
                    <a:pt x="26" y="1124"/>
                    <a:pt x="21" y="1096"/>
                    <a:pt x="23" y="1070"/>
                  </a:cubicBezTo>
                  <a:cubicBezTo>
                    <a:pt x="27" y="1067"/>
                    <a:pt x="25" y="1055"/>
                    <a:pt x="25" y="1051"/>
                  </a:cubicBezTo>
                  <a:cubicBezTo>
                    <a:pt x="29" y="1049"/>
                    <a:pt x="35" y="1009"/>
                    <a:pt x="31" y="1007"/>
                  </a:cubicBezTo>
                  <a:cubicBezTo>
                    <a:pt x="32" y="1005"/>
                    <a:pt x="32" y="1003"/>
                    <a:pt x="33" y="1001"/>
                  </a:cubicBezTo>
                  <a:cubicBezTo>
                    <a:pt x="34" y="1001"/>
                    <a:pt x="35" y="1001"/>
                    <a:pt x="37" y="1000"/>
                  </a:cubicBezTo>
                  <a:cubicBezTo>
                    <a:pt x="40" y="1002"/>
                    <a:pt x="46" y="998"/>
                    <a:pt x="42" y="994"/>
                  </a:cubicBezTo>
                  <a:cubicBezTo>
                    <a:pt x="43" y="994"/>
                    <a:pt x="43" y="993"/>
                    <a:pt x="43" y="992"/>
                  </a:cubicBezTo>
                  <a:cubicBezTo>
                    <a:pt x="63" y="991"/>
                    <a:pt x="84" y="991"/>
                    <a:pt x="103" y="994"/>
                  </a:cubicBezTo>
                  <a:cubicBezTo>
                    <a:pt x="121" y="997"/>
                    <a:pt x="144" y="1014"/>
                    <a:pt x="159" y="1014"/>
                  </a:cubicBezTo>
                  <a:cubicBezTo>
                    <a:pt x="175" y="1014"/>
                    <a:pt x="133" y="994"/>
                    <a:pt x="130" y="993"/>
                  </a:cubicBezTo>
                  <a:cubicBezTo>
                    <a:pt x="108" y="985"/>
                    <a:pt x="85" y="983"/>
                    <a:pt x="61" y="983"/>
                  </a:cubicBezTo>
                  <a:cubicBezTo>
                    <a:pt x="64" y="980"/>
                    <a:pt x="66" y="977"/>
                    <a:pt x="68" y="973"/>
                  </a:cubicBezTo>
                  <a:cubicBezTo>
                    <a:pt x="74" y="971"/>
                    <a:pt x="82" y="970"/>
                    <a:pt x="91" y="971"/>
                  </a:cubicBezTo>
                  <a:cubicBezTo>
                    <a:pt x="94" y="971"/>
                    <a:pt x="98" y="972"/>
                    <a:pt x="102" y="972"/>
                  </a:cubicBezTo>
                  <a:cubicBezTo>
                    <a:pt x="101" y="980"/>
                    <a:pt x="139" y="987"/>
                    <a:pt x="143" y="988"/>
                  </a:cubicBezTo>
                  <a:cubicBezTo>
                    <a:pt x="144" y="989"/>
                    <a:pt x="145" y="989"/>
                    <a:pt x="146" y="989"/>
                  </a:cubicBezTo>
                  <a:cubicBezTo>
                    <a:pt x="146" y="992"/>
                    <a:pt x="160" y="1007"/>
                    <a:pt x="161" y="997"/>
                  </a:cubicBezTo>
                  <a:cubicBezTo>
                    <a:pt x="163" y="999"/>
                    <a:pt x="166" y="1000"/>
                    <a:pt x="168" y="1001"/>
                  </a:cubicBezTo>
                  <a:cubicBezTo>
                    <a:pt x="168" y="1002"/>
                    <a:pt x="169" y="1002"/>
                    <a:pt x="169" y="1002"/>
                  </a:cubicBezTo>
                  <a:cubicBezTo>
                    <a:pt x="170" y="1004"/>
                    <a:pt x="172" y="1010"/>
                    <a:pt x="176" y="1009"/>
                  </a:cubicBezTo>
                  <a:cubicBezTo>
                    <a:pt x="186" y="1019"/>
                    <a:pt x="192" y="1050"/>
                    <a:pt x="206" y="1054"/>
                  </a:cubicBezTo>
                  <a:cubicBezTo>
                    <a:pt x="210" y="1066"/>
                    <a:pt x="212" y="1042"/>
                    <a:pt x="210" y="1037"/>
                  </a:cubicBezTo>
                  <a:cubicBezTo>
                    <a:pt x="211" y="1038"/>
                    <a:pt x="211" y="1038"/>
                    <a:pt x="211" y="1038"/>
                  </a:cubicBezTo>
                  <a:cubicBezTo>
                    <a:pt x="211" y="1041"/>
                    <a:pt x="212" y="1042"/>
                    <a:pt x="215" y="1043"/>
                  </a:cubicBezTo>
                  <a:cubicBezTo>
                    <a:pt x="217" y="1046"/>
                    <a:pt x="218" y="1049"/>
                    <a:pt x="219" y="1051"/>
                  </a:cubicBezTo>
                  <a:cubicBezTo>
                    <a:pt x="215" y="1059"/>
                    <a:pt x="213" y="1067"/>
                    <a:pt x="212" y="1077"/>
                  </a:cubicBezTo>
                  <a:close/>
                  <a:moveTo>
                    <a:pt x="264" y="992"/>
                  </a:moveTo>
                  <a:cubicBezTo>
                    <a:pt x="267" y="987"/>
                    <a:pt x="270" y="982"/>
                    <a:pt x="273" y="977"/>
                  </a:cubicBezTo>
                  <a:cubicBezTo>
                    <a:pt x="273" y="978"/>
                    <a:pt x="273" y="979"/>
                    <a:pt x="273" y="980"/>
                  </a:cubicBezTo>
                  <a:cubicBezTo>
                    <a:pt x="270" y="984"/>
                    <a:pt x="267" y="988"/>
                    <a:pt x="264" y="992"/>
                  </a:cubicBezTo>
                  <a:close/>
                  <a:moveTo>
                    <a:pt x="257" y="979"/>
                  </a:moveTo>
                  <a:cubicBezTo>
                    <a:pt x="255" y="983"/>
                    <a:pt x="253" y="987"/>
                    <a:pt x="251" y="991"/>
                  </a:cubicBezTo>
                  <a:cubicBezTo>
                    <a:pt x="257" y="976"/>
                    <a:pt x="265" y="962"/>
                    <a:pt x="274" y="948"/>
                  </a:cubicBezTo>
                  <a:cubicBezTo>
                    <a:pt x="268" y="958"/>
                    <a:pt x="263" y="969"/>
                    <a:pt x="257" y="979"/>
                  </a:cubicBezTo>
                  <a:close/>
                  <a:moveTo>
                    <a:pt x="601" y="431"/>
                  </a:moveTo>
                  <a:cubicBezTo>
                    <a:pt x="600" y="430"/>
                    <a:pt x="600" y="430"/>
                    <a:pt x="599" y="430"/>
                  </a:cubicBezTo>
                  <a:cubicBezTo>
                    <a:pt x="597" y="428"/>
                    <a:pt x="595" y="425"/>
                    <a:pt x="593" y="423"/>
                  </a:cubicBezTo>
                  <a:cubicBezTo>
                    <a:pt x="593" y="419"/>
                    <a:pt x="592" y="416"/>
                    <a:pt x="591" y="412"/>
                  </a:cubicBezTo>
                  <a:cubicBezTo>
                    <a:pt x="595" y="418"/>
                    <a:pt x="598" y="424"/>
                    <a:pt x="601" y="431"/>
                  </a:cubicBezTo>
                  <a:close/>
                  <a:moveTo>
                    <a:pt x="604" y="448"/>
                  </a:moveTo>
                  <a:cubicBezTo>
                    <a:pt x="598" y="456"/>
                    <a:pt x="591" y="463"/>
                    <a:pt x="584" y="470"/>
                  </a:cubicBezTo>
                  <a:cubicBezTo>
                    <a:pt x="589" y="461"/>
                    <a:pt x="594" y="452"/>
                    <a:pt x="599" y="443"/>
                  </a:cubicBezTo>
                  <a:cubicBezTo>
                    <a:pt x="601" y="444"/>
                    <a:pt x="602" y="446"/>
                    <a:pt x="604" y="448"/>
                  </a:cubicBezTo>
                  <a:close/>
                  <a:moveTo>
                    <a:pt x="585" y="426"/>
                  </a:moveTo>
                  <a:cubicBezTo>
                    <a:pt x="585" y="426"/>
                    <a:pt x="584" y="427"/>
                    <a:pt x="584" y="428"/>
                  </a:cubicBezTo>
                  <a:cubicBezTo>
                    <a:pt x="584" y="426"/>
                    <a:pt x="583" y="425"/>
                    <a:pt x="583" y="423"/>
                  </a:cubicBezTo>
                  <a:cubicBezTo>
                    <a:pt x="583" y="424"/>
                    <a:pt x="584" y="425"/>
                    <a:pt x="585" y="426"/>
                  </a:cubicBezTo>
                  <a:close/>
                  <a:moveTo>
                    <a:pt x="579" y="405"/>
                  </a:moveTo>
                  <a:cubicBezTo>
                    <a:pt x="580" y="407"/>
                    <a:pt x="580" y="408"/>
                    <a:pt x="581" y="410"/>
                  </a:cubicBezTo>
                  <a:cubicBezTo>
                    <a:pt x="579" y="407"/>
                    <a:pt x="577" y="405"/>
                    <a:pt x="575" y="403"/>
                  </a:cubicBezTo>
                  <a:cubicBezTo>
                    <a:pt x="577" y="404"/>
                    <a:pt x="578" y="404"/>
                    <a:pt x="579" y="405"/>
                  </a:cubicBezTo>
                  <a:close/>
                  <a:moveTo>
                    <a:pt x="567" y="387"/>
                  </a:moveTo>
                  <a:cubicBezTo>
                    <a:pt x="568" y="388"/>
                    <a:pt x="569" y="390"/>
                    <a:pt x="571" y="392"/>
                  </a:cubicBezTo>
                  <a:cubicBezTo>
                    <a:pt x="567" y="390"/>
                    <a:pt x="564" y="388"/>
                    <a:pt x="560" y="387"/>
                  </a:cubicBezTo>
                  <a:cubicBezTo>
                    <a:pt x="555" y="381"/>
                    <a:pt x="549" y="376"/>
                    <a:pt x="544" y="370"/>
                  </a:cubicBezTo>
                  <a:cubicBezTo>
                    <a:pt x="552" y="375"/>
                    <a:pt x="560" y="381"/>
                    <a:pt x="567" y="387"/>
                  </a:cubicBezTo>
                  <a:close/>
                  <a:moveTo>
                    <a:pt x="534" y="355"/>
                  </a:moveTo>
                  <a:cubicBezTo>
                    <a:pt x="528" y="352"/>
                    <a:pt x="522" y="349"/>
                    <a:pt x="516" y="347"/>
                  </a:cubicBezTo>
                  <a:cubicBezTo>
                    <a:pt x="513" y="345"/>
                    <a:pt x="510" y="342"/>
                    <a:pt x="507" y="340"/>
                  </a:cubicBezTo>
                  <a:cubicBezTo>
                    <a:pt x="516" y="345"/>
                    <a:pt x="526" y="350"/>
                    <a:pt x="534" y="355"/>
                  </a:cubicBezTo>
                  <a:close/>
                  <a:moveTo>
                    <a:pt x="531" y="374"/>
                  </a:moveTo>
                  <a:cubicBezTo>
                    <a:pt x="518" y="368"/>
                    <a:pt x="506" y="361"/>
                    <a:pt x="495" y="353"/>
                  </a:cubicBezTo>
                  <a:cubicBezTo>
                    <a:pt x="508" y="359"/>
                    <a:pt x="520" y="366"/>
                    <a:pt x="531" y="374"/>
                  </a:cubicBezTo>
                  <a:close/>
                  <a:moveTo>
                    <a:pt x="475" y="332"/>
                  </a:moveTo>
                  <a:cubicBezTo>
                    <a:pt x="467" y="330"/>
                    <a:pt x="460" y="328"/>
                    <a:pt x="452" y="326"/>
                  </a:cubicBezTo>
                  <a:cubicBezTo>
                    <a:pt x="451" y="326"/>
                    <a:pt x="451" y="325"/>
                    <a:pt x="450" y="325"/>
                  </a:cubicBezTo>
                  <a:cubicBezTo>
                    <a:pt x="459" y="327"/>
                    <a:pt x="467" y="329"/>
                    <a:pt x="475" y="332"/>
                  </a:cubicBezTo>
                  <a:close/>
                  <a:moveTo>
                    <a:pt x="408" y="324"/>
                  </a:moveTo>
                  <a:cubicBezTo>
                    <a:pt x="410" y="324"/>
                    <a:pt x="412" y="325"/>
                    <a:pt x="414" y="325"/>
                  </a:cubicBezTo>
                  <a:cubicBezTo>
                    <a:pt x="411" y="325"/>
                    <a:pt x="407" y="325"/>
                    <a:pt x="404" y="324"/>
                  </a:cubicBezTo>
                  <a:cubicBezTo>
                    <a:pt x="405" y="324"/>
                    <a:pt x="406" y="324"/>
                    <a:pt x="408" y="324"/>
                  </a:cubicBezTo>
                  <a:close/>
                  <a:moveTo>
                    <a:pt x="328" y="327"/>
                  </a:moveTo>
                  <a:cubicBezTo>
                    <a:pt x="331" y="325"/>
                    <a:pt x="335" y="324"/>
                    <a:pt x="338" y="323"/>
                  </a:cubicBezTo>
                  <a:cubicBezTo>
                    <a:pt x="335" y="324"/>
                    <a:pt x="331" y="326"/>
                    <a:pt x="328" y="327"/>
                  </a:cubicBezTo>
                  <a:cubicBezTo>
                    <a:pt x="328" y="327"/>
                    <a:pt x="328" y="327"/>
                    <a:pt x="328" y="327"/>
                  </a:cubicBezTo>
                  <a:close/>
                  <a:moveTo>
                    <a:pt x="316" y="367"/>
                  </a:moveTo>
                  <a:cubicBezTo>
                    <a:pt x="318" y="367"/>
                    <a:pt x="320" y="366"/>
                    <a:pt x="321" y="365"/>
                  </a:cubicBezTo>
                  <a:cubicBezTo>
                    <a:pt x="318" y="370"/>
                    <a:pt x="316" y="375"/>
                    <a:pt x="313" y="380"/>
                  </a:cubicBezTo>
                  <a:cubicBezTo>
                    <a:pt x="312" y="380"/>
                    <a:pt x="311" y="379"/>
                    <a:pt x="311" y="380"/>
                  </a:cubicBezTo>
                  <a:cubicBezTo>
                    <a:pt x="312" y="376"/>
                    <a:pt x="314" y="371"/>
                    <a:pt x="316" y="367"/>
                  </a:cubicBezTo>
                  <a:close/>
                  <a:moveTo>
                    <a:pt x="309" y="409"/>
                  </a:moveTo>
                  <a:cubicBezTo>
                    <a:pt x="308" y="408"/>
                    <a:pt x="308" y="408"/>
                    <a:pt x="308" y="408"/>
                  </a:cubicBezTo>
                  <a:cubicBezTo>
                    <a:pt x="315" y="392"/>
                    <a:pt x="322" y="377"/>
                    <a:pt x="332" y="364"/>
                  </a:cubicBezTo>
                  <a:cubicBezTo>
                    <a:pt x="333" y="364"/>
                    <a:pt x="333" y="364"/>
                    <a:pt x="334" y="365"/>
                  </a:cubicBezTo>
                  <a:cubicBezTo>
                    <a:pt x="331" y="383"/>
                    <a:pt x="322" y="401"/>
                    <a:pt x="313" y="418"/>
                  </a:cubicBezTo>
                  <a:cubicBezTo>
                    <a:pt x="313" y="417"/>
                    <a:pt x="313" y="416"/>
                    <a:pt x="312" y="415"/>
                  </a:cubicBezTo>
                  <a:cubicBezTo>
                    <a:pt x="312" y="413"/>
                    <a:pt x="312" y="409"/>
                    <a:pt x="309" y="409"/>
                  </a:cubicBezTo>
                  <a:close/>
                  <a:moveTo>
                    <a:pt x="306" y="389"/>
                  </a:moveTo>
                  <a:cubicBezTo>
                    <a:pt x="307" y="388"/>
                    <a:pt x="308" y="388"/>
                    <a:pt x="308" y="388"/>
                  </a:cubicBezTo>
                  <a:cubicBezTo>
                    <a:pt x="306" y="392"/>
                    <a:pt x="304" y="396"/>
                    <a:pt x="302" y="401"/>
                  </a:cubicBezTo>
                  <a:cubicBezTo>
                    <a:pt x="302" y="400"/>
                    <a:pt x="302" y="400"/>
                    <a:pt x="301" y="399"/>
                  </a:cubicBezTo>
                  <a:cubicBezTo>
                    <a:pt x="303" y="396"/>
                    <a:pt x="305" y="392"/>
                    <a:pt x="306" y="389"/>
                  </a:cubicBezTo>
                  <a:close/>
                  <a:moveTo>
                    <a:pt x="308" y="433"/>
                  </a:moveTo>
                  <a:cubicBezTo>
                    <a:pt x="308" y="433"/>
                    <a:pt x="308" y="433"/>
                    <a:pt x="307" y="433"/>
                  </a:cubicBezTo>
                  <a:cubicBezTo>
                    <a:pt x="307" y="433"/>
                    <a:pt x="308" y="433"/>
                    <a:pt x="308" y="433"/>
                  </a:cubicBezTo>
                  <a:cubicBezTo>
                    <a:pt x="308" y="433"/>
                    <a:pt x="308" y="433"/>
                    <a:pt x="308" y="433"/>
                  </a:cubicBezTo>
                  <a:close/>
                  <a:moveTo>
                    <a:pt x="289" y="428"/>
                  </a:moveTo>
                  <a:cubicBezTo>
                    <a:pt x="291" y="421"/>
                    <a:pt x="294" y="414"/>
                    <a:pt x="297" y="407"/>
                  </a:cubicBezTo>
                  <a:cubicBezTo>
                    <a:pt x="298" y="408"/>
                    <a:pt x="298" y="408"/>
                    <a:pt x="299" y="409"/>
                  </a:cubicBezTo>
                  <a:cubicBezTo>
                    <a:pt x="296" y="415"/>
                    <a:pt x="293" y="422"/>
                    <a:pt x="289" y="429"/>
                  </a:cubicBezTo>
                  <a:cubicBezTo>
                    <a:pt x="289" y="429"/>
                    <a:pt x="289" y="429"/>
                    <a:pt x="289" y="429"/>
                  </a:cubicBezTo>
                  <a:cubicBezTo>
                    <a:pt x="289" y="429"/>
                    <a:pt x="289" y="429"/>
                    <a:pt x="289" y="428"/>
                  </a:cubicBezTo>
                  <a:close/>
                  <a:moveTo>
                    <a:pt x="298" y="461"/>
                  </a:moveTo>
                  <a:cubicBezTo>
                    <a:pt x="297" y="461"/>
                    <a:pt x="297" y="461"/>
                    <a:pt x="297" y="461"/>
                  </a:cubicBezTo>
                  <a:cubicBezTo>
                    <a:pt x="297" y="461"/>
                    <a:pt x="297" y="461"/>
                    <a:pt x="297" y="461"/>
                  </a:cubicBezTo>
                  <a:cubicBezTo>
                    <a:pt x="297" y="461"/>
                    <a:pt x="297" y="461"/>
                    <a:pt x="298" y="461"/>
                  </a:cubicBezTo>
                  <a:close/>
                  <a:moveTo>
                    <a:pt x="289" y="460"/>
                  </a:moveTo>
                  <a:cubicBezTo>
                    <a:pt x="289" y="462"/>
                    <a:pt x="289" y="463"/>
                    <a:pt x="290" y="463"/>
                  </a:cubicBezTo>
                  <a:cubicBezTo>
                    <a:pt x="288" y="464"/>
                    <a:pt x="286" y="465"/>
                    <a:pt x="284" y="465"/>
                  </a:cubicBezTo>
                  <a:cubicBezTo>
                    <a:pt x="286" y="464"/>
                    <a:pt x="287" y="462"/>
                    <a:pt x="289" y="460"/>
                  </a:cubicBezTo>
                  <a:close/>
                  <a:moveTo>
                    <a:pt x="246" y="528"/>
                  </a:moveTo>
                  <a:cubicBezTo>
                    <a:pt x="250" y="523"/>
                    <a:pt x="255" y="520"/>
                    <a:pt x="261" y="518"/>
                  </a:cubicBezTo>
                  <a:cubicBezTo>
                    <a:pt x="266" y="522"/>
                    <a:pt x="272" y="525"/>
                    <a:pt x="279" y="528"/>
                  </a:cubicBezTo>
                  <a:cubicBezTo>
                    <a:pt x="267" y="529"/>
                    <a:pt x="257" y="530"/>
                    <a:pt x="246" y="528"/>
                  </a:cubicBezTo>
                  <a:close/>
                  <a:moveTo>
                    <a:pt x="342" y="537"/>
                  </a:moveTo>
                  <a:cubicBezTo>
                    <a:pt x="333" y="535"/>
                    <a:pt x="324" y="533"/>
                    <a:pt x="315" y="531"/>
                  </a:cubicBezTo>
                  <a:cubicBezTo>
                    <a:pt x="329" y="531"/>
                    <a:pt x="342" y="534"/>
                    <a:pt x="355" y="539"/>
                  </a:cubicBezTo>
                  <a:cubicBezTo>
                    <a:pt x="351" y="538"/>
                    <a:pt x="346" y="538"/>
                    <a:pt x="342" y="537"/>
                  </a:cubicBezTo>
                  <a:close/>
                  <a:moveTo>
                    <a:pt x="388" y="548"/>
                  </a:moveTo>
                  <a:cubicBezTo>
                    <a:pt x="358" y="529"/>
                    <a:pt x="329" y="520"/>
                    <a:pt x="294" y="525"/>
                  </a:cubicBezTo>
                  <a:cubicBezTo>
                    <a:pt x="286" y="522"/>
                    <a:pt x="278" y="519"/>
                    <a:pt x="271" y="515"/>
                  </a:cubicBezTo>
                  <a:cubicBezTo>
                    <a:pt x="311" y="507"/>
                    <a:pt x="356" y="528"/>
                    <a:pt x="390" y="548"/>
                  </a:cubicBezTo>
                  <a:cubicBezTo>
                    <a:pt x="389" y="548"/>
                    <a:pt x="388" y="548"/>
                    <a:pt x="388" y="548"/>
                  </a:cubicBezTo>
                  <a:close/>
                  <a:moveTo>
                    <a:pt x="365" y="526"/>
                  </a:moveTo>
                  <a:cubicBezTo>
                    <a:pt x="346" y="517"/>
                    <a:pt x="324" y="509"/>
                    <a:pt x="303" y="507"/>
                  </a:cubicBezTo>
                  <a:cubicBezTo>
                    <a:pt x="356" y="509"/>
                    <a:pt x="428" y="535"/>
                    <a:pt x="450" y="588"/>
                  </a:cubicBezTo>
                  <a:cubicBezTo>
                    <a:pt x="429" y="564"/>
                    <a:pt x="398" y="541"/>
                    <a:pt x="365" y="526"/>
                  </a:cubicBezTo>
                  <a:close/>
                  <a:moveTo>
                    <a:pt x="445" y="649"/>
                  </a:moveTo>
                  <a:cubicBezTo>
                    <a:pt x="446" y="650"/>
                    <a:pt x="446" y="649"/>
                    <a:pt x="447" y="649"/>
                  </a:cubicBezTo>
                  <a:cubicBezTo>
                    <a:pt x="446" y="651"/>
                    <a:pt x="446" y="652"/>
                    <a:pt x="445" y="653"/>
                  </a:cubicBezTo>
                  <a:cubicBezTo>
                    <a:pt x="445" y="652"/>
                    <a:pt x="445" y="651"/>
                    <a:pt x="445" y="649"/>
                  </a:cubicBezTo>
                  <a:close/>
                  <a:moveTo>
                    <a:pt x="441" y="688"/>
                  </a:moveTo>
                  <a:cubicBezTo>
                    <a:pt x="442" y="688"/>
                    <a:pt x="442" y="688"/>
                    <a:pt x="442" y="687"/>
                  </a:cubicBezTo>
                  <a:cubicBezTo>
                    <a:pt x="442" y="688"/>
                    <a:pt x="442" y="688"/>
                    <a:pt x="442" y="688"/>
                  </a:cubicBezTo>
                  <a:cubicBezTo>
                    <a:pt x="442" y="688"/>
                    <a:pt x="442" y="688"/>
                    <a:pt x="441" y="688"/>
                  </a:cubicBezTo>
                  <a:close/>
                  <a:moveTo>
                    <a:pt x="460" y="653"/>
                  </a:moveTo>
                  <a:cubicBezTo>
                    <a:pt x="453" y="659"/>
                    <a:pt x="447" y="666"/>
                    <a:pt x="442" y="674"/>
                  </a:cubicBezTo>
                  <a:cubicBezTo>
                    <a:pt x="442" y="673"/>
                    <a:pt x="442" y="672"/>
                    <a:pt x="442" y="671"/>
                  </a:cubicBezTo>
                  <a:cubicBezTo>
                    <a:pt x="450" y="661"/>
                    <a:pt x="456" y="651"/>
                    <a:pt x="460" y="640"/>
                  </a:cubicBezTo>
                  <a:cubicBezTo>
                    <a:pt x="461" y="643"/>
                    <a:pt x="461" y="645"/>
                    <a:pt x="462" y="648"/>
                  </a:cubicBezTo>
                  <a:cubicBezTo>
                    <a:pt x="461" y="649"/>
                    <a:pt x="460" y="651"/>
                    <a:pt x="460" y="653"/>
                  </a:cubicBezTo>
                  <a:close/>
                  <a:moveTo>
                    <a:pt x="485" y="620"/>
                  </a:moveTo>
                  <a:cubicBezTo>
                    <a:pt x="481" y="624"/>
                    <a:pt x="477" y="628"/>
                    <a:pt x="473" y="633"/>
                  </a:cubicBezTo>
                  <a:cubicBezTo>
                    <a:pt x="473" y="631"/>
                    <a:pt x="473" y="629"/>
                    <a:pt x="472" y="627"/>
                  </a:cubicBezTo>
                  <a:cubicBezTo>
                    <a:pt x="480" y="619"/>
                    <a:pt x="488" y="611"/>
                    <a:pt x="496" y="603"/>
                  </a:cubicBezTo>
                  <a:cubicBezTo>
                    <a:pt x="493" y="608"/>
                    <a:pt x="489" y="614"/>
                    <a:pt x="485" y="620"/>
                  </a:cubicBezTo>
                  <a:close/>
                  <a:moveTo>
                    <a:pt x="468" y="616"/>
                  </a:moveTo>
                  <a:cubicBezTo>
                    <a:pt x="465" y="609"/>
                    <a:pt x="461" y="602"/>
                    <a:pt x="456" y="596"/>
                  </a:cubicBezTo>
                  <a:cubicBezTo>
                    <a:pt x="458" y="595"/>
                    <a:pt x="460" y="593"/>
                    <a:pt x="459" y="590"/>
                  </a:cubicBezTo>
                  <a:cubicBezTo>
                    <a:pt x="437" y="521"/>
                    <a:pt x="328" y="485"/>
                    <a:pt x="262" y="503"/>
                  </a:cubicBezTo>
                  <a:cubicBezTo>
                    <a:pt x="266" y="496"/>
                    <a:pt x="269" y="490"/>
                    <a:pt x="271" y="482"/>
                  </a:cubicBezTo>
                  <a:cubicBezTo>
                    <a:pt x="276" y="487"/>
                    <a:pt x="279" y="478"/>
                    <a:pt x="279" y="476"/>
                  </a:cubicBezTo>
                  <a:cubicBezTo>
                    <a:pt x="286" y="473"/>
                    <a:pt x="293" y="471"/>
                    <a:pt x="300" y="468"/>
                  </a:cubicBezTo>
                  <a:cubicBezTo>
                    <a:pt x="296" y="476"/>
                    <a:pt x="296" y="480"/>
                    <a:pt x="305" y="484"/>
                  </a:cubicBezTo>
                  <a:cubicBezTo>
                    <a:pt x="305" y="485"/>
                    <a:pt x="305" y="486"/>
                    <a:pt x="305" y="487"/>
                  </a:cubicBezTo>
                  <a:cubicBezTo>
                    <a:pt x="306" y="488"/>
                    <a:pt x="307" y="489"/>
                    <a:pt x="308" y="490"/>
                  </a:cubicBezTo>
                  <a:cubicBezTo>
                    <a:pt x="307" y="494"/>
                    <a:pt x="310" y="499"/>
                    <a:pt x="314" y="496"/>
                  </a:cubicBezTo>
                  <a:cubicBezTo>
                    <a:pt x="325" y="501"/>
                    <a:pt x="326" y="486"/>
                    <a:pt x="326" y="480"/>
                  </a:cubicBezTo>
                  <a:cubicBezTo>
                    <a:pt x="332" y="473"/>
                    <a:pt x="333" y="463"/>
                    <a:pt x="322" y="466"/>
                  </a:cubicBezTo>
                  <a:cubicBezTo>
                    <a:pt x="320" y="461"/>
                    <a:pt x="316" y="455"/>
                    <a:pt x="310" y="457"/>
                  </a:cubicBezTo>
                  <a:cubicBezTo>
                    <a:pt x="307" y="455"/>
                    <a:pt x="304" y="454"/>
                    <a:pt x="301" y="453"/>
                  </a:cubicBezTo>
                  <a:cubicBezTo>
                    <a:pt x="301" y="453"/>
                    <a:pt x="302" y="452"/>
                    <a:pt x="302" y="452"/>
                  </a:cubicBezTo>
                  <a:cubicBezTo>
                    <a:pt x="305" y="452"/>
                    <a:pt x="307" y="452"/>
                    <a:pt x="310" y="452"/>
                  </a:cubicBezTo>
                  <a:cubicBezTo>
                    <a:pt x="310" y="459"/>
                    <a:pt x="317" y="454"/>
                    <a:pt x="319" y="452"/>
                  </a:cubicBezTo>
                  <a:cubicBezTo>
                    <a:pt x="334" y="451"/>
                    <a:pt x="349" y="452"/>
                    <a:pt x="364" y="454"/>
                  </a:cubicBezTo>
                  <a:cubicBezTo>
                    <a:pt x="360" y="464"/>
                    <a:pt x="377" y="456"/>
                    <a:pt x="377" y="456"/>
                  </a:cubicBezTo>
                  <a:cubicBezTo>
                    <a:pt x="386" y="458"/>
                    <a:pt x="395" y="460"/>
                    <a:pt x="404" y="464"/>
                  </a:cubicBezTo>
                  <a:cubicBezTo>
                    <a:pt x="426" y="481"/>
                    <a:pt x="436" y="519"/>
                    <a:pt x="464" y="528"/>
                  </a:cubicBezTo>
                  <a:cubicBezTo>
                    <a:pt x="459" y="529"/>
                    <a:pt x="441" y="542"/>
                    <a:pt x="451" y="547"/>
                  </a:cubicBezTo>
                  <a:cubicBezTo>
                    <a:pt x="463" y="583"/>
                    <a:pt x="513" y="532"/>
                    <a:pt x="469" y="528"/>
                  </a:cubicBezTo>
                  <a:cubicBezTo>
                    <a:pt x="474" y="524"/>
                    <a:pt x="470" y="507"/>
                    <a:pt x="470" y="501"/>
                  </a:cubicBezTo>
                  <a:cubicBezTo>
                    <a:pt x="476" y="512"/>
                    <a:pt x="485" y="522"/>
                    <a:pt x="493" y="532"/>
                  </a:cubicBezTo>
                  <a:cubicBezTo>
                    <a:pt x="502" y="543"/>
                    <a:pt x="508" y="538"/>
                    <a:pt x="499" y="527"/>
                  </a:cubicBezTo>
                  <a:cubicBezTo>
                    <a:pt x="489" y="513"/>
                    <a:pt x="476" y="500"/>
                    <a:pt x="470" y="484"/>
                  </a:cubicBezTo>
                  <a:cubicBezTo>
                    <a:pt x="462" y="463"/>
                    <a:pt x="459" y="475"/>
                    <a:pt x="460" y="490"/>
                  </a:cubicBezTo>
                  <a:cubicBezTo>
                    <a:pt x="445" y="474"/>
                    <a:pt x="427" y="463"/>
                    <a:pt x="408" y="456"/>
                  </a:cubicBezTo>
                  <a:cubicBezTo>
                    <a:pt x="395" y="447"/>
                    <a:pt x="383" y="450"/>
                    <a:pt x="369" y="445"/>
                  </a:cubicBezTo>
                  <a:cubicBezTo>
                    <a:pt x="367" y="441"/>
                    <a:pt x="364" y="438"/>
                    <a:pt x="359" y="438"/>
                  </a:cubicBezTo>
                  <a:cubicBezTo>
                    <a:pt x="361" y="438"/>
                    <a:pt x="363" y="438"/>
                    <a:pt x="366" y="438"/>
                  </a:cubicBezTo>
                  <a:cubicBezTo>
                    <a:pt x="393" y="438"/>
                    <a:pt x="423" y="441"/>
                    <a:pt x="450" y="448"/>
                  </a:cubicBezTo>
                  <a:cubicBezTo>
                    <a:pt x="458" y="451"/>
                    <a:pt x="514" y="489"/>
                    <a:pt x="516" y="487"/>
                  </a:cubicBezTo>
                  <a:cubicBezTo>
                    <a:pt x="530" y="474"/>
                    <a:pt x="495" y="456"/>
                    <a:pt x="485" y="451"/>
                  </a:cubicBezTo>
                  <a:cubicBezTo>
                    <a:pt x="435" y="429"/>
                    <a:pt x="377" y="425"/>
                    <a:pt x="323" y="432"/>
                  </a:cubicBezTo>
                  <a:cubicBezTo>
                    <a:pt x="323" y="429"/>
                    <a:pt x="320" y="428"/>
                    <a:pt x="317" y="428"/>
                  </a:cubicBezTo>
                  <a:cubicBezTo>
                    <a:pt x="326" y="408"/>
                    <a:pt x="338" y="389"/>
                    <a:pt x="342" y="367"/>
                  </a:cubicBezTo>
                  <a:cubicBezTo>
                    <a:pt x="356" y="372"/>
                    <a:pt x="371" y="376"/>
                    <a:pt x="385" y="381"/>
                  </a:cubicBezTo>
                  <a:cubicBezTo>
                    <a:pt x="405" y="393"/>
                    <a:pt x="422" y="408"/>
                    <a:pt x="441" y="420"/>
                  </a:cubicBezTo>
                  <a:cubicBezTo>
                    <a:pt x="470" y="439"/>
                    <a:pt x="463" y="417"/>
                    <a:pt x="445" y="402"/>
                  </a:cubicBezTo>
                  <a:cubicBezTo>
                    <a:pt x="451" y="404"/>
                    <a:pt x="483" y="425"/>
                    <a:pt x="488" y="421"/>
                  </a:cubicBezTo>
                  <a:cubicBezTo>
                    <a:pt x="503" y="436"/>
                    <a:pt x="520" y="452"/>
                    <a:pt x="542" y="458"/>
                  </a:cubicBezTo>
                  <a:cubicBezTo>
                    <a:pt x="545" y="459"/>
                    <a:pt x="549" y="453"/>
                    <a:pt x="545" y="451"/>
                  </a:cubicBezTo>
                  <a:cubicBezTo>
                    <a:pt x="533" y="442"/>
                    <a:pt x="521" y="433"/>
                    <a:pt x="509" y="424"/>
                  </a:cubicBezTo>
                  <a:cubicBezTo>
                    <a:pt x="469" y="392"/>
                    <a:pt x="428" y="365"/>
                    <a:pt x="376" y="358"/>
                  </a:cubicBezTo>
                  <a:cubicBezTo>
                    <a:pt x="365" y="356"/>
                    <a:pt x="353" y="354"/>
                    <a:pt x="343" y="354"/>
                  </a:cubicBezTo>
                  <a:cubicBezTo>
                    <a:pt x="342" y="340"/>
                    <a:pt x="334" y="348"/>
                    <a:pt x="329" y="355"/>
                  </a:cubicBezTo>
                  <a:cubicBezTo>
                    <a:pt x="328" y="355"/>
                    <a:pt x="328" y="355"/>
                    <a:pt x="327" y="356"/>
                  </a:cubicBezTo>
                  <a:cubicBezTo>
                    <a:pt x="325" y="356"/>
                    <a:pt x="323" y="356"/>
                    <a:pt x="320" y="355"/>
                  </a:cubicBezTo>
                  <a:cubicBezTo>
                    <a:pt x="322" y="349"/>
                    <a:pt x="324" y="343"/>
                    <a:pt x="326" y="337"/>
                  </a:cubicBezTo>
                  <a:cubicBezTo>
                    <a:pt x="340" y="331"/>
                    <a:pt x="353" y="324"/>
                    <a:pt x="367" y="320"/>
                  </a:cubicBezTo>
                  <a:cubicBezTo>
                    <a:pt x="372" y="320"/>
                    <a:pt x="376" y="320"/>
                    <a:pt x="380" y="320"/>
                  </a:cubicBezTo>
                  <a:cubicBezTo>
                    <a:pt x="377" y="321"/>
                    <a:pt x="367" y="322"/>
                    <a:pt x="365" y="325"/>
                  </a:cubicBezTo>
                  <a:cubicBezTo>
                    <a:pt x="361" y="327"/>
                    <a:pt x="344" y="331"/>
                    <a:pt x="348" y="337"/>
                  </a:cubicBezTo>
                  <a:cubicBezTo>
                    <a:pt x="351" y="344"/>
                    <a:pt x="367" y="333"/>
                    <a:pt x="371" y="332"/>
                  </a:cubicBezTo>
                  <a:cubicBezTo>
                    <a:pt x="398" y="331"/>
                    <a:pt x="426" y="334"/>
                    <a:pt x="452" y="340"/>
                  </a:cubicBezTo>
                  <a:cubicBezTo>
                    <a:pt x="478" y="359"/>
                    <a:pt x="503" y="384"/>
                    <a:pt x="519" y="412"/>
                  </a:cubicBezTo>
                  <a:cubicBezTo>
                    <a:pt x="523" y="420"/>
                    <a:pt x="526" y="408"/>
                    <a:pt x="521" y="401"/>
                  </a:cubicBezTo>
                  <a:cubicBezTo>
                    <a:pt x="510" y="383"/>
                    <a:pt x="496" y="367"/>
                    <a:pt x="480" y="353"/>
                  </a:cubicBezTo>
                  <a:cubicBezTo>
                    <a:pt x="503" y="369"/>
                    <a:pt x="527" y="380"/>
                    <a:pt x="552" y="392"/>
                  </a:cubicBezTo>
                  <a:cubicBezTo>
                    <a:pt x="556" y="396"/>
                    <a:pt x="563" y="411"/>
                    <a:pt x="571" y="423"/>
                  </a:cubicBezTo>
                  <a:cubicBezTo>
                    <a:pt x="563" y="414"/>
                    <a:pt x="551" y="402"/>
                    <a:pt x="543" y="419"/>
                  </a:cubicBezTo>
                  <a:cubicBezTo>
                    <a:pt x="538" y="430"/>
                    <a:pt x="546" y="437"/>
                    <a:pt x="547" y="430"/>
                  </a:cubicBezTo>
                  <a:cubicBezTo>
                    <a:pt x="547" y="430"/>
                    <a:pt x="550" y="417"/>
                    <a:pt x="554" y="418"/>
                  </a:cubicBezTo>
                  <a:cubicBezTo>
                    <a:pt x="537" y="432"/>
                    <a:pt x="579" y="440"/>
                    <a:pt x="573" y="426"/>
                  </a:cubicBezTo>
                  <a:cubicBezTo>
                    <a:pt x="580" y="437"/>
                    <a:pt x="587" y="443"/>
                    <a:pt x="591" y="433"/>
                  </a:cubicBezTo>
                  <a:cubicBezTo>
                    <a:pt x="592" y="434"/>
                    <a:pt x="593" y="435"/>
                    <a:pt x="594" y="436"/>
                  </a:cubicBezTo>
                  <a:cubicBezTo>
                    <a:pt x="588" y="446"/>
                    <a:pt x="582" y="455"/>
                    <a:pt x="577" y="465"/>
                  </a:cubicBezTo>
                  <a:cubicBezTo>
                    <a:pt x="569" y="467"/>
                    <a:pt x="557" y="493"/>
                    <a:pt x="553" y="500"/>
                  </a:cubicBezTo>
                  <a:cubicBezTo>
                    <a:pt x="541" y="513"/>
                    <a:pt x="530" y="527"/>
                    <a:pt x="518" y="541"/>
                  </a:cubicBezTo>
                  <a:cubicBezTo>
                    <a:pt x="515" y="545"/>
                    <a:pt x="486" y="570"/>
                    <a:pt x="493" y="575"/>
                  </a:cubicBezTo>
                  <a:cubicBezTo>
                    <a:pt x="500" y="581"/>
                    <a:pt x="520" y="550"/>
                    <a:pt x="524" y="546"/>
                  </a:cubicBezTo>
                  <a:cubicBezTo>
                    <a:pt x="508" y="572"/>
                    <a:pt x="490" y="595"/>
                    <a:pt x="468" y="616"/>
                  </a:cubicBezTo>
                  <a:close/>
                  <a:moveTo>
                    <a:pt x="306" y="476"/>
                  </a:moveTo>
                  <a:cubicBezTo>
                    <a:pt x="309" y="466"/>
                    <a:pt x="312" y="465"/>
                    <a:pt x="312" y="465"/>
                  </a:cubicBezTo>
                  <a:cubicBezTo>
                    <a:pt x="312" y="465"/>
                    <a:pt x="314" y="466"/>
                    <a:pt x="315" y="470"/>
                  </a:cubicBezTo>
                  <a:cubicBezTo>
                    <a:pt x="313" y="472"/>
                    <a:pt x="311" y="474"/>
                    <a:pt x="309" y="477"/>
                  </a:cubicBezTo>
                  <a:cubicBezTo>
                    <a:pt x="308" y="477"/>
                    <a:pt x="307" y="476"/>
                    <a:pt x="306" y="476"/>
                  </a:cubicBezTo>
                  <a:close/>
                  <a:moveTo>
                    <a:pt x="317" y="488"/>
                  </a:moveTo>
                  <a:cubicBezTo>
                    <a:pt x="317" y="487"/>
                    <a:pt x="318" y="486"/>
                    <a:pt x="318" y="484"/>
                  </a:cubicBezTo>
                  <a:cubicBezTo>
                    <a:pt x="318" y="484"/>
                    <a:pt x="318" y="484"/>
                    <a:pt x="318" y="484"/>
                  </a:cubicBezTo>
                  <a:cubicBezTo>
                    <a:pt x="318" y="486"/>
                    <a:pt x="318" y="488"/>
                    <a:pt x="317" y="488"/>
                  </a:cubicBezTo>
                  <a:cubicBezTo>
                    <a:pt x="317" y="488"/>
                    <a:pt x="317" y="488"/>
                    <a:pt x="317" y="488"/>
                  </a:cubicBezTo>
                  <a:close/>
                  <a:moveTo>
                    <a:pt x="423" y="472"/>
                  </a:moveTo>
                  <a:cubicBezTo>
                    <a:pt x="438" y="480"/>
                    <a:pt x="451" y="490"/>
                    <a:pt x="462" y="505"/>
                  </a:cubicBezTo>
                  <a:cubicBezTo>
                    <a:pt x="462" y="510"/>
                    <a:pt x="463" y="515"/>
                    <a:pt x="463" y="519"/>
                  </a:cubicBezTo>
                  <a:cubicBezTo>
                    <a:pt x="445" y="509"/>
                    <a:pt x="435" y="487"/>
                    <a:pt x="423" y="472"/>
                  </a:cubicBezTo>
                  <a:close/>
                  <a:moveTo>
                    <a:pt x="468" y="539"/>
                  </a:moveTo>
                  <a:cubicBezTo>
                    <a:pt x="470" y="540"/>
                    <a:pt x="472" y="539"/>
                    <a:pt x="472" y="537"/>
                  </a:cubicBezTo>
                  <a:cubicBezTo>
                    <a:pt x="484" y="544"/>
                    <a:pt x="474" y="553"/>
                    <a:pt x="465" y="550"/>
                  </a:cubicBezTo>
                  <a:cubicBezTo>
                    <a:pt x="466" y="550"/>
                    <a:pt x="467" y="550"/>
                    <a:pt x="469" y="550"/>
                  </a:cubicBezTo>
                  <a:cubicBezTo>
                    <a:pt x="477" y="549"/>
                    <a:pt x="469" y="541"/>
                    <a:pt x="468" y="539"/>
                  </a:cubicBezTo>
                  <a:close/>
                  <a:moveTo>
                    <a:pt x="379" y="367"/>
                  </a:moveTo>
                  <a:cubicBezTo>
                    <a:pt x="409" y="374"/>
                    <a:pt x="440" y="385"/>
                    <a:pt x="466" y="403"/>
                  </a:cubicBezTo>
                  <a:cubicBezTo>
                    <a:pt x="439" y="389"/>
                    <a:pt x="408" y="377"/>
                    <a:pt x="379" y="367"/>
                  </a:cubicBezTo>
                  <a:close/>
                  <a:moveTo>
                    <a:pt x="414" y="391"/>
                  </a:moveTo>
                  <a:cubicBezTo>
                    <a:pt x="427" y="398"/>
                    <a:pt x="438" y="405"/>
                    <a:pt x="446" y="414"/>
                  </a:cubicBezTo>
                  <a:cubicBezTo>
                    <a:pt x="435" y="407"/>
                    <a:pt x="425" y="399"/>
                    <a:pt x="414" y="391"/>
                  </a:cubicBezTo>
                  <a:close/>
                  <a:moveTo>
                    <a:pt x="562" y="425"/>
                  </a:moveTo>
                  <a:cubicBezTo>
                    <a:pt x="561" y="425"/>
                    <a:pt x="560" y="424"/>
                    <a:pt x="559" y="424"/>
                  </a:cubicBezTo>
                  <a:cubicBezTo>
                    <a:pt x="559" y="424"/>
                    <a:pt x="559" y="424"/>
                    <a:pt x="559" y="424"/>
                  </a:cubicBezTo>
                  <a:cubicBezTo>
                    <a:pt x="560" y="424"/>
                    <a:pt x="560" y="423"/>
                    <a:pt x="560" y="423"/>
                  </a:cubicBezTo>
                  <a:cubicBezTo>
                    <a:pt x="561" y="423"/>
                    <a:pt x="561" y="424"/>
                    <a:pt x="562" y="425"/>
                  </a:cubicBezTo>
                  <a:close/>
                  <a:moveTo>
                    <a:pt x="574" y="502"/>
                  </a:moveTo>
                  <a:cubicBezTo>
                    <a:pt x="564" y="513"/>
                    <a:pt x="554" y="526"/>
                    <a:pt x="545" y="538"/>
                  </a:cubicBezTo>
                  <a:cubicBezTo>
                    <a:pt x="548" y="533"/>
                    <a:pt x="551" y="527"/>
                    <a:pt x="554" y="522"/>
                  </a:cubicBezTo>
                  <a:cubicBezTo>
                    <a:pt x="557" y="519"/>
                    <a:pt x="559" y="516"/>
                    <a:pt x="561" y="513"/>
                  </a:cubicBezTo>
                  <a:cubicBezTo>
                    <a:pt x="566" y="509"/>
                    <a:pt x="570" y="506"/>
                    <a:pt x="574" y="502"/>
                  </a:cubicBezTo>
                  <a:close/>
                  <a:moveTo>
                    <a:pt x="596" y="505"/>
                  </a:moveTo>
                  <a:cubicBezTo>
                    <a:pt x="577" y="530"/>
                    <a:pt x="555" y="554"/>
                    <a:pt x="534" y="578"/>
                  </a:cubicBezTo>
                  <a:cubicBezTo>
                    <a:pt x="525" y="585"/>
                    <a:pt x="516" y="592"/>
                    <a:pt x="508" y="600"/>
                  </a:cubicBezTo>
                  <a:cubicBezTo>
                    <a:pt x="513" y="590"/>
                    <a:pt x="519" y="581"/>
                    <a:pt x="524" y="572"/>
                  </a:cubicBezTo>
                  <a:cubicBezTo>
                    <a:pt x="549" y="545"/>
                    <a:pt x="571" y="507"/>
                    <a:pt x="602" y="487"/>
                  </a:cubicBezTo>
                  <a:cubicBezTo>
                    <a:pt x="601" y="493"/>
                    <a:pt x="599" y="500"/>
                    <a:pt x="596" y="505"/>
                  </a:cubicBezTo>
                  <a:close/>
                  <a:moveTo>
                    <a:pt x="625" y="465"/>
                  </a:moveTo>
                  <a:cubicBezTo>
                    <a:pt x="620" y="473"/>
                    <a:pt x="615" y="480"/>
                    <a:pt x="610" y="487"/>
                  </a:cubicBezTo>
                  <a:cubicBezTo>
                    <a:pt x="612" y="483"/>
                    <a:pt x="612" y="480"/>
                    <a:pt x="610" y="476"/>
                  </a:cubicBezTo>
                  <a:cubicBezTo>
                    <a:pt x="605" y="473"/>
                    <a:pt x="597" y="480"/>
                    <a:pt x="595" y="482"/>
                  </a:cubicBezTo>
                  <a:cubicBezTo>
                    <a:pt x="597" y="480"/>
                    <a:pt x="618" y="450"/>
                    <a:pt x="604" y="461"/>
                  </a:cubicBezTo>
                  <a:cubicBezTo>
                    <a:pt x="606" y="458"/>
                    <a:pt x="608" y="456"/>
                    <a:pt x="610" y="453"/>
                  </a:cubicBezTo>
                  <a:cubicBezTo>
                    <a:pt x="615" y="454"/>
                    <a:pt x="616" y="445"/>
                    <a:pt x="613" y="442"/>
                  </a:cubicBezTo>
                  <a:cubicBezTo>
                    <a:pt x="611" y="435"/>
                    <a:pt x="609" y="428"/>
                    <a:pt x="605" y="421"/>
                  </a:cubicBezTo>
                  <a:cubicBezTo>
                    <a:pt x="620" y="431"/>
                    <a:pt x="631" y="443"/>
                    <a:pt x="631" y="453"/>
                  </a:cubicBezTo>
                  <a:cubicBezTo>
                    <a:pt x="627" y="457"/>
                    <a:pt x="625" y="461"/>
                    <a:pt x="625" y="465"/>
                  </a:cubicBezTo>
                  <a:close/>
                  <a:moveTo>
                    <a:pt x="709" y="356"/>
                  </a:moveTo>
                  <a:cubicBezTo>
                    <a:pt x="703" y="361"/>
                    <a:pt x="697" y="367"/>
                    <a:pt x="691" y="373"/>
                  </a:cubicBezTo>
                  <a:cubicBezTo>
                    <a:pt x="706" y="353"/>
                    <a:pt x="721" y="335"/>
                    <a:pt x="738" y="318"/>
                  </a:cubicBezTo>
                  <a:cubicBezTo>
                    <a:pt x="729" y="331"/>
                    <a:pt x="719" y="343"/>
                    <a:pt x="709" y="356"/>
                  </a:cubicBezTo>
                  <a:close/>
                  <a:moveTo>
                    <a:pt x="751" y="313"/>
                  </a:moveTo>
                  <a:cubicBezTo>
                    <a:pt x="754" y="308"/>
                    <a:pt x="757" y="303"/>
                    <a:pt x="760" y="299"/>
                  </a:cubicBezTo>
                  <a:cubicBezTo>
                    <a:pt x="762" y="297"/>
                    <a:pt x="765" y="295"/>
                    <a:pt x="767" y="293"/>
                  </a:cubicBezTo>
                  <a:cubicBezTo>
                    <a:pt x="762" y="299"/>
                    <a:pt x="757" y="306"/>
                    <a:pt x="751" y="313"/>
                  </a:cubicBezTo>
                  <a:close/>
                  <a:moveTo>
                    <a:pt x="810" y="221"/>
                  </a:moveTo>
                  <a:cubicBezTo>
                    <a:pt x="811" y="222"/>
                    <a:pt x="812" y="222"/>
                    <a:pt x="814" y="222"/>
                  </a:cubicBezTo>
                  <a:cubicBezTo>
                    <a:pt x="809" y="225"/>
                    <a:pt x="804" y="229"/>
                    <a:pt x="801" y="233"/>
                  </a:cubicBezTo>
                  <a:cubicBezTo>
                    <a:pt x="801" y="226"/>
                    <a:pt x="801" y="219"/>
                    <a:pt x="800" y="211"/>
                  </a:cubicBezTo>
                  <a:cubicBezTo>
                    <a:pt x="803" y="215"/>
                    <a:pt x="806" y="218"/>
                    <a:pt x="810" y="221"/>
                  </a:cubicBezTo>
                  <a:close/>
                  <a:moveTo>
                    <a:pt x="798" y="248"/>
                  </a:moveTo>
                  <a:cubicBezTo>
                    <a:pt x="804" y="241"/>
                    <a:pt x="809" y="235"/>
                    <a:pt x="816" y="230"/>
                  </a:cubicBezTo>
                  <a:cubicBezTo>
                    <a:pt x="811" y="239"/>
                    <a:pt x="804" y="248"/>
                    <a:pt x="795" y="257"/>
                  </a:cubicBezTo>
                  <a:cubicBezTo>
                    <a:pt x="796" y="254"/>
                    <a:pt x="797" y="251"/>
                    <a:pt x="798" y="248"/>
                  </a:cubicBezTo>
                  <a:close/>
                  <a:moveTo>
                    <a:pt x="790" y="245"/>
                  </a:moveTo>
                  <a:cubicBezTo>
                    <a:pt x="789" y="246"/>
                    <a:pt x="781" y="253"/>
                    <a:pt x="787" y="256"/>
                  </a:cubicBezTo>
                  <a:cubicBezTo>
                    <a:pt x="785" y="261"/>
                    <a:pt x="783" y="266"/>
                    <a:pt x="781" y="271"/>
                  </a:cubicBezTo>
                  <a:cubicBezTo>
                    <a:pt x="773" y="277"/>
                    <a:pt x="766" y="283"/>
                    <a:pt x="759" y="289"/>
                  </a:cubicBezTo>
                  <a:cubicBezTo>
                    <a:pt x="751" y="288"/>
                    <a:pt x="733" y="311"/>
                    <a:pt x="726" y="316"/>
                  </a:cubicBezTo>
                  <a:cubicBezTo>
                    <a:pt x="750" y="289"/>
                    <a:pt x="774" y="261"/>
                    <a:pt x="792" y="231"/>
                  </a:cubicBezTo>
                  <a:cubicBezTo>
                    <a:pt x="792" y="236"/>
                    <a:pt x="791" y="240"/>
                    <a:pt x="790" y="245"/>
                  </a:cubicBezTo>
                  <a:close/>
                  <a:moveTo>
                    <a:pt x="789" y="218"/>
                  </a:moveTo>
                  <a:cubicBezTo>
                    <a:pt x="788" y="210"/>
                    <a:pt x="788" y="202"/>
                    <a:pt x="787" y="194"/>
                  </a:cubicBezTo>
                  <a:cubicBezTo>
                    <a:pt x="790" y="201"/>
                    <a:pt x="792" y="208"/>
                    <a:pt x="792" y="215"/>
                  </a:cubicBezTo>
                  <a:cubicBezTo>
                    <a:pt x="791" y="216"/>
                    <a:pt x="790" y="217"/>
                    <a:pt x="789" y="218"/>
                  </a:cubicBezTo>
                  <a:close/>
                  <a:moveTo>
                    <a:pt x="791" y="180"/>
                  </a:moveTo>
                  <a:cubicBezTo>
                    <a:pt x="791" y="180"/>
                    <a:pt x="791" y="180"/>
                    <a:pt x="790" y="180"/>
                  </a:cubicBezTo>
                  <a:cubicBezTo>
                    <a:pt x="789" y="178"/>
                    <a:pt x="788" y="176"/>
                    <a:pt x="787" y="174"/>
                  </a:cubicBezTo>
                  <a:cubicBezTo>
                    <a:pt x="789" y="176"/>
                    <a:pt x="790" y="178"/>
                    <a:pt x="791" y="180"/>
                  </a:cubicBezTo>
                  <a:close/>
                  <a:moveTo>
                    <a:pt x="485" y="34"/>
                  </a:moveTo>
                  <a:cubicBezTo>
                    <a:pt x="487" y="33"/>
                    <a:pt x="489" y="31"/>
                    <a:pt x="491" y="30"/>
                  </a:cubicBezTo>
                  <a:cubicBezTo>
                    <a:pt x="494" y="30"/>
                    <a:pt x="498" y="31"/>
                    <a:pt x="500" y="32"/>
                  </a:cubicBezTo>
                  <a:cubicBezTo>
                    <a:pt x="495" y="33"/>
                    <a:pt x="490" y="34"/>
                    <a:pt x="485" y="35"/>
                  </a:cubicBezTo>
                  <a:cubicBezTo>
                    <a:pt x="485" y="35"/>
                    <a:pt x="485" y="34"/>
                    <a:pt x="485" y="34"/>
                  </a:cubicBezTo>
                  <a:close/>
                  <a:moveTo>
                    <a:pt x="485" y="43"/>
                  </a:moveTo>
                  <a:cubicBezTo>
                    <a:pt x="500" y="40"/>
                    <a:pt x="517" y="37"/>
                    <a:pt x="533" y="36"/>
                  </a:cubicBezTo>
                  <a:cubicBezTo>
                    <a:pt x="542" y="36"/>
                    <a:pt x="551" y="36"/>
                    <a:pt x="561" y="36"/>
                  </a:cubicBezTo>
                  <a:cubicBezTo>
                    <a:pt x="548" y="37"/>
                    <a:pt x="535" y="40"/>
                    <a:pt x="522" y="43"/>
                  </a:cubicBezTo>
                  <a:cubicBezTo>
                    <a:pt x="511" y="42"/>
                    <a:pt x="498" y="42"/>
                    <a:pt x="485" y="43"/>
                  </a:cubicBezTo>
                  <a:close/>
                  <a:moveTo>
                    <a:pt x="483" y="69"/>
                  </a:moveTo>
                  <a:cubicBezTo>
                    <a:pt x="486" y="68"/>
                    <a:pt x="489" y="66"/>
                    <a:pt x="492" y="64"/>
                  </a:cubicBezTo>
                  <a:cubicBezTo>
                    <a:pt x="494" y="67"/>
                    <a:pt x="496" y="68"/>
                    <a:pt x="499" y="69"/>
                  </a:cubicBezTo>
                  <a:cubicBezTo>
                    <a:pt x="493" y="69"/>
                    <a:pt x="488" y="69"/>
                    <a:pt x="483" y="69"/>
                  </a:cubicBezTo>
                  <a:close/>
                  <a:moveTo>
                    <a:pt x="523" y="51"/>
                  </a:moveTo>
                  <a:cubicBezTo>
                    <a:pt x="529" y="51"/>
                    <a:pt x="535" y="52"/>
                    <a:pt x="540" y="52"/>
                  </a:cubicBezTo>
                  <a:cubicBezTo>
                    <a:pt x="530" y="53"/>
                    <a:pt x="520" y="55"/>
                    <a:pt x="510" y="56"/>
                  </a:cubicBezTo>
                  <a:cubicBezTo>
                    <a:pt x="514" y="54"/>
                    <a:pt x="519" y="52"/>
                    <a:pt x="523" y="51"/>
                  </a:cubicBezTo>
                  <a:close/>
                  <a:moveTo>
                    <a:pt x="577" y="68"/>
                  </a:moveTo>
                  <a:cubicBezTo>
                    <a:pt x="558" y="66"/>
                    <a:pt x="539" y="65"/>
                    <a:pt x="520" y="63"/>
                  </a:cubicBezTo>
                  <a:cubicBezTo>
                    <a:pt x="538" y="61"/>
                    <a:pt x="557" y="58"/>
                    <a:pt x="575" y="58"/>
                  </a:cubicBezTo>
                  <a:cubicBezTo>
                    <a:pt x="583" y="61"/>
                    <a:pt x="589" y="63"/>
                    <a:pt x="595" y="68"/>
                  </a:cubicBezTo>
                  <a:cubicBezTo>
                    <a:pt x="589" y="68"/>
                    <a:pt x="583" y="68"/>
                    <a:pt x="577" y="68"/>
                  </a:cubicBezTo>
                  <a:close/>
                  <a:moveTo>
                    <a:pt x="609" y="72"/>
                  </a:moveTo>
                  <a:cubicBezTo>
                    <a:pt x="609" y="71"/>
                    <a:pt x="608" y="69"/>
                    <a:pt x="608" y="68"/>
                  </a:cubicBezTo>
                  <a:cubicBezTo>
                    <a:pt x="607" y="67"/>
                    <a:pt x="606" y="67"/>
                    <a:pt x="605" y="66"/>
                  </a:cubicBezTo>
                  <a:cubicBezTo>
                    <a:pt x="619" y="69"/>
                    <a:pt x="632" y="73"/>
                    <a:pt x="645" y="77"/>
                  </a:cubicBezTo>
                  <a:cubicBezTo>
                    <a:pt x="633" y="75"/>
                    <a:pt x="621" y="73"/>
                    <a:pt x="609" y="72"/>
                  </a:cubicBezTo>
                  <a:close/>
                  <a:moveTo>
                    <a:pt x="713" y="111"/>
                  </a:moveTo>
                  <a:cubicBezTo>
                    <a:pt x="708" y="107"/>
                    <a:pt x="704" y="103"/>
                    <a:pt x="699" y="99"/>
                  </a:cubicBezTo>
                  <a:cubicBezTo>
                    <a:pt x="699" y="99"/>
                    <a:pt x="699" y="99"/>
                    <a:pt x="699" y="99"/>
                  </a:cubicBezTo>
                  <a:cubicBezTo>
                    <a:pt x="713" y="104"/>
                    <a:pt x="726" y="110"/>
                    <a:pt x="738" y="117"/>
                  </a:cubicBezTo>
                  <a:cubicBezTo>
                    <a:pt x="741" y="120"/>
                    <a:pt x="744" y="124"/>
                    <a:pt x="747" y="127"/>
                  </a:cubicBezTo>
                  <a:cubicBezTo>
                    <a:pt x="736" y="121"/>
                    <a:pt x="725" y="115"/>
                    <a:pt x="713" y="111"/>
                  </a:cubicBezTo>
                  <a:close/>
                  <a:moveTo>
                    <a:pt x="777" y="172"/>
                  </a:moveTo>
                  <a:cubicBezTo>
                    <a:pt x="780" y="187"/>
                    <a:pt x="780" y="203"/>
                    <a:pt x="781" y="218"/>
                  </a:cubicBezTo>
                  <a:cubicBezTo>
                    <a:pt x="771" y="185"/>
                    <a:pt x="753" y="154"/>
                    <a:pt x="728" y="127"/>
                  </a:cubicBezTo>
                  <a:cubicBezTo>
                    <a:pt x="741" y="133"/>
                    <a:pt x="753" y="141"/>
                    <a:pt x="764" y="150"/>
                  </a:cubicBezTo>
                  <a:cubicBezTo>
                    <a:pt x="769" y="157"/>
                    <a:pt x="773" y="165"/>
                    <a:pt x="777" y="172"/>
                  </a:cubicBezTo>
                  <a:close/>
                  <a:moveTo>
                    <a:pt x="797" y="149"/>
                  </a:moveTo>
                  <a:cubicBezTo>
                    <a:pt x="783" y="136"/>
                    <a:pt x="768" y="125"/>
                    <a:pt x="752" y="115"/>
                  </a:cubicBezTo>
                  <a:cubicBezTo>
                    <a:pt x="732" y="103"/>
                    <a:pt x="718" y="85"/>
                    <a:pt x="699" y="71"/>
                  </a:cubicBezTo>
                  <a:cubicBezTo>
                    <a:pt x="743" y="91"/>
                    <a:pt x="774" y="115"/>
                    <a:pt x="797" y="149"/>
                  </a:cubicBezTo>
                  <a:close/>
                  <a:moveTo>
                    <a:pt x="689" y="74"/>
                  </a:moveTo>
                  <a:cubicBezTo>
                    <a:pt x="699" y="81"/>
                    <a:pt x="709" y="89"/>
                    <a:pt x="717" y="97"/>
                  </a:cubicBezTo>
                  <a:cubicBezTo>
                    <a:pt x="710" y="93"/>
                    <a:pt x="702" y="89"/>
                    <a:pt x="693" y="86"/>
                  </a:cubicBezTo>
                  <a:cubicBezTo>
                    <a:pt x="691" y="82"/>
                    <a:pt x="688" y="78"/>
                    <a:pt x="686" y="75"/>
                  </a:cubicBezTo>
                  <a:cubicBezTo>
                    <a:pt x="687" y="75"/>
                    <a:pt x="688" y="75"/>
                    <a:pt x="689" y="74"/>
                  </a:cubicBezTo>
                  <a:close/>
                  <a:moveTo>
                    <a:pt x="637" y="50"/>
                  </a:moveTo>
                  <a:cubicBezTo>
                    <a:pt x="653" y="57"/>
                    <a:pt x="668" y="67"/>
                    <a:pt x="680" y="81"/>
                  </a:cubicBezTo>
                  <a:cubicBezTo>
                    <a:pt x="636" y="64"/>
                    <a:pt x="597" y="51"/>
                    <a:pt x="550" y="45"/>
                  </a:cubicBezTo>
                  <a:cubicBezTo>
                    <a:pt x="578" y="41"/>
                    <a:pt x="607" y="43"/>
                    <a:pt x="637" y="50"/>
                  </a:cubicBezTo>
                  <a:close/>
                  <a:moveTo>
                    <a:pt x="513" y="30"/>
                  </a:moveTo>
                  <a:cubicBezTo>
                    <a:pt x="511" y="30"/>
                    <a:pt x="509" y="31"/>
                    <a:pt x="507" y="31"/>
                  </a:cubicBezTo>
                  <a:cubicBezTo>
                    <a:pt x="509" y="28"/>
                    <a:pt x="506" y="26"/>
                    <a:pt x="503" y="25"/>
                  </a:cubicBezTo>
                  <a:cubicBezTo>
                    <a:pt x="524" y="18"/>
                    <a:pt x="551" y="20"/>
                    <a:pt x="578" y="26"/>
                  </a:cubicBezTo>
                  <a:cubicBezTo>
                    <a:pt x="569" y="26"/>
                    <a:pt x="517" y="21"/>
                    <a:pt x="513" y="30"/>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0" name="Freeform 24"/>
            <p:cNvSpPr/>
            <p:nvPr/>
          </p:nvSpPr>
          <p:spPr bwMode="auto">
            <a:xfrm>
              <a:off x="2269622" y="4730543"/>
              <a:ext cx="216685" cy="195210"/>
            </a:xfrm>
            <a:custGeom>
              <a:avLst/>
              <a:gdLst/>
              <a:ahLst/>
              <a:cxnLst>
                <a:cxn ang="0">
                  <a:pos x="73" y="14"/>
                </a:cxn>
                <a:cxn ang="0">
                  <a:pos x="69" y="15"/>
                </a:cxn>
                <a:cxn ang="0">
                  <a:pos x="59" y="12"/>
                </a:cxn>
                <a:cxn ang="0">
                  <a:pos x="21" y="48"/>
                </a:cxn>
                <a:cxn ang="0">
                  <a:pos x="5" y="71"/>
                </a:cxn>
                <a:cxn ang="0">
                  <a:pos x="27" y="57"/>
                </a:cxn>
                <a:cxn ang="0">
                  <a:pos x="32" y="63"/>
                </a:cxn>
                <a:cxn ang="0">
                  <a:pos x="56" y="35"/>
                </a:cxn>
                <a:cxn ang="0">
                  <a:pos x="73" y="14"/>
                </a:cxn>
              </a:cxnLst>
              <a:rect l="0" t="0" r="r" b="b"/>
              <a:pathLst>
                <a:path w="87" h="78">
                  <a:moveTo>
                    <a:pt x="73" y="14"/>
                  </a:moveTo>
                  <a:cubicBezTo>
                    <a:pt x="72" y="14"/>
                    <a:pt x="70" y="14"/>
                    <a:pt x="69" y="15"/>
                  </a:cubicBezTo>
                  <a:cubicBezTo>
                    <a:pt x="75" y="6"/>
                    <a:pt x="61" y="11"/>
                    <a:pt x="59" y="12"/>
                  </a:cubicBezTo>
                  <a:cubicBezTo>
                    <a:pt x="59" y="0"/>
                    <a:pt x="24" y="44"/>
                    <a:pt x="21" y="48"/>
                  </a:cubicBezTo>
                  <a:cubicBezTo>
                    <a:pt x="18" y="51"/>
                    <a:pt x="0" y="66"/>
                    <a:pt x="5" y="71"/>
                  </a:cubicBezTo>
                  <a:cubicBezTo>
                    <a:pt x="11" y="78"/>
                    <a:pt x="24" y="60"/>
                    <a:pt x="27" y="57"/>
                  </a:cubicBezTo>
                  <a:cubicBezTo>
                    <a:pt x="25" y="60"/>
                    <a:pt x="27" y="68"/>
                    <a:pt x="32" y="63"/>
                  </a:cubicBezTo>
                  <a:cubicBezTo>
                    <a:pt x="41" y="54"/>
                    <a:pt x="48" y="44"/>
                    <a:pt x="56" y="35"/>
                  </a:cubicBezTo>
                  <a:cubicBezTo>
                    <a:pt x="57" y="35"/>
                    <a:pt x="87" y="12"/>
                    <a:pt x="73" y="1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1" name="Freeform 25"/>
            <p:cNvSpPr/>
            <p:nvPr/>
          </p:nvSpPr>
          <p:spPr bwMode="auto">
            <a:xfrm>
              <a:off x="2033417" y="5076072"/>
              <a:ext cx="1417233" cy="562207"/>
            </a:xfrm>
            <a:custGeom>
              <a:avLst/>
              <a:gdLst/>
              <a:ahLst/>
              <a:cxnLst>
                <a:cxn ang="0">
                  <a:pos x="555" y="219"/>
                </a:cxn>
                <a:cxn ang="0">
                  <a:pos x="565" y="182"/>
                </a:cxn>
                <a:cxn ang="0">
                  <a:pos x="536" y="156"/>
                </a:cxn>
                <a:cxn ang="0">
                  <a:pos x="428" y="146"/>
                </a:cxn>
                <a:cxn ang="0">
                  <a:pos x="279" y="149"/>
                </a:cxn>
                <a:cxn ang="0">
                  <a:pos x="148" y="147"/>
                </a:cxn>
                <a:cxn ang="0">
                  <a:pos x="300" y="87"/>
                </a:cxn>
                <a:cxn ang="0">
                  <a:pos x="488" y="41"/>
                </a:cxn>
                <a:cxn ang="0">
                  <a:pos x="539" y="9"/>
                </a:cxn>
                <a:cxn ang="0">
                  <a:pos x="440" y="1"/>
                </a:cxn>
                <a:cxn ang="0">
                  <a:pos x="240" y="33"/>
                </a:cxn>
                <a:cxn ang="0">
                  <a:pos x="46" y="74"/>
                </a:cxn>
                <a:cxn ang="0">
                  <a:pos x="7" y="83"/>
                </a:cxn>
                <a:cxn ang="0">
                  <a:pos x="23" y="87"/>
                </a:cxn>
                <a:cxn ang="0">
                  <a:pos x="132" y="63"/>
                </a:cxn>
                <a:cxn ang="0">
                  <a:pos x="335" y="22"/>
                </a:cxn>
                <a:cxn ang="0">
                  <a:pos x="528" y="15"/>
                </a:cxn>
                <a:cxn ang="0">
                  <a:pos x="411" y="49"/>
                </a:cxn>
                <a:cxn ang="0">
                  <a:pos x="277" y="86"/>
                </a:cxn>
                <a:cxn ang="0">
                  <a:pos x="175" y="120"/>
                </a:cxn>
                <a:cxn ang="0">
                  <a:pos x="137" y="149"/>
                </a:cxn>
                <a:cxn ang="0">
                  <a:pos x="190" y="159"/>
                </a:cxn>
                <a:cxn ang="0">
                  <a:pos x="428" y="154"/>
                </a:cxn>
                <a:cxn ang="0">
                  <a:pos x="522" y="160"/>
                </a:cxn>
                <a:cxn ang="0">
                  <a:pos x="555" y="179"/>
                </a:cxn>
                <a:cxn ang="0">
                  <a:pos x="555" y="219"/>
                </a:cxn>
              </a:cxnLst>
              <a:rect l="0" t="0" r="r" b="b"/>
              <a:pathLst>
                <a:path w="567" h="225">
                  <a:moveTo>
                    <a:pt x="555" y="219"/>
                  </a:moveTo>
                  <a:cubicBezTo>
                    <a:pt x="567" y="225"/>
                    <a:pt x="567" y="187"/>
                    <a:pt x="565" y="182"/>
                  </a:cubicBezTo>
                  <a:cubicBezTo>
                    <a:pt x="561" y="168"/>
                    <a:pt x="548" y="161"/>
                    <a:pt x="536" y="156"/>
                  </a:cubicBezTo>
                  <a:cubicBezTo>
                    <a:pt x="502" y="143"/>
                    <a:pt x="463" y="145"/>
                    <a:pt x="428" y="146"/>
                  </a:cubicBezTo>
                  <a:cubicBezTo>
                    <a:pt x="378" y="148"/>
                    <a:pt x="329" y="148"/>
                    <a:pt x="279" y="149"/>
                  </a:cubicBezTo>
                  <a:cubicBezTo>
                    <a:pt x="239" y="150"/>
                    <a:pt x="188" y="158"/>
                    <a:pt x="148" y="147"/>
                  </a:cubicBezTo>
                  <a:cubicBezTo>
                    <a:pt x="185" y="113"/>
                    <a:pt x="253" y="101"/>
                    <a:pt x="300" y="87"/>
                  </a:cubicBezTo>
                  <a:cubicBezTo>
                    <a:pt x="362" y="68"/>
                    <a:pt x="426" y="59"/>
                    <a:pt x="488" y="41"/>
                  </a:cubicBezTo>
                  <a:cubicBezTo>
                    <a:pt x="494" y="39"/>
                    <a:pt x="552" y="12"/>
                    <a:pt x="539" y="9"/>
                  </a:cubicBezTo>
                  <a:cubicBezTo>
                    <a:pt x="507" y="1"/>
                    <a:pt x="473" y="0"/>
                    <a:pt x="440" y="1"/>
                  </a:cubicBezTo>
                  <a:cubicBezTo>
                    <a:pt x="372" y="4"/>
                    <a:pt x="306" y="20"/>
                    <a:pt x="240" y="33"/>
                  </a:cubicBezTo>
                  <a:cubicBezTo>
                    <a:pt x="175" y="46"/>
                    <a:pt x="111" y="61"/>
                    <a:pt x="46" y="74"/>
                  </a:cubicBezTo>
                  <a:cubicBezTo>
                    <a:pt x="39" y="76"/>
                    <a:pt x="11" y="77"/>
                    <a:pt x="7" y="83"/>
                  </a:cubicBezTo>
                  <a:cubicBezTo>
                    <a:pt x="0" y="93"/>
                    <a:pt x="26" y="86"/>
                    <a:pt x="23" y="87"/>
                  </a:cubicBezTo>
                  <a:cubicBezTo>
                    <a:pt x="60" y="80"/>
                    <a:pt x="96" y="71"/>
                    <a:pt x="132" y="63"/>
                  </a:cubicBezTo>
                  <a:cubicBezTo>
                    <a:pt x="199" y="47"/>
                    <a:pt x="267" y="34"/>
                    <a:pt x="335" y="22"/>
                  </a:cubicBezTo>
                  <a:cubicBezTo>
                    <a:pt x="398" y="11"/>
                    <a:pt x="465" y="2"/>
                    <a:pt x="528" y="15"/>
                  </a:cubicBezTo>
                  <a:cubicBezTo>
                    <a:pt x="494" y="37"/>
                    <a:pt x="450" y="42"/>
                    <a:pt x="411" y="49"/>
                  </a:cubicBezTo>
                  <a:cubicBezTo>
                    <a:pt x="366" y="58"/>
                    <a:pt x="321" y="72"/>
                    <a:pt x="277" y="86"/>
                  </a:cubicBezTo>
                  <a:cubicBezTo>
                    <a:pt x="243" y="96"/>
                    <a:pt x="207" y="106"/>
                    <a:pt x="175" y="120"/>
                  </a:cubicBezTo>
                  <a:cubicBezTo>
                    <a:pt x="168" y="124"/>
                    <a:pt x="135" y="139"/>
                    <a:pt x="137" y="149"/>
                  </a:cubicBezTo>
                  <a:cubicBezTo>
                    <a:pt x="140" y="161"/>
                    <a:pt x="181" y="159"/>
                    <a:pt x="190" y="159"/>
                  </a:cubicBezTo>
                  <a:cubicBezTo>
                    <a:pt x="269" y="158"/>
                    <a:pt x="349" y="157"/>
                    <a:pt x="428" y="154"/>
                  </a:cubicBezTo>
                  <a:cubicBezTo>
                    <a:pt x="459" y="153"/>
                    <a:pt x="491" y="152"/>
                    <a:pt x="522" y="160"/>
                  </a:cubicBezTo>
                  <a:cubicBezTo>
                    <a:pt x="534" y="163"/>
                    <a:pt x="548" y="168"/>
                    <a:pt x="555" y="179"/>
                  </a:cubicBezTo>
                  <a:cubicBezTo>
                    <a:pt x="561" y="188"/>
                    <a:pt x="551" y="217"/>
                    <a:pt x="555" y="219"/>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46089" name="TextBox 40"/>
          <p:cNvSpPr txBox="1"/>
          <p:nvPr/>
        </p:nvSpPr>
        <p:spPr>
          <a:xfrm>
            <a:off x="3154363" y="5189538"/>
            <a:ext cx="2116137" cy="337185"/>
          </a:xfrm>
          <a:prstGeom prst="rect">
            <a:avLst/>
          </a:prstGeom>
          <a:noFill/>
          <a:ln w="9525">
            <a:noFill/>
          </a:ln>
        </p:spPr>
        <p:txBody>
          <a:bodyPr>
            <a:spAutoFit/>
          </a:bodyPr>
          <a:lstStyle/>
          <a:p>
            <a:pPr algn="ctr"/>
            <a:r>
              <a:rPr lang="zh-CN" altLang="en-US" sz="1600" dirty="0">
                <a:latin typeface="Franklin Gothic Medium" panose="020B0603020102020204" pitchFamily="34" charset="0"/>
                <a:ea typeface="微软雅黑" panose="020B0503020204020204" pitchFamily="34" charset="-122"/>
              </a:rPr>
              <a:t>调查准备</a:t>
            </a:r>
          </a:p>
        </p:txBody>
      </p:sp>
      <p:sp>
        <p:nvSpPr>
          <p:cNvPr id="42" name="TextBox 41"/>
          <p:cNvSpPr txBox="1"/>
          <p:nvPr/>
        </p:nvSpPr>
        <p:spPr>
          <a:xfrm>
            <a:off x="5508625" y="5189538"/>
            <a:ext cx="2159000" cy="306705"/>
          </a:xfrm>
          <a:prstGeom prst="rect">
            <a:avLst/>
          </a:prstGeom>
          <a:noFill/>
        </p:spPr>
        <p:txBody>
          <a:bodyPr>
            <a:spAutoFit/>
          </a:bodyPr>
          <a:lstStyle/>
          <a:p>
            <a:pPr marR="0" algn="ctr" defTabSz="914400" fontAlgn="auto">
              <a:spcBef>
                <a:spcPts val="0"/>
              </a:spcBef>
              <a:spcAft>
                <a:spcPts val="0"/>
              </a:spcAft>
              <a:buClrTx/>
              <a:buSzTx/>
              <a:buFontTx/>
              <a:buNone/>
              <a:defRPr/>
            </a:pPr>
            <a:r>
              <a:rPr kumimoji="0" lang="zh-CN" altLang="en-US" sz="1400" kern="1200" cap="none" spc="0" normalizeH="0" baseline="0" noProof="0" dirty="0">
                <a:solidFill>
                  <a:schemeClr val="bg1">
                    <a:lumMod val="65000"/>
                  </a:schemeClr>
                </a:solidFill>
                <a:latin typeface="+mn-lt"/>
                <a:ea typeface="+mn-ea"/>
                <a:cs typeface="+mn-cs"/>
              </a:rPr>
              <a:t>调查内容与步骤</a:t>
            </a:r>
          </a:p>
        </p:txBody>
      </p:sp>
      <p:grpSp>
        <p:nvGrpSpPr>
          <p:cNvPr id="46091" name="组合 11"/>
          <p:cNvGrpSpPr/>
          <p:nvPr/>
        </p:nvGrpSpPr>
        <p:grpSpPr>
          <a:xfrm>
            <a:off x="2843213" y="436265"/>
            <a:ext cx="3744912" cy="476548"/>
            <a:chOff x="2843808" y="435759"/>
            <a:chExt cx="3744416" cy="477527"/>
          </a:xfrm>
        </p:grpSpPr>
        <p:sp>
          <p:nvSpPr>
            <p:cNvPr id="46113" name="Rectangle 8"/>
            <p:cNvSpPr/>
            <p:nvPr/>
          </p:nvSpPr>
          <p:spPr>
            <a:xfrm>
              <a:off x="2959920" y="641843"/>
              <a:ext cx="3528392" cy="271443"/>
            </a:xfrm>
            <a:custGeom>
              <a:avLst/>
              <a:gdLst>
                <a:gd name="txL" fmla="*/ 0 w 3093568"/>
                <a:gd name="txT" fmla="*/ 0 h 271442"/>
                <a:gd name="txR" fmla="*/ 3093568 w 3093568"/>
                <a:gd name="txB" fmla="*/ 271442 h 271442"/>
              </a:gdLst>
              <a:ahLst/>
              <a:cxnLst>
                <a:cxn ang="0">
                  <a:pos x="0" y="0"/>
                </a:cxn>
                <a:cxn ang="0">
                  <a:pos x="5970978" y="0"/>
                </a:cxn>
                <a:cxn ang="0">
                  <a:pos x="5970978" y="271447"/>
                </a:cxn>
                <a:cxn ang="0">
                  <a:pos x="0" y="271447"/>
                </a:cxn>
                <a:cxn ang="0">
                  <a:pos x="0" y="0"/>
                </a:cxn>
              </a:cxnLst>
              <a:rect l="txL" t="txT" r="txR" b="txB"/>
              <a:pathLst>
                <a:path w="3093568" h="271442">
                  <a:moveTo>
                    <a:pt x="0" y="0"/>
                  </a:moveTo>
                  <a:lnTo>
                    <a:pt x="3093568" y="0"/>
                  </a:lnTo>
                  <a:lnTo>
                    <a:pt x="3093568" y="271442"/>
                  </a:lnTo>
                  <a:cubicBezTo>
                    <a:pt x="1777407" y="81360"/>
                    <a:pt x="1788744" y="3494"/>
                    <a:pt x="0" y="271442"/>
                  </a:cubicBezTo>
                  <a:lnTo>
                    <a:pt x="0" y="0"/>
                  </a:lnTo>
                  <a:close/>
                </a:path>
              </a:pathLst>
            </a:custGeom>
            <a:solidFill>
              <a:srgbClr val="DDDDDD">
                <a:alpha val="79999"/>
              </a:srgbClr>
            </a:solidFill>
            <a:ln w="9525">
              <a:noFill/>
            </a:ln>
          </p:spPr>
          <p:txBody>
            <a:bodyPr wrap="none" anchor="ctr"/>
            <a:lstStyle/>
            <a:p>
              <a:endParaRPr lang="zh-CN" altLang="en-US" dirty="0">
                <a:latin typeface="Arial" panose="020B0604020202020204" pitchFamily="34" charset="0"/>
              </a:endParaRPr>
            </a:p>
          </p:txBody>
        </p:sp>
        <p:sp>
          <p:nvSpPr>
            <p:cNvPr id="46114" name="矩形 26"/>
            <p:cNvSpPr/>
            <p:nvPr/>
          </p:nvSpPr>
          <p:spPr>
            <a:xfrm>
              <a:off x="2843808" y="435759"/>
              <a:ext cx="3744416" cy="399599"/>
            </a:xfrm>
            <a:prstGeom prst="rect">
              <a:avLst/>
            </a:prstGeom>
            <a:solidFill>
              <a:srgbClr val="0070C0"/>
            </a:solidFill>
            <a:ln w="12700">
              <a:noFill/>
            </a:ln>
          </p:spPr>
          <p:txBody>
            <a:bodyPr anchor="ctr">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调查准备</a:t>
              </a:r>
            </a:p>
          </p:txBody>
        </p:sp>
      </p:grpSp>
      <p:sp>
        <p:nvSpPr>
          <p:cNvPr id="46092" name="等腰三角形 31"/>
          <p:cNvSpPr/>
          <p:nvPr/>
        </p:nvSpPr>
        <p:spPr>
          <a:xfrm>
            <a:off x="4186238" y="4972050"/>
            <a:ext cx="215900" cy="187325"/>
          </a:xfrm>
          <a:prstGeom prst="triangle">
            <a:avLst>
              <a:gd name="adj" fmla="val 5000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6093" name="矩形 1"/>
          <p:cNvSpPr/>
          <p:nvPr/>
        </p:nvSpPr>
        <p:spPr>
          <a:xfrm>
            <a:off x="2144395" y="1264920"/>
            <a:ext cx="6491605" cy="583565"/>
          </a:xfrm>
          <a:prstGeom prst="rect">
            <a:avLst/>
          </a:prstGeom>
          <a:noFill/>
          <a:ln w="9525">
            <a:noFill/>
          </a:ln>
        </p:spPr>
        <p:txBody>
          <a:bodyPr wrap="square">
            <a:spAutoFit/>
          </a:bodyPr>
          <a:lstStyle/>
          <a:p>
            <a:r>
              <a:rPr lang="zh-CN" altLang="en-US" sz="1600" dirty="0">
                <a:latin typeface="Franklin Gothic Medium" panose="020B0603020102020204" pitchFamily="34" charset="0"/>
                <a:ea typeface="微软雅黑" panose="020B0503020204020204" pitchFamily="34" charset="-122"/>
              </a:rPr>
              <a:t>中山大道分为快车道、慢车道、客车道，不存在非机动车道，人行道外侧存在自行车道，但与道路有隔离栏，通过路口的非机动车无法进入。</a:t>
            </a:r>
          </a:p>
        </p:txBody>
      </p:sp>
      <p:sp>
        <p:nvSpPr>
          <p:cNvPr id="46094" name="矩形 27"/>
          <p:cNvSpPr/>
          <p:nvPr/>
        </p:nvSpPr>
        <p:spPr>
          <a:xfrm>
            <a:off x="2147570" y="1937385"/>
            <a:ext cx="5252085" cy="583565"/>
          </a:xfrm>
          <a:prstGeom prst="rect">
            <a:avLst/>
          </a:prstGeom>
          <a:noFill/>
          <a:ln w="9525">
            <a:noFill/>
          </a:ln>
        </p:spPr>
        <p:txBody>
          <a:bodyPr wrap="square">
            <a:spAutoFit/>
          </a:bodyPr>
          <a:lstStyle/>
          <a:p>
            <a:r>
              <a:rPr lang="zh-CN" altLang="en-US" sz="1600" dirty="0">
                <a:latin typeface="Franklin Gothic Medium" panose="020B0603020102020204" pitchFamily="34" charset="0"/>
                <a:ea typeface="微软雅黑" panose="020B0503020204020204" pitchFamily="34" charset="-122"/>
              </a:rPr>
              <a:t>从人行横道左转或直行的非机动车容易侵占靠近道路中间的车道。</a:t>
            </a:r>
          </a:p>
        </p:txBody>
      </p:sp>
      <p:sp>
        <p:nvSpPr>
          <p:cNvPr id="46095" name="矩形 32"/>
          <p:cNvSpPr/>
          <p:nvPr/>
        </p:nvSpPr>
        <p:spPr>
          <a:xfrm>
            <a:off x="2147570" y="2520950"/>
            <a:ext cx="5673090" cy="583565"/>
          </a:xfrm>
          <a:prstGeom prst="rect">
            <a:avLst/>
          </a:prstGeom>
          <a:noFill/>
          <a:ln w="9525">
            <a:noFill/>
          </a:ln>
        </p:spPr>
        <p:txBody>
          <a:bodyPr wrap="square">
            <a:spAutoFit/>
          </a:bodyPr>
          <a:lstStyle/>
          <a:p>
            <a:r>
              <a:rPr lang="zh-CN" altLang="en-US" sz="1600" dirty="0">
                <a:latin typeface="Franklin Gothic Medium" panose="020B0603020102020204" pitchFamily="34" charset="0"/>
                <a:ea typeface="微软雅黑" panose="020B0503020204020204" pitchFamily="34" charset="-122"/>
              </a:rPr>
              <a:t>存在大量非机动车逆行现象。右转车经渠化车道出口时容易被非机动车尤其是逆行非机动车阻碍造成延误。</a:t>
            </a:r>
          </a:p>
        </p:txBody>
      </p:sp>
      <p:sp>
        <p:nvSpPr>
          <p:cNvPr id="3" name="矩形 2"/>
          <p:cNvSpPr/>
          <p:nvPr/>
        </p:nvSpPr>
        <p:spPr>
          <a:xfrm>
            <a:off x="1617663" y="1238250"/>
            <a:ext cx="490538" cy="522288"/>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j-ea"/>
                <a:ea typeface="+mj-ea"/>
                <a:cs typeface="+mn-cs"/>
              </a:rPr>
              <a:t>1.</a:t>
            </a:r>
            <a:endParaRPr kumimoji="0" lang="zh-CN" altLang="en-US" sz="1800" b="0" i="0" u="none" strike="noStrike" kern="1200" cap="none" spc="0" normalizeH="0" baseline="0" noProof="0" dirty="0">
              <a:ln>
                <a:noFill/>
              </a:ln>
              <a:solidFill>
                <a:schemeClr val="tx1"/>
              </a:solidFill>
              <a:effectLst/>
              <a:uLnTx/>
              <a:uFillTx/>
              <a:latin typeface="+mj-ea"/>
              <a:ea typeface="+mj-ea"/>
              <a:cs typeface="+mn-cs"/>
            </a:endParaRPr>
          </a:p>
        </p:txBody>
      </p:sp>
      <p:sp>
        <p:nvSpPr>
          <p:cNvPr id="34" name="矩形 33"/>
          <p:cNvSpPr/>
          <p:nvPr/>
        </p:nvSpPr>
        <p:spPr>
          <a:xfrm>
            <a:off x="1617663" y="1876425"/>
            <a:ext cx="490538" cy="5238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j-ea"/>
                <a:ea typeface="+mj-ea"/>
                <a:cs typeface="+mn-cs"/>
              </a:rPr>
              <a:t>2.</a:t>
            </a:r>
            <a:endParaRPr kumimoji="0" lang="zh-CN" altLang="en-US" sz="1800" b="0" i="0" u="none" strike="noStrike" kern="1200" cap="none" spc="0" normalizeH="0" baseline="0" noProof="0" dirty="0">
              <a:ln>
                <a:noFill/>
              </a:ln>
              <a:solidFill>
                <a:schemeClr val="tx1"/>
              </a:solidFill>
              <a:effectLst/>
              <a:uLnTx/>
              <a:uFillTx/>
              <a:latin typeface="+mj-ea"/>
              <a:ea typeface="+mj-ea"/>
              <a:cs typeface="+mn-cs"/>
            </a:endParaRPr>
          </a:p>
        </p:txBody>
      </p:sp>
      <p:sp>
        <p:nvSpPr>
          <p:cNvPr id="35" name="矩形 34"/>
          <p:cNvSpPr/>
          <p:nvPr/>
        </p:nvSpPr>
        <p:spPr>
          <a:xfrm>
            <a:off x="1612900" y="2520950"/>
            <a:ext cx="490538" cy="522288"/>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j-ea"/>
                <a:ea typeface="+mj-ea"/>
                <a:cs typeface="+mn-cs"/>
              </a:rPr>
              <a:t>3.</a:t>
            </a:r>
            <a:endParaRPr kumimoji="0" lang="zh-CN" altLang="en-US" sz="1800" b="0" i="0" u="none" strike="noStrike" kern="1200" cap="none" spc="0" normalizeH="0" baseline="0" noProof="0" dirty="0">
              <a:ln>
                <a:noFill/>
              </a:ln>
              <a:solidFill>
                <a:schemeClr val="tx1"/>
              </a:solidFill>
              <a:effectLst/>
              <a:uLnTx/>
              <a:uFillTx/>
              <a:latin typeface="+mj-ea"/>
              <a:ea typeface="+mj-ea"/>
              <a:cs typeface="+mn-cs"/>
            </a:endParaRPr>
          </a:p>
        </p:txBody>
      </p:sp>
      <p:grpSp>
        <p:nvGrpSpPr>
          <p:cNvPr id="46099" name="组合 37"/>
          <p:cNvGrpSpPr/>
          <p:nvPr/>
        </p:nvGrpSpPr>
        <p:grpSpPr>
          <a:xfrm>
            <a:off x="989013" y="1238250"/>
            <a:ext cx="4878387" cy="2259013"/>
            <a:chOff x="988289" y="1237610"/>
            <a:chExt cx="4879855" cy="2259668"/>
          </a:xfrm>
        </p:grpSpPr>
        <p:sp>
          <p:nvSpPr>
            <p:cNvPr id="16" name="弧形 15"/>
            <p:cNvSpPr/>
            <p:nvPr/>
          </p:nvSpPr>
          <p:spPr>
            <a:xfrm>
              <a:off x="988289" y="2407937"/>
              <a:ext cx="1089353" cy="1089341"/>
            </a:xfrm>
            <a:prstGeom prst="arc">
              <a:avLst>
                <a:gd name="adj1" fmla="val 5495561"/>
                <a:gd name="adj2" fmla="val 10800000"/>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cxnSp>
          <p:nvCxnSpPr>
            <p:cNvPr id="18" name="直接连接符 17"/>
            <p:cNvCxnSpPr>
              <a:endCxn id="16" idx="2"/>
            </p:cNvCxnSpPr>
            <p:nvPr/>
          </p:nvCxnSpPr>
          <p:spPr>
            <a:xfrm>
              <a:off x="988289" y="1237610"/>
              <a:ext cx="0" cy="1714997"/>
            </a:xfrm>
            <a:prstGeom prst="line">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16" idx="0"/>
            </p:cNvCxnSpPr>
            <p:nvPr/>
          </p:nvCxnSpPr>
          <p:spPr>
            <a:xfrm>
              <a:off x="1518674" y="3497278"/>
              <a:ext cx="4349470" cy="0"/>
            </a:xfrm>
            <a:prstGeom prst="line">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cxnSp>
      </p:grpSp>
      <p:grpSp>
        <p:nvGrpSpPr>
          <p:cNvPr id="46100" name="组合 42"/>
          <p:cNvGrpSpPr/>
          <p:nvPr/>
        </p:nvGrpSpPr>
        <p:grpSpPr>
          <a:xfrm flipH="1">
            <a:off x="3292475" y="2470150"/>
            <a:ext cx="4879975" cy="2259013"/>
            <a:chOff x="988289" y="1237610"/>
            <a:chExt cx="4879855" cy="2259668"/>
          </a:xfrm>
        </p:grpSpPr>
        <p:sp>
          <p:nvSpPr>
            <p:cNvPr id="44" name="弧形 43"/>
            <p:cNvSpPr/>
            <p:nvPr/>
          </p:nvSpPr>
          <p:spPr>
            <a:xfrm>
              <a:off x="988289" y="2407937"/>
              <a:ext cx="1088998" cy="1089341"/>
            </a:xfrm>
            <a:prstGeom prst="arc">
              <a:avLst>
                <a:gd name="adj1" fmla="val 5495561"/>
                <a:gd name="adj2" fmla="val 10800000"/>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cxnSp>
          <p:nvCxnSpPr>
            <p:cNvPr id="45" name="直接连接符 44"/>
            <p:cNvCxnSpPr>
              <a:endCxn id="44" idx="2"/>
            </p:cNvCxnSpPr>
            <p:nvPr/>
          </p:nvCxnSpPr>
          <p:spPr>
            <a:xfrm>
              <a:off x="988289" y="1237610"/>
              <a:ext cx="0" cy="1714997"/>
            </a:xfrm>
            <a:prstGeom prst="line">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4" idx="0"/>
            </p:cNvCxnSpPr>
            <p:nvPr/>
          </p:nvCxnSpPr>
          <p:spPr>
            <a:xfrm>
              <a:off x="1518501" y="3497278"/>
              <a:ext cx="4349643" cy="0"/>
            </a:xfrm>
            <a:prstGeom prst="line">
              <a:avLst/>
            </a:prstGeom>
            <a:ln>
              <a:solidFill>
                <a:srgbClr val="808080"/>
              </a:solidFill>
              <a:prstDash val="dash"/>
            </a:ln>
          </p:spPr>
          <p:style>
            <a:lnRef idx="1">
              <a:schemeClr val="accent1"/>
            </a:lnRef>
            <a:fillRef idx="0">
              <a:schemeClr val="accent1"/>
            </a:fillRef>
            <a:effectRef idx="0">
              <a:schemeClr val="accent1"/>
            </a:effectRef>
            <a:fontRef idx="minor">
              <a:schemeClr val="tx1"/>
            </a:fontRef>
          </p:style>
        </p:cxnSp>
      </p:grpSp>
      <p:sp>
        <p:nvSpPr>
          <p:cNvPr id="46101" name="矩形 38"/>
          <p:cNvSpPr/>
          <p:nvPr/>
        </p:nvSpPr>
        <p:spPr>
          <a:xfrm>
            <a:off x="549275" y="927101"/>
            <a:ext cx="895350" cy="368300"/>
          </a:xfrm>
          <a:prstGeom prst="rect">
            <a:avLst/>
          </a:prstGeom>
          <a:solidFill>
            <a:srgbClr val="0070C0"/>
          </a:solidFill>
          <a:ln w="12700">
            <a:noFill/>
          </a:ln>
        </p:spPr>
        <p:txBody>
          <a:bodyPr anchor="ctr">
            <a:spAutoFit/>
          </a:bodyPr>
          <a:lstStyle/>
          <a:p>
            <a:pPr algn="ctr"/>
            <a:r>
              <a:rPr lang="zh-CN" altLang="en-US" sz="1800" dirty="0">
                <a:solidFill>
                  <a:srgbClr val="FFFFFF"/>
                </a:solidFill>
                <a:latin typeface="微软雅黑" panose="020B0503020204020204" pitchFamily="34" charset="-122"/>
                <a:ea typeface="微软雅黑" panose="020B0503020204020204" pitchFamily="34" charset="-122"/>
              </a:rPr>
              <a:t>踩点</a:t>
            </a:r>
          </a:p>
        </p:txBody>
      </p:sp>
      <p:sp>
        <p:nvSpPr>
          <p:cNvPr id="46102" name="矩形 46"/>
          <p:cNvSpPr/>
          <p:nvPr/>
        </p:nvSpPr>
        <p:spPr>
          <a:xfrm>
            <a:off x="7724775" y="2132013"/>
            <a:ext cx="895350" cy="368300"/>
          </a:xfrm>
          <a:prstGeom prst="rect">
            <a:avLst/>
          </a:prstGeom>
          <a:solidFill>
            <a:srgbClr val="0070C0"/>
          </a:solidFill>
          <a:ln w="12700">
            <a:noFill/>
          </a:ln>
        </p:spPr>
        <p:txBody>
          <a:bodyPr anchor="ctr">
            <a:spAutoFit/>
          </a:bodyPr>
          <a:lstStyle/>
          <a:p>
            <a:pPr algn="ctr"/>
            <a:r>
              <a:rPr lang="zh-CN" altLang="en-US" sz="1800" dirty="0">
                <a:solidFill>
                  <a:srgbClr val="FFFFFF"/>
                </a:solidFill>
                <a:latin typeface="微软雅黑" panose="020B0503020204020204" pitchFamily="34" charset="-122"/>
                <a:ea typeface="微软雅黑" panose="020B0503020204020204" pitchFamily="34" charset="-122"/>
              </a:rPr>
              <a:t>合作</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46103" name="矩形 49"/>
          <p:cNvSpPr/>
          <p:nvPr/>
        </p:nvSpPr>
        <p:spPr>
          <a:xfrm>
            <a:off x="1862138" y="3763963"/>
            <a:ext cx="4752975" cy="829945"/>
          </a:xfrm>
          <a:prstGeom prst="rect">
            <a:avLst/>
          </a:prstGeom>
          <a:noFill/>
          <a:ln w="9525">
            <a:noFill/>
          </a:ln>
        </p:spPr>
        <p:txBody>
          <a:bodyPr>
            <a:spAutoFit/>
          </a:bodyPr>
          <a:lstStyle/>
          <a:p>
            <a:r>
              <a:rPr lang="zh-CN" altLang="en-US" sz="1600" dirty="0">
                <a:latin typeface="Franklin Gothic Medium" panose="020B0603020102020204" pitchFamily="34" charset="0"/>
                <a:ea typeface="微软雅黑" panose="020B0503020204020204" pitchFamily="34" charset="-122"/>
              </a:rPr>
              <a:t>我们与负责交通量的小组进行沟通，决定双方摄像头视频资料共享，以及最终数据进行交流，比较分析。</a:t>
            </a:r>
          </a:p>
        </p:txBody>
      </p:sp>
      <p:sp>
        <p:nvSpPr>
          <p:cNvPr id="15" name="矩形 14"/>
          <p:cNvSpPr/>
          <p:nvPr/>
        </p:nvSpPr>
        <p:spPr>
          <a:xfrm>
            <a:off x="1617663" y="1873250"/>
            <a:ext cx="490538" cy="5238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j-ea"/>
                <a:ea typeface="+mj-ea"/>
                <a:cs typeface="+mn-cs"/>
              </a:rPr>
              <a:t>2.</a:t>
            </a:r>
            <a:endParaRPr kumimoji="0" lang="zh-CN" altLang="en-US" sz="1800" b="0" i="0" u="none" strike="noStrike" kern="1200" cap="none" spc="0" normalizeH="0" baseline="0" noProof="0" dirty="0">
              <a:ln>
                <a:noFill/>
              </a:ln>
              <a:solidFill>
                <a:schemeClr val="tx1"/>
              </a:solidFill>
              <a:effectLst/>
              <a:uLnTx/>
              <a:uFillTx/>
              <a:latin typeface="+mj-ea"/>
              <a:ea typeface="+mj-ea"/>
              <a:cs typeface="+mn-cs"/>
            </a:endParaRPr>
          </a:p>
        </p:txBody>
      </p:sp>
      <p:sp>
        <p:nvSpPr>
          <p:cNvPr id="17" name="矩形 16"/>
          <p:cNvSpPr/>
          <p:nvPr/>
        </p:nvSpPr>
        <p:spPr>
          <a:xfrm>
            <a:off x="1612900" y="2517775"/>
            <a:ext cx="490538" cy="522288"/>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j-ea"/>
                <a:ea typeface="+mj-ea"/>
                <a:cs typeface="+mn-cs"/>
              </a:rPr>
              <a:t>3.</a:t>
            </a:r>
            <a:endParaRPr kumimoji="0" lang="zh-CN" altLang="en-US" sz="1800" b="0" i="0" u="none" strike="noStrike" kern="1200" cap="none" spc="0" normalizeH="0" baseline="0" noProof="0" dirty="0">
              <a:ln>
                <a:noFill/>
              </a:ln>
              <a:solidFill>
                <a:schemeClr val="tx1"/>
              </a:solidFill>
              <a:effectLst/>
              <a:uLnTx/>
              <a:uFillTx/>
              <a:latin typeface="+mj-ea"/>
              <a:ea typeface="+mj-ea"/>
              <a:cs typeface="+mn-cs"/>
            </a:endParaRPr>
          </a:p>
        </p:txBody>
      </p:sp>
      <p:sp>
        <p:nvSpPr>
          <p:cNvPr id="27" name="矩形 26"/>
          <p:cNvSpPr/>
          <p:nvPr/>
        </p:nvSpPr>
        <p:spPr>
          <a:xfrm>
            <a:off x="1617663" y="1241425"/>
            <a:ext cx="490538" cy="522288"/>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j-ea"/>
                <a:ea typeface="+mj-ea"/>
                <a:cs typeface="+mn-cs"/>
              </a:rPr>
              <a:t>1.</a:t>
            </a:r>
            <a:endParaRPr kumimoji="0" lang="zh-CN" altLang="en-US" sz="1800" b="0" i="0" u="none" strike="noStrike" kern="1200" cap="none" spc="0" normalizeH="0" baseline="0" noProof="0" dirty="0">
              <a:ln>
                <a:noFill/>
              </a:ln>
              <a:solidFill>
                <a:schemeClr val="tx1"/>
              </a:solidFill>
              <a:effectLst/>
              <a:uLnTx/>
              <a:uFillTx/>
              <a:latin typeface="+mj-ea"/>
              <a:ea typeface="+mj-ea"/>
              <a:cs typeface="+mn-cs"/>
            </a:endParaRPr>
          </a:p>
        </p:txBody>
      </p:sp>
      <p:sp>
        <p:nvSpPr>
          <p:cNvPr id="31" name="矩形 30"/>
          <p:cNvSpPr/>
          <p:nvPr/>
        </p:nvSpPr>
        <p:spPr>
          <a:xfrm>
            <a:off x="1617663" y="1876425"/>
            <a:ext cx="490538" cy="5238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j-ea"/>
                <a:ea typeface="+mj-ea"/>
                <a:cs typeface="+mn-cs"/>
              </a:rPr>
              <a:t>2.</a:t>
            </a:r>
            <a:endParaRPr kumimoji="0" lang="zh-CN" altLang="en-US" sz="1800" b="0" i="0" u="none" strike="noStrike" kern="1200" cap="none" spc="0" normalizeH="0" baseline="0" noProof="0" dirty="0">
              <a:ln>
                <a:noFill/>
              </a:ln>
              <a:solidFill>
                <a:schemeClr val="tx1"/>
              </a:solidFill>
              <a:effectLst/>
              <a:uLnTx/>
              <a:uFillTx/>
              <a:latin typeface="+mj-ea"/>
              <a:ea typeface="+mj-ea"/>
              <a:cs typeface="+mn-cs"/>
            </a:endParaRPr>
          </a:p>
        </p:txBody>
      </p:sp>
      <p:sp>
        <p:nvSpPr>
          <p:cNvPr id="32" name="矩形 31"/>
          <p:cNvSpPr/>
          <p:nvPr/>
        </p:nvSpPr>
        <p:spPr>
          <a:xfrm>
            <a:off x="1612900" y="2520950"/>
            <a:ext cx="490538" cy="522288"/>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1"/>
                </a:solidFill>
                <a:effectLst/>
                <a:uLnTx/>
                <a:uFillTx/>
                <a:latin typeface="+mj-ea"/>
                <a:ea typeface="+mj-ea"/>
                <a:cs typeface="+mn-cs"/>
              </a:rPr>
              <a:t>3.</a:t>
            </a:r>
            <a:endParaRPr kumimoji="0" lang="zh-CN" altLang="en-US" sz="1800" b="0" i="0" u="none" strike="noStrike" kern="1200" cap="none" spc="0" normalizeH="0" baseline="0" noProof="0" dirty="0">
              <a:ln>
                <a:noFill/>
              </a:ln>
              <a:solidFill>
                <a:schemeClr val="tx1"/>
              </a:solidFill>
              <a:effectLst/>
              <a:uLnTx/>
              <a:uFillTx/>
              <a:latin typeface="+mj-ea"/>
              <a:ea typeface="+mj-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ox(in)">
                                      <p:cBhvr>
                                        <p:cTn id="15" dur="20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609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box(in)">
                                      <p:cBhvr>
                                        <p:cTn id="24" dur="20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6094">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box(in)">
                                      <p:cBhvr>
                                        <p:cTn id="33" dur="20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609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610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46103"/>
                                        </p:tgtEl>
                                        <p:attrNameLst>
                                          <p:attrName>style.visibility</p:attrName>
                                        </p:attrNameLst>
                                      </p:cBhvr>
                                      <p:to>
                                        <p:strVal val="visible"/>
                                      </p:to>
                                    </p:set>
                                    <p:animEffect transition="in" filter="box(in)">
                                      <p:cBhvr>
                                        <p:cTn id="46" dur="2000"/>
                                        <p:tgtEl>
                                          <p:spTgt spid="46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3" grpId="0"/>
      <p:bldP spid="46095" grpId="0"/>
      <p:bldP spid="46101" grpId="0" bldLvl="0" animBg="1"/>
      <p:bldP spid="46102" grpId="0" bldLvl="0" animBg="1"/>
      <p:bldP spid="46103" grpId="0"/>
      <p:bldP spid="27" grpId="0" animBg="1"/>
      <p:bldP spid="31"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03300" y="1104900"/>
            <a:ext cx="879475" cy="2214880"/>
          </a:xfrm>
          <a:prstGeom prst="rect">
            <a:avLst/>
          </a:prstGeom>
          <a:noFill/>
          <a:ln w="9525">
            <a:noFill/>
          </a:ln>
        </p:spPr>
        <p:txBody>
          <a:bodyPr>
            <a:spAutoFit/>
          </a:bodyPr>
          <a:lstStyle/>
          <a:p>
            <a:r>
              <a:rPr lang="en-US" altLang="zh-CN" sz="13800" dirty="0">
                <a:solidFill>
                  <a:srgbClr val="969696"/>
                </a:solidFill>
                <a:latin typeface="Serif Black"/>
                <a:ea typeface="DFKai-SB" pitchFamily="65" charset="-120"/>
              </a:rPr>
              <a:t>3</a:t>
            </a:r>
          </a:p>
        </p:txBody>
      </p:sp>
      <p:sp>
        <p:nvSpPr>
          <p:cNvPr id="4" name="TextBox 3"/>
          <p:cNvSpPr txBox="1"/>
          <p:nvPr/>
        </p:nvSpPr>
        <p:spPr>
          <a:xfrm>
            <a:off x="2135188" y="3090863"/>
            <a:ext cx="1689100" cy="953135"/>
          </a:xfrm>
          <a:prstGeom prst="rect">
            <a:avLst/>
          </a:prstGeom>
          <a:solidFill>
            <a:srgbClr val="0070C0"/>
          </a:solidFill>
          <a:ln w="12700">
            <a:noFill/>
          </a:ln>
        </p:spPr>
        <p:txBody>
          <a:bodyPr>
            <a:spAutoFit/>
          </a:bodyPr>
          <a:lstStyle/>
          <a:p>
            <a:pPr algn="ctr"/>
            <a:r>
              <a:rPr lang="zh-CN" altLang="en-US" sz="2800" dirty="0">
                <a:solidFill>
                  <a:srgbClr val="FFFFFF"/>
                </a:solidFill>
                <a:latin typeface="Franklin Gothic Medium" panose="020B0603020102020204" pitchFamily="34" charset="0"/>
                <a:ea typeface="微软雅黑" panose="020B0503020204020204" pitchFamily="34" charset="-122"/>
              </a:rPr>
              <a:t>调查内容与步骤</a:t>
            </a:r>
          </a:p>
        </p:txBody>
      </p:sp>
      <p:cxnSp>
        <p:nvCxnSpPr>
          <p:cNvPr id="8" name="直接连接符 7"/>
          <p:cNvCxnSpPr/>
          <p:nvPr/>
        </p:nvCxnSpPr>
        <p:spPr>
          <a:xfrm>
            <a:off x="1951038" y="2195513"/>
            <a:ext cx="0" cy="1612900"/>
          </a:xfrm>
          <a:prstGeom prst="line">
            <a:avLst/>
          </a:prstGeom>
          <a:ln w="3175">
            <a:solidFill>
              <a:srgbClr val="DDDDDD"/>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03300" y="2943225"/>
            <a:ext cx="3641725"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419350" y="2943225"/>
            <a:ext cx="2382838" cy="0"/>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954213" y="-2346325"/>
            <a:ext cx="0" cy="2317750"/>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00112" y="3803650"/>
            <a:ext cx="1223962" cy="369888"/>
          </a:xfrm>
          <a:prstGeom prst="rect">
            <a:avLst/>
          </a:prstGeom>
          <a:noFill/>
          <a:ln w="9525">
            <a:noFill/>
          </a:ln>
        </p:spPr>
        <p:txBody>
          <a:bodyPr>
            <a:spAutoFit/>
          </a:bodyPr>
          <a:lstStyle/>
          <a:p>
            <a:r>
              <a:rPr lang="en-US" altLang="zh-CN" dirty="0">
                <a:solidFill>
                  <a:srgbClr val="0070C0"/>
                </a:solidFill>
                <a:latin typeface="Franklin Gothic Medium" panose="020B0603020102020204" pitchFamily="34" charset="0"/>
                <a:ea typeface="微软雅黑" panose="020B0503020204020204" pitchFamily="34" charset="-122"/>
              </a:rPr>
              <a:t>&gt;&gt;&gt;</a:t>
            </a:r>
            <a:endParaRPr lang="zh-CN" altLang="en-US" dirty="0">
              <a:solidFill>
                <a:srgbClr val="0070C0"/>
              </a:solidFill>
              <a:latin typeface="Franklin Gothic Medium" panose="020B0603020102020204" pitchFamily="34" charset="0"/>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4184650" y="951230"/>
            <a:ext cx="4546600" cy="32226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72222E-6 -2.22222E-6 L 4.72222E-6 0.90945 " pathEditMode="relative" rAng="0" ptsTypes="AA">
                                      <p:cBhvr>
                                        <p:cTn id="6" dur="500" fill="hold"/>
                                        <p:tgtEl>
                                          <p:spTgt spid="11"/>
                                        </p:tgtEl>
                                        <p:attrNameLst>
                                          <p:attrName>ppt_x</p:attrName>
                                          <p:attrName>ppt_y</p:attrName>
                                        </p:attrNameLst>
                                      </p:cBhvr>
                                      <p:rCtr x="0" y="4547200"/>
                                    </p:animMotion>
                                  </p:childTnLst>
                                </p:cTn>
                              </p:par>
                              <p:par>
                                <p:cTn id="7" presetID="42" presetClass="path" presetSubtype="0" accel="50000" decel="50000" fill="hold" nodeType="withEffect">
                                  <p:stCondLst>
                                    <p:cond delay="0"/>
                                  </p:stCondLst>
                                  <p:childTnLst>
                                    <p:animMotion origin="layout" path="M 1.38889E-6 -4.04775E-6 L 0.53976 0.00139 " pathEditMode="relative" rAng="0" ptsTypes="AA">
                                      <p:cBhvr>
                                        <p:cTn id="8" dur="500" fill="hold"/>
                                        <p:tgtEl>
                                          <p:spTgt spid="10"/>
                                        </p:tgtEl>
                                        <p:attrNameLst>
                                          <p:attrName>ppt_x</p:attrName>
                                          <p:attrName>ppt_y</p:attrName>
                                        </p:attrNameLst>
                                      </p:cBhvr>
                                      <p:rCtr x="2697900" y="5600"/>
                                    </p:animMotion>
                                  </p:childTnLst>
                                </p:cTn>
                              </p:par>
                              <p:par>
                                <p:cTn id="9" presetID="10" presetClass="exit" presetSubtype="0" fill="hold" nodeType="withEffect">
                                  <p:stCondLst>
                                    <p:cond delay="0"/>
                                  </p:stCondLst>
                                  <p:childTnLst>
                                    <p:animEffect transition="out" filter="fade">
                                      <p:cBhvr>
                                        <p:cTn id="10" dur="500"/>
                                        <p:tgtEl>
                                          <p:spTgt spid="11"/>
                                        </p:tgtEl>
                                      </p:cBhvr>
                                    </p:animEffect>
                                    <p:set>
                                      <p:cBhvr>
                                        <p:cTn id="11" dur="1" fill="hold">
                                          <p:stCondLst>
                                            <p:cond delay="499"/>
                                          </p:stCondLst>
                                        </p:cTn>
                                        <p:tgtEl>
                                          <p:spTgt spid="11"/>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500"/>
                                        <p:tgtEl>
                                          <p:spTgt spid="10"/>
                                        </p:tgtEl>
                                      </p:cBhvr>
                                    </p:animEffect>
                                    <p:set>
                                      <p:cBhvr>
                                        <p:cTn id="14" dur="1" fill="hold">
                                          <p:stCondLst>
                                            <p:cond delay="499"/>
                                          </p:stCondLst>
                                        </p:cTn>
                                        <p:tgtEl>
                                          <p:spTgt spid="10"/>
                                        </p:tgtEl>
                                        <p:attrNameLst>
                                          <p:attrName>style.visibility</p:attrName>
                                        </p:attrNameLst>
                                      </p:cBhvr>
                                      <p:to>
                                        <p:strVal val="hidden"/>
                                      </p:to>
                                    </p:set>
                                  </p:childTnLst>
                                </p:cTn>
                              </p:par>
                            </p:childTnLst>
                          </p:cTn>
                        </p:par>
                        <p:par>
                          <p:cTn id="15" fill="hold">
                            <p:stCondLst>
                              <p:cond delay="500"/>
                            </p:stCondLst>
                            <p:childTnLst>
                              <p:par>
                                <p:cTn id="16" presetID="42" presetClass="path" presetSubtype="0" fill="hold" grpId="0" nodeType="afterEffect">
                                  <p:stCondLst>
                                    <p:cond delay="0"/>
                                  </p:stCondLst>
                                  <p:childTnLst>
                                    <p:animMotion origin="layout" path="M 3.61111E-6 2.22222E-6 L 0.43698 0.00389 " pathEditMode="relative" rAng="0" ptsTypes="AA">
                                      <p:cBhvr>
                                        <p:cTn id="17" dur="500" fill="hold"/>
                                        <p:tgtEl>
                                          <p:spTgt spid="12"/>
                                        </p:tgtEl>
                                        <p:attrNameLst>
                                          <p:attrName>ppt_x</p:attrName>
                                          <p:attrName>ppt_y</p:attrName>
                                        </p:attrNameLst>
                                      </p:cBhvr>
                                      <p:rCtr x="2184000" y="19400"/>
                                    </p:animMotion>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组合 18"/>
          <p:cNvGrpSpPr/>
          <p:nvPr/>
        </p:nvGrpSpPr>
        <p:grpSpPr>
          <a:xfrm>
            <a:off x="-25400" y="4360863"/>
            <a:ext cx="9180513" cy="1587500"/>
            <a:chOff x="-25941" y="4360142"/>
            <a:chExt cx="9181274" cy="1588274"/>
          </a:xfrm>
        </p:grpSpPr>
        <p:sp>
          <p:nvSpPr>
            <p:cNvPr id="49184" name="矩形 21"/>
            <p:cNvSpPr/>
            <p:nvPr/>
          </p:nvSpPr>
          <p:spPr>
            <a:xfrm>
              <a:off x="-25941" y="5156328"/>
              <a:ext cx="9181274" cy="792088"/>
            </a:xfrm>
            <a:prstGeom prst="rect">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9185" name="等腰三角形 23"/>
            <p:cNvSpPr/>
            <p:nvPr/>
          </p:nvSpPr>
          <p:spPr>
            <a:xfrm>
              <a:off x="-11085" y="4360142"/>
              <a:ext cx="1573038" cy="811334"/>
            </a:xfrm>
            <a:prstGeom prst="triangle">
              <a:avLst>
                <a:gd name="adj" fmla="val 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cxnSp>
        <p:nvCxnSpPr>
          <p:cNvPr id="13" name="直接连接符 12"/>
          <p:cNvCxnSpPr/>
          <p:nvPr/>
        </p:nvCxnSpPr>
        <p:spPr>
          <a:xfrm>
            <a:off x="-25400" y="4349750"/>
            <a:ext cx="1573213" cy="811213"/>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33525" y="5160963"/>
            <a:ext cx="6480175"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49157" name="TextBox 20"/>
          <p:cNvSpPr txBox="1"/>
          <p:nvPr/>
        </p:nvSpPr>
        <p:spPr>
          <a:xfrm>
            <a:off x="34925" y="4894263"/>
            <a:ext cx="1152525" cy="306705"/>
          </a:xfrm>
          <a:prstGeom prst="rect">
            <a:avLst/>
          </a:prstGeom>
          <a:noFill/>
          <a:ln w="9525">
            <a:noFill/>
          </a:ln>
        </p:spPr>
        <p:txBody>
          <a:bodyPr>
            <a:spAutoFit/>
          </a:bodyPr>
          <a:lstStyle/>
          <a:p>
            <a:pPr algn="ctr"/>
            <a:r>
              <a:rPr lang="zh-CN" altLang="en-US" sz="1400" dirty="0">
                <a:solidFill>
                  <a:srgbClr val="A6A6A6"/>
                </a:solidFill>
                <a:latin typeface="Franklin Gothic Medium" panose="020B0603020102020204" pitchFamily="34" charset="0"/>
                <a:ea typeface="微软雅黑" panose="020B0503020204020204" pitchFamily="34" charset="-122"/>
              </a:rPr>
              <a:t>调查背景</a:t>
            </a:r>
          </a:p>
        </p:txBody>
      </p:sp>
      <p:sp>
        <p:nvSpPr>
          <p:cNvPr id="49158" name="TextBox 22"/>
          <p:cNvSpPr txBox="1"/>
          <p:nvPr/>
        </p:nvSpPr>
        <p:spPr>
          <a:xfrm>
            <a:off x="1370013" y="5189538"/>
            <a:ext cx="2087562" cy="306705"/>
          </a:xfrm>
          <a:prstGeom prst="rect">
            <a:avLst/>
          </a:prstGeom>
          <a:noFill/>
          <a:ln w="9525">
            <a:noFill/>
          </a:ln>
        </p:spPr>
        <p:txBody>
          <a:bodyPr>
            <a:spAutoFit/>
          </a:bodyPr>
          <a:lstStyle/>
          <a:p>
            <a:pPr algn="ctr"/>
            <a:r>
              <a:rPr lang="zh-CN" altLang="en-US" sz="1400" dirty="0">
                <a:solidFill>
                  <a:srgbClr val="A6A6A6"/>
                </a:solidFill>
                <a:latin typeface="Franklin Gothic Medium" panose="020B0603020102020204" pitchFamily="34" charset="0"/>
                <a:ea typeface="微软雅黑" panose="020B0503020204020204" pitchFamily="34" charset="-122"/>
              </a:rPr>
              <a:t>五类车调查</a:t>
            </a:r>
          </a:p>
        </p:txBody>
      </p:sp>
      <p:grpSp>
        <p:nvGrpSpPr>
          <p:cNvPr id="3" name="组合 3"/>
          <p:cNvGrpSpPr/>
          <p:nvPr/>
        </p:nvGrpSpPr>
        <p:grpSpPr>
          <a:xfrm>
            <a:off x="8453193" y="3925248"/>
            <a:ext cx="799328" cy="1326095"/>
            <a:chOff x="2000231" y="2114716"/>
            <a:chExt cx="2123898" cy="3523563"/>
          </a:xfrm>
          <a:solidFill>
            <a:srgbClr val="0070C0"/>
          </a:solidFill>
        </p:grpSpPr>
        <p:sp>
          <p:nvSpPr>
            <p:cNvPr id="5" name="Freeform 19"/>
            <p:cNvSpPr>
              <a:spLocks noEditPoints="1"/>
            </p:cNvSpPr>
            <p:nvPr/>
          </p:nvSpPr>
          <p:spPr bwMode="auto">
            <a:xfrm>
              <a:off x="3054372" y="2961932"/>
              <a:ext cx="181546" cy="140551"/>
            </a:xfrm>
            <a:custGeom>
              <a:avLst/>
              <a:gdLst/>
              <a:ahLst/>
              <a:cxnLst>
                <a:cxn ang="0">
                  <a:pos x="28" y="8"/>
                </a:cxn>
                <a:cxn ang="0">
                  <a:pos x="26" y="8"/>
                </a:cxn>
                <a:cxn ang="0">
                  <a:pos x="13" y="13"/>
                </a:cxn>
                <a:cxn ang="0">
                  <a:pos x="11" y="24"/>
                </a:cxn>
                <a:cxn ang="0">
                  <a:pos x="12" y="24"/>
                </a:cxn>
                <a:cxn ang="0">
                  <a:pos x="28" y="8"/>
                </a:cxn>
                <a:cxn ang="0">
                  <a:pos x="26" y="27"/>
                </a:cxn>
                <a:cxn ang="0">
                  <a:pos x="24" y="26"/>
                </a:cxn>
                <a:cxn ang="0">
                  <a:pos x="27" y="27"/>
                </a:cxn>
                <a:cxn ang="0">
                  <a:pos x="26" y="27"/>
                </a:cxn>
                <a:cxn ang="0">
                  <a:pos x="33" y="24"/>
                </a:cxn>
                <a:cxn ang="0">
                  <a:pos x="21" y="18"/>
                </a:cxn>
                <a:cxn ang="0">
                  <a:pos x="38" y="19"/>
                </a:cxn>
                <a:cxn ang="0">
                  <a:pos x="33" y="24"/>
                </a:cxn>
              </a:cxnLst>
              <a:rect l="0" t="0" r="r" b="b"/>
              <a:pathLst>
                <a:path w="73" h="56">
                  <a:moveTo>
                    <a:pt x="28" y="8"/>
                  </a:moveTo>
                  <a:cubicBezTo>
                    <a:pt x="27" y="8"/>
                    <a:pt x="26" y="8"/>
                    <a:pt x="26" y="8"/>
                  </a:cubicBezTo>
                  <a:cubicBezTo>
                    <a:pt x="33" y="0"/>
                    <a:pt x="18" y="2"/>
                    <a:pt x="13" y="13"/>
                  </a:cubicBezTo>
                  <a:cubicBezTo>
                    <a:pt x="12" y="13"/>
                    <a:pt x="0" y="24"/>
                    <a:pt x="11" y="24"/>
                  </a:cubicBezTo>
                  <a:cubicBezTo>
                    <a:pt x="11" y="24"/>
                    <a:pt x="12" y="24"/>
                    <a:pt x="12" y="24"/>
                  </a:cubicBezTo>
                  <a:cubicBezTo>
                    <a:pt x="20" y="56"/>
                    <a:pt x="73" y="7"/>
                    <a:pt x="28" y="8"/>
                  </a:cubicBezTo>
                  <a:close/>
                  <a:moveTo>
                    <a:pt x="26" y="27"/>
                  </a:moveTo>
                  <a:cubicBezTo>
                    <a:pt x="25" y="27"/>
                    <a:pt x="24" y="27"/>
                    <a:pt x="24" y="26"/>
                  </a:cubicBezTo>
                  <a:cubicBezTo>
                    <a:pt x="25" y="27"/>
                    <a:pt x="26" y="27"/>
                    <a:pt x="27" y="27"/>
                  </a:cubicBezTo>
                  <a:cubicBezTo>
                    <a:pt x="26" y="27"/>
                    <a:pt x="26" y="27"/>
                    <a:pt x="26" y="27"/>
                  </a:cubicBezTo>
                  <a:close/>
                  <a:moveTo>
                    <a:pt x="33" y="24"/>
                  </a:moveTo>
                  <a:cubicBezTo>
                    <a:pt x="35" y="18"/>
                    <a:pt x="24" y="18"/>
                    <a:pt x="21" y="18"/>
                  </a:cubicBezTo>
                  <a:cubicBezTo>
                    <a:pt x="27" y="15"/>
                    <a:pt x="32" y="16"/>
                    <a:pt x="38" y="19"/>
                  </a:cubicBezTo>
                  <a:cubicBezTo>
                    <a:pt x="36" y="21"/>
                    <a:pt x="35" y="23"/>
                    <a:pt x="33" y="2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6" name="Freeform 20"/>
            <p:cNvSpPr>
              <a:spLocks noEditPoints="1"/>
            </p:cNvSpPr>
            <p:nvPr/>
          </p:nvSpPr>
          <p:spPr bwMode="auto">
            <a:xfrm>
              <a:off x="2843543" y="2290406"/>
              <a:ext cx="370901" cy="579776"/>
            </a:xfrm>
            <a:custGeom>
              <a:avLst/>
              <a:gdLst/>
              <a:ahLst/>
              <a:cxnLst>
                <a:cxn ang="0">
                  <a:pos x="76" y="1"/>
                </a:cxn>
                <a:cxn ang="0">
                  <a:pos x="31" y="121"/>
                </a:cxn>
                <a:cxn ang="0">
                  <a:pos x="6" y="190"/>
                </a:cxn>
                <a:cxn ang="0">
                  <a:pos x="8" y="215"/>
                </a:cxn>
                <a:cxn ang="0">
                  <a:pos x="27" y="200"/>
                </a:cxn>
                <a:cxn ang="0">
                  <a:pos x="142" y="232"/>
                </a:cxn>
                <a:cxn ang="0">
                  <a:pos x="143" y="224"/>
                </a:cxn>
                <a:cxn ang="0">
                  <a:pos x="110" y="217"/>
                </a:cxn>
                <a:cxn ang="0">
                  <a:pos x="42" y="199"/>
                </a:cxn>
                <a:cxn ang="0">
                  <a:pos x="38" y="195"/>
                </a:cxn>
                <a:cxn ang="0">
                  <a:pos x="31" y="195"/>
                </a:cxn>
                <a:cxn ang="0">
                  <a:pos x="57" y="151"/>
                </a:cxn>
                <a:cxn ang="0">
                  <a:pos x="60" y="181"/>
                </a:cxn>
                <a:cxn ang="0">
                  <a:pos x="73" y="117"/>
                </a:cxn>
                <a:cxn ang="0">
                  <a:pos x="97" y="47"/>
                </a:cxn>
                <a:cxn ang="0">
                  <a:pos x="66" y="114"/>
                </a:cxn>
                <a:cxn ang="0">
                  <a:pos x="29" y="182"/>
                </a:cxn>
                <a:cxn ang="0">
                  <a:pos x="76" y="1"/>
                </a:cxn>
                <a:cxn ang="0">
                  <a:pos x="26" y="156"/>
                </a:cxn>
                <a:cxn ang="0">
                  <a:pos x="25" y="159"/>
                </a:cxn>
                <a:cxn ang="0">
                  <a:pos x="26" y="156"/>
                </a:cxn>
                <a:cxn ang="0">
                  <a:pos x="46" y="118"/>
                </a:cxn>
                <a:cxn ang="0">
                  <a:pos x="38" y="127"/>
                </a:cxn>
                <a:cxn ang="0">
                  <a:pos x="59" y="75"/>
                </a:cxn>
                <a:cxn ang="0">
                  <a:pos x="46" y="118"/>
                </a:cxn>
              </a:cxnLst>
              <a:rect l="0" t="0" r="r" b="b"/>
              <a:pathLst>
                <a:path w="148" h="232">
                  <a:moveTo>
                    <a:pt x="76" y="1"/>
                  </a:moveTo>
                  <a:cubicBezTo>
                    <a:pt x="74" y="0"/>
                    <a:pt x="36" y="109"/>
                    <a:pt x="31" y="121"/>
                  </a:cubicBezTo>
                  <a:cubicBezTo>
                    <a:pt x="22" y="143"/>
                    <a:pt x="13" y="166"/>
                    <a:pt x="6" y="190"/>
                  </a:cubicBezTo>
                  <a:cubicBezTo>
                    <a:pt x="5" y="192"/>
                    <a:pt x="0" y="230"/>
                    <a:pt x="8" y="215"/>
                  </a:cubicBezTo>
                  <a:cubicBezTo>
                    <a:pt x="12" y="225"/>
                    <a:pt x="26" y="202"/>
                    <a:pt x="27" y="200"/>
                  </a:cubicBezTo>
                  <a:cubicBezTo>
                    <a:pt x="32" y="217"/>
                    <a:pt x="126" y="232"/>
                    <a:pt x="142" y="232"/>
                  </a:cubicBezTo>
                  <a:cubicBezTo>
                    <a:pt x="148" y="232"/>
                    <a:pt x="147" y="225"/>
                    <a:pt x="143" y="224"/>
                  </a:cubicBezTo>
                  <a:cubicBezTo>
                    <a:pt x="132" y="222"/>
                    <a:pt x="121" y="219"/>
                    <a:pt x="110" y="217"/>
                  </a:cubicBezTo>
                  <a:cubicBezTo>
                    <a:pt x="87" y="213"/>
                    <a:pt x="64" y="208"/>
                    <a:pt x="42" y="199"/>
                  </a:cubicBezTo>
                  <a:cubicBezTo>
                    <a:pt x="43" y="197"/>
                    <a:pt x="41" y="195"/>
                    <a:pt x="38" y="195"/>
                  </a:cubicBezTo>
                  <a:cubicBezTo>
                    <a:pt x="36" y="195"/>
                    <a:pt x="33" y="195"/>
                    <a:pt x="31" y="195"/>
                  </a:cubicBezTo>
                  <a:cubicBezTo>
                    <a:pt x="40" y="180"/>
                    <a:pt x="49" y="166"/>
                    <a:pt x="57" y="151"/>
                  </a:cubicBezTo>
                  <a:cubicBezTo>
                    <a:pt x="57" y="152"/>
                    <a:pt x="49" y="190"/>
                    <a:pt x="60" y="181"/>
                  </a:cubicBezTo>
                  <a:cubicBezTo>
                    <a:pt x="68" y="174"/>
                    <a:pt x="70" y="129"/>
                    <a:pt x="73" y="117"/>
                  </a:cubicBezTo>
                  <a:cubicBezTo>
                    <a:pt x="78" y="105"/>
                    <a:pt x="103" y="59"/>
                    <a:pt x="97" y="47"/>
                  </a:cubicBezTo>
                  <a:cubicBezTo>
                    <a:pt x="93" y="40"/>
                    <a:pt x="68" y="106"/>
                    <a:pt x="66" y="114"/>
                  </a:cubicBezTo>
                  <a:cubicBezTo>
                    <a:pt x="56" y="136"/>
                    <a:pt x="44" y="159"/>
                    <a:pt x="29" y="182"/>
                  </a:cubicBezTo>
                  <a:cubicBezTo>
                    <a:pt x="36" y="166"/>
                    <a:pt x="96" y="3"/>
                    <a:pt x="76" y="1"/>
                  </a:cubicBezTo>
                  <a:close/>
                  <a:moveTo>
                    <a:pt x="26" y="156"/>
                  </a:moveTo>
                  <a:cubicBezTo>
                    <a:pt x="25" y="157"/>
                    <a:pt x="25" y="158"/>
                    <a:pt x="25" y="159"/>
                  </a:cubicBezTo>
                  <a:cubicBezTo>
                    <a:pt x="25" y="158"/>
                    <a:pt x="26" y="157"/>
                    <a:pt x="26" y="156"/>
                  </a:cubicBezTo>
                  <a:close/>
                  <a:moveTo>
                    <a:pt x="46" y="118"/>
                  </a:moveTo>
                  <a:cubicBezTo>
                    <a:pt x="43" y="118"/>
                    <a:pt x="40" y="122"/>
                    <a:pt x="38" y="127"/>
                  </a:cubicBezTo>
                  <a:cubicBezTo>
                    <a:pt x="45" y="110"/>
                    <a:pt x="52" y="92"/>
                    <a:pt x="59" y="75"/>
                  </a:cubicBezTo>
                  <a:cubicBezTo>
                    <a:pt x="55" y="89"/>
                    <a:pt x="51" y="103"/>
                    <a:pt x="46" y="118"/>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7" name="Freeform 21"/>
            <p:cNvSpPr>
              <a:spLocks noEditPoints="1"/>
            </p:cNvSpPr>
            <p:nvPr/>
          </p:nvSpPr>
          <p:spPr bwMode="auto">
            <a:xfrm>
              <a:off x="3444794" y="2427054"/>
              <a:ext cx="374805" cy="542687"/>
            </a:xfrm>
            <a:custGeom>
              <a:avLst/>
              <a:gdLst/>
              <a:ahLst/>
              <a:cxnLst>
                <a:cxn ang="0">
                  <a:pos x="94" y="46"/>
                </a:cxn>
                <a:cxn ang="0">
                  <a:pos x="55" y="95"/>
                </a:cxn>
                <a:cxn ang="0">
                  <a:pos x="8" y="158"/>
                </a:cxn>
                <a:cxn ang="0">
                  <a:pos x="11" y="170"/>
                </a:cxn>
                <a:cxn ang="0">
                  <a:pos x="35" y="158"/>
                </a:cxn>
                <a:cxn ang="0">
                  <a:pos x="7" y="210"/>
                </a:cxn>
                <a:cxn ang="0">
                  <a:pos x="10" y="217"/>
                </a:cxn>
                <a:cxn ang="0">
                  <a:pos x="25" y="204"/>
                </a:cxn>
                <a:cxn ang="0">
                  <a:pos x="70" y="152"/>
                </a:cxn>
                <a:cxn ang="0">
                  <a:pos x="146" y="50"/>
                </a:cxn>
                <a:cxn ang="0">
                  <a:pos x="148" y="42"/>
                </a:cxn>
                <a:cxn ang="0">
                  <a:pos x="130" y="56"/>
                </a:cxn>
                <a:cxn ang="0">
                  <a:pos x="119" y="58"/>
                </a:cxn>
                <a:cxn ang="0">
                  <a:pos x="113" y="48"/>
                </a:cxn>
                <a:cxn ang="0">
                  <a:pos x="122" y="39"/>
                </a:cxn>
                <a:cxn ang="0">
                  <a:pos x="88" y="16"/>
                </a:cxn>
                <a:cxn ang="0">
                  <a:pos x="60" y="5"/>
                </a:cxn>
                <a:cxn ang="0">
                  <a:pos x="80" y="32"/>
                </a:cxn>
                <a:cxn ang="0">
                  <a:pos x="98" y="46"/>
                </a:cxn>
                <a:cxn ang="0">
                  <a:pos x="99" y="57"/>
                </a:cxn>
                <a:cxn ang="0">
                  <a:pos x="88" y="64"/>
                </a:cxn>
                <a:cxn ang="0">
                  <a:pos x="94" y="46"/>
                </a:cxn>
                <a:cxn ang="0">
                  <a:pos x="76" y="20"/>
                </a:cxn>
                <a:cxn ang="0">
                  <a:pos x="71" y="15"/>
                </a:cxn>
                <a:cxn ang="0">
                  <a:pos x="78" y="19"/>
                </a:cxn>
                <a:cxn ang="0">
                  <a:pos x="76" y="20"/>
                </a:cxn>
                <a:cxn ang="0">
                  <a:pos x="85" y="26"/>
                </a:cxn>
                <a:cxn ang="0">
                  <a:pos x="84" y="25"/>
                </a:cxn>
                <a:cxn ang="0">
                  <a:pos x="86" y="24"/>
                </a:cxn>
                <a:cxn ang="0">
                  <a:pos x="90" y="28"/>
                </a:cxn>
                <a:cxn ang="0">
                  <a:pos x="85" y="26"/>
                </a:cxn>
                <a:cxn ang="0">
                  <a:pos x="42" y="170"/>
                </a:cxn>
                <a:cxn ang="0">
                  <a:pos x="20" y="196"/>
                </a:cxn>
                <a:cxn ang="0">
                  <a:pos x="49" y="160"/>
                </a:cxn>
                <a:cxn ang="0">
                  <a:pos x="42" y="170"/>
                </a:cxn>
                <a:cxn ang="0">
                  <a:pos x="116" y="62"/>
                </a:cxn>
                <a:cxn ang="0">
                  <a:pos x="116" y="62"/>
                </a:cxn>
                <a:cxn ang="0">
                  <a:pos x="102" y="77"/>
                </a:cxn>
                <a:cxn ang="0">
                  <a:pos x="106" y="63"/>
                </a:cxn>
                <a:cxn ang="0">
                  <a:pos x="116" y="62"/>
                </a:cxn>
                <a:cxn ang="0">
                  <a:pos x="107" y="55"/>
                </a:cxn>
                <a:cxn ang="0">
                  <a:pos x="107" y="53"/>
                </a:cxn>
                <a:cxn ang="0">
                  <a:pos x="108" y="55"/>
                </a:cxn>
                <a:cxn ang="0">
                  <a:pos x="107" y="55"/>
                </a:cxn>
                <a:cxn ang="0">
                  <a:pos x="112" y="39"/>
                </a:cxn>
                <a:cxn ang="0">
                  <a:pos x="103" y="34"/>
                </a:cxn>
                <a:cxn ang="0">
                  <a:pos x="99" y="27"/>
                </a:cxn>
                <a:cxn ang="0">
                  <a:pos x="112" y="39"/>
                </a:cxn>
                <a:cxn ang="0">
                  <a:pos x="104" y="87"/>
                </a:cxn>
                <a:cxn ang="0">
                  <a:pos x="95" y="101"/>
                </a:cxn>
                <a:cxn ang="0">
                  <a:pos x="72" y="123"/>
                </a:cxn>
                <a:cxn ang="0">
                  <a:pos x="104" y="87"/>
                </a:cxn>
                <a:cxn ang="0">
                  <a:pos x="97" y="67"/>
                </a:cxn>
                <a:cxn ang="0">
                  <a:pos x="72" y="111"/>
                </a:cxn>
                <a:cxn ang="0">
                  <a:pos x="22" y="157"/>
                </a:cxn>
                <a:cxn ang="0">
                  <a:pos x="85" y="69"/>
                </a:cxn>
                <a:cxn ang="0">
                  <a:pos x="87" y="73"/>
                </a:cxn>
                <a:cxn ang="0">
                  <a:pos x="97" y="67"/>
                </a:cxn>
              </a:cxnLst>
              <a:rect l="0" t="0" r="r" b="b"/>
              <a:pathLst>
                <a:path w="150" h="217">
                  <a:moveTo>
                    <a:pt x="94" y="46"/>
                  </a:moveTo>
                  <a:cubicBezTo>
                    <a:pt x="84" y="38"/>
                    <a:pt x="59" y="88"/>
                    <a:pt x="55" y="95"/>
                  </a:cubicBezTo>
                  <a:cubicBezTo>
                    <a:pt x="39" y="115"/>
                    <a:pt x="20" y="134"/>
                    <a:pt x="8" y="158"/>
                  </a:cubicBezTo>
                  <a:cubicBezTo>
                    <a:pt x="0" y="172"/>
                    <a:pt x="0" y="196"/>
                    <a:pt x="11" y="170"/>
                  </a:cubicBezTo>
                  <a:cubicBezTo>
                    <a:pt x="14" y="174"/>
                    <a:pt x="24" y="168"/>
                    <a:pt x="35" y="158"/>
                  </a:cubicBezTo>
                  <a:cubicBezTo>
                    <a:pt x="19" y="175"/>
                    <a:pt x="7" y="194"/>
                    <a:pt x="7" y="210"/>
                  </a:cubicBezTo>
                  <a:cubicBezTo>
                    <a:pt x="5" y="212"/>
                    <a:pt x="6" y="217"/>
                    <a:pt x="10" y="217"/>
                  </a:cubicBezTo>
                  <a:cubicBezTo>
                    <a:pt x="15" y="217"/>
                    <a:pt x="22" y="207"/>
                    <a:pt x="25" y="204"/>
                  </a:cubicBezTo>
                  <a:cubicBezTo>
                    <a:pt x="42" y="189"/>
                    <a:pt x="57" y="171"/>
                    <a:pt x="70" y="152"/>
                  </a:cubicBezTo>
                  <a:cubicBezTo>
                    <a:pt x="79" y="141"/>
                    <a:pt x="150" y="51"/>
                    <a:pt x="146" y="50"/>
                  </a:cubicBezTo>
                  <a:cubicBezTo>
                    <a:pt x="149" y="48"/>
                    <a:pt x="149" y="46"/>
                    <a:pt x="148" y="42"/>
                  </a:cubicBezTo>
                  <a:cubicBezTo>
                    <a:pt x="143" y="37"/>
                    <a:pt x="133" y="53"/>
                    <a:pt x="130" y="56"/>
                  </a:cubicBezTo>
                  <a:cubicBezTo>
                    <a:pt x="129" y="48"/>
                    <a:pt x="121" y="56"/>
                    <a:pt x="119" y="58"/>
                  </a:cubicBezTo>
                  <a:cubicBezTo>
                    <a:pt x="119" y="54"/>
                    <a:pt x="116" y="50"/>
                    <a:pt x="113" y="48"/>
                  </a:cubicBezTo>
                  <a:cubicBezTo>
                    <a:pt x="122" y="52"/>
                    <a:pt x="128" y="52"/>
                    <a:pt x="122" y="39"/>
                  </a:cubicBezTo>
                  <a:cubicBezTo>
                    <a:pt x="116" y="27"/>
                    <a:pt x="102" y="16"/>
                    <a:pt x="88" y="16"/>
                  </a:cubicBezTo>
                  <a:cubicBezTo>
                    <a:pt x="84" y="12"/>
                    <a:pt x="65" y="0"/>
                    <a:pt x="60" y="5"/>
                  </a:cubicBezTo>
                  <a:cubicBezTo>
                    <a:pt x="52" y="14"/>
                    <a:pt x="76" y="29"/>
                    <a:pt x="80" y="32"/>
                  </a:cubicBezTo>
                  <a:cubicBezTo>
                    <a:pt x="86" y="37"/>
                    <a:pt x="92" y="41"/>
                    <a:pt x="98" y="46"/>
                  </a:cubicBezTo>
                  <a:cubicBezTo>
                    <a:pt x="99" y="49"/>
                    <a:pt x="99" y="53"/>
                    <a:pt x="99" y="57"/>
                  </a:cubicBezTo>
                  <a:cubicBezTo>
                    <a:pt x="94" y="59"/>
                    <a:pt x="91" y="61"/>
                    <a:pt x="88" y="64"/>
                  </a:cubicBezTo>
                  <a:cubicBezTo>
                    <a:pt x="90" y="61"/>
                    <a:pt x="99" y="50"/>
                    <a:pt x="94" y="46"/>
                  </a:cubicBezTo>
                  <a:close/>
                  <a:moveTo>
                    <a:pt x="76" y="20"/>
                  </a:moveTo>
                  <a:cubicBezTo>
                    <a:pt x="75" y="18"/>
                    <a:pt x="73" y="17"/>
                    <a:pt x="71" y="15"/>
                  </a:cubicBezTo>
                  <a:cubicBezTo>
                    <a:pt x="74" y="16"/>
                    <a:pt x="76" y="17"/>
                    <a:pt x="78" y="19"/>
                  </a:cubicBezTo>
                  <a:cubicBezTo>
                    <a:pt x="78" y="19"/>
                    <a:pt x="77" y="19"/>
                    <a:pt x="76" y="20"/>
                  </a:cubicBezTo>
                  <a:close/>
                  <a:moveTo>
                    <a:pt x="85" y="26"/>
                  </a:moveTo>
                  <a:cubicBezTo>
                    <a:pt x="85" y="25"/>
                    <a:pt x="84" y="25"/>
                    <a:pt x="84" y="25"/>
                  </a:cubicBezTo>
                  <a:cubicBezTo>
                    <a:pt x="85" y="24"/>
                    <a:pt x="85" y="24"/>
                    <a:pt x="86" y="24"/>
                  </a:cubicBezTo>
                  <a:cubicBezTo>
                    <a:pt x="87" y="25"/>
                    <a:pt x="89" y="27"/>
                    <a:pt x="90" y="28"/>
                  </a:cubicBezTo>
                  <a:cubicBezTo>
                    <a:pt x="88" y="27"/>
                    <a:pt x="87" y="26"/>
                    <a:pt x="85" y="26"/>
                  </a:cubicBezTo>
                  <a:close/>
                  <a:moveTo>
                    <a:pt x="42" y="170"/>
                  </a:moveTo>
                  <a:cubicBezTo>
                    <a:pt x="35" y="179"/>
                    <a:pt x="28" y="188"/>
                    <a:pt x="20" y="196"/>
                  </a:cubicBezTo>
                  <a:cubicBezTo>
                    <a:pt x="27" y="184"/>
                    <a:pt x="38" y="171"/>
                    <a:pt x="49" y="160"/>
                  </a:cubicBezTo>
                  <a:cubicBezTo>
                    <a:pt x="47" y="163"/>
                    <a:pt x="44" y="167"/>
                    <a:pt x="42" y="170"/>
                  </a:cubicBezTo>
                  <a:close/>
                  <a:moveTo>
                    <a:pt x="116" y="62"/>
                  </a:moveTo>
                  <a:cubicBezTo>
                    <a:pt x="116" y="62"/>
                    <a:pt x="116" y="62"/>
                    <a:pt x="116" y="62"/>
                  </a:cubicBezTo>
                  <a:cubicBezTo>
                    <a:pt x="111" y="67"/>
                    <a:pt x="107" y="72"/>
                    <a:pt x="102" y="77"/>
                  </a:cubicBezTo>
                  <a:cubicBezTo>
                    <a:pt x="104" y="73"/>
                    <a:pt x="105" y="68"/>
                    <a:pt x="106" y="63"/>
                  </a:cubicBezTo>
                  <a:cubicBezTo>
                    <a:pt x="109" y="62"/>
                    <a:pt x="113" y="62"/>
                    <a:pt x="116" y="62"/>
                  </a:cubicBezTo>
                  <a:close/>
                  <a:moveTo>
                    <a:pt x="107" y="55"/>
                  </a:moveTo>
                  <a:cubicBezTo>
                    <a:pt x="107" y="54"/>
                    <a:pt x="107" y="54"/>
                    <a:pt x="107" y="53"/>
                  </a:cubicBezTo>
                  <a:cubicBezTo>
                    <a:pt x="107" y="54"/>
                    <a:pt x="108" y="54"/>
                    <a:pt x="108" y="55"/>
                  </a:cubicBezTo>
                  <a:cubicBezTo>
                    <a:pt x="108" y="55"/>
                    <a:pt x="107" y="55"/>
                    <a:pt x="107" y="55"/>
                  </a:cubicBezTo>
                  <a:close/>
                  <a:moveTo>
                    <a:pt x="112" y="39"/>
                  </a:moveTo>
                  <a:cubicBezTo>
                    <a:pt x="109" y="37"/>
                    <a:pt x="106" y="36"/>
                    <a:pt x="103" y="34"/>
                  </a:cubicBezTo>
                  <a:cubicBezTo>
                    <a:pt x="102" y="32"/>
                    <a:pt x="101" y="29"/>
                    <a:pt x="99" y="27"/>
                  </a:cubicBezTo>
                  <a:cubicBezTo>
                    <a:pt x="104" y="30"/>
                    <a:pt x="109" y="34"/>
                    <a:pt x="112" y="39"/>
                  </a:cubicBezTo>
                  <a:close/>
                  <a:moveTo>
                    <a:pt x="104" y="87"/>
                  </a:moveTo>
                  <a:cubicBezTo>
                    <a:pt x="101" y="92"/>
                    <a:pt x="98" y="96"/>
                    <a:pt x="95" y="101"/>
                  </a:cubicBezTo>
                  <a:cubicBezTo>
                    <a:pt x="89" y="107"/>
                    <a:pt x="81" y="114"/>
                    <a:pt x="72" y="123"/>
                  </a:cubicBezTo>
                  <a:cubicBezTo>
                    <a:pt x="87" y="106"/>
                    <a:pt x="101" y="91"/>
                    <a:pt x="104" y="87"/>
                  </a:cubicBezTo>
                  <a:close/>
                  <a:moveTo>
                    <a:pt x="97" y="67"/>
                  </a:moveTo>
                  <a:cubicBezTo>
                    <a:pt x="95" y="75"/>
                    <a:pt x="70" y="107"/>
                    <a:pt x="72" y="111"/>
                  </a:cubicBezTo>
                  <a:cubicBezTo>
                    <a:pt x="57" y="128"/>
                    <a:pt x="40" y="144"/>
                    <a:pt x="22" y="157"/>
                  </a:cubicBezTo>
                  <a:cubicBezTo>
                    <a:pt x="37" y="125"/>
                    <a:pt x="66" y="98"/>
                    <a:pt x="85" y="69"/>
                  </a:cubicBezTo>
                  <a:cubicBezTo>
                    <a:pt x="85" y="70"/>
                    <a:pt x="86" y="72"/>
                    <a:pt x="87" y="73"/>
                  </a:cubicBezTo>
                  <a:cubicBezTo>
                    <a:pt x="91" y="73"/>
                    <a:pt x="95" y="71"/>
                    <a:pt x="97" y="67"/>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8" name="Freeform 22"/>
            <p:cNvSpPr>
              <a:spLocks noEditPoints="1"/>
            </p:cNvSpPr>
            <p:nvPr/>
          </p:nvSpPr>
          <p:spPr bwMode="auto">
            <a:xfrm>
              <a:off x="2417983" y="3512428"/>
              <a:ext cx="443129" cy="694951"/>
            </a:xfrm>
            <a:custGeom>
              <a:avLst/>
              <a:gdLst/>
              <a:ahLst/>
              <a:cxnLst>
                <a:cxn ang="0">
                  <a:pos x="108" y="80"/>
                </a:cxn>
                <a:cxn ang="0">
                  <a:pos x="85" y="118"/>
                </a:cxn>
                <a:cxn ang="0">
                  <a:pos x="54" y="175"/>
                </a:cxn>
                <a:cxn ang="0">
                  <a:pos x="15" y="248"/>
                </a:cxn>
                <a:cxn ang="0">
                  <a:pos x="24" y="251"/>
                </a:cxn>
                <a:cxn ang="0">
                  <a:pos x="70" y="189"/>
                </a:cxn>
                <a:cxn ang="0">
                  <a:pos x="110" y="97"/>
                </a:cxn>
                <a:cxn ang="0">
                  <a:pos x="132" y="63"/>
                </a:cxn>
                <a:cxn ang="0">
                  <a:pos x="160" y="97"/>
                </a:cxn>
                <a:cxn ang="0">
                  <a:pos x="132" y="52"/>
                </a:cxn>
                <a:cxn ang="0">
                  <a:pos x="175" y="41"/>
                </a:cxn>
                <a:cxn ang="0">
                  <a:pos x="119" y="18"/>
                </a:cxn>
                <a:cxn ang="0">
                  <a:pos x="88" y="5"/>
                </a:cxn>
                <a:cxn ang="0">
                  <a:pos x="91" y="16"/>
                </a:cxn>
                <a:cxn ang="0">
                  <a:pos x="159" y="38"/>
                </a:cxn>
                <a:cxn ang="0">
                  <a:pos x="123" y="44"/>
                </a:cxn>
                <a:cxn ang="0">
                  <a:pos x="121" y="53"/>
                </a:cxn>
                <a:cxn ang="0">
                  <a:pos x="126" y="56"/>
                </a:cxn>
                <a:cxn ang="0">
                  <a:pos x="114" y="72"/>
                </a:cxn>
                <a:cxn ang="0">
                  <a:pos x="108" y="80"/>
                </a:cxn>
                <a:cxn ang="0">
                  <a:pos x="34" y="233"/>
                </a:cxn>
                <a:cxn ang="0">
                  <a:pos x="91" y="126"/>
                </a:cxn>
                <a:cxn ang="0">
                  <a:pos x="34" y="233"/>
                </a:cxn>
              </a:cxnLst>
              <a:rect l="0" t="0" r="r" b="b"/>
              <a:pathLst>
                <a:path w="177" h="278">
                  <a:moveTo>
                    <a:pt x="108" y="80"/>
                  </a:moveTo>
                  <a:cubicBezTo>
                    <a:pt x="99" y="92"/>
                    <a:pt x="92" y="105"/>
                    <a:pt x="85" y="118"/>
                  </a:cubicBezTo>
                  <a:cubicBezTo>
                    <a:pt x="81" y="126"/>
                    <a:pt x="48" y="171"/>
                    <a:pt x="54" y="175"/>
                  </a:cubicBezTo>
                  <a:cubicBezTo>
                    <a:pt x="41" y="199"/>
                    <a:pt x="28" y="224"/>
                    <a:pt x="15" y="248"/>
                  </a:cubicBezTo>
                  <a:cubicBezTo>
                    <a:pt x="0" y="277"/>
                    <a:pt x="8" y="278"/>
                    <a:pt x="24" y="251"/>
                  </a:cubicBezTo>
                  <a:cubicBezTo>
                    <a:pt x="31" y="260"/>
                    <a:pt x="67" y="196"/>
                    <a:pt x="70" y="189"/>
                  </a:cubicBezTo>
                  <a:cubicBezTo>
                    <a:pt x="76" y="177"/>
                    <a:pt x="118" y="107"/>
                    <a:pt x="110" y="97"/>
                  </a:cubicBezTo>
                  <a:cubicBezTo>
                    <a:pt x="118" y="86"/>
                    <a:pt x="125" y="74"/>
                    <a:pt x="132" y="63"/>
                  </a:cubicBezTo>
                  <a:cubicBezTo>
                    <a:pt x="135" y="67"/>
                    <a:pt x="154" y="102"/>
                    <a:pt x="160" y="97"/>
                  </a:cubicBezTo>
                  <a:cubicBezTo>
                    <a:pt x="167" y="92"/>
                    <a:pt x="136" y="56"/>
                    <a:pt x="132" y="52"/>
                  </a:cubicBezTo>
                  <a:cubicBezTo>
                    <a:pt x="138" y="51"/>
                    <a:pt x="174" y="48"/>
                    <a:pt x="175" y="41"/>
                  </a:cubicBezTo>
                  <a:cubicBezTo>
                    <a:pt x="177" y="30"/>
                    <a:pt x="126" y="20"/>
                    <a:pt x="119" y="18"/>
                  </a:cubicBezTo>
                  <a:cubicBezTo>
                    <a:pt x="108" y="15"/>
                    <a:pt x="97" y="11"/>
                    <a:pt x="88" y="5"/>
                  </a:cubicBezTo>
                  <a:cubicBezTo>
                    <a:pt x="80" y="0"/>
                    <a:pt x="85" y="13"/>
                    <a:pt x="91" y="16"/>
                  </a:cubicBezTo>
                  <a:cubicBezTo>
                    <a:pt x="113" y="27"/>
                    <a:pt x="137" y="29"/>
                    <a:pt x="159" y="38"/>
                  </a:cubicBezTo>
                  <a:cubicBezTo>
                    <a:pt x="147" y="41"/>
                    <a:pt x="135" y="44"/>
                    <a:pt x="123" y="44"/>
                  </a:cubicBezTo>
                  <a:cubicBezTo>
                    <a:pt x="97" y="29"/>
                    <a:pt x="86" y="53"/>
                    <a:pt x="121" y="53"/>
                  </a:cubicBezTo>
                  <a:cubicBezTo>
                    <a:pt x="123" y="54"/>
                    <a:pt x="124" y="55"/>
                    <a:pt x="126" y="56"/>
                  </a:cubicBezTo>
                  <a:cubicBezTo>
                    <a:pt x="122" y="62"/>
                    <a:pt x="118" y="67"/>
                    <a:pt x="114" y="72"/>
                  </a:cubicBezTo>
                  <a:cubicBezTo>
                    <a:pt x="109" y="73"/>
                    <a:pt x="107" y="75"/>
                    <a:pt x="108" y="80"/>
                  </a:cubicBezTo>
                  <a:close/>
                  <a:moveTo>
                    <a:pt x="34" y="233"/>
                  </a:moveTo>
                  <a:cubicBezTo>
                    <a:pt x="53" y="198"/>
                    <a:pt x="69" y="159"/>
                    <a:pt x="91" y="126"/>
                  </a:cubicBezTo>
                  <a:cubicBezTo>
                    <a:pt x="75" y="163"/>
                    <a:pt x="57" y="202"/>
                    <a:pt x="34" y="233"/>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9" name="Freeform 23"/>
            <p:cNvSpPr>
              <a:spLocks noEditPoints="1"/>
            </p:cNvSpPr>
            <p:nvPr/>
          </p:nvSpPr>
          <p:spPr bwMode="auto">
            <a:xfrm>
              <a:off x="2000231" y="2114716"/>
              <a:ext cx="2123898" cy="3170227"/>
            </a:xfrm>
            <a:custGeom>
              <a:avLst/>
              <a:gdLst/>
              <a:ahLst/>
              <a:cxnLst>
                <a:cxn ang="0">
                  <a:pos x="467" y="52"/>
                </a:cxn>
                <a:cxn ang="0">
                  <a:pos x="692" y="104"/>
                </a:cxn>
                <a:cxn ang="0">
                  <a:pos x="777" y="241"/>
                </a:cxn>
                <a:cxn ang="0">
                  <a:pos x="605" y="411"/>
                </a:cxn>
                <a:cxn ang="0">
                  <a:pos x="269" y="446"/>
                </a:cxn>
                <a:cxn ang="0">
                  <a:pos x="456" y="626"/>
                </a:cxn>
                <a:cxn ang="0">
                  <a:pos x="427" y="694"/>
                </a:cxn>
                <a:cxn ang="0">
                  <a:pos x="219" y="1035"/>
                </a:cxn>
                <a:cxn ang="0">
                  <a:pos x="133" y="740"/>
                </a:cxn>
                <a:cxn ang="0">
                  <a:pos x="30" y="996"/>
                </a:cxn>
                <a:cxn ang="0">
                  <a:pos x="230" y="1073"/>
                </a:cxn>
                <a:cxn ang="0">
                  <a:pos x="474" y="651"/>
                </a:cxn>
                <a:cxn ang="0">
                  <a:pos x="812" y="175"/>
                </a:cxn>
                <a:cxn ang="0">
                  <a:pos x="233" y="557"/>
                </a:cxn>
                <a:cxn ang="0">
                  <a:pos x="84" y="960"/>
                </a:cxn>
                <a:cxn ang="0">
                  <a:pos x="125" y="777"/>
                </a:cxn>
                <a:cxn ang="0">
                  <a:pos x="80" y="960"/>
                </a:cxn>
                <a:cxn ang="0">
                  <a:pos x="44" y="972"/>
                </a:cxn>
                <a:cxn ang="0">
                  <a:pos x="25" y="1224"/>
                </a:cxn>
                <a:cxn ang="0">
                  <a:pos x="43" y="1158"/>
                </a:cxn>
                <a:cxn ang="0">
                  <a:pos x="41" y="1230"/>
                </a:cxn>
                <a:cxn ang="0">
                  <a:pos x="56" y="1194"/>
                </a:cxn>
                <a:cxn ang="0">
                  <a:pos x="70" y="1184"/>
                </a:cxn>
                <a:cxn ang="0">
                  <a:pos x="26" y="1151"/>
                </a:cxn>
                <a:cxn ang="0">
                  <a:pos x="130" y="993"/>
                </a:cxn>
                <a:cxn ang="0">
                  <a:pos x="176" y="1009"/>
                </a:cxn>
                <a:cxn ang="0">
                  <a:pos x="264" y="992"/>
                </a:cxn>
                <a:cxn ang="0">
                  <a:pos x="604" y="448"/>
                </a:cxn>
                <a:cxn ang="0">
                  <a:pos x="575" y="403"/>
                </a:cxn>
                <a:cxn ang="0">
                  <a:pos x="534" y="355"/>
                </a:cxn>
                <a:cxn ang="0">
                  <a:pos x="404" y="324"/>
                </a:cxn>
                <a:cxn ang="0">
                  <a:pos x="316" y="367"/>
                </a:cxn>
                <a:cxn ang="0">
                  <a:pos x="302" y="401"/>
                </a:cxn>
                <a:cxn ang="0">
                  <a:pos x="289" y="429"/>
                </a:cxn>
                <a:cxn ang="0">
                  <a:pos x="289" y="460"/>
                </a:cxn>
                <a:cxn ang="0">
                  <a:pos x="294" y="525"/>
                </a:cxn>
                <a:cxn ang="0">
                  <a:pos x="445" y="653"/>
                </a:cxn>
                <a:cxn ang="0">
                  <a:pos x="462" y="648"/>
                </a:cxn>
                <a:cxn ang="0">
                  <a:pos x="262" y="503"/>
                </a:cxn>
                <a:cxn ang="0">
                  <a:pos x="310" y="457"/>
                </a:cxn>
                <a:cxn ang="0">
                  <a:pos x="469" y="528"/>
                </a:cxn>
                <a:cxn ang="0">
                  <a:pos x="450" y="448"/>
                </a:cxn>
                <a:cxn ang="0">
                  <a:pos x="542" y="458"/>
                </a:cxn>
                <a:cxn ang="0">
                  <a:pos x="380" y="320"/>
                </a:cxn>
                <a:cxn ang="0">
                  <a:pos x="543" y="419"/>
                </a:cxn>
                <a:cxn ang="0">
                  <a:pos x="524" y="546"/>
                </a:cxn>
                <a:cxn ang="0">
                  <a:pos x="317" y="488"/>
                </a:cxn>
                <a:cxn ang="0">
                  <a:pos x="468" y="539"/>
                </a:cxn>
                <a:cxn ang="0">
                  <a:pos x="560" y="423"/>
                </a:cxn>
                <a:cxn ang="0">
                  <a:pos x="524" y="572"/>
                </a:cxn>
                <a:cxn ang="0">
                  <a:pos x="605" y="421"/>
                </a:cxn>
                <a:cxn ang="0">
                  <a:pos x="751" y="313"/>
                </a:cxn>
                <a:cxn ang="0">
                  <a:pos x="790" y="245"/>
                </a:cxn>
                <a:cxn ang="0">
                  <a:pos x="789" y="218"/>
                </a:cxn>
                <a:cxn ang="0">
                  <a:pos x="485" y="43"/>
                </a:cxn>
                <a:cxn ang="0">
                  <a:pos x="540" y="52"/>
                </a:cxn>
                <a:cxn ang="0">
                  <a:pos x="605" y="66"/>
                </a:cxn>
                <a:cxn ang="0">
                  <a:pos x="781" y="218"/>
                </a:cxn>
                <a:cxn ang="0">
                  <a:pos x="693" y="86"/>
                </a:cxn>
                <a:cxn ang="0">
                  <a:pos x="578" y="26"/>
                </a:cxn>
              </a:cxnLst>
              <a:rect l="0" t="0" r="r" b="b"/>
              <a:pathLst>
                <a:path w="849" h="1268">
                  <a:moveTo>
                    <a:pt x="488" y="22"/>
                  </a:moveTo>
                  <a:cubicBezTo>
                    <a:pt x="485" y="22"/>
                    <a:pt x="458" y="23"/>
                    <a:pt x="460" y="31"/>
                  </a:cubicBezTo>
                  <a:cubicBezTo>
                    <a:pt x="443" y="32"/>
                    <a:pt x="427" y="39"/>
                    <a:pt x="413" y="48"/>
                  </a:cubicBezTo>
                  <a:cubicBezTo>
                    <a:pt x="412" y="49"/>
                    <a:pt x="400" y="60"/>
                    <a:pt x="410" y="60"/>
                  </a:cubicBezTo>
                  <a:cubicBezTo>
                    <a:pt x="415" y="60"/>
                    <a:pt x="426" y="50"/>
                    <a:pt x="430" y="48"/>
                  </a:cubicBezTo>
                  <a:cubicBezTo>
                    <a:pt x="428" y="50"/>
                    <a:pt x="428" y="52"/>
                    <a:pt x="429" y="54"/>
                  </a:cubicBezTo>
                  <a:cubicBezTo>
                    <a:pt x="424" y="56"/>
                    <a:pt x="419" y="59"/>
                    <a:pt x="415" y="63"/>
                  </a:cubicBezTo>
                  <a:cubicBezTo>
                    <a:pt x="413" y="69"/>
                    <a:pt x="415" y="71"/>
                    <a:pt x="421" y="69"/>
                  </a:cubicBezTo>
                  <a:cubicBezTo>
                    <a:pt x="430" y="60"/>
                    <a:pt x="443" y="56"/>
                    <a:pt x="455" y="54"/>
                  </a:cubicBezTo>
                  <a:cubicBezTo>
                    <a:pt x="438" y="75"/>
                    <a:pt x="460" y="60"/>
                    <a:pt x="467" y="52"/>
                  </a:cubicBezTo>
                  <a:cubicBezTo>
                    <a:pt x="467" y="52"/>
                    <a:pt x="468" y="52"/>
                    <a:pt x="468" y="52"/>
                  </a:cubicBezTo>
                  <a:cubicBezTo>
                    <a:pt x="471" y="54"/>
                    <a:pt x="482" y="57"/>
                    <a:pt x="483" y="51"/>
                  </a:cubicBezTo>
                  <a:cubicBezTo>
                    <a:pt x="489" y="51"/>
                    <a:pt x="495" y="50"/>
                    <a:pt x="501" y="50"/>
                  </a:cubicBezTo>
                  <a:cubicBezTo>
                    <a:pt x="484" y="58"/>
                    <a:pt x="468" y="69"/>
                    <a:pt x="451" y="78"/>
                  </a:cubicBezTo>
                  <a:cubicBezTo>
                    <a:pt x="428" y="90"/>
                    <a:pt x="452" y="88"/>
                    <a:pt x="464" y="81"/>
                  </a:cubicBezTo>
                  <a:cubicBezTo>
                    <a:pt x="505" y="68"/>
                    <a:pt x="555" y="86"/>
                    <a:pt x="593" y="101"/>
                  </a:cubicBezTo>
                  <a:cubicBezTo>
                    <a:pt x="608" y="108"/>
                    <a:pt x="609" y="99"/>
                    <a:pt x="596" y="94"/>
                  </a:cubicBezTo>
                  <a:cubicBezTo>
                    <a:pt x="576" y="85"/>
                    <a:pt x="554" y="78"/>
                    <a:pt x="532" y="74"/>
                  </a:cubicBezTo>
                  <a:cubicBezTo>
                    <a:pt x="580" y="79"/>
                    <a:pt x="628" y="79"/>
                    <a:pt x="676" y="92"/>
                  </a:cubicBezTo>
                  <a:cubicBezTo>
                    <a:pt x="681" y="96"/>
                    <a:pt x="687" y="100"/>
                    <a:pt x="692" y="104"/>
                  </a:cubicBezTo>
                  <a:cubicBezTo>
                    <a:pt x="692" y="104"/>
                    <a:pt x="692" y="104"/>
                    <a:pt x="692" y="104"/>
                  </a:cubicBezTo>
                  <a:cubicBezTo>
                    <a:pt x="680" y="101"/>
                    <a:pt x="628" y="85"/>
                    <a:pt x="618" y="95"/>
                  </a:cubicBezTo>
                  <a:cubicBezTo>
                    <a:pt x="610" y="104"/>
                    <a:pt x="634" y="103"/>
                    <a:pt x="632" y="103"/>
                  </a:cubicBezTo>
                  <a:cubicBezTo>
                    <a:pt x="651" y="103"/>
                    <a:pt x="670" y="107"/>
                    <a:pt x="689" y="112"/>
                  </a:cubicBezTo>
                  <a:cubicBezTo>
                    <a:pt x="678" y="119"/>
                    <a:pt x="690" y="124"/>
                    <a:pt x="697" y="114"/>
                  </a:cubicBezTo>
                  <a:cubicBezTo>
                    <a:pt x="701" y="116"/>
                    <a:pt x="705" y="117"/>
                    <a:pt x="709" y="119"/>
                  </a:cubicBezTo>
                  <a:cubicBezTo>
                    <a:pt x="728" y="137"/>
                    <a:pt x="745" y="158"/>
                    <a:pt x="757" y="181"/>
                  </a:cubicBezTo>
                  <a:cubicBezTo>
                    <a:pt x="760" y="186"/>
                    <a:pt x="779" y="233"/>
                    <a:pt x="782" y="222"/>
                  </a:cubicBezTo>
                  <a:cubicBezTo>
                    <a:pt x="782" y="223"/>
                    <a:pt x="782" y="224"/>
                    <a:pt x="782" y="225"/>
                  </a:cubicBezTo>
                  <a:cubicBezTo>
                    <a:pt x="780" y="227"/>
                    <a:pt x="769" y="238"/>
                    <a:pt x="777" y="241"/>
                  </a:cubicBezTo>
                  <a:cubicBezTo>
                    <a:pt x="748" y="283"/>
                    <a:pt x="712" y="324"/>
                    <a:pt x="675" y="359"/>
                  </a:cubicBezTo>
                  <a:cubicBezTo>
                    <a:pt x="678" y="354"/>
                    <a:pt x="702" y="326"/>
                    <a:pt x="698" y="322"/>
                  </a:cubicBezTo>
                  <a:cubicBezTo>
                    <a:pt x="691" y="314"/>
                    <a:pt x="672" y="349"/>
                    <a:pt x="669" y="353"/>
                  </a:cubicBezTo>
                  <a:cubicBezTo>
                    <a:pt x="659" y="371"/>
                    <a:pt x="630" y="418"/>
                    <a:pt x="664" y="382"/>
                  </a:cubicBezTo>
                  <a:cubicBezTo>
                    <a:pt x="670" y="386"/>
                    <a:pt x="687" y="360"/>
                    <a:pt x="690" y="356"/>
                  </a:cubicBezTo>
                  <a:cubicBezTo>
                    <a:pt x="694" y="353"/>
                    <a:pt x="698" y="349"/>
                    <a:pt x="702" y="346"/>
                  </a:cubicBezTo>
                  <a:cubicBezTo>
                    <a:pt x="689" y="361"/>
                    <a:pt x="677" y="377"/>
                    <a:pt x="666" y="392"/>
                  </a:cubicBezTo>
                  <a:cubicBezTo>
                    <a:pt x="664" y="395"/>
                    <a:pt x="637" y="433"/>
                    <a:pt x="650" y="427"/>
                  </a:cubicBezTo>
                  <a:cubicBezTo>
                    <a:pt x="645" y="433"/>
                    <a:pt x="641" y="439"/>
                    <a:pt x="637" y="444"/>
                  </a:cubicBezTo>
                  <a:cubicBezTo>
                    <a:pt x="632" y="430"/>
                    <a:pt x="618" y="419"/>
                    <a:pt x="605" y="411"/>
                  </a:cubicBezTo>
                  <a:cubicBezTo>
                    <a:pt x="588" y="400"/>
                    <a:pt x="574" y="381"/>
                    <a:pt x="559" y="366"/>
                  </a:cubicBezTo>
                  <a:cubicBezTo>
                    <a:pt x="531" y="337"/>
                    <a:pt x="490" y="322"/>
                    <a:pt x="451" y="317"/>
                  </a:cubicBezTo>
                  <a:cubicBezTo>
                    <a:pt x="442" y="315"/>
                    <a:pt x="433" y="314"/>
                    <a:pt x="424" y="314"/>
                  </a:cubicBezTo>
                  <a:cubicBezTo>
                    <a:pt x="397" y="302"/>
                    <a:pt x="355" y="307"/>
                    <a:pt x="328" y="318"/>
                  </a:cubicBezTo>
                  <a:cubicBezTo>
                    <a:pt x="325" y="314"/>
                    <a:pt x="321" y="318"/>
                    <a:pt x="320" y="321"/>
                  </a:cubicBezTo>
                  <a:cubicBezTo>
                    <a:pt x="313" y="325"/>
                    <a:pt x="291" y="349"/>
                    <a:pt x="312" y="342"/>
                  </a:cubicBezTo>
                  <a:cubicBezTo>
                    <a:pt x="307" y="356"/>
                    <a:pt x="302" y="370"/>
                    <a:pt x="297" y="384"/>
                  </a:cubicBezTo>
                  <a:cubicBezTo>
                    <a:pt x="294" y="386"/>
                    <a:pt x="288" y="390"/>
                    <a:pt x="287" y="394"/>
                  </a:cubicBezTo>
                  <a:cubicBezTo>
                    <a:pt x="280" y="395"/>
                    <a:pt x="278" y="424"/>
                    <a:pt x="277" y="430"/>
                  </a:cubicBezTo>
                  <a:cubicBezTo>
                    <a:pt x="274" y="435"/>
                    <a:pt x="271" y="440"/>
                    <a:pt x="269" y="446"/>
                  </a:cubicBezTo>
                  <a:cubicBezTo>
                    <a:pt x="267" y="446"/>
                    <a:pt x="251" y="456"/>
                    <a:pt x="264" y="456"/>
                  </a:cubicBezTo>
                  <a:cubicBezTo>
                    <a:pt x="261" y="464"/>
                    <a:pt x="258" y="471"/>
                    <a:pt x="255" y="478"/>
                  </a:cubicBezTo>
                  <a:cubicBezTo>
                    <a:pt x="248" y="484"/>
                    <a:pt x="245" y="491"/>
                    <a:pt x="249" y="500"/>
                  </a:cubicBezTo>
                  <a:cubicBezTo>
                    <a:pt x="248" y="503"/>
                    <a:pt x="245" y="512"/>
                    <a:pt x="247" y="516"/>
                  </a:cubicBezTo>
                  <a:cubicBezTo>
                    <a:pt x="209" y="543"/>
                    <a:pt x="280" y="536"/>
                    <a:pt x="294" y="533"/>
                  </a:cubicBezTo>
                  <a:cubicBezTo>
                    <a:pt x="323" y="543"/>
                    <a:pt x="354" y="545"/>
                    <a:pt x="384" y="555"/>
                  </a:cubicBezTo>
                  <a:cubicBezTo>
                    <a:pt x="400" y="565"/>
                    <a:pt x="415" y="578"/>
                    <a:pt x="425" y="594"/>
                  </a:cubicBezTo>
                  <a:cubicBezTo>
                    <a:pt x="431" y="597"/>
                    <a:pt x="433" y="595"/>
                    <a:pt x="432" y="589"/>
                  </a:cubicBezTo>
                  <a:cubicBezTo>
                    <a:pt x="428" y="582"/>
                    <a:pt x="422" y="576"/>
                    <a:pt x="416" y="570"/>
                  </a:cubicBezTo>
                  <a:cubicBezTo>
                    <a:pt x="437" y="584"/>
                    <a:pt x="448" y="603"/>
                    <a:pt x="456" y="626"/>
                  </a:cubicBezTo>
                  <a:cubicBezTo>
                    <a:pt x="456" y="627"/>
                    <a:pt x="456" y="628"/>
                    <a:pt x="455" y="628"/>
                  </a:cubicBezTo>
                  <a:cubicBezTo>
                    <a:pt x="452" y="632"/>
                    <a:pt x="448" y="636"/>
                    <a:pt x="445" y="640"/>
                  </a:cubicBezTo>
                  <a:cubicBezTo>
                    <a:pt x="444" y="637"/>
                    <a:pt x="433" y="592"/>
                    <a:pt x="428" y="606"/>
                  </a:cubicBezTo>
                  <a:cubicBezTo>
                    <a:pt x="426" y="611"/>
                    <a:pt x="435" y="627"/>
                    <a:pt x="436" y="633"/>
                  </a:cubicBezTo>
                  <a:cubicBezTo>
                    <a:pt x="438" y="644"/>
                    <a:pt x="437" y="656"/>
                    <a:pt x="435" y="668"/>
                  </a:cubicBezTo>
                  <a:cubicBezTo>
                    <a:pt x="416" y="692"/>
                    <a:pt x="392" y="712"/>
                    <a:pt x="372" y="736"/>
                  </a:cubicBezTo>
                  <a:cubicBezTo>
                    <a:pt x="371" y="740"/>
                    <a:pt x="372" y="742"/>
                    <a:pt x="375" y="742"/>
                  </a:cubicBezTo>
                  <a:cubicBezTo>
                    <a:pt x="380" y="742"/>
                    <a:pt x="388" y="730"/>
                    <a:pt x="391" y="727"/>
                  </a:cubicBezTo>
                  <a:cubicBezTo>
                    <a:pt x="404" y="714"/>
                    <a:pt x="417" y="701"/>
                    <a:pt x="430" y="686"/>
                  </a:cubicBezTo>
                  <a:cubicBezTo>
                    <a:pt x="429" y="689"/>
                    <a:pt x="428" y="691"/>
                    <a:pt x="427" y="694"/>
                  </a:cubicBezTo>
                  <a:cubicBezTo>
                    <a:pt x="423" y="700"/>
                    <a:pt x="400" y="721"/>
                    <a:pt x="401" y="728"/>
                  </a:cubicBezTo>
                  <a:cubicBezTo>
                    <a:pt x="400" y="729"/>
                    <a:pt x="399" y="731"/>
                    <a:pt x="398" y="732"/>
                  </a:cubicBezTo>
                  <a:cubicBezTo>
                    <a:pt x="396" y="733"/>
                    <a:pt x="396" y="734"/>
                    <a:pt x="395" y="735"/>
                  </a:cubicBezTo>
                  <a:cubicBezTo>
                    <a:pt x="354" y="789"/>
                    <a:pt x="315" y="845"/>
                    <a:pt x="277" y="900"/>
                  </a:cubicBezTo>
                  <a:cubicBezTo>
                    <a:pt x="267" y="915"/>
                    <a:pt x="274" y="919"/>
                    <a:pt x="284" y="905"/>
                  </a:cubicBezTo>
                  <a:cubicBezTo>
                    <a:pt x="292" y="892"/>
                    <a:pt x="301" y="879"/>
                    <a:pt x="310" y="866"/>
                  </a:cubicBezTo>
                  <a:cubicBezTo>
                    <a:pt x="331" y="836"/>
                    <a:pt x="353" y="805"/>
                    <a:pt x="375" y="775"/>
                  </a:cubicBezTo>
                  <a:cubicBezTo>
                    <a:pt x="363" y="798"/>
                    <a:pt x="220" y="1010"/>
                    <a:pt x="236" y="1019"/>
                  </a:cubicBezTo>
                  <a:cubicBezTo>
                    <a:pt x="231" y="1027"/>
                    <a:pt x="227" y="1035"/>
                    <a:pt x="224" y="1043"/>
                  </a:cubicBezTo>
                  <a:cubicBezTo>
                    <a:pt x="223" y="1040"/>
                    <a:pt x="221" y="1038"/>
                    <a:pt x="219" y="1035"/>
                  </a:cubicBezTo>
                  <a:cubicBezTo>
                    <a:pt x="214" y="1003"/>
                    <a:pt x="176" y="983"/>
                    <a:pt x="138" y="972"/>
                  </a:cubicBezTo>
                  <a:cubicBezTo>
                    <a:pt x="125" y="967"/>
                    <a:pt x="113" y="966"/>
                    <a:pt x="100" y="963"/>
                  </a:cubicBezTo>
                  <a:cubicBezTo>
                    <a:pt x="109" y="959"/>
                    <a:pt x="91" y="950"/>
                    <a:pt x="89" y="949"/>
                  </a:cubicBezTo>
                  <a:cubicBezTo>
                    <a:pt x="103" y="903"/>
                    <a:pt x="120" y="858"/>
                    <a:pt x="137" y="813"/>
                  </a:cubicBezTo>
                  <a:cubicBezTo>
                    <a:pt x="147" y="789"/>
                    <a:pt x="156" y="765"/>
                    <a:pt x="165" y="741"/>
                  </a:cubicBezTo>
                  <a:cubicBezTo>
                    <a:pt x="167" y="737"/>
                    <a:pt x="186" y="696"/>
                    <a:pt x="174" y="700"/>
                  </a:cubicBezTo>
                  <a:cubicBezTo>
                    <a:pt x="191" y="666"/>
                    <a:pt x="207" y="631"/>
                    <a:pt x="225" y="598"/>
                  </a:cubicBezTo>
                  <a:cubicBezTo>
                    <a:pt x="235" y="580"/>
                    <a:pt x="251" y="519"/>
                    <a:pt x="218" y="561"/>
                  </a:cubicBezTo>
                  <a:cubicBezTo>
                    <a:pt x="201" y="583"/>
                    <a:pt x="191" y="612"/>
                    <a:pt x="182" y="638"/>
                  </a:cubicBezTo>
                  <a:cubicBezTo>
                    <a:pt x="169" y="673"/>
                    <a:pt x="148" y="706"/>
                    <a:pt x="133" y="740"/>
                  </a:cubicBezTo>
                  <a:cubicBezTo>
                    <a:pt x="124" y="740"/>
                    <a:pt x="110" y="776"/>
                    <a:pt x="107" y="784"/>
                  </a:cubicBezTo>
                  <a:cubicBezTo>
                    <a:pt x="95" y="806"/>
                    <a:pt x="86" y="829"/>
                    <a:pt x="75" y="852"/>
                  </a:cubicBezTo>
                  <a:cubicBezTo>
                    <a:pt x="65" y="874"/>
                    <a:pt x="55" y="897"/>
                    <a:pt x="47" y="920"/>
                  </a:cubicBezTo>
                  <a:cubicBezTo>
                    <a:pt x="47" y="922"/>
                    <a:pt x="35" y="952"/>
                    <a:pt x="46" y="947"/>
                  </a:cubicBezTo>
                  <a:cubicBezTo>
                    <a:pt x="50" y="948"/>
                    <a:pt x="53" y="949"/>
                    <a:pt x="57" y="948"/>
                  </a:cubicBezTo>
                  <a:cubicBezTo>
                    <a:pt x="56" y="949"/>
                    <a:pt x="55" y="950"/>
                    <a:pt x="53" y="951"/>
                  </a:cubicBezTo>
                  <a:cubicBezTo>
                    <a:pt x="49" y="939"/>
                    <a:pt x="35" y="974"/>
                    <a:pt x="35" y="977"/>
                  </a:cubicBezTo>
                  <a:cubicBezTo>
                    <a:pt x="30" y="978"/>
                    <a:pt x="29" y="981"/>
                    <a:pt x="30" y="986"/>
                  </a:cubicBezTo>
                  <a:cubicBezTo>
                    <a:pt x="28" y="988"/>
                    <a:pt x="28" y="991"/>
                    <a:pt x="31" y="992"/>
                  </a:cubicBezTo>
                  <a:cubicBezTo>
                    <a:pt x="31" y="993"/>
                    <a:pt x="31" y="995"/>
                    <a:pt x="30" y="996"/>
                  </a:cubicBezTo>
                  <a:cubicBezTo>
                    <a:pt x="20" y="992"/>
                    <a:pt x="17" y="1046"/>
                    <a:pt x="17" y="1052"/>
                  </a:cubicBezTo>
                  <a:cubicBezTo>
                    <a:pt x="11" y="1076"/>
                    <a:pt x="12" y="1103"/>
                    <a:pt x="13" y="1127"/>
                  </a:cubicBezTo>
                  <a:cubicBezTo>
                    <a:pt x="14" y="1139"/>
                    <a:pt x="12" y="1228"/>
                    <a:pt x="20" y="1230"/>
                  </a:cubicBezTo>
                  <a:cubicBezTo>
                    <a:pt x="11" y="1241"/>
                    <a:pt x="0" y="1268"/>
                    <a:pt x="23" y="1253"/>
                  </a:cubicBezTo>
                  <a:cubicBezTo>
                    <a:pt x="49" y="1236"/>
                    <a:pt x="72" y="1216"/>
                    <a:pt x="94" y="1195"/>
                  </a:cubicBezTo>
                  <a:cubicBezTo>
                    <a:pt x="111" y="1178"/>
                    <a:pt x="128" y="1160"/>
                    <a:pt x="146" y="1145"/>
                  </a:cubicBezTo>
                  <a:cubicBezTo>
                    <a:pt x="161" y="1135"/>
                    <a:pt x="201" y="1111"/>
                    <a:pt x="206" y="1094"/>
                  </a:cubicBezTo>
                  <a:cubicBezTo>
                    <a:pt x="209" y="1093"/>
                    <a:pt x="216" y="1091"/>
                    <a:pt x="214" y="1086"/>
                  </a:cubicBezTo>
                  <a:cubicBezTo>
                    <a:pt x="217" y="1088"/>
                    <a:pt x="219" y="1084"/>
                    <a:pt x="220" y="1081"/>
                  </a:cubicBezTo>
                  <a:cubicBezTo>
                    <a:pt x="224" y="1079"/>
                    <a:pt x="228" y="1076"/>
                    <a:pt x="230" y="1073"/>
                  </a:cubicBezTo>
                  <a:cubicBezTo>
                    <a:pt x="236" y="1071"/>
                    <a:pt x="235" y="1054"/>
                    <a:pt x="234" y="1049"/>
                  </a:cubicBezTo>
                  <a:cubicBezTo>
                    <a:pt x="242" y="1036"/>
                    <a:pt x="322" y="930"/>
                    <a:pt x="316" y="927"/>
                  </a:cubicBezTo>
                  <a:cubicBezTo>
                    <a:pt x="311" y="923"/>
                    <a:pt x="290" y="958"/>
                    <a:pt x="286" y="963"/>
                  </a:cubicBezTo>
                  <a:cubicBezTo>
                    <a:pt x="288" y="959"/>
                    <a:pt x="289" y="955"/>
                    <a:pt x="291" y="951"/>
                  </a:cubicBezTo>
                  <a:cubicBezTo>
                    <a:pt x="314" y="917"/>
                    <a:pt x="335" y="880"/>
                    <a:pt x="357" y="845"/>
                  </a:cubicBezTo>
                  <a:cubicBezTo>
                    <a:pt x="370" y="826"/>
                    <a:pt x="382" y="807"/>
                    <a:pt x="394" y="788"/>
                  </a:cubicBezTo>
                  <a:cubicBezTo>
                    <a:pt x="401" y="778"/>
                    <a:pt x="408" y="767"/>
                    <a:pt x="415" y="757"/>
                  </a:cubicBezTo>
                  <a:cubicBezTo>
                    <a:pt x="415" y="756"/>
                    <a:pt x="437" y="722"/>
                    <a:pt x="424" y="729"/>
                  </a:cubicBezTo>
                  <a:cubicBezTo>
                    <a:pt x="426" y="725"/>
                    <a:pt x="428" y="721"/>
                    <a:pt x="430" y="717"/>
                  </a:cubicBezTo>
                  <a:cubicBezTo>
                    <a:pt x="444" y="697"/>
                    <a:pt x="470" y="676"/>
                    <a:pt x="474" y="651"/>
                  </a:cubicBezTo>
                  <a:cubicBezTo>
                    <a:pt x="477" y="646"/>
                    <a:pt x="481" y="641"/>
                    <a:pt x="484" y="636"/>
                  </a:cubicBezTo>
                  <a:cubicBezTo>
                    <a:pt x="489" y="645"/>
                    <a:pt x="511" y="615"/>
                    <a:pt x="514" y="611"/>
                  </a:cubicBezTo>
                  <a:cubicBezTo>
                    <a:pt x="530" y="594"/>
                    <a:pt x="547" y="578"/>
                    <a:pt x="565" y="561"/>
                  </a:cubicBezTo>
                  <a:cubicBezTo>
                    <a:pt x="580" y="546"/>
                    <a:pt x="594" y="529"/>
                    <a:pt x="603" y="510"/>
                  </a:cubicBezTo>
                  <a:cubicBezTo>
                    <a:pt x="611" y="499"/>
                    <a:pt x="646" y="463"/>
                    <a:pt x="643" y="449"/>
                  </a:cubicBezTo>
                  <a:cubicBezTo>
                    <a:pt x="675" y="406"/>
                    <a:pt x="711" y="367"/>
                    <a:pt x="748" y="328"/>
                  </a:cubicBezTo>
                  <a:cubicBezTo>
                    <a:pt x="766" y="309"/>
                    <a:pt x="778" y="285"/>
                    <a:pt x="796" y="267"/>
                  </a:cubicBezTo>
                  <a:cubicBezTo>
                    <a:pt x="802" y="261"/>
                    <a:pt x="842" y="204"/>
                    <a:pt x="815" y="221"/>
                  </a:cubicBezTo>
                  <a:cubicBezTo>
                    <a:pt x="828" y="208"/>
                    <a:pt x="781" y="151"/>
                    <a:pt x="774" y="140"/>
                  </a:cubicBezTo>
                  <a:cubicBezTo>
                    <a:pt x="788" y="150"/>
                    <a:pt x="801" y="162"/>
                    <a:pt x="812" y="175"/>
                  </a:cubicBezTo>
                  <a:cubicBezTo>
                    <a:pt x="817" y="180"/>
                    <a:pt x="832" y="209"/>
                    <a:pt x="838" y="209"/>
                  </a:cubicBezTo>
                  <a:cubicBezTo>
                    <a:pt x="849" y="209"/>
                    <a:pt x="803" y="142"/>
                    <a:pt x="797" y="134"/>
                  </a:cubicBezTo>
                  <a:cubicBezTo>
                    <a:pt x="777" y="110"/>
                    <a:pt x="752" y="90"/>
                    <a:pt x="725" y="75"/>
                  </a:cubicBezTo>
                  <a:cubicBezTo>
                    <a:pt x="694" y="59"/>
                    <a:pt x="659" y="39"/>
                    <a:pt x="626" y="31"/>
                  </a:cubicBezTo>
                  <a:cubicBezTo>
                    <a:pt x="586" y="17"/>
                    <a:pt x="529" y="0"/>
                    <a:pt x="488" y="22"/>
                  </a:cubicBezTo>
                  <a:close/>
                  <a:moveTo>
                    <a:pt x="233" y="557"/>
                  </a:moveTo>
                  <a:cubicBezTo>
                    <a:pt x="231" y="575"/>
                    <a:pt x="220" y="591"/>
                    <a:pt x="212" y="607"/>
                  </a:cubicBezTo>
                  <a:cubicBezTo>
                    <a:pt x="210" y="607"/>
                    <a:pt x="208" y="607"/>
                    <a:pt x="207" y="608"/>
                  </a:cubicBezTo>
                  <a:cubicBezTo>
                    <a:pt x="209" y="604"/>
                    <a:pt x="210" y="600"/>
                    <a:pt x="206" y="598"/>
                  </a:cubicBezTo>
                  <a:cubicBezTo>
                    <a:pt x="214" y="581"/>
                    <a:pt x="223" y="565"/>
                    <a:pt x="233" y="557"/>
                  </a:cubicBezTo>
                  <a:close/>
                  <a:moveTo>
                    <a:pt x="206" y="1022"/>
                  </a:moveTo>
                  <a:cubicBezTo>
                    <a:pt x="205" y="1022"/>
                    <a:pt x="205" y="1022"/>
                    <a:pt x="204" y="1022"/>
                  </a:cubicBezTo>
                  <a:cubicBezTo>
                    <a:pt x="201" y="1019"/>
                    <a:pt x="197" y="1015"/>
                    <a:pt x="192" y="1015"/>
                  </a:cubicBezTo>
                  <a:cubicBezTo>
                    <a:pt x="189" y="1010"/>
                    <a:pt x="186" y="1006"/>
                    <a:pt x="182" y="1003"/>
                  </a:cubicBezTo>
                  <a:cubicBezTo>
                    <a:pt x="182" y="1001"/>
                    <a:pt x="181" y="1000"/>
                    <a:pt x="180" y="999"/>
                  </a:cubicBezTo>
                  <a:cubicBezTo>
                    <a:pt x="176" y="997"/>
                    <a:pt x="176" y="997"/>
                    <a:pt x="176" y="997"/>
                  </a:cubicBezTo>
                  <a:cubicBezTo>
                    <a:pt x="176" y="996"/>
                    <a:pt x="175" y="995"/>
                    <a:pt x="174" y="995"/>
                  </a:cubicBezTo>
                  <a:cubicBezTo>
                    <a:pt x="188" y="1002"/>
                    <a:pt x="199" y="1011"/>
                    <a:pt x="206" y="1022"/>
                  </a:cubicBezTo>
                  <a:close/>
                  <a:moveTo>
                    <a:pt x="95" y="962"/>
                  </a:moveTo>
                  <a:cubicBezTo>
                    <a:pt x="91" y="961"/>
                    <a:pt x="87" y="961"/>
                    <a:pt x="84" y="960"/>
                  </a:cubicBezTo>
                  <a:cubicBezTo>
                    <a:pt x="85" y="959"/>
                    <a:pt x="86" y="958"/>
                    <a:pt x="86" y="957"/>
                  </a:cubicBezTo>
                  <a:cubicBezTo>
                    <a:pt x="89" y="958"/>
                    <a:pt x="92" y="960"/>
                    <a:pt x="95" y="962"/>
                  </a:cubicBezTo>
                  <a:close/>
                  <a:moveTo>
                    <a:pt x="167" y="715"/>
                  </a:moveTo>
                  <a:cubicBezTo>
                    <a:pt x="159" y="735"/>
                    <a:pt x="152" y="755"/>
                    <a:pt x="144" y="774"/>
                  </a:cubicBezTo>
                  <a:cubicBezTo>
                    <a:pt x="137" y="791"/>
                    <a:pt x="130" y="809"/>
                    <a:pt x="124" y="827"/>
                  </a:cubicBezTo>
                  <a:cubicBezTo>
                    <a:pt x="136" y="789"/>
                    <a:pt x="149" y="751"/>
                    <a:pt x="167" y="715"/>
                  </a:cubicBezTo>
                  <a:close/>
                  <a:moveTo>
                    <a:pt x="125" y="777"/>
                  </a:moveTo>
                  <a:cubicBezTo>
                    <a:pt x="120" y="790"/>
                    <a:pt x="115" y="803"/>
                    <a:pt x="110" y="815"/>
                  </a:cubicBezTo>
                  <a:cubicBezTo>
                    <a:pt x="110" y="814"/>
                    <a:pt x="109" y="813"/>
                    <a:pt x="109" y="812"/>
                  </a:cubicBezTo>
                  <a:cubicBezTo>
                    <a:pt x="114" y="800"/>
                    <a:pt x="119" y="788"/>
                    <a:pt x="125" y="777"/>
                  </a:cubicBezTo>
                  <a:close/>
                  <a:moveTo>
                    <a:pt x="112" y="837"/>
                  </a:moveTo>
                  <a:cubicBezTo>
                    <a:pt x="101" y="873"/>
                    <a:pt x="90" y="909"/>
                    <a:pt x="74" y="944"/>
                  </a:cubicBezTo>
                  <a:cubicBezTo>
                    <a:pt x="74" y="943"/>
                    <a:pt x="74" y="943"/>
                    <a:pt x="73" y="943"/>
                  </a:cubicBezTo>
                  <a:cubicBezTo>
                    <a:pt x="76" y="934"/>
                    <a:pt x="79" y="925"/>
                    <a:pt x="83" y="915"/>
                  </a:cubicBezTo>
                  <a:cubicBezTo>
                    <a:pt x="89" y="915"/>
                    <a:pt x="108" y="846"/>
                    <a:pt x="112" y="837"/>
                  </a:cubicBezTo>
                  <a:close/>
                  <a:moveTo>
                    <a:pt x="80" y="960"/>
                  </a:moveTo>
                  <a:cubicBezTo>
                    <a:pt x="78" y="960"/>
                    <a:pt x="77" y="960"/>
                    <a:pt x="75" y="960"/>
                  </a:cubicBezTo>
                  <a:cubicBezTo>
                    <a:pt x="76" y="958"/>
                    <a:pt x="78" y="956"/>
                    <a:pt x="79" y="953"/>
                  </a:cubicBezTo>
                  <a:cubicBezTo>
                    <a:pt x="79" y="953"/>
                    <a:pt x="79" y="953"/>
                    <a:pt x="79" y="953"/>
                  </a:cubicBezTo>
                  <a:cubicBezTo>
                    <a:pt x="78" y="956"/>
                    <a:pt x="78" y="958"/>
                    <a:pt x="80" y="960"/>
                  </a:cubicBezTo>
                  <a:close/>
                  <a:moveTo>
                    <a:pt x="95" y="845"/>
                  </a:moveTo>
                  <a:cubicBezTo>
                    <a:pt x="92" y="856"/>
                    <a:pt x="75" y="895"/>
                    <a:pt x="79" y="903"/>
                  </a:cubicBezTo>
                  <a:cubicBezTo>
                    <a:pt x="74" y="916"/>
                    <a:pt x="69" y="929"/>
                    <a:pt x="65" y="941"/>
                  </a:cubicBezTo>
                  <a:cubicBezTo>
                    <a:pt x="63" y="941"/>
                    <a:pt x="60" y="941"/>
                    <a:pt x="57" y="940"/>
                  </a:cubicBezTo>
                  <a:cubicBezTo>
                    <a:pt x="69" y="909"/>
                    <a:pt x="81" y="878"/>
                    <a:pt x="95" y="845"/>
                  </a:cubicBezTo>
                  <a:close/>
                  <a:moveTo>
                    <a:pt x="54" y="927"/>
                  </a:moveTo>
                  <a:cubicBezTo>
                    <a:pt x="57" y="917"/>
                    <a:pt x="60" y="907"/>
                    <a:pt x="64" y="896"/>
                  </a:cubicBezTo>
                  <a:cubicBezTo>
                    <a:pt x="65" y="897"/>
                    <a:pt x="65" y="897"/>
                    <a:pt x="65" y="897"/>
                  </a:cubicBezTo>
                  <a:cubicBezTo>
                    <a:pt x="61" y="907"/>
                    <a:pt x="57" y="917"/>
                    <a:pt x="54" y="927"/>
                  </a:cubicBezTo>
                  <a:close/>
                  <a:moveTo>
                    <a:pt x="44" y="972"/>
                  </a:moveTo>
                  <a:cubicBezTo>
                    <a:pt x="45" y="972"/>
                    <a:pt x="45" y="972"/>
                    <a:pt x="45" y="972"/>
                  </a:cubicBezTo>
                  <a:cubicBezTo>
                    <a:pt x="48" y="966"/>
                    <a:pt x="54" y="960"/>
                    <a:pt x="61" y="956"/>
                  </a:cubicBezTo>
                  <a:cubicBezTo>
                    <a:pt x="60" y="957"/>
                    <a:pt x="58" y="965"/>
                    <a:pt x="58" y="966"/>
                  </a:cubicBezTo>
                  <a:cubicBezTo>
                    <a:pt x="57" y="967"/>
                    <a:pt x="57" y="968"/>
                    <a:pt x="56" y="969"/>
                  </a:cubicBezTo>
                  <a:cubicBezTo>
                    <a:pt x="53" y="973"/>
                    <a:pt x="46" y="977"/>
                    <a:pt x="52" y="983"/>
                  </a:cubicBezTo>
                  <a:cubicBezTo>
                    <a:pt x="52" y="983"/>
                    <a:pt x="52" y="983"/>
                    <a:pt x="52" y="983"/>
                  </a:cubicBezTo>
                  <a:cubicBezTo>
                    <a:pt x="52" y="983"/>
                    <a:pt x="52" y="983"/>
                    <a:pt x="51" y="983"/>
                  </a:cubicBezTo>
                  <a:cubicBezTo>
                    <a:pt x="51" y="978"/>
                    <a:pt x="45" y="980"/>
                    <a:pt x="42" y="981"/>
                  </a:cubicBezTo>
                  <a:cubicBezTo>
                    <a:pt x="43" y="978"/>
                    <a:pt x="43" y="975"/>
                    <a:pt x="44" y="972"/>
                  </a:cubicBezTo>
                  <a:close/>
                  <a:moveTo>
                    <a:pt x="25" y="1224"/>
                  </a:moveTo>
                  <a:cubicBezTo>
                    <a:pt x="24" y="1216"/>
                    <a:pt x="24" y="1209"/>
                    <a:pt x="24" y="1201"/>
                  </a:cubicBezTo>
                  <a:cubicBezTo>
                    <a:pt x="27" y="1195"/>
                    <a:pt x="25" y="1181"/>
                    <a:pt x="25" y="1174"/>
                  </a:cubicBezTo>
                  <a:cubicBezTo>
                    <a:pt x="32" y="1176"/>
                    <a:pt x="32" y="1161"/>
                    <a:pt x="33" y="1158"/>
                  </a:cubicBezTo>
                  <a:cubicBezTo>
                    <a:pt x="35" y="1161"/>
                    <a:pt x="38" y="1164"/>
                    <a:pt x="41" y="1167"/>
                  </a:cubicBezTo>
                  <a:cubicBezTo>
                    <a:pt x="34" y="1174"/>
                    <a:pt x="34" y="1183"/>
                    <a:pt x="45" y="1182"/>
                  </a:cubicBezTo>
                  <a:cubicBezTo>
                    <a:pt x="45" y="1184"/>
                    <a:pt x="46" y="1186"/>
                    <a:pt x="46" y="1188"/>
                  </a:cubicBezTo>
                  <a:cubicBezTo>
                    <a:pt x="43" y="1192"/>
                    <a:pt x="27" y="1211"/>
                    <a:pt x="32" y="1215"/>
                  </a:cubicBezTo>
                  <a:cubicBezTo>
                    <a:pt x="30" y="1218"/>
                    <a:pt x="27" y="1221"/>
                    <a:pt x="25" y="1224"/>
                  </a:cubicBezTo>
                  <a:close/>
                  <a:moveTo>
                    <a:pt x="48" y="1162"/>
                  </a:moveTo>
                  <a:cubicBezTo>
                    <a:pt x="47" y="1161"/>
                    <a:pt x="45" y="1159"/>
                    <a:pt x="43" y="1158"/>
                  </a:cubicBezTo>
                  <a:cubicBezTo>
                    <a:pt x="47" y="1159"/>
                    <a:pt x="51" y="1160"/>
                    <a:pt x="55" y="1161"/>
                  </a:cubicBezTo>
                  <a:cubicBezTo>
                    <a:pt x="54" y="1161"/>
                    <a:pt x="53" y="1161"/>
                    <a:pt x="53" y="1162"/>
                  </a:cubicBezTo>
                  <a:cubicBezTo>
                    <a:pt x="52" y="1161"/>
                    <a:pt x="51" y="1161"/>
                    <a:pt x="51" y="1161"/>
                  </a:cubicBezTo>
                  <a:cubicBezTo>
                    <a:pt x="50" y="1161"/>
                    <a:pt x="49" y="1162"/>
                    <a:pt x="48" y="1162"/>
                  </a:cubicBezTo>
                  <a:close/>
                  <a:moveTo>
                    <a:pt x="49" y="1200"/>
                  </a:moveTo>
                  <a:cubicBezTo>
                    <a:pt x="48" y="1201"/>
                    <a:pt x="48" y="1201"/>
                    <a:pt x="47" y="1202"/>
                  </a:cubicBezTo>
                  <a:cubicBezTo>
                    <a:pt x="47" y="1202"/>
                    <a:pt x="47" y="1201"/>
                    <a:pt x="47" y="1201"/>
                  </a:cubicBezTo>
                  <a:cubicBezTo>
                    <a:pt x="47" y="1201"/>
                    <a:pt x="48" y="1200"/>
                    <a:pt x="48" y="1199"/>
                  </a:cubicBezTo>
                  <a:cubicBezTo>
                    <a:pt x="48" y="1200"/>
                    <a:pt x="49" y="1200"/>
                    <a:pt x="49" y="1200"/>
                  </a:cubicBezTo>
                  <a:close/>
                  <a:moveTo>
                    <a:pt x="41" y="1230"/>
                  </a:moveTo>
                  <a:cubicBezTo>
                    <a:pt x="41" y="1230"/>
                    <a:pt x="41" y="1230"/>
                    <a:pt x="41" y="1230"/>
                  </a:cubicBezTo>
                  <a:cubicBezTo>
                    <a:pt x="45" y="1225"/>
                    <a:pt x="50" y="1221"/>
                    <a:pt x="54" y="1216"/>
                  </a:cubicBezTo>
                  <a:cubicBezTo>
                    <a:pt x="54" y="1215"/>
                    <a:pt x="55" y="1215"/>
                    <a:pt x="55" y="1214"/>
                  </a:cubicBezTo>
                  <a:cubicBezTo>
                    <a:pt x="58" y="1214"/>
                    <a:pt x="59" y="1212"/>
                    <a:pt x="60" y="1210"/>
                  </a:cubicBezTo>
                  <a:cubicBezTo>
                    <a:pt x="62" y="1209"/>
                    <a:pt x="63" y="1207"/>
                    <a:pt x="65" y="1206"/>
                  </a:cubicBezTo>
                  <a:cubicBezTo>
                    <a:pt x="65" y="1207"/>
                    <a:pt x="66" y="1208"/>
                    <a:pt x="67" y="1208"/>
                  </a:cubicBezTo>
                  <a:cubicBezTo>
                    <a:pt x="58" y="1216"/>
                    <a:pt x="49" y="1223"/>
                    <a:pt x="41" y="1230"/>
                  </a:cubicBezTo>
                  <a:close/>
                  <a:moveTo>
                    <a:pt x="59" y="1187"/>
                  </a:moveTo>
                  <a:cubicBezTo>
                    <a:pt x="59" y="1189"/>
                    <a:pt x="59" y="1190"/>
                    <a:pt x="59" y="1192"/>
                  </a:cubicBezTo>
                  <a:cubicBezTo>
                    <a:pt x="58" y="1192"/>
                    <a:pt x="57" y="1193"/>
                    <a:pt x="56" y="1194"/>
                  </a:cubicBezTo>
                  <a:cubicBezTo>
                    <a:pt x="57" y="1192"/>
                    <a:pt x="58" y="1189"/>
                    <a:pt x="59" y="1187"/>
                  </a:cubicBezTo>
                  <a:close/>
                  <a:moveTo>
                    <a:pt x="58" y="1162"/>
                  </a:moveTo>
                  <a:cubicBezTo>
                    <a:pt x="58" y="1163"/>
                    <a:pt x="59" y="1163"/>
                    <a:pt x="60" y="1163"/>
                  </a:cubicBezTo>
                  <a:cubicBezTo>
                    <a:pt x="60" y="1164"/>
                    <a:pt x="60" y="1164"/>
                    <a:pt x="59" y="1165"/>
                  </a:cubicBezTo>
                  <a:cubicBezTo>
                    <a:pt x="59" y="1164"/>
                    <a:pt x="58" y="1163"/>
                    <a:pt x="58" y="1162"/>
                  </a:cubicBezTo>
                  <a:close/>
                  <a:moveTo>
                    <a:pt x="70" y="1184"/>
                  </a:moveTo>
                  <a:cubicBezTo>
                    <a:pt x="69" y="1181"/>
                    <a:pt x="68" y="1179"/>
                    <a:pt x="65" y="1177"/>
                  </a:cubicBezTo>
                  <a:cubicBezTo>
                    <a:pt x="67" y="1176"/>
                    <a:pt x="69" y="1175"/>
                    <a:pt x="71" y="1173"/>
                  </a:cubicBezTo>
                  <a:cubicBezTo>
                    <a:pt x="73" y="1175"/>
                    <a:pt x="75" y="1177"/>
                    <a:pt x="77" y="1179"/>
                  </a:cubicBezTo>
                  <a:cubicBezTo>
                    <a:pt x="75" y="1180"/>
                    <a:pt x="72" y="1182"/>
                    <a:pt x="70" y="1184"/>
                  </a:cubicBezTo>
                  <a:close/>
                  <a:moveTo>
                    <a:pt x="212" y="1077"/>
                  </a:moveTo>
                  <a:cubicBezTo>
                    <a:pt x="207" y="1080"/>
                    <a:pt x="202" y="1084"/>
                    <a:pt x="198" y="1089"/>
                  </a:cubicBezTo>
                  <a:cubicBezTo>
                    <a:pt x="156" y="1111"/>
                    <a:pt x="124" y="1147"/>
                    <a:pt x="86" y="1173"/>
                  </a:cubicBezTo>
                  <a:cubicBezTo>
                    <a:pt x="83" y="1169"/>
                    <a:pt x="81" y="1167"/>
                    <a:pt x="78" y="1164"/>
                  </a:cubicBezTo>
                  <a:cubicBezTo>
                    <a:pt x="77" y="1162"/>
                    <a:pt x="71" y="1160"/>
                    <a:pt x="69" y="1159"/>
                  </a:cubicBezTo>
                  <a:cubicBezTo>
                    <a:pt x="60" y="1148"/>
                    <a:pt x="46" y="1143"/>
                    <a:pt x="34" y="1146"/>
                  </a:cubicBezTo>
                  <a:cubicBezTo>
                    <a:pt x="35" y="1142"/>
                    <a:pt x="35" y="1138"/>
                    <a:pt x="35" y="1134"/>
                  </a:cubicBezTo>
                  <a:cubicBezTo>
                    <a:pt x="37" y="1134"/>
                    <a:pt x="38" y="1132"/>
                    <a:pt x="38" y="1130"/>
                  </a:cubicBezTo>
                  <a:cubicBezTo>
                    <a:pt x="38" y="1120"/>
                    <a:pt x="42" y="1074"/>
                    <a:pt x="35" y="1073"/>
                  </a:cubicBezTo>
                  <a:cubicBezTo>
                    <a:pt x="25" y="1073"/>
                    <a:pt x="27" y="1142"/>
                    <a:pt x="26" y="1151"/>
                  </a:cubicBezTo>
                  <a:cubicBezTo>
                    <a:pt x="26" y="1124"/>
                    <a:pt x="21" y="1096"/>
                    <a:pt x="23" y="1070"/>
                  </a:cubicBezTo>
                  <a:cubicBezTo>
                    <a:pt x="27" y="1067"/>
                    <a:pt x="25" y="1055"/>
                    <a:pt x="25" y="1051"/>
                  </a:cubicBezTo>
                  <a:cubicBezTo>
                    <a:pt x="29" y="1049"/>
                    <a:pt x="35" y="1009"/>
                    <a:pt x="31" y="1007"/>
                  </a:cubicBezTo>
                  <a:cubicBezTo>
                    <a:pt x="32" y="1005"/>
                    <a:pt x="32" y="1003"/>
                    <a:pt x="33" y="1001"/>
                  </a:cubicBezTo>
                  <a:cubicBezTo>
                    <a:pt x="34" y="1001"/>
                    <a:pt x="35" y="1001"/>
                    <a:pt x="37" y="1000"/>
                  </a:cubicBezTo>
                  <a:cubicBezTo>
                    <a:pt x="40" y="1002"/>
                    <a:pt x="46" y="998"/>
                    <a:pt x="42" y="994"/>
                  </a:cubicBezTo>
                  <a:cubicBezTo>
                    <a:pt x="43" y="994"/>
                    <a:pt x="43" y="993"/>
                    <a:pt x="43" y="992"/>
                  </a:cubicBezTo>
                  <a:cubicBezTo>
                    <a:pt x="63" y="991"/>
                    <a:pt x="84" y="991"/>
                    <a:pt x="103" y="994"/>
                  </a:cubicBezTo>
                  <a:cubicBezTo>
                    <a:pt x="121" y="997"/>
                    <a:pt x="144" y="1014"/>
                    <a:pt x="159" y="1014"/>
                  </a:cubicBezTo>
                  <a:cubicBezTo>
                    <a:pt x="175" y="1014"/>
                    <a:pt x="133" y="994"/>
                    <a:pt x="130" y="993"/>
                  </a:cubicBezTo>
                  <a:cubicBezTo>
                    <a:pt x="108" y="985"/>
                    <a:pt x="85" y="983"/>
                    <a:pt x="61" y="983"/>
                  </a:cubicBezTo>
                  <a:cubicBezTo>
                    <a:pt x="64" y="980"/>
                    <a:pt x="66" y="977"/>
                    <a:pt x="68" y="973"/>
                  </a:cubicBezTo>
                  <a:cubicBezTo>
                    <a:pt x="74" y="971"/>
                    <a:pt x="82" y="970"/>
                    <a:pt x="91" y="971"/>
                  </a:cubicBezTo>
                  <a:cubicBezTo>
                    <a:pt x="94" y="971"/>
                    <a:pt x="98" y="972"/>
                    <a:pt x="102" y="972"/>
                  </a:cubicBezTo>
                  <a:cubicBezTo>
                    <a:pt x="101" y="980"/>
                    <a:pt x="139" y="987"/>
                    <a:pt x="143" y="988"/>
                  </a:cubicBezTo>
                  <a:cubicBezTo>
                    <a:pt x="144" y="989"/>
                    <a:pt x="145" y="989"/>
                    <a:pt x="146" y="989"/>
                  </a:cubicBezTo>
                  <a:cubicBezTo>
                    <a:pt x="146" y="992"/>
                    <a:pt x="160" y="1007"/>
                    <a:pt x="161" y="997"/>
                  </a:cubicBezTo>
                  <a:cubicBezTo>
                    <a:pt x="163" y="999"/>
                    <a:pt x="166" y="1000"/>
                    <a:pt x="168" y="1001"/>
                  </a:cubicBezTo>
                  <a:cubicBezTo>
                    <a:pt x="168" y="1002"/>
                    <a:pt x="169" y="1002"/>
                    <a:pt x="169" y="1002"/>
                  </a:cubicBezTo>
                  <a:cubicBezTo>
                    <a:pt x="170" y="1004"/>
                    <a:pt x="172" y="1010"/>
                    <a:pt x="176" y="1009"/>
                  </a:cubicBezTo>
                  <a:cubicBezTo>
                    <a:pt x="186" y="1019"/>
                    <a:pt x="192" y="1050"/>
                    <a:pt x="206" y="1054"/>
                  </a:cubicBezTo>
                  <a:cubicBezTo>
                    <a:pt x="210" y="1066"/>
                    <a:pt x="212" y="1042"/>
                    <a:pt x="210" y="1037"/>
                  </a:cubicBezTo>
                  <a:cubicBezTo>
                    <a:pt x="211" y="1038"/>
                    <a:pt x="211" y="1038"/>
                    <a:pt x="211" y="1038"/>
                  </a:cubicBezTo>
                  <a:cubicBezTo>
                    <a:pt x="211" y="1041"/>
                    <a:pt x="212" y="1042"/>
                    <a:pt x="215" y="1043"/>
                  </a:cubicBezTo>
                  <a:cubicBezTo>
                    <a:pt x="217" y="1046"/>
                    <a:pt x="218" y="1049"/>
                    <a:pt x="219" y="1051"/>
                  </a:cubicBezTo>
                  <a:cubicBezTo>
                    <a:pt x="215" y="1059"/>
                    <a:pt x="213" y="1067"/>
                    <a:pt x="212" y="1077"/>
                  </a:cubicBezTo>
                  <a:close/>
                  <a:moveTo>
                    <a:pt x="264" y="992"/>
                  </a:moveTo>
                  <a:cubicBezTo>
                    <a:pt x="267" y="987"/>
                    <a:pt x="270" y="982"/>
                    <a:pt x="273" y="977"/>
                  </a:cubicBezTo>
                  <a:cubicBezTo>
                    <a:pt x="273" y="978"/>
                    <a:pt x="273" y="979"/>
                    <a:pt x="273" y="980"/>
                  </a:cubicBezTo>
                  <a:cubicBezTo>
                    <a:pt x="270" y="984"/>
                    <a:pt x="267" y="988"/>
                    <a:pt x="264" y="992"/>
                  </a:cubicBezTo>
                  <a:close/>
                  <a:moveTo>
                    <a:pt x="257" y="979"/>
                  </a:moveTo>
                  <a:cubicBezTo>
                    <a:pt x="255" y="983"/>
                    <a:pt x="253" y="987"/>
                    <a:pt x="251" y="991"/>
                  </a:cubicBezTo>
                  <a:cubicBezTo>
                    <a:pt x="257" y="976"/>
                    <a:pt x="265" y="962"/>
                    <a:pt x="274" y="948"/>
                  </a:cubicBezTo>
                  <a:cubicBezTo>
                    <a:pt x="268" y="958"/>
                    <a:pt x="263" y="969"/>
                    <a:pt x="257" y="979"/>
                  </a:cubicBezTo>
                  <a:close/>
                  <a:moveTo>
                    <a:pt x="601" y="431"/>
                  </a:moveTo>
                  <a:cubicBezTo>
                    <a:pt x="600" y="430"/>
                    <a:pt x="600" y="430"/>
                    <a:pt x="599" y="430"/>
                  </a:cubicBezTo>
                  <a:cubicBezTo>
                    <a:pt x="597" y="428"/>
                    <a:pt x="595" y="425"/>
                    <a:pt x="593" y="423"/>
                  </a:cubicBezTo>
                  <a:cubicBezTo>
                    <a:pt x="593" y="419"/>
                    <a:pt x="592" y="416"/>
                    <a:pt x="591" y="412"/>
                  </a:cubicBezTo>
                  <a:cubicBezTo>
                    <a:pt x="595" y="418"/>
                    <a:pt x="598" y="424"/>
                    <a:pt x="601" y="431"/>
                  </a:cubicBezTo>
                  <a:close/>
                  <a:moveTo>
                    <a:pt x="604" y="448"/>
                  </a:moveTo>
                  <a:cubicBezTo>
                    <a:pt x="598" y="456"/>
                    <a:pt x="591" y="463"/>
                    <a:pt x="584" y="470"/>
                  </a:cubicBezTo>
                  <a:cubicBezTo>
                    <a:pt x="589" y="461"/>
                    <a:pt x="594" y="452"/>
                    <a:pt x="599" y="443"/>
                  </a:cubicBezTo>
                  <a:cubicBezTo>
                    <a:pt x="601" y="444"/>
                    <a:pt x="602" y="446"/>
                    <a:pt x="604" y="448"/>
                  </a:cubicBezTo>
                  <a:close/>
                  <a:moveTo>
                    <a:pt x="585" y="426"/>
                  </a:moveTo>
                  <a:cubicBezTo>
                    <a:pt x="585" y="426"/>
                    <a:pt x="584" y="427"/>
                    <a:pt x="584" y="428"/>
                  </a:cubicBezTo>
                  <a:cubicBezTo>
                    <a:pt x="584" y="426"/>
                    <a:pt x="583" y="425"/>
                    <a:pt x="583" y="423"/>
                  </a:cubicBezTo>
                  <a:cubicBezTo>
                    <a:pt x="583" y="424"/>
                    <a:pt x="584" y="425"/>
                    <a:pt x="585" y="426"/>
                  </a:cubicBezTo>
                  <a:close/>
                  <a:moveTo>
                    <a:pt x="579" y="405"/>
                  </a:moveTo>
                  <a:cubicBezTo>
                    <a:pt x="580" y="407"/>
                    <a:pt x="580" y="408"/>
                    <a:pt x="581" y="410"/>
                  </a:cubicBezTo>
                  <a:cubicBezTo>
                    <a:pt x="579" y="407"/>
                    <a:pt x="577" y="405"/>
                    <a:pt x="575" y="403"/>
                  </a:cubicBezTo>
                  <a:cubicBezTo>
                    <a:pt x="577" y="404"/>
                    <a:pt x="578" y="404"/>
                    <a:pt x="579" y="405"/>
                  </a:cubicBezTo>
                  <a:close/>
                  <a:moveTo>
                    <a:pt x="567" y="387"/>
                  </a:moveTo>
                  <a:cubicBezTo>
                    <a:pt x="568" y="388"/>
                    <a:pt x="569" y="390"/>
                    <a:pt x="571" y="392"/>
                  </a:cubicBezTo>
                  <a:cubicBezTo>
                    <a:pt x="567" y="390"/>
                    <a:pt x="564" y="388"/>
                    <a:pt x="560" y="387"/>
                  </a:cubicBezTo>
                  <a:cubicBezTo>
                    <a:pt x="555" y="381"/>
                    <a:pt x="549" y="376"/>
                    <a:pt x="544" y="370"/>
                  </a:cubicBezTo>
                  <a:cubicBezTo>
                    <a:pt x="552" y="375"/>
                    <a:pt x="560" y="381"/>
                    <a:pt x="567" y="387"/>
                  </a:cubicBezTo>
                  <a:close/>
                  <a:moveTo>
                    <a:pt x="534" y="355"/>
                  </a:moveTo>
                  <a:cubicBezTo>
                    <a:pt x="528" y="352"/>
                    <a:pt x="522" y="349"/>
                    <a:pt x="516" y="347"/>
                  </a:cubicBezTo>
                  <a:cubicBezTo>
                    <a:pt x="513" y="345"/>
                    <a:pt x="510" y="342"/>
                    <a:pt x="507" y="340"/>
                  </a:cubicBezTo>
                  <a:cubicBezTo>
                    <a:pt x="516" y="345"/>
                    <a:pt x="526" y="350"/>
                    <a:pt x="534" y="355"/>
                  </a:cubicBezTo>
                  <a:close/>
                  <a:moveTo>
                    <a:pt x="531" y="374"/>
                  </a:moveTo>
                  <a:cubicBezTo>
                    <a:pt x="518" y="368"/>
                    <a:pt x="506" y="361"/>
                    <a:pt x="495" y="353"/>
                  </a:cubicBezTo>
                  <a:cubicBezTo>
                    <a:pt x="508" y="359"/>
                    <a:pt x="520" y="366"/>
                    <a:pt x="531" y="374"/>
                  </a:cubicBezTo>
                  <a:close/>
                  <a:moveTo>
                    <a:pt x="475" y="332"/>
                  </a:moveTo>
                  <a:cubicBezTo>
                    <a:pt x="467" y="330"/>
                    <a:pt x="460" y="328"/>
                    <a:pt x="452" y="326"/>
                  </a:cubicBezTo>
                  <a:cubicBezTo>
                    <a:pt x="451" y="326"/>
                    <a:pt x="451" y="325"/>
                    <a:pt x="450" y="325"/>
                  </a:cubicBezTo>
                  <a:cubicBezTo>
                    <a:pt x="459" y="327"/>
                    <a:pt x="467" y="329"/>
                    <a:pt x="475" y="332"/>
                  </a:cubicBezTo>
                  <a:close/>
                  <a:moveTo>
                    <a:pt x="408" y="324"/>
                  </a:moveTo>
                  <a:cubicBezTo>
                    <a:pt x="410" y="324"/>
                    <a:pt x="412" y="325"/>
                    <a:pt x="414" y="325"/>
                  </a:cubicBezTo>
                  <a:cubicBezTo>
                    <a:pt x="411" y="325"/>
                    <a:pt x="407" y="325"/>
                    <a:pt x="404" y="324"/>
                  </a:cubicBezTo>
                  <a:cubicBezTo>
                    <a:pt x="405" y="324"/>
                    <a:pt x="406" y="324"/>
                    <a:pt x="408" y="324"/>
                  </a:cubicBezTo>
                  <a:close/>
                  <a:moveTo>
                    <a:pt x="328" y="327"/>
                  </a:moveTo>
                  <a:cubicBezTo>
                    <a:pt x="331" y="325"/>
                    <a:pt x="335" y="324"/>
                    <a:pt x="338" y="323"/>
                  </a:cubicBezTo>
                  <a:cubicBezTo>
                    <a:pt x="335" y="324"/>
                    <a:pt x="331" y="326"/>
                    <a:pt x="328" y="327"/>
                  </a:cubicBezTo>
                  <a:cubicBezTo>
                    <a:pt x="328" y="327"/>
                    <a:pt x="328" y="327"/>
                    <a:pt x="328" y="327"/>
                  </a:cubicBezTo>
                  <a:close/>
                  <a:moveTo>
                    <a:pt x="316" y="367"/>
                  </a:moveTo>
                  <a:cubicBezTo>
                    <a:pt x="318" y="367"/>
                    <a:pt x="320" y="366"/>
                    <a:pt x="321" y="365"/>
                  </a:cubicBezTo>
                  <a:cubicBezTo>
                    <a:pt x="318" y="370"/>
                    <a:pt x="316" y="375"/>
                    <a:pt x="313" y="380"/>
                  </a:cubicBezTo>
                  <a:cubicBezTo>
                    <a:pt x="312" y="380"/>
                    <a:pt x="311" y="379"/>
                    <a:pt x="311" y="380"/>
                  </a:cubicBezTo>
                  <a:cubicBezTo>
                    <a:pt x="312" y="376"/>
                    <a:pt x="314" y="371"/>
                    <a:pt x="316" y="367"/>
                  </a:cubicBezTo>
                  <a:close/>
                  <a:moveTo>
                    <a:pt x="309" y="409"/>
                  </a:moveTo>
                  <a:cubicBezTo>
                    <a:pt x="308" y="408"/>
                    <a:pt x="308" y="408"/>
                    <a:pt x="308" y="408"/>
                  </a:cubicBezTo>
                  <a:cubicBezTo>
                    <a:pt x="315" y="392"/>
                    <a:pt x="322" y="377"/>
                    <a:pt x="332" y="364"/>
                  </a:cubicBezTo>
                  <a:cubicBezTo>
                    <a:pt x="333" y="364"/>
                    <a:pt x="333" y="364"/>
                    <a:pt x="334" y="365"/>
                  </a:cubicBezTo>
                  <a:cubicBezTo>
                    <a:pt x="331" y="383"/>
                    <a:pt x="322" y="401"/>
                    <a:pt x="313" y="418"/>
                  </a:cubicBezTo>
                  <a:cubicBezTo>
                    <a:pt x="313" y="417"/>
                    <a:pt x="313" y="416"/>
                    <a:pt x="312" y="415"/>
                  </a:cubicBezTo>
                  <a:cubicBezTo>
                    <a:pt x="312" y="413"/>
                    <a:pt x="312" y="409"/>
                    <a:pt x="309" y="409"/>
                  </a:cubicBezTo>
                  <a:close/>
                  <a:moveTo>
                    <a:pt x="306" y="389"/>
                  </a:moveTo>
                  <a:cubicBezTo>
                    <a:pt x="307" y="388"/>
                    <a:pt x="308" y="388"/>
                    <a:pt x="308" y="388"/>
                  </a:cubicBezTo>
                  <a:cubicBezTo>
                    <a:pt x="306" y="392"/>
                    <a:pt x="304" y="396"/>
                    <a:pt x="302" y="401"/>
                  </a:cubicBezTo>
                  <a:cubicBezTo>
                    <a:pt x="302" y="400"/>
                    <a:pt x="302" y="400"/>
                    <a:pt x="301" y="399"/>
                  </a:cubicBezTo>
                  <a:cubicBezTo>
                    <a:pt x="303" y="396"/>
                    <a:pt x="305" y="392"/>
                    <a:pt x="306" y="389"/>
                  </a:cubicBezTo>
                  <a:close/>
                  <a:moveTo>
                    <a:pt x="308" y="433"/>
                  </a:moveTo>
                  <a:cubicBezTo>
                    <a:pt x="308" y="433"/>
                    <a:pt x="308" y="433"/>
                    <a:pt x="307" y="433"/>
                  </a:cubicBezTo>
                  <a:cubicBezTo>
                    <a:pt x="307" y="433"/>
                    <a:pt x="308" y="433"/>
                    <a:pt x="308" y="433"/>
                  </a:cubicBezTo>
                  <a:cubicBezTo>
                    <a:pt x="308" y="433"/>
                    <a:pt x="308" y="433"/>
                    <a:pt x="308" y="433"/>
                  </a:cubicBezTo>
                  <a:close/>
                  <a:moveTo>
                    <a:pt x="289" y="428"/>
                  </a:moveTo>
                  <a:cubicBezTo>
                    <a:pt x="291" y="421"/>
                    <a:pt x="294" y="414"/>
                    <a:pt x="297" y="407"/>
                  </a:cubicBezTo>
                  <a:cubicBezTo>
                    <a:pt x="298" y="408"/>
                    <a:pt x="298" y="408"/>
                    <a:pt x="299" y="409"/>
                  </a:cubicBezTo>
                  <a:cubicBezTo>
                    <a:pt x="296" y="415"/>
                    <a:pt x="293" y="422"/>
                    <a:pt x="289" y="429"/>
                  </a:cubicBezTo>
                  <a:cubicBezTo>
                    <a:pt x="289" y="429"/>
                    <a:pt x="289" y="429"/>
                    <a:pt x="289" y="429"/>
                  </a:cubicBezTo>
                  <a:cubicBezTo>
                    <a:pt x="289" y="429"/>
                    <a:pt x="289" y="429"/>
                    <a:pt x="289" y="428"/>
                  </a:cubicBezTo>
                  <a:close/>
                  <a:moveTo>
                    <a:pt x="298" y="461"/>
                  </a:moveTo>
                  <a:cubicBezTo>
                    <a:pt x="297" y="461"/>
                    <a:pt x="297" y="461"/>
                    <a:pt x="297" y="461"/>
                  </a:cubicBezTo>
                  <a:cubicBezTo>
                    <a:pt x="297" y="461"/>
                    <a:pt x="297" y="461"/>
                    <a:pt x="297" y="461"/>
                  </a:cubicBezTo>
                  <a:cubicBezTo>
                    <a:pt x="297" y="461"/>
                    <a:pt x="297" y="461"/>
                    <a:pt x="298" y="461"/>
                  </a:cubicBezTo>
                  <a:close/>
                  <a:moveTo>
                    <a:pt x="289" y="460"/>
                  </a:moveTo>
                  <a:cubicBezTo>
                    <a:pt x="289" y="462"/>
                    <a:pt x="289" y="463"/>
                    <a:pt x="290" y="463"/>
                  </a:cubicBezTo>
                  <a:cubicBezTo>
                    <a:pt x="288" y="464"/>
                    <a:pt x="286" y="465"/>
                    <a:pt x="284" y="465"/>
                  </a:cubicBezTo>
                  <a:cubicBezTo>
                    <a:pt x="286" y="464"/>
                    <a:pt x="287" y="462"/>
                    <a:pt x="289" y="460"/>
                  </a:cubicBezTo>
                  <a:close/>
                  <a:moveTo>
                    <a:pt x="246" y="528"/>
                  </a:moveTo>
                  <a:cubicBezTo>
                    <a:pt x="250" y="523"/>
                    <a:pt x="255" y="520"/>
                    <a:pt x="261" y="518"/>
                  </a:cubicBezTo>
                  <a:cubicBezTo>
                    <a:pt x="266" y="522"/>
                    <a:pt x="272" y="525"/>
                    <a:pt x="279" y="528"/>
                  </a:cubicBezTo>
                  <a:cubicBezTo>
                    <a:pt x="267" y="529"/>
                    <a:pt x="257" y="530"/>
                    <a:pt x="246" y="528"/>
                  </a:cubicBezTo>
                  <a:close/>
                  <a:moveTo>
                    <a:pt x="342" y="537"/>
                  </a:moveTo>
                  <a:cubicBezTo>
                    <a:pt x="333" y="535"/>
                    <a:pt x="324" y="533"/>
                    <a:pt x="315" y="531"/>
                  </a:cubicBezTo>
                  <a:cubicBezTo>
                    <a:pt x="329" y="531"/>
                    <a:pt x="342" y="534"/>
                    <a:pt x="355" y="539"/>
                  </a:cubicBezTo>
                  <a:cubicBezTo>
                    <a:pt x="351" y="538"/>
                    <a:pt x="346" y="538"/>
                    <a:pt x="342" y="537"/>
                  </a:cubicBezTo>
                  <a:close/>
                  <a:moveTo>
                    <a:pt x="388" y="548"/>
                  </a:moveTo>
                  <a:cubicBezTo>
                    <a:pt x="358" y="529"/>
                    <a:pt x="329" y="520"/>
                    <a:pt x="294" y="525"/>
                  </a:cubicBezTo>
                  <a:cubicBezTo>
                    <a:pt x="286" y="522"/>
                    <a:pt x="278" y="519"/>
                    <a:pt x="271" y="515"/>
                  </a:cubicBezTo>
                  <a:cubicBezTo>
                    <a:pt x="311" y="507"/>
                    <a:pt x="356" y="528"/>
                    <a:pt x="390" y="548"/>
                  </a:cubicBezTo>
                  <a:cubicBezTo>
                    <a:pt x="389" y="548"/>
                    <a:pt x="388" y="548"/>
                    <a:pt x="388" y="548"/>
                  </a:cubicBezTo>
                  <a:close/>
                  <a:moveTo>
                    <a:pt x="365" y="526"/>
                  </a:moveTo>
                  <a:cubicBezTo>
                    <a:pt x="346" y="517"/>
                    <a:pt x="324" y="509"/>
                    <a:pt x="303" y="507"/>
                  </a:cubicBezTo>
                  <a:cubicBezTo>
                    <a:pt x="356" y="509"/>
                    <a:pt x="428" y="535"/>
                    <a:pt x="450" y="588"/>
                  </a:cubicBezTo>
                  <a:cubicBezTo>
                    <a:pt x="429" y="564"/>
                    <a:pt x="398" y="541"/>
                    <a:pt x="365" y="526"/>
                  </a:cubicBezTo>
                  <a:close/>
                  <a:moveTo>
                    <a:pt x="445" y="649"/>
                  </a:moveTo>
                  <a:cubicBezTo>
                    <a:pt x="446" y="650"/>
                    <a:pt x="446" y="649"/>
                    <a:pt x="447" y="649"/>
                  </a:cubicBezTo>
                  <a:cubicBezTo>
                    <a:pt x="446" y="651"/>
                    <a:pt x="446" y="652"/>
                    <a:pt x="445" y="653"/>
                  </a:cubicBezTo>
                  <a:cubicBezTo>
                    <a:pt x="445" y="652"/>
                    <a:pt x="445" y="651"/>
                    <a:pt x="445" y="649"/>
                  </a:cubicBezTo>
                  <a:close/>
                  <a:moveTo>
                    <a:pt x="441" y="688"/>
                  </a:moveTo>
                  <a:cubicBezTo>
                    <a:pt x="442" y="688"/>
                    <a:pt x="442" y="688"/>
                    <a:pt x="442" y="687"/>
                  </a:cubicBezTo>
                  <a:cubicBezTo>
                    <a:pt x="442" y="688"/>
                    <a:pt x="442" y="688"/>
                    <a:pt x="442" y="688"/>
                  </a:cubicBezTo>
                  <a:cubicBezTo>
                    <a:pt x="442" y="688"/>
                    <a:pt x="442" y="688"/>
                    <a:pt x="441" y="688"/>
                  </a:cubicBezTo>
                  <a:close/>
                  <a:moveTo>
                    <a:pt x="460" y="653"/>
                  </a:moveTo>
                  <a:cubicBezTo>
                    <a:pt x="453" y="659"/>
                    <a:pt x="447" y="666"/>
                    <a:pt x="442" y="674"/>
                  </a:cubicBezTo>
                  <a:cubicBezTo>
                    <a:pt x="442" y="673"/>
                    <a:pt x="442" y="672"/>
                    <a:pt x="442" y="671"/>
                  </a:cubicBezTo>
                  <a:cubicBezTo>
                    <a:pt x="450" y="661"/>
                    <a:pt x="456" y="651"/>
                    <a:pt x="460" y="640"/>
                  </a:cubicBezTo>
                  <a:cubicBezTo>
                    <a:pt x="461" y="643"/>
                    <a:pt x="461" y="645"/>
                    <a:pt x="462" y="648"/>
                  </a:cubicBezTo>
                  <a:cubicBezTo>
                    <a:pt x="461" y="649"/>
                    <a:pt x="460" y="651"/>
                    <a:pt x="460" y="653"/>
                  </a:cubicBezTo>
                  <a:close/>
                  <a:moveTo>
                    <a:pt x="485" y="620"/>
                  </a:moveTo>
                  <a:cubicBezTo>
                    <a:pt x="481" y="624"/>
                    <a:pt x="477" y="628"/>
                    <a:pt x="473" y="633"/>
                  </a:cubicBezTo>
                  <a:cubicBezTo>
                    <a:pt x="473" y="631"/>
                    <a:pt x="473" y="629"/>
                    <a:pt x="472" y="627"/>
                  </a:cubicBezTo>
                  <a:cubicBezTo>
                    <a:pt x="480" y="619"/>
                    <a:pt x="488" y="611"/>
                    <a:pt x="496" y="603"/>
                  </a:cubicBezTo>
                  <a:cubicBezTo>
                    <a:pt x="493" y="608"/>
                    <a:pt x="489" y="614"/>
                    <a:pt x="485" y="620"/>
                  </a:cubicBezTo>
                  <a:close/>
                  <a:moveTo>
                    <a:pt x="468" y="616"/>
                  </a:moveTo>
                  <a:cubicBezTo>
                    <a:pt x="465" y="609"/>
                    <a:pt x="461" y="602"/>
                    <a:pt x="456" y="596"/>
                  </a:cubicBezTo>
                  <a:cubicBezTo>
                    <a:pt x="458" y="595"/>
                    <a:pt x="460" y="593"/>
                    <a:pt x="459" y="590"/>
                  </a:cubicBezTo>
                  <a:cubicBezTo>
                    <a:pt x="437" y="521"/>
                    <a:pt x="328" y="485"/>
                    <a:pt x="262" y="503"/>
                  </a:cubicBezTo>
                  <a:cubicBezTo>
                    <a:pt x="266" y="496"/>
                    <a:pt x="269" y="490"/>
                    <a:pt x="271" y="482"/>
                  </a:cubicBezTo>
                  <a:cubicBezTo>
                    <a:pt x="276" y="487"/>
                    <a:pt x="279" y="478"/>
                    <a:pt x="279" y="476"/>
                  </a:cubicBezTo>
                  <a:cubicBezTo>
                    <a:pt x="286" y="473"/>
                    <a:pt x="293" y="471"/>
                    <a:pt x="300" y="468"/>
                  </a:cubicBezTo>
                  <a:cubicBezTo>
                    <a:pt x="296" y="476"/>
                    <a:pt x="296" y="480"/>
                    <a:pt x="305" y="484"/>
                  </a:cubicBezTo>
                  <a:cubicBezTo>
                    <a:pt x="305" y="485"/>
                    <a:pt x="305" y="486"/>
                    <a:pt x="305" y="487"/>
                  </a:cubicBezTo>
                  <a:cubicBezTo>
                    <a:pt x="306" y="488"/>
                    <a:pt x="307" y="489"/>
                    <a:pt x="308" y="490"/>
                  </a:cubicBezTo>
                  <a:cubicBezTo>
                    <a:pt x="307" y="494"/>
                    <a:pt x="310" y="499"/>
                    <a:pt x="314" y="496"/>
                  </a:cubicBezTo>
                  <a:cubicBezTo>
                    <a:pt x="325" y="501"/>
                    <a:pt x="326" y="486"/>
                    <a:pt x="326" y="480"/>
                  </a:cubicBezTo>
                  <a:cubicBezTo>
                    <a:pt x="332" y="473"/>
                    <a:pt x="333" y="463"/>
                    <a:pt x="322" y="466"/>
                  </a:cubicBezTo>
                  <a:cubicBezTo>
                    <a:pt x="320" y="461"/>
                    <a:pt x="316" y="455"/>
                    <a:pt x="310" y="457"/>
                  </a:cubicBezTo>
                  <a:cubicBezTo>
                    <a:pt x="307" y="455"/>
                    <a:pt x="304" y="454"/>
                    <a:pt x="301" y="453"/>
                  </a:cubicBezTo>
                  <a:cubicBezTo>
                    <a:pt x="301" y="453"/>
                    <a:pt x="302" y="452"/>
                    <a:pt x="302" y="452"/>
                  </a:cubicBezTo>
                  <a:cubicBezTo>
                    <a:pt x="305" y="452"/>
                    <a:pt x="307" y="452"/>
                    <a:pt x="310" y="452"/>
                  </a:cubicBezTo>
                  <a:cubicBezTo>
                    <a:pt x="310" y="459"/>
                    <a:pt x="317" y="454"/>
                    <a:pt x="319" y="452"/>
                  </a:cubicBezTo>
                  <a:cubicBezTo>
                    <a:pt x="334" y="451"/>
                    <a:pt x="349" y="452"/>
                    <a:pt x="364" y="454"/>
                  </a:cubicBezTo>
                  <a:cubicBezTo>
                    <a:pt x="360" y="464"/>
                    <a:pt x="377" y="456"/>
                    <a:pt x="377" y="456"/>
                  </a:cubicBezTo>
                  <a:cubicBezTo>
                    <a:pt x="386" y="458"/>
                    <a:pt x="395" y="460"/>
                    <a:pt x="404" y="464"/>
                  </a:cubicBezTo>
                  <a:cubicBezTo>
                    <a:pt x="426" y="481"/>
                    <a:pt x="436" y="519"/>
                    <a:pt x="464" y="528"/>
                  </a:cubicBezTo>
                  <a:cubicBezTo>
                    <a:pt x="459" y="529"/>
                    <a:pt x="441" y="542"/>
                    <a:pt x="451" y="547"/>
                  </a:cubicBezTo>
                  <a:cubicBezTo>
                    <a:pt x="463" y="583"/>
                    <a:pt x="513" y="532"/>
                    <a:pt x="469" y="528"/>
                  </a:cubicBezTo>
                  <a:cubicBezTo>
                    <a:pt x="474" y="524"/>
                    <a:pt x="470" y="507"/>
                    <a:pt x="470" y="501"/>
                  </a:cubicBezTo>
                  <a:cubicBezTo>
                    <a:pt x="476" y="512"/>
                    <a:pt x="485" y="522"/>
                    <a:pt x="493" y="532"/>
                  </a:cubicBezTo>
                  <a:cubicBezTo>
                    <a:pt x="502" y="543"/>
                    <a:pt x="508" y="538"/>
                    <a:pt x="499" y="527"/>
                  </a:cubicBezTo>
                  <a:cubicBezTo>
                    <a:pt x="489" y="513"/>
                    <a:pt x="476" y="500"/>
                    <a:pt x="470" y="484"/>
                  </a:cubicBezTo>
                  <a:cubicBezTo>
                    <a:pt x="462" y="463"/>
                    <a:pt x="459" y="475"/>
                    <a:pt x="460" y="490"/>
                  </a:cubicBezTo>
                  <a:cubicBezTo>
                    <a:pt x="445" y="474"/>
                    <a:pt x="427" y="463"/>
                    <a:pt x="408" y="456"/>
                  </a:cubicBezTo>
                  <a:cubicBezTo>
                    <a:pt x="395" y="447"/>
                    <a:pt x="383" y="450"/>
                    <a:pt x="369" y="445"/>
                  </a:cubicBezTo>
                  <a:cubicBezTo>
                    <a:pt x="367" y="441"/>
                    <a:pt x="364" y="438"/>
                    <a:pt x="359" y="438"/>
                  </a:cubicBezTo>
                  <a:cubicBezTo>
                    <a:pt x="361" y="438"/>
                    <a:pt x="363" y="438"/>
                    <a:pt x="366" y="438"/>
                  </a:cubicBezTo>
                  <a:cubicBezTo>
                    <a:pt x="393" y="438"/>
                    <a:pt x="423" y="441"/>
                    <a:pt x="450" y="448"/>
                  </a:cubicBezTo>
                  <a:cubicBezTo>
                    <a:pt x="458" y="451"/>
                    <a:pt x="514" y="489"/>
                    <a:pt x="516" y="487"/>
                  </a:cubicBezTo>
                  <a:cubicBezTo>
                    <a:pt x="530" y="474"/>
                    <a:pt x="495" y="456"/>
                    <a:pt x="485" y="451"/>
                  </a:cubicBezTo>
                  <a:cubicBezTo>
                    <a:pt x="435" y="429"/>
                    <a:pt x="377" y="425"/>
                    <a:pt x="323" y="432"/>
                  </a:cubicBezTo>
                  <a:cubicBezTo>
                    <a:pt x="323" y="429"/>
                    <a:pt x="320" y="428"/>
                    <a:pt x="317" y="428"/>
                  </a:cubicBezTo>
                  <a:cubicBezTo>
                    <a:pt x="326" y="408"/>
                    <a:pt x="338" y="389"/>
                    <a:pt x="342" y="367"/>
                  </a:cubicBezTo>
                  <a:cubicBezTo>
                    <a:pt x="356" y="372"/>
                    <a:pt x="371" y="376"/>
                    <a:pt x="385" y="381"/>
                  </a:cubicBezTo>
                  <a:cubicBezTo>
                    <a:pt x="405" y="393"/>
                    <a:pt x="422" y="408"/>
                    <a:pt x="441" y="420"/>
                  </a:cubicBezTo>
                  <a:cubicBezTo>
                    <a:pt x="470" y="439"/>
                    <a:pt x="463" y="417"/>
                    <a:pt x="445" y="402"/>
                  </a:cubicBezTo>
                  <a:cubicBezTo>
                    <a:pt x="451" y="404"/>
                    <a:pt x="483" y="425"/>
                    <a:pt x="488" y="421"/>
                  </a:cubicBezTo>
                  <a:cubicBezTo>
                    <a:pt x="503" y="436"/>
                    <a:pt x="520" y="452"/>
                    <a:pt x="542" y="458"/>
                  </a:cubicBezTo>
                  <a:cubicBezTo>
                    <a:pt x="545" y="459"/>
                    <a:pt x="549" y="453"/>
                    <a:pt x="545" y="451"/>
                  </a:cubicBezTo>
                  <a:cubicBezTo>
                    <a:pt x="533" y="442"/>
                    <a:pt x="521" y="433"/>
                    <a:pt x="509" y="424"/>
                  </a:cubicBezTo>
                  <a:cubicBezTo>
                    <a:pt x="469" y="392"/>
                    <a:pt x="428" y="365"/>
                    <a:pt x="376" y="358"/>
                  </a:cubicBezTo>
                  <a:cubicBezTo>
                    <a:pt x="365" y="356"/>
                    <a:pt x="353" y="354"/>
                    <a:pt x="343" y="354"/>
                  </a:cubicBezTo>
                  <a:cubicBezTo>
                    <a:pt x="342" y="340"/>
                    <a:pt x="334" y="348"/>
                    <a:pt x="329" y="355"/>
                  </a:cubicBezTo>
                  <a:cubicBezTo>
                    <a:pt x="328" y="355"/>
                    <a:pt x="328" y="355"/>
                    <a:pt x="327" y="356"/>
                  </a:cubicBezTo>
                  <a:cubicBezTo>
                    <a:pt x="325" y="356"/>
                    <a:pt x="323" y="356"/>
                    <a:pt x="320" y="355"/>
                  </a:cubicBezTo>
                  <a:cubicBezTo>
                    <a:pt x="322" y="349"/>
                    <a:pt x="324" y="343"/>
                    <a:pt x="326" y="337"/>
                  </a:cubicBezTo>
                  <a:cubicBezTo>
                    <a:pt x="340" y="331"/>
                    <a:pt x="353" y="324"/>
                    <a:pt x="367" y="320"/>
                  </a:cubicBezTo>
                  <a:cubicBezTo>
                    <a:pt x="372" y="320"/>
                    <a:pt x="376" y="320"/>
                    <a:pt x="380" y="320"/>
                  </a:cubicBezTo>
                  <a:cubicBezTo>
                    <a:pt x="377" y="321"/>
                    <a:pt x="367" y="322"/>
                    <a:pt x="365" y="325"/>
                  </a:cubicBezTo>
                  <a:cubicBezTo>
                    <a:pt x="361" y="327"/>
                    <a:pt x="344" y="331"/>
                    <a:pt x="348" y="337"/>
                  </a:cubicBezTo>
                  <a:cubicBezTo>
                    <a:pt x="351" y="344"/>
                    <a:pt x="367" y="333"/>
                    <a:pt x="371" y="332"/>
                  </a:cubicBezTo>
                  <a:cubicBezTo>
                    <a:pt x="398" y="331"/>
                    <a:pt x="426" y="334"/>
                    <a:pt x="452" y="340"/>
                  </a:cubicBezTo>
                  <a:cubicBezTo>
                    <a:pt x="478" y="359"/>
                    <a:pt x="503" y="384"/>
                    <a:pt x="519" y="412"/>
                  </a:cubicBezTo>
                  <a:cubicBezTo>
                    <a:pt x="523" y="420"/>
                    <a:pt x="526" y="408"/>
                    <a:pt x="521" y="401"/>
                  </a:cubicBezTo>
                  <a:cubicBezTo>
                    <a:pt x="510" y="383"/>
                    <a:pt x="496" y="367"/>
                    <a:pt x="480" y="353"/>
                  </a:cubicBezTo>
                  <a:cubicBezTo>
                    <a:pt x="503" y="369"/>
                    <a:pt x="527" y="380"/>
                    <a:pt x="552" y="392"/>
                  </a:cubicBezTo>
                  <a:cubicBezTo>
                    <a:pt x="556" y="396"/>
                    <a:pt x="563" y="411"/>
                    <a:pt x="571" y="423"/>
                  </a:cubicBezTo>
                  <a:cubicBezTo>
                    <a:pt x="563" y="414"/>
                    <a:pt x="551" y="402"/>
                    <a:pt x="543" y="419"/>
                  </a:cubicBezTo>
                  <a:cubicBezTo>
                    <a:pt x="538" y="430"/>
                    <a:pt x="546" y="437"/>
                    <a:pt x="547" y="430"/>
                  </a:cubicBezTo>
                  <a:cubicBezTo>
                    <a:pt x="547" y="430"/>
                    <a:pt x="550" y="417"/>
                    <a:pt x="554" y="418"/>
                  </a:cubicBezTo>
                  <a:cubicBezTo>
                    <a:pt x="537" y="432"/>
                    <a:pt x="579" y="440"/>
                    <a:pt x="573" y="426"/>
                  </a:cubicBezTo>
                  <a:cubicBezTo>
                    <a:pt x="580" y="437"/>
                    <a:pt x="587" y="443"/>
                    <a:pt x="591" y="433"/>
                  </a:cubicBezTo>
                  <a:cubicBezTo>
                    <a:pt x="592" y="434"/>
                    <a:pt x="593" y="435"/>
                    <a:pt x="594" y="436"/>
                  </a:cubicBezTo>
                  <a:cubicBezTo>
                    <a:pt x="588" y="446"/>
                    <a:pt x="582" y="455"/>
                    <a:pt x="577" y="465"/>
                  </a:cubicBezTo>
                  <a:cubicBezTo>
                    <a:pt x="569" y="467"/>
                    <a:pt x="557" y="493"/>
                    <a:pt x="553" y="500"/>
                  </a:cubicBezTo>
                  <a:cubicBezTo>
                    <a:pt x="541" y="513"/>
                    <a:pt x="530" y="527"/>
                    <a:pt x="518" y="541"/>
                  </a:cubicBezTo>
                  <a:cubicBezTo>
                    <a:pt x="515" y="545"/>
                    <a:pt x="486" y="570"/>
                    <a:pt x="493" y="575"/>
                  </a:cubicBezTo>
                  <a:cubicBezTo>
                    <a:pt x="500" y="581"/>
                    <a:pt x="520" y="550"/>
                    <a:pt x="524" y="546"/>
                  </a:cubicBezTo>
                  <a:cubicBezTo>
                    <a:pt x="508" y="572"/>
                    <a:pt x="490" y="595"/>
                    <a:pt x="468" y="616"/>
                  </a:cubicBezTo>
                  <a:close/>
                  <a:moveTo>
                    <a:pt x="306" y="476"/>
                  </a:moveTo>
                  <a:cubicBezTo>
                    <a:pt x="309" y="466"/>
                    <a:pt x="312" y="465"/>
                    <a:pt x="312" y="465"/>
                  </a:cubicBezTo>
                  <a:cubicBezTo>
                    <a:pt x="312" y="465"/>
                    <a:pt x="314" y="466"/>
                    <a:pt x="315" y="470"/>
                  </a:cubicBezTo>
                  <a:cubicBezTo>
                    <a:pt x="313" y="472"/>
                    <a:pt x="311" y="474"/>
                    <a:pt x="309" y="477"/>
                  </a:cubicBezTo>
                  <a:cubicBezTo>
                    <a:pt x="308" y="477"/>
                    <a:pt x="307" y="476"/>
                    <a:pt x="306" y="476"/>
                  </a:cubicBezTo>
                  <a:close/>
                  <a:moveTo>
                    <a:pt x="317" y="488"/>
                  </a:moveTo>
                  <a:cubicBezTo>
                    <a:pt x="317" y="487"/>
                    <a:pt x="318" y="486"/>
                    <a:pt x="318" y="484"/>
                  </a:cubicBezTo>
                  <a:cubicBezTo>
                    <a:pt x="318" y="484"/>
                    <a:pt x="318" y="484"/>
                    <a:pt x="318" y="484"/>
                  </a:cubicBezTo>
                  <a:cubicBezTo>
                    <a:pt x="318" y="486"/>
                    <a:pt x="318" y="488"/>
                    <a:pt x="317" y="488"/>
                  </a:cubicBezTo>
                  <a:cubicBezTo>
                    <a:pt x="317" y="488"/>
                    <a:pt x="317" y="488"/>
                    <a:pt x="317" y="488"/>
                  </a:cubicBezTo>
                  <a:close/>
                  <a:moveTo>
                    <a:pt x="423" y="472"/>
                  </a:moveTo>
                  <a:cubicBezTo>
                    <a:pt x="438" y="480"/>
                    <a:pt x="451" y="490"/>
                    <a:pt x="462" y="505"/>
                  </a:cubicBezTo>
                  <a:cubicBezTo>
                    <a:pt x="462" y="510"/>
                    <a:pt x="463" y="515"/>
                    <a:pt x="463" y="519"/>
                  </a:cubicBezTo>
                  <a:cubicBezTo>
                    <a:pt x="445" y="509"/>
                    <a:pt x="435" y="487"/>
                    <a:pt x="423" y="472"/>
                  </a:cubicBezTo>
                  <a:close/>
                  <a:moveTo>
                    <a:pt x="468" y="539"/>
                  </a:moveTo>
                  <a:cubicBezTo>
                    <a:pt x="470" y="540"/>
                    <a:pt x="472" y="539"/>
                    <a:pt x="472" y="537"/>
                  </a:cubicBezTo>
                  <a:cubicBezTo>
                    <a:pt x="484" y="544"/>
                    <a:pt x="474" y="553"/>
                    <a:pt x="465" y="550"/>
                  </a:cubicBezTo>
                  <a:cubicBezTo>
                    <a:pt x="466" y="550"/>
                    <a:pt x="467" y="550"/>
                    <a:pt x="469" y="550"/>
                  </a:cubicBezTo>
                  <a:cubicBezTo>
                    <a:pt x="477" y="549"/>
                    <a:pt x="469" y="541"/>
                    <a:pt x="468" y="539"/>
                  </a:cubicBezTo>
                  <a:close/>
                  <a:moveTo>
                    <a:pt x="379" y="367"/>
                  </a:moveTo>
                  <a:cubicBezTo>
                    <a:pt x="409" y="374"/>
                    <a:pt x="440" y="385"/>
                    <a:pt x="466" y="403"/>
                  </a:cubicBezTo>
                  <a:cubicBezTo>
                    <a:pt x="439" y="389"/>
                    <a:pt x="408" y="377"/>
                    <a:pt x="379" y="367"/>
                  </a:cubicBezTo>
                  <a:close/>
                  <a:moveTo>
                    <a:pt x="414" y="391"/>
                  </a:moveTo>
                  <a:cubicBezTo>
                    <a:pt x="427" y="398"/>
                    <a:pt x="438" y="405"/>
                    <a:pt x="446" y="414"/>
                  </a:cubicBezTo>
                  <a:cubicBezTo>
                    <a:pt x="435" y="407"/>
                    <a:pt x="425" y="399"/>
                    <a:pt x="414" y="391"/>
                  </a:cubicBezTo>
                  <a:close/>
                  <a:moveTo>
                    <a:pt x="562" y="425"/>
                  </a:moveTo>
                  <a:cubicBezTo>
                    <a:pt x="561" y="425"/>
                    <a:pt x="560" y="424"/>
                    <a:pt x="559" y="424"/>
                  </a:cubicBezTo>
                  <a:cubicBezTo>
                    <a:pt x="559" y="424"/>
                    <a:pt x="559" y="424"/>
                    <a:pt x="559" y="424"/>
                  </a:cubicBezTo>
                  <a:cubicBezTo>
                    <a:pt x="560" y="424"/>
                    <a:pt x="560" y="423"/>
                    <a:pt x="560" y="423"/>
                  </a:cubicBezTo>
                  <a:cubicBezTo>
                    <a:pt x="561" y="423"/>
                    <a:pt x="561" y="424"/>
                    <a:pt x="562" y="425"/>
                  </a:cubicBezTo>
                  <a:close/>
                  <a:moveTo>
                    <a:pt x="574" y="502"/>
                  </a:moveTo>
                  <a:cubicBezTo>
                    <a:pt x="564" y="513"/>
                    <a:pt x="554" y="526"/>
                    <a:pt x="545" y="538"/>
                  </a:cubicBezTo>
                  <a:cubicBezTo>
                    <a:pt x="548" y="533"/>
                    <a:pt x="551" y="527"/>
                    <a:pt x="554" y="522"/>
                  </a:cubicBezTo>
                  <a:cubicBezTo>
                    <a:pt x="557" y="519"/>
                    <a:pt x="559" y="516"/>
                    <a:pt x="561" y="513"/>
                  </a:cubicBezTo>
                  <a:cubicBezTo>
                    <a:pt x="566" y="509"/>
                    <a:pt x="570" y="506"/>
                    <a:pt x="574" y="502"/>
                  </a:cubicBezTo>
                  <a:close/>
                  <a:moveTo>
                    <a:pt x="596" y="505"/>
                  </a:moveTo>
                  <a:cubicBezTo>
                    <a:pt x="577" y="530"/>
                    <a:pt x="555" y="554"/>
                    <a:pt x="534" y="578"/>
                  </a:cubicBezTo>
                  <a:cubicBezTo>
                    <a:pt x="525" y="585"/>
                    <a:pt x="516" y="592"/>
                    <a:pt x="508" y="600"/>
                  </a:cubicBezTo>
                  <a:cubicBezTo>
                    <a:pt x="513" y="590"/>
                    <a:pt x="519" y="581"/>
                    <a:pt x="524" y="572"/>
                  </a:cubicBezTo>
                  <a:cubicBezTo>
                    <a:pt x="549" y="545"/>
                    <a:pt x="571" y="507"/>
                    <a:pt x="602" y="487"/>
                  </a:cubicBezTo>
                  <a:cubicBezTo>
                    <a:pt x="601" y="493"/>
                    <a:pt x="599" y="500"/>
                    <a:pt x="596" y="505"/>
                  </a:cubicBezTo>
                  <a:close/>
                  <a:moveTo>
                    <a:pt x="625" y="465"/>
                  </a:moveTo>
                  <a:cubicBezTo>
                    <a:pt x="620" y="473"/>
                    <a:pt x="615" y="480"/>
                    <a:pt x="610" y="487"/>
                  </a:cubicBezTo>
                  <a:cubicBezTo>
                    <a:pt x="612" y="483"/>
                    <a:pt x="612" y="480"/>
                    <a:pt x="610" y="476"/>
                  </a:cubicBezTo>
                  <a:cubicBezTo>
                    <a:pt x="605" y="473"/>
                    <a:pt x="597" y="480"/>
                    <a:pt x="595" y="482"/>
                  </a:cubicBezTo>
                  <a:cubicBezTo>
                    <a:pt x="597" y="480"/>
                    <a:pt x="618" y="450"/>
                    <a:pt x="604" y="461"/>
                  </a:cubicBezTo>
                  <a:cubicBezTo>
                    <a:pt x="606" y="458"/>
                    <a:pt x="608" y="456"/>
                    <a:pt x="610" y="453"/>
                  </a:cubicBezTo>
                  <a:cubicBezTo>
                    <a:pt x="615" y="454"/>
                    <a:pt x="616" y="445"/>
                    <a:pt x="613" y="442"/>
                  </a:cubicBezTo>
                  <a:cubicBezTo>
                    <a:pt x="611" y="435"/>
                    <a:pt x="609" y="428"/>
                    <a:pt x="605" y="421"/>
                  </a:cubicBezTo>
                  <a:cubicBezTo>
                    <a:pt x="620" y="431"/>
                    <a:pt x="631" y="443"/>
                    <a:pt x="631" y="453"/>
                  </a:cubicBezTo>
                  <a:cubicBezTo>
                    <a:pt x="627" y="457"/>
                    <a:pt x="625" y="461"/>
                    <a:pt x="625" y="465"/>
                  </a:cubicBezTo>
                  <a:close/>
                  <a:moveTo>
                    <a:pt x="709" y="356"/>
                  </a:moveTo>
                  <a:cubicBezTo>
                    <a:pt x="703" y="361"/>
                    <a:pt x="697" y="367"/>
                    <a:pt x="691" y="373"/>
                  </a:cubicBezTo>
                  <a:cubicBezTo>
                    <a:pt x="706" y="353"/>
                    <a:pt x="721" y="335"/>
                    <a:pt x="738" y="318"/>
                  </a:cubicBezTo>
                  <a:cubicBezTo>
                    <a:pt x="729" y="331"/>
                    <a:pt x="719" y="343"/>
                    <a:pt x="709" y="356"/>
                  </a:cubicBezTo>
                  <a:close/>
                  <a:moveTo>
                    <a:pt x="751" y="313"/>
                  </a:moveTo>
                  <a:cubicBezTo>
                    <a:pt x="754" y="308"/>
                    <a:pt x="757" y="303"/>
                    <a:pt x="760" y="299"/>
                  </a:cubicBezTo>
                  <a:cubicBezTo>
                    <a:pt x="762" y="297"/>
                    <a:pt x="765" y="295"/>
                    <a:pt x="767" y="293"/>
                  </a:cubicBezTo>
                  <a:cubicBezTo>
                    <a:pt x="762" y="299"/>
                    <a:pt x="757" y="306"/>
                    <a:pt x="751" y="313"/>
                  </a:cubicBezTo>
                  <a:close/>
                  <a:moveTo>
                    <a:pt x="810" y="221"/>
                  </a:moveTo>
                  <a:cubicBezTo>
                    <a:pt x="811" y="222"/>
                    <a:pt x="812" y="222"/>
                    <a:pt x="814" y="222"/>
                  </a:cubicBezTo>
                  <a:cubicBezTo>
                    <a:pt x="809" y="225"/>
                    <a:pt x="804" y="229"/>
                    <a:pt x="801" y="233"/>
                  </a:cubicBezTo>
                  <a:cubicBezTo>
                    <a:pt x="801" y="226"/>
                    <a:pt x="801" y="219"/>
                    <a:pt x="800" y="211"/>
                  </a:cubicBezTo>
                  <a:cubicBezTo>
                    <a:pt x="803" y="215"/>
                    <a:pt x="806" y="218"/>
                    <a:pt x="810" y="221"/>
                  </a:cubicBezTo>
                  <a:close/>
                  <a:moveTo>
                    <a:pt x="798" y="248"/>
                  </a:moveTo>
                  <a:cubicBezTo>
                    <a:pt x="804" y="241"/>
                    <a:pt x="809" y="235"/>
                    <a:pt x="816" y="230"/>
                  </a:cubicBezTo>
                  <a:cubicBezTo>
                    <a:pt x="811" y="239"/>
                    <a:pt x="804" y="248"/>
                    <a:pt x="795" y="257"/>
                  </a:cubicBezTo>
                  <a:cubicBezTo>
                    <a:pt x="796" y="254"/>
                    <a:pt x="797" y="251"/>
                    <a:pt x="798" y="248"/>
                  </a:cubicBezTo>
                  <a:close/>
                  <a:moveTo>
                    <a:pt x="790" y="245"/>
                  </a:moveTo>
                  <a:cubicBezTo>
                    <a:pt x="789" y="246"/>
                    <a:pt x="781" y="253"/>
                    <a:pt x="787" y="256"/>
                  </a:cubicBezTo>
                  <a:cubicBezTo>
                    <a:pt x="785" y="261"/>
                    <a:pt x="783" y="266"/>
                    <a:pt x="781" y="271"/>
                  </a:cubicBezTo>
                  <a:cubicBezTo>
                    <a:pt x="773" y="277"/>
                    <a:pt x="766" y="283"/>
                    <a:pt x="759" y="289"/>
                  </a:cubicBezTo>
                  <a:cubicBezTo>
                    <a:pt x="751" y="288"/>
                    <a:pt x="733" y="311"/>
                    <a:pt x="726" y="316"/>
                  </a:cubicBezTo>
                  <a:cubicBezTo>
                    <a:pt x="750" y="289"/>
                    <a:pt x="774" y="261"/>
                    <a:pt x="792" y="231"/>
                  </a:cubicBezTo>
                  <a:cubicBezTo>
                    <a:pt x="792" y="236"/>
                    <a:pt x="791" y="240"/>
                    <a:pt x="790" y="245"/>
                  </a:cubicBezTo>
                  <a:close/>
                  <a:moveTo>
                    <a:pt x="789" y="218"/>
                  </a:moveTo>
                  <a:cubicBezTo>
                    <a:pt x="788" y="210"/>
                    <a:pt x="788" y="202"/>
                    <a:pt x="787" y="194"/>
                  </a:cubicBezTo>
                  <a:cubicBezTo>
                    <a:pt x="790" y="201"/>
                    <a:pt x="792" y="208"/>
                    <a:pt x="792" y="215"/>
                  </a:cubicBezTo>
                  <a:cubicBezTo>
                    <a:pt x="791" y="216"/>
                    <a:pt x="790" y="217"/>
                    <a:pt x="789" y="218"/>
                  </a:cubicBezTo>
                  <a:close/>
                  <a:moveTo>
                    <a:pt x="791" y="180"/>
                  </a:moveTo>
                  <a:cubicBezTo>
                    <a:pt x="791" y="180"/>
                    <a:pt x="791" y="180"/>
                    <a:pt x="790" y="180"/>
                  </a:cubicBezTo>
                  <a:cubicBezTo>
                    <a:pt x="789" y="178"/>
                    <a:pt x="788" y="176"/>
                    <a:pt x="787" y="174"/>
                  </a:cubicBezTo>
                  <a:cubicBezTo>
                    <a:pt x="789" y="176"/>
                    <a:pt x="790" y="178"/>
                    <a:pt x="791" y="180"/>
                  </a:cubicBezTo>
                  <a:close/>
                  <a:moveTo>
                    <a:pt x="485" y="34"/>
                  </a:moveTo>
                  <a:cubicBezTo>
                    <a:pt x="487" y="33"/>
                    <a:pt x="489" y="31"/>
                    <a:pt x="491" y="30"/>
                  </a:cubicBezTo>
                  <a:cubicBezTo>
                    <a:pt x="494" y="30"/>
                    <a:pt x="498" y="31"/>
                    <a:pt x="500" y="32"/>
                  </a:cubicBezTo>
                  <a:cubicBezTo>
                    <a:pt x="495" y="33"/>
                    <a:pt x="490" y="34"/>
                    <a:pt x="485" y="35"/>
                  </a:cubicBezTo>
                  <a:cubicBezTo>
                    <a:pt x="485" y="35"/>
                    <a:pt x="485" y="34"/>
                    <a:pt x="485" y="34"/>
                  </a:cubicBezTo>
                  <a:close/>
                  <a:moveTo>
                    <a:pt x="485" y="43"/>
                  </a:moveTo>
                  <a:cubicBezTo>
                    <a:pt x="500" y="40"/>
                    <a:pt x="517" y="37"/>
                    <a:pt x="533" y="36"/>
                  </a:cubicBezTo>
                  <a:cubicBezTo>
                    <a:pt x="542" y="36"/>
                    <a:pt x="551" y="36"/>
                    <a:pt x="561" y="36"/>
                  </a:cubicBezTo>
                  <a:cubicBezTo>
                    <a:pt x="548" y="37"/>
                    <a:pt x="535" y="40"/>
                    <a:pt x="522" y="43"/>
                  </a:cubicBezTo>
                  <a:cubicBezTo>
                    <a:pt x="511" y="42"/>
                    <a:pt x="498" y="42"/>
                    <a:pt x="485" y="43"/>
                  </a:cubicBezTo>
                  <a:close/>
                  <a:moveTo>
                    <a:pt x="483" y="69"/>
                  </a:moveTo>
                  <a:cubicBezTo>
                    <a:pt x="486" y="68"/>
                    <a:pt x="489" y="66"/>
                    <a:pt x="492" y="64"/>
                  </a:cubicBezTo>
                  <a:cubicBezTo>
                    <a:pt x="494" y="67"/>
                    <a:pt x="496" y="68"/>
                    <a:pt x="499" y="69"/>
                  </a:cubicBezTo>
                  <a:cubicBezTo>
                    <a:pt x="493" y="69"/>
                    <a:pt x="488" y="69"/>
                    <a:pt x="483" y="69"/>
                  </a:cubicBezTo>
                  <a:close/>
                  <a:moveTo>
                    <a:pt x="523" y="51"/>
                  </a:moveTo>
                  <a:cubicBezTo>
                    <a:pt x="529" y="51"/>
                    <a:pt x="535" y="52"/>
                    <a:pt x="540" y="52"/>
                  </a:cubicBezTo>
                  <a:cubicBezTo>
                    <a:pt x="530" y="53"/>
                    <a:pt x="520" y="55"/>
                    <a:pt x="510" y="56"/>
                  </a:cubicBezTo>
                  <a:cubicBezTo>
                    <a:pt x="514" y="54"/>
                    <a:pt x="519" y="52"/>
                    <a:pt x="523" y="51"/>
                  </a:cubicBezTo>
                  <a:close/>
                  <a:moveTo>
                    <a:pt x="577" y="68"/>
                  </a:moveTo>
                  <a:cubicBezTo>
                    <a:pt x="558" y="66"/>
                    <a:pt x="539" y="65"/>
                    <a:pt x="520" y="63"/>
                  </a:cubicBezTo>
                  <a:cubicBezTo>
                    <a:pt x="538" y="61"/>
                    <a:pt x="557" y="58"/>
                    <a:pt x="575" y="58"/>
                  </a:cubicBezTo>
                  <a:cubicBezTo>
                    <a:pt x="583" y="61"/>
                    <a:pt x="589" y="63"/>
                    <a:pt x="595" y="68"/>
                  </a:cubicBezTo>
                  <a:cubicBezTo>
                    <a:pt x="589" y="68"/>
                    <a:pt x="583" y="68"/>
                    <a:pt x="577" y="68"/>
                  </a:cubicBezTo>
                  <a:close/>
                  <a:moveTo>
                    <a:pt x="609" y="72"/>
                  </a:moveTo>
                  <a:cubicBezTo>
                    <a:pt x="609" y="71"/>
                    <a:pt x="608" y="69"/>
                    <a:pt x="608" y="68"/>
                  </a:cubicBezTo>
                  <a:cubicBezTo>
                    <a:pt x="607" y="67"/>
                    <a:pt x="606" y="67"/>
                    <a:pt x="605" y="66"/>
                  </a:cubicBezTo>
                  <a:cubicBezTo>
                    <a:pt x="619" y="69"/>
                    <a:pt x="632" y="73"/>
                    <a:pt x="645" y="77"/>
                  </a:cubicBezTo>
                  <a:cubicBezTo>
                    <a:pt x="633" y="75"/>
                    <a:pt x="621" y="73"/>
                    <a:pt x="609" y="72"/>
                  </a:cubicBezTo>
                  <a:close/>
                  <a:moveTo>
                    <a:pt x="713" y="111"/>
                  </a:moveTo>
                  <a:cubicBezTo>
                    <a:pt x="708" y="107"/>
                    <a:pt x="704" y="103"/>
                    <a:pt x="699" y="99"/>
                  </a:cubicBezTo>
                  <a:cubicBezTo>
                    <a:pt x="699" y="99"/>
                    <a:pt x="699" y="99"/>
                    <a:pt x="699" y="99"/>
                  </a:cubicBezTo>
                  <a:cubicBezTo>
                    <a:pt x="713" y="104"/>
                    <a:pt x="726" y="110"/>
                    <a:pt x="738" y="117"/>
                  </a:cubicBezTo>
                  <a:cubicBezTo>
                    <a:pt x="741" y="120"/>
                    <a:pt x="744" y="124"/>
                    <a:pt x="747" y="127"/>
                  </a:cubicBezTo>
                  <a:cubicBezTo>
                    <a:pt x="736" y="121"/>
                    <a:pt x="725" y="115"/>
                    <a:pt x="713" y="111"/>
                  </a:cubicBezTo>
                  <a:close/>
                  <a:moveTo>
                    <a:pt x="777" y="172"/>
                  </a:moveTo>
                  <a:cubicBezTo>
                    <a:pt x="780" y="187"/>
                    <a:pt x="780" y="203"/>
                    <a:pt x="781" y="218"/>
                  </a:cubicBezTo>
                  <a:cubicBezTo>
                    <a:pt x="771" y="185"/>
                    <a:pt x="753" y="154"/>
                    <a:pt x="728" y="127"/>
                  </a:cubicBezTo>
                  <a:cubicBezTo>
                    <a:pt x="741" y="133"/>
                    <a:pt x="753" y="141"/>
                    <a:pt x="764" y="150"/>
                  </a:cubicBezTo>
                  <a:cubicBezTo>
                    <a:pt x="769" y="157"/>
                    <a:pt x="773" y="165"/>
                    <a:pt x="777" y="172"/>
                  </a:cubicBezTo>
                  <a:close/>
                  <a:moveTo>
                    <a:pt x="797" y="149"/>
                  </a:moveTo>
                  <a:cubicBezTo>
                    <a:pt x="783" y="136"/>
                    <a:pt x="768" y="125"/>
                    <a:pt x="752" y="115"/>
                  </a:cubicBezTo>
                  <a:cubicBezTo>
                    <a:pt x="732" y="103"/>
                    <a:pt x="718" y="85"/>
                    <a:pt x="699" y="71"/>
                  </a:cubicBezTo>
                  <a:cubicBezTo>
                    <a:pt x="743" y="91"/>
                    <a:pt x="774" y="115"/>
                    <a:pt x="797" y="149"/>
                  </a:cubicBezTo>
                  <a:close/>
                  <a:moveTo>
                    <a:pt x="689" y="74"/>
                  </a:moveTo>
                  <a:cubicBezTo>
                    <a:pt x="699" y="81"/>
                    <a:pt x="709" y="89"/>
                    <a:pt x="717" y="97"/>
                  </a:cubicBezTo>
                  <a:cubicBezTo>
                    <a:pt x="710" y="93"/>
                    <a:pt x="702" y="89"/>
                    <a:pt x="693" y="86"/>
                  </a:cubicBezTo>
                  <a:cubicBezTo>
                    <a:pt x="691" y="82"/>
                    <a:pt x="688" y="78"/>
                    <a:pt x="686" y="75"/>
                  </a:cubicBezTo>
                  <a:cubicBezTo>
                    <a:pt x="687" y="75"/>
                    <a:pt x="688" y="75"/>
                    <a:pt x="689" y="74"/>
                  </a:cubicBezTo>
                  <a:close/>
                  <a:moveTo>
                    <a:pt x="637" y="50"/>
                  </a:moveTo>
                  <a:cubicBezTo>
                    <a:pt x="653" y="57"/>
                    <a:pt x="668" y="67"/>
                    <a:pt x="680" y="81"/>
                  </a:cubicBezTo>
                  <a:cubicBezTo>
                    <a:pt x="636" y="64"/>
                    <a:pt x="597" y="51"/>
                    <a:pt x="550" y="45"/>
                  </a:cubicBezTo>
                  <a:cubicBezTo>
                    <a:pt x="578" y="41"/>
                    <a:pt x="607" y="43"/>
                    <a:pt x="637" y="50"/>
                  </a:cubicBezTo>
                  <a:close/>
                  <a:moveTo>
                    <a:pt x="513" y="30"/>
                  </a:moveTo>
                  <a:cubicBezTo>
                    <a:pt x="511" y="30"/>
                    <a:pt x="509" y="31"/>
                    <a:pt x="507" y="31"/>
                  </a:cubicBezTo>
                  <a:cubicBezTo>
                    <a:pt x="509" y="28"/>
                    <a:pt x="506" y="26"/>
                    <a:pt x="503" y="25"/>
                  </a:cubicBezTo>
                  <a:cubicBezTo>
                    <a:pt x="524" y="18"/>
                    <a:pt x="551" y="20"/>
                    <a:pt x="578" y="26"/>
                  </a:cubicBezTo>
                  <a:cubicBezTo>
                    <a:pt x="569" y="26"/>
                    <a:pt x="517" y="21"/>
                    <a:pt x="513" y="30"/>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0" name="Freeform 24"/>
            <p:cNvSpPr/>
            <p:nvPr/>
          </p:nvSpPr>
          <p:spPr bwMode="auto">
            <a:xfrm>
              <a:off x="2269622" y="4730543"/>
              <a:ext cx="216685" cy="195210"/>
            </a:xfrm>
            <a:custGeom>
              <a:avLst/>
              <a:gdLst/>
              <a:ahLst/>
              <a:cxnLst>
                <a:cxn ang="0">
                  <a:pos x="73" y="14"/>
                </a:cxn>
                <a:cxn ang="0">
                  <a:pos x="69" y="15"/>
                </a:cxn>
                <a:cxn ang="0">
                  <a:pos x="59" y="12"/>
                </a:cxn>
                <a:cxn ang="0">
                  <a:pos x="21" y="48"/>
                </a:cxn>
                <a:cxn ang="0">
                  <a:pos x="5" y="71"/>
                </a:cxn>
                <a:cxn ang="0">
                  <a:pos x="27" y="57"/>
                </a:cxn>
                <a:cxn ang="0">
                  <a:pos x="32" y="63"/>
                </a:cxn>
                <a:cxn ang="0">
                  <a:pos x="56" y="35"/>
                </a:cxn>
                <a:cxn ang="0">
                  <a:pos x="73" y="14"/>
                </a:cxn>
              </a:cxnLst>
              <a:rect l="0" t="0" r="r" b="b"/>
              <a:pathLst>
                <a:path w="87" h="78">
                  <a:moveTo>
                    <a:pt x="73" y="14"/>
                  </a:moveTo>
                  <a:cubicBezTo>
                    <a:pt x="72" y="14"/>
                    <a:pt x="70" y="14"/>
                    <a:pt x="69" y="15"/>
                  </a:cubicBezTo>
                  <a:cubicBezTo>
                    <a:pt x="75" y="6"/>
                    <a:pt x="61" y="11"/>
                    <a:pt x="59" y="12"/>
                  </a:cubicBezTo>
                  <a:cubicBezTo>
                    <a:pt x="59" y="0"/>
                    <a:pt x="24" y="44"/>
                    <a:pt x="21" y="48"/>
                  </a:cubicBezTo>
                  <a:cubicBezTo>
                    <a:pt x="18" y="51"/>
                    <a:pt x="0" y="66"/>
                    <a:pt x="5" y="71"/>
                  </a:cubicBezTo>
                  <a:cubicBezTo>
                    <a:pt x="11" y="78"/>
                    <a:pt x="24" y="60"/>
                    <a:pt x="27" y="57"/>
                  </a:cubicBezTo>
                  <a:cubicBezTo>
                    <a:pt x="25" y="60"/>
                    <a:pt x="27" y="68"/>
                    <a:pt x="32" y="63"/>
                  </a:cubicBezTo>
                  <a:cubicBezTo>
                    <a:pt x="41" y="54"/>
                    <a:pt x="48" y="44"/>
                    <a:pt x="56" y="35"/>
                  </a:cubicBezTo>
                  <a:cubicBezTo>
                    <a:pt x="57" y="35"/>
                    <a:pt x="87" y="12"/>
                    <a:pt x="73" y="1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1" name="Freeform 25"/>
            <p:cNvSpPr/>
            <p:nvPr/>
          </p:nvSpPr>
          <p:spPr bwMode="auto">
            <a:xfrm>
              <a:off x="2033417" y="5076072"/>
              <a:ext cx="1417233" cy="562207"/>
            </a:xfrm>
            <a:custGeom>
              <a:avLst/>
              <a:gdLst/>
              <a:ahLst/>
              <a:cxnLst>
                <a:cxn ang="0">
                  <a:pos x="555" y="219"/>
                </a:cxn>
                <a:cxn ang="0">
                  <a:pos x="565" y="182"/>
                </a:cxn>
                <a:cxn ang="0">
                  <a:pos x="536" y="156"/>
                </a:cxn>
                <a:cxn ang="0">
                  <a:pos x="428" y="146"/>
                </a:cxn>
                <a:cxn ang="0">
                  <a:pos x="279" y="149"/>
                </a:cxn>
                <a:cxn ang="0">
                  <a:pos x="148" y="147"/>
                </a:cxn>
                <a:cxn ang="0">
                  <a:pos x="300" y="87"/>
                </a:cxn>
                <a:cxn ang="0">
                  <a:pos x="488" y="41"/>
                </a:cxn>
                <a:cxn ang="0">
                  <a:pos x="539" y="9"/>
                </a:cxn>
                <a:cxn ang="0">
                  <a:pos x="440" y="1"/>
                </a:cxn>
                <a:cxn ang="0">
                  <a:pos x="240" y="33"/>
                </a:cxn>
                <a:cxn ang="0">
                  <a:pos x="46" y="74"/>
                </a:cxn>
                <a:cxn ang="0">
                  <a:pos x="7" y="83"/>
                </a:cxn>
                <a:cxn ang="0">
                  <a:pos x="23" y="87"/>
                </a:cxn>
                <a:cxn ang="0">
                  <a:pos x="132" y="63"/>
                </a:cxn>
                <a:cxn ang="0">
                  <a:pos x="335" y="22"/>
                </a:cxn>
                <a:cxn ang="0">
                  <a:pos x="528" y="15"/>
                </a:cxn>
                <a:cxn ang="0">
                  <a:pos x="411" y="49"/>
                </a:cxn>
                <a:cxn ang="0">
                  <a:pos x="277" y="86"/>
                </a:cxn>
                <a:cxn ang="0">
                  <a:pos x="175" y="120"/>
                </a:cxn>
                <a:cxn ang="0">
                  <a:pos x="137" y="149"/>
                </a:cxn>
                <a:cxn ang="0">
                  <a:pos x="190" y="159"/>
                </a:cxn>
                <a:cxn ang="0">
                  <a:pos x="428" y="154"/>
                </a:cxn>
                <a:cxn ang="0">
                  <a:pos x="522" y="160"/>
                </a:cxn>
                <a:cxn ang="0">
                  <a:pos x="555" y="179"/>
                </a:cxn>
                <a:cxn ang="0">
                  <a:pos x="555" y="219"/>
                </a:cxn>
              </a:cxnLst>
              <a:rect l="0" t="0" r="r" b="b"/>
              <a:pathLst>
                <a:path w="567" h="225">
                  <a:moveTo>
                    <a:pt x="555" y="219"/>
                  </a:moveTo>
                  <a:cubicBezTo>
                    <a:pt x="567" y="225"/>
                    <a:pt x="567" y="187"/>
                    <a:pt x="565" y="182"/>
                  </a:cubicBezTo>
                  <a:cubicBezTo>
                    <a:pt x="561" y="168"/>
                    <a:pt x="548" y="161"/>
                    <a:pt x="536" y="156"/>
                  </a:cubicBezTo>
                  <a:cubicBezTo>
                    <a:pt x="502" y="143"/>
                    <a:pt x="463" y="145"/>
                    <a:pt x="428" y="146"/>
                  </a:cubicBezTo>
                  <a:cubicBezTo>
                    <a:pt x="378" y="148"/>
                    <a:pt x="329" y="148"/>
                    <a:pt x="279" y="149"/>
                  </a:cubicBezTo>
                  <a:cubicBezTo>
                    <a:pt x="239" y="150"/>
                    <a:pt x="188" y="158"/>
                    <a:pt x="148" y="147"/>
                  </a:cubicBezTo>
                  <a:cubicBezTo>
                    <a:pt x="185" y="113"/>
                    <a:pt x="253" y="101"/>
                    <a:pt x="300" y="87"/>
                  </a:cubicBezTo>
                  <a:cubicBezTo>
                    <a:pt x="362" y="68"/>
                    <a:pt x="426" y="59"/>
                    <a:pt x="488" y="41"/>
                  </a:cubicBezTo>
                  <a:cubicBezTo>
                    <a:pt x="494" y="39"/>
                    <a:pt x="552" y="12"/>
                    <a:pt x="539" y="9"/>
                  </a:cubicBezTo>
                  <a:cubicBezTo>
                    <a:pt x="507" y="1"/>
                    <a:pt x="473" y="0"/>
                    <a:pt x="440" y="1"/>
                  </a:cubicBezTo>
                  <a:cubicBezTo>
                    <a:pt x="372" y="4"/>
                    <a:pt x="306" y="20"/>
                    <a:pt x="240" y="33"/>
                  </a:cubicBezTo>
                  <a:cubicBezTo>
                    <a:pt x="175" y="46"/>
                    <a:pt x="111" y="61"/>
                    <a:pt x="46" y="74"/>
                  </a:cubicBezTo>
                  <a:cubicBezTo>
                    <a:pt x="39" y="76"/>
                    <a:pt x="11" y="77"/>
                    <a:pt x="7" y="83"/>
                  </a:cubicBezTo>
                  <a:cubicBezTo>
                    <a:pt x="0" y="93"/>
                    <a:pt x="26" y="86"/>
                    <a:pt x="23" y="87"/>
                  </a:cubicBezTo>
                  <a:cubicBezTo>
                    <a:pt x="60" y="80"/>
                    <a:pt x="96" y="71"/>
                    <a:pt x="132" y="63"/>
                  </a:cubicBezTo>
                  <a:cubicBezTo>
                    <a:pt x="199" y="47"/>
                    <a:pt x="267" y="34"/>
                    <a:pt x="335" y="22"/>
                  </a:cubicBezTo>
                  <a:cubicBezTo>
                    <a:pt x="398" y="11"/>
                    <a:pt x="465" y="2"/>
                    <a:pt x="528" y="15"/>
                  </a:cubicBezTo>
                  <a:cubicBezTo>
                    <a:pt x="494" y="37"/>
                    <a:pt x="450" y="42"/>
                    <a:pt x="411" y="49"/>
                  </a:cubicBezTo>
                  <a:cubicBezTo>
                    <a:pt x="366" y="58"/>
                    <a:pt x="321" y="72"/>
                    <a:pt x="277" y="86"/>
                  </a:cubicBezTo>
                  <a:cubicBezTo>
                    <a:pt x="243" y="96"/>
                    <a:pt x="207" y="106"/>
                    <a:pt x="175" y="120"/>
                  </a:cubicBezTo>
                  <a:cubicBezTo>
                    <a:pt x="168" y="124"/>
                    <a:pt x="135" y="139"/>
                    <a:pt x="137" y="149"/>
                  </a:cubicBezTo>
                  <a:cubicBezTo>
                    <a:pt x="140" y="161"/>
                    <a:pt x="181" y="159"/>
                    <a:pt x="190" y="159"/>
                  </a:cubicBezTo>
                  <a:cubicBezTo>
                    <a:pt x="269" y="158"/>
                    <a:pt x="349" y="157"/>
                    <a:pt x="428" y="154"/>
                  </a:cubicBezTo>
                  <a:cubicBezTo>
                    <a:pt x="459" y="153"/>
                    <a:pt x="491" y="152"/>
                    <a:pt x="522" y="160"/>
                  </a:cubicBezTo>
                  <a:cubicBezTo>
                    <a:pt x="534" y="163"/>
                    <a:pt x="548" y="168"/>
                    <a:pt x="555" y="179"/>
                  </a:cubicBezTo>
                  <a:cubicBezTo>
                    <a:pt x="561" y="188"/>
                    <a:pt x="551" y="217"/>
                    <a:pt x="555" y="219"/>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49160" name="TextBox 40"/>
          <p:cNvSpPr txBox="1"/>
          <p:nvPr/>
        </p:nvSpPr>
        <p:spPr>
          <a:xfrm>
            <a:off x="3392488" y="5190808"/>
            <a:ext cx="2116137" cy="337185"/>
          </a:xfrm>
          <a:prstGeom prst="rect">
            <a:avLst/>
          </a:prstGeom>
          <a:noFill/>
          <a:ln w="9525">
            <a:noFill/>
          </a:ln>
        </p:spPr>
        <p:txBody>
          <a:bodyPr>
            <a:spAutoFit/>
          </a:bodyPr>
          <a:lstStyle/>
          <a:p>
            <a:pPr algn="ctr"/>
            <a:r>
              <a:rPr lang="zh-CN" altLang="en-US" sz="1600" dirty="0">
                <a:solidFill>
                  <a:schemeClr val="bg1"/>
                </a:solidFill>
                <a:effectLst/>
                <a:latin typeface="Franklin Gothic Medium" panose="020B0603020102020204" pitchFamily="34" charset="0"/>
                <a:ea typeface="微软雅黑" panose="020B0503020204020204" pitchFamily="34" charset="-122"/>
              </a:rPr>
              <a:t>调查内容与步骤</a:t>
            </a:r>
          </a:p>
        </p:txBody>
      </p:sp>
      <p:sp>
        <p:nvSpPr>
          <p:cNvPr id="49161" name="TextBox 41"/>
          <p:cNvSpPr txBox="1"/>
          <p:nvPr/>
        </p:nvSpPr>
        <p:spPr>
          <a:xfrm>
            <a:off x="5508625" y="5189538"/>
            <a:ext cx="2957513" cy="306705"/>
          </a:xfrm>
          <a:prstGeom prst="rect">
            <a:avLst/>
          </a:prstGeom>
          <a:noFill/>
          <a:ln w="9525">
            <a:noFill/>
          </a:ln>
        </p:spPr>
        <p:txBody>
          <a:bodyPr>
            <a:spAutoFit/>
          </a:bodyPr>
          <a:lstStyle/>
          <a:p>
            <a:pPr algn="ctr"/>
            <a:r>
              <a:rPr lang="zh-CN" altLang="en-US" sz="1400" dirty="0">
                <a:solidFill>
                  <a:srgbClr val="A6A6A6"/>
                </a:solidFill>
                <a:latin typeface="Franklin Gothic Medium" panose="020B0603020102020204" pitchFamily="34" charset="0"/>
                <a:ea typeface="微软雅黑" panose="020B0503020204020204" pitchFamily="34" charset="-122"/>
              </a:rPr>
              <a:t>预期结果与总结</a:t>
            </a:r>
          </a:p>
        </p:txBody>
      </p:sp>
      <p:sp>
        <p:nvSpPr>
          <p:cNvPr id="49162" name="椭圆 13"/>
          <p:cNvSpPr/>
          <p:nvPr/>
        </p:nvSpPr>
        <p:spPr>
          <a:xfrm>
            <a:off x="1403350" y="1474788"/>
            <a:ext cx="2679700" cy="2678112"/>
          </a:xfrm>
          <a:prstGeom prst="ellipse">
            <a:avLst/>
          </a:prstGeom>
          <a:noFill/>
          <a:ln w="6350" cap="flat" cmpd="sng">
            <a:solidFill>
              <a:srgbClr val="808080"/>
            </a:solidFill>
            <a:prstDash val="dash"/>
            <a:headEnd type="none" w="med" len="med"/>
            <a:tailEnd type="none" w="med" len="med"/>
          </a:ln>
        </p:spPr>
        <p:txBody>
          <a:bodyPr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49163" name="椭圆 11"/>
          <p:cNvSpPr/>
          <p:nvPr/>
        </p:nvSpPr>
        <p:spPr>
          <a:xfrm>
            <a:off x="755650" y="2136775"/>
            <a:ext cx="1295400" cy="1296988"/>
          </a:xfrm>
          <a:prstGeom prst="ellipse">
            <a:avLst/>
          </a:prstGeom>
          <a:solidFill>
            <a:srgbClr val="DDDDDD"/>
          </a:solidFill>
          <a:ln w="12700">
            <a:noFill/>
          </a:ln>
        </p:spPr>
        <p:txBody>
          <a:bodyPr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49164" name="椭圆 24"/>
          <p:cNvSpPr/>
          <p:nvPr/>
        </p:nvSpPr>
        <p:spPr>
          <a:xfrm>
            <a:off x="3348038" y="2105025"/>
            <a:ext cx="1295400" cy="1296988"/>
          </a:xfrm>
          <a:prstGeom prst="ellipse">
            <a:avLst/>
          </a:prstGeom>
          <a:solidFill>
            <a:srgbClr val="DDDDDD"/>
          </a:solidFill>
          <a:ln w="12700">
            <a:noFill/>
          </a:ln>
        </p:spPr>
        <p:txBody>
          <a:bodyPr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49165" name="TextBox 15"/>
          <p:cNvSpPr txBox="1"/>
          <p:nvPr/>
        </p:nvSpPr>
        <p:spPr>
          <a:xfrm>
            <a:off x="879475" y="2399030"/>
            <a:ext cx="1047750" cy="829945"/>
          </a:xfrm>
          <a:prstGeom prst="rect">
            <a:avLst/>
          </a:prstGeom>
          <a:noFill/>
          <a:ln w="9525">
            <a:noFill/>
          </a:ln>
        </p:spPr>
        <p:txBody>
          <a:bodyPr wrap="square">
            <a:spAutoFit/>
          </a:bodyPr>
          <a:lstStyle/>
          <a:p>
            <a:pPr algn="ctr"/>
            <a:r>
              <a:rPr lang="zh-CN" altLang="en-US" sz="1600" dirty="0">
                <a:latin typeface="Franklin Gothic Medium" panose="020B0603020102020204" pitchFamily="34" charset="0"/>
                <a:ea typeface="微软雅黑" panose="020B0503020204020204" pitchFamily="34" charset="-122"/>
              </a:rPr>
              <a:t>五类车对车道的占用分布</a:t>
            </a:r>
          </a:p>
        </p:txBody>
      </p:sp>
      <p:sp>
        <p:nvSpPr>
          <p:cNvPr id="49166" name="TextBox 25"/>
          <p:cNvSpPr txBox="1"/>
          <p:nvPr/>
        </p:nvSpPr>
        <p:spPr>
          <a:xfrm>
            <a:off x="3441065" y="2370455"/>
            <a:ext cx="1109345" cy="829945"/>
          </a:xfrm>
          <a:prstGeom prst="rect">
            <a:avLst/>
          </a:prstGeom>
          <a:noFill/>
          <a:ln w="9525">
            <a:noFill/>
          </a:ln>
        </p:spPr>
        <p:txBody>
          <a:bodyPr wrap="square">
            <a:spAutoFit/>
          </a:bodyPr>
          <a:lstStyle/>
          <a:p>
            <a:pPr algn="ctr"/>
            <a:r>
              <a:rPr lang="zh-CN" altLang="en-US" sz="1600" dirty="0">
                <a:latin typeface="Franklin Gothic Medium" panose="020B0603020102020204" pitchFamily="34" charset="0"/>
                <a:ea typeface="微软雅黑" panose="020B0503020204020204" pitchFamily="34" charset="-122"/>
              </a:rPr>
              <a:t>五类车的交通量统计</a:t>
            </a:r>
          </a:p>
        </p:txBody>
      </p:sp>
      <p:grpSp>
        <p:nvGrpSpPr>
          <p:cNvPr id="4" name="组合 30"/>
          <p:cNvGrpSpPr/>
          <p:nvPr/>
        </p:nvGrpSpPr>
        <p:grpSpPr>
          <a:xfrm>
            <a:off x="2273300" y="1754505"/>
            <a:ext cx="1004059" cy="923925"/>
            <a:chOff x="753405" y="1680100"/>
            <a:chExt cx="946729" cy="924700"/>
          </a:xfrm>
        </p:grpSpPr>
        <p:sp>
          <p:nvSpPr>
            <p:cNvPr id="49182" name="椭圆 2"/>
            <p:cNvSpPr/>
            <p:nvPr/>
          </p:nvSpPr>
          <p:spPr>
            <a:xfrm>
              <a:off x="775434" y="1680100"/>
              <a:ext cx="924700" cy="924700"/>
            </a:xfrm>
            <a:prstGeom prst="ellipse">
              <a:avLst/>
            </a:prstGeom>
            <a:solidFill>
              <a:srgbClr val="DDDDDD"/>
            </a:solidFill>
            <a:ln w="12700">
              <a:noFill/>
            </a:ln>
          </p:spPr>
          <p:txBody>
            <a:bodyPr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49183" name="TextBox 27"/>
            <p:cNvSpPr txBox="1"/>
            <p:nvPr/>
          </p:nvSpPr>
          <p:spPr>
            <a:xfrm>
              <a:off x="753405" y="1773523"/>
              <a:ext cx="946612" cy="737853"/>
            </a:xfrm>
            <a:prstGeom prst="rect">
              <a:avLst/>
            </a:prstGeom>
            <a:noFill/>
            <a:ln w="9525">
              <a:noFill/>
            </a:ln>
          </p:spPr>
          <p:txBody>
            <a:bodyPr wrap="square">
              <a:spAutoFit/>
            </a:bodyPr>
            <a:lstStyle/>
            <a:p>
              <a:pPr algn="ctr"/>
              <a:r>
                <a:rPr lang="en-US" altLang="zh-CN" sz="1400" dirty="0">
                  <a:latin typeface="Franklin Gothic Medium" panose="020B0603020102020204" pitchFamily="34" charset="0"/>
                  <a:ea typeface="微软雅黑" panose="020B0503020204020204" pitchFamily="34" charset="-122"/>
                </a:rPr>
                <a:t>五类车与</a:t>
              </a:r>
              <a:r>
                <a:rPr lang="zh-CN" altLang="en-US" sz="1400" dirty="0">
                  <a:latin typeface="Franklin Gothic Medium" panose="020B0603020102020204" pitchFamily="34" charset="0"/>
                  <a:ea typeface="微软雅黑" panose="020B0503020204020204" pitchFamily="34" charset="-122"/>
                </a:rPr>
                <a:t>其他</a:t>
              </a:r>
              <a:r>
                <a:rPr lang="en-US" altLang="zh-CN" sz="1400" dirty="0">
                  <a:latin typeface="Franklin Gothic Medium" panose="020B0603020102020204" pitchFamily="34" charset="0"/>
                  <a:ea typeface="微软雅黑" panose="020B0503020204020204" pitchFamily="34" charset="-122"/>
                </a:rPr>
                <a:t>车的</a:t>
              </a:r>
              <a:r>
                <a:rPr lang="zh-CN" altLang="en-US" sz="1400" dirty="0">
                  <a:latin typeface="Franklin Gothic Medium" panose="020B0603020102020204" pitchFamily="34" charset="0"/>
                  <a:ea typeface="微软雅黑" panose="020B0503020204020204" pitchFamily="34" charset="-122"/>
                </a:rPr>
                <a:t>流</a:t>
              </a:r>
              <a:r>
                <a:rPr lang="en-US" altLang="zh-CN" sz="1400" dirty="0">
                  <a:latin typeface="Franklin Gothic Medium" panose="020B0603020102020204" pitchFamily="34" charset="0"/>
                  <a:ea typeface="微软雅黑" panose="020B0503020204020204" pitchFamily="34" charset="-122"/>
                </a:rPr>
                <a:t>量对比</a:t>
              </a:r>
            </a:p>
          </p:txBody>
        </p:sp>
      </p:grpSp>
      <p:grpSp>
        <p:nvGrpSpPr>
          <p:cNvPr id="12" name="组合 29"/>
          <p:cNvGrpSpPr/>
          <p:nvPr/>
        </p:nvGrpSpPr>
        <p:grpSpPr>
          <a:xfrm>
            <a:off x="2273300" y="2873375"/>
            <a:ext cx="932498" cy="923925"/>
            <a:chOff x="753520" y="3099442"/>
            <a:chExt cx="932651" cy="924700"/>
          </a:xfrm>
        </p:grpSpPr>
        <p:sp>
          <p:nvSpPr>
            <p:cNvPr id="49180" name="椭圆 26"/>
            <p:cNvSpPr/>
            <p:nvPr/>
          </p:nvSpPr>
          <p:spPr>
            <a:xfrm>
              <a:off x="753520" y="3099442"/>
              <a:ext cx="924700" cy="924700"/>
            </a:xfrm>
            <a:prstGeom prst="ellipse">
              <a:avLst/>
            </a:prstGeom>
            <a:solidFill>
              <a:srgbClr val="DDDDDD"/>
            </a:solidFill>
            <a:ln w="12700">
              <a:noFill/>
            </a:ln>
          </p:spPr>
          <p:txBody>
            <a:bodyPr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49181" name="TextBox 28"/>
            <p:cNvSpPr txBox="1"/>
            <p:nvPr/>
          </p:nvSpPr>
          <p:spPr>
            <a:xfrm>
              <a:off x="760189" y="3300271"/>
              <a:ext cx="925982" cy="522408"/>
            </a:xfrm>
            <a:prstGeom prst="rect">
              <a:avLst/>
            </a:prstGeom>
            <a:noFill/>
            <a:ln w="9525">
              <a:noFill/>
            </a:ln>
          </p:spPr>
          <p:txBody>
            <a:bodyPr wrap="square">
              <a:spAutoFit/>
            </a:bodyPr>
            <a:lstStyle/>
            <a:p>
              <a:pPr algn="ctr"/>
              <a:r>
                <a:rPr lang="en-US" altLang="zh-CN" sz="1400" dirty="0">
                  <a:latin typeface="Franklin Gothic Medium" panose="020B0603020102020204" pitchFamily="34" charset="0"/>
                  <a:ea typeface="微软雅黑" panose="020B0503020204020204" pitchFamily="34" charset="-122"/>
                </a:rPr>
                <a:t>逆行五类车及影响</a:t>
              </a:r>
            </a:p>
          </p:txBody>
        </p:sp>
      </p:grpSp>
      <p:sp>
        <p:nvSpPr>
          <p:cNvPr id="49169" name="等腰三角形 33"/>
          <p:cNvSpPr/>
          <p:nvPr/>
        </p:nvSpPr>
        <p:spPr>
          <a:xfrm>
            <a:off x="4427855" y="4969510"/>
            <a:ext cx="215900" cy="187325"/>
          </a:xfrm>
          <a:prstGeom prst="triangle">
            <a:avLst>
              <a:gd name="adj" fmla="val 5000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9170" name="矩形 37"/>
          <p:cNvSpPr/>
          <p:nvPr/>
        </p:nvSpPr>
        <p:spPr>
          <a:xfrm>
            <a:off x="3065780" y="344805"/>
            <a:ext cx="3440430" cy="398780"/>
          </a:xfrm>
          <a:prstGeom prst="rect">
            <a:avLst/>
          </a:prstGeom>
          <a:solidFill>
            <a:srgbClr val="0070C0"/>
          </a:solidFill>
          <a:ln w="12700">
            <a:noFill/>
          </a:ln>
        </p:spPr>
        <p:txBody>
          <a:bodyPr wrap="square" anchor="ctr">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调查内容与步骤</a:t>
            </a:r>
          </a:p>
        </p:txBody>
      </p:sp>
      <p:cxnSp>
        <p:nvCxnSpPr>
          <p:cNvPr id="52" name="直接连接符 51"/>
          <p:cNvCxnSpPr/>
          <p:nvPr/>
        </p:nvCxnSpPr>
        <p:spPr>
          <a:xfrm>
            <a:off x="3348038" y="4360863"/>
            <a:ext cx="1785938" cy="0"/>
          </a:xfrm>
          <a:prstGeom prst="line">
            <a:avLst/>
          </a:prstGeom>
          <a:ln w="6350">
            <a:solidFill>
              <a:srgbClr val="808080"/>
            </a:solidFill>
            <a:tailEnd type="ova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2876550" y="3756025"/>
            <a:ext cx="471488" cy="604838"/>
          </a:xfrm>
          <a:prstGeom prst="line">
            <a:avLst/>
          </a:prstGeom>
          <a:ln w="6350">
            <a:solidFill>
              <a:srgbClr val="808080"/>
            </a:solidFill>
            <a:headEnd type="oval"/>
          </a:ln>
        </p:spPr>
        <p:style>
          <a:lnRef idx="1">
            <a:schemeClr val="accent1"/>
          </a:lnRef>
          <a:fillRef idx="0">
            <a:schemeClr val="accent1"/>
          </a:fillRef>
          <a:effectRef idx="0">
            <a:schemeClr val="accent1"/>
          </a:effectRef>
          <a:fontRef idx="minor">
            <a:schemeClr val="tx1"/>
          </a:fontRef>
        </p:style>
      </p:cxnSp>
      <p:sp>
        <p:nvSpPr>
          <p:cNvPr id="61" name="圆角矩形 60"/>
          <p:cNvSpPr/>
          <p:nvPr/>
        </p:nvSpPr>
        <p:spPr>
          <a:xfrm>
            <a:off x="5133975" y="1754188"/>
            <a:ext cx="2913063" cy="2697162"/>
          </a:xfrm>
          <a:prstGeom prst="roundRect">
            <a:avLst>
              <a:gd name="adj" fmla="val 4194"/>
            </a:avLst>
          </a:prstGeom>
          <a:noFill/>
          <a:ln w="6350" cap="flat" cmpd="sng">
            <a:solidFill>
              <a:srgbClr val="808080"/>
            </a:solidFill>
            <a:prstDash val="dash"/>
            <a:headEnd type="none" w="med" len="med"/>
            <a:tailEnd type="none" w="med" len="med"/>
          </a:ln>
        </p:spPr>
        <p:txBody>
          <a:bodyPr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5133975" y="1937385"/>
            <a:ext cx="2825750" cy="2306955"/>
          </a:xfrm>
          <a:prstGeom prst="rect">
            <a:avLst/>
          </a:prstGeom>
          <a:solidFill>
            <a:srgbClr val="0070C0"/>
          </a:solidFill>
          <a:ln w="9525">
            <a:noFill/>
          </a:ln>
        </p:spPr>
        <p:txBody>
          <a:bodyPr wrap="square">
            <a:spAutoFit/>
          </a:bodyPr>
          <a:lstStyle/>
          <a:p>
            <a:r>
              <a:rPr sz="1600" dirty="0">
                <a:solidFill>
                  <a:schemeClr val="bg1"/>
                </a:solidFill>
                <a:latin typeface="Franklin Gothic Medium" panose="020B0603020102020204" pitchFamily="34" charset="0"/>
                <a:ea typeface="微软雅黑" panose="020B0503020204020204" pitchFamily="34" charset="-122"/>
              </a:rPr>
              <a:t>考虑到五类车作为交通的组成部分，对交通造成的延误属系统延误，即交通流受外部阻碍延误，我们希望能找到其中影响是否存在，是否明显，是否可控。根据踩点我们预先判断五类车对交通的影响方式包括对机动车道内机动车行车影响以及右转机动车造成延误。</a:t>
            </a:r>
          </a:p>
        </p:txBody>
      </p:sp>
      <p:cxnSp>
        <p:nvCxnSpPr>
          <p:cNvPr id="40" name="直接连接符 39"/>
          <p:cNvCxnSpPr/>
          <p:nvPr/>
        </p:nvCxnSpPr>
        <p:spPr>
          <a:xfrm flipV="1">
            <a:off x="8047038" y="3014663"/>
            <a:ext cx="1204913" cy="0"/>
          </a:xfrm>
          <a:prstGeom prst="line">
            <a:avLst/>
          </a:prstGeom>
          <a:ln w="6350">
            <a:solidFill>
              <a:srgbClr val="808080"/>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wipe(left)">
                                      <p:cBhvr>
                                        <p:cTn id="18" dur="500"/>
                                        <p:tgtEl>
                                          <p:spTgt spid="50"/>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500"/>
                                        <p:tgtEl>
                                          <p:spTgt spid="52"/>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ipe(left)">
                                      <p:cBhvr>
                                        <p:cTn id="26" dur="500"/>
                                        <p:tgtEl>
                                          <p:spTgt spid="6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组合 1"/>
          <p:cNvGrpSpPr/>
          <p:nvPr/>
        </p:nvGrpSpPr>
        <p:grpSpPr>
          <a:xfrm>
            <a:off x="-25400" y="4360863"/>
            <a:ext cx="9180513" cy="1587500"/>
            <a:chOff x="-25941" y="4360142"/>
            <a:chExt cx="9181274" cy="1588274"/>
          </a:xfrm>
        </p:grpSpPr>
        <p:sp>
          <p:nvSpPr>
            <p:cNvPr id="45079" name="矩形 21"/>
            <p:cNvSpPr/>
            <p:nvPr/>
          </p:nvSpPr>
          <p:spPr>
            <a:xfrm>
              <a:off x="-25941" y="5156328"/>
              <a:ext cx="9181274" cy="792088"/>
            </a:xfrm>
            <a:prstGeom prst="rect">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5080" name="等腰三角形 23"/>
            <p:cNvSpPr/>
            <p:nvPr/>
          </p:nvSpPr>
          <p:spPr>
            <a:xfrm>
              <a:off x="-11085" y="4360142"/>
              <a:ext cx="1573038" cy="811334"/>
            </a:xfrm>
            <a:prstGeom prst="triangle">
              <a:avLst>
                <a:gd name="adj" fmla="val 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cxnSp>
        <p:nvCxnSpPr>
          <p:cNvPr id="13" name="直接连接符 12"/>
          <p:cNvCxnSpPr/>
          <p:nvPr/>
        </p:nvCxnSpPr>
        <p:spPr>
          <a:xfrm>
            <a:off x="-25400" y="4349750"/>
            <a:ext cx="1573213" cy="811213"/>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33525" y="5160963"/>
            <a:ext cx="6480175"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45061" name="TextBox 20"/>
          <p:cNvSpPr txBox="1"/>
          <p:nvPr/>
        </p:nvSpPr>
        <p:spPr>
          <a:xfrm>
            <a:off x="-10795" y="4909503"/>
            <a:ext cx="1152525" cy="306705"/>
          </a:xfrm>
          <a:prstGeom prst="rect">
            <a:avLst/>
          </a:prstGeom>
          <a:noFill/>
          <a:ln w="9525">
            <a:noFill/>
          </a:ln>
        </p:spPr>
        <p:txBody>
          <a:bodyPr>
            <a:spAutoFit/>
          </a:bodyPr>
          <a:lstStyle/>
          <a:p>
            <a:pPr algn="ctr"/>
            <a:r>
              <a:rPr lang="zh-CN" altLang="en-US" sz="1400" noProof="0" dirty="0">
                <a:solidFill>
                  <a:schemeClr val="bg1">
                    <a:lumMod val="65000"/>
                  </a:schemeClr>
                </a:solidFill>
                <a:latin typeface="+mn-lt"/>
                <a:ea typeface="+mn-ea"/>
              </a:rPr>
              <a:t>调查背景</a:t>
            </a:r>
          </a:p>
        </p:txBody>
      </p:sp>
      <p:sp>
        <p:nvSpPr>
          <p:cNvPr id="45062" name="TextBox 22"/>
          <p:cNvSpPr txBox="1"/>
          <p:nvPr/>
        </p:nvSpPr>
        <p:spPr>
          <a:xfrm>
            <a:off x="1328103" y="5189538"/>
            <a:ext cx="1584325" cy="306705"/>
          </a:xfrm>
          <a:prstGeom prst="rect">
            <a:avLst/>
          </a:prstGeom>
          <a:noFill/>
          <a:ln w="9525">
            <a:noFill/>
          </a:ln>
        </p:spPr>
        <p:txBody>
          <a:bodyPr>
            <a:spAutoFit/>
          </a:bodyPr>
          <a:lstStyle/>
          <a:p>
            <a:pPr algn="ctr"/>
            <a:r>
              <a:rPr lang="zh-CN" altLang="en-US" sz="1400" noProof="0" dirty="0">
                <a:solidFill>
                  <a:schemeClr val="bg1">
                    <a:lumMod val="65000"/>
                  </a:schemeClr>
                </a:solidFill>
                <a:latin typeface="+mn-lt"/>
                <a:ea typeface="+mn-ea"/>
              </a:rPr>
              <a:t>五类车调查</a:t>
            </a:r>
          </a:p>
        </p:txBody>
      </p:sp>
      <p:grpSp>
        <p:nvGrpSpPr>
          <p:cNvPr id="3" name="组合 3"/>
          <p:cNvGrpSpPr/>
          <p:nvPr/>
        </p:nvGrpSpPr>
        <p:grpSpPr>
          <a:xfrm>
            <a:off x="8453193" y="3925248"/>
            <a:ext cx="799328" cy="1326095"/>
            <a:chOff x="2000231" y="2114716"/>
            <a:chExt cx="2123898" cy="3523563"/>
          </a:xfrm>
          <a:solidFill>
            <a:srgbClr val="0070C0"/>
          </a:solidFill>
        </p:grpSpPr>
        <p:sp>
          <p:nvSpPr>
            <p:cNvPr id="5" name="Freeform 19"/>
            <p:cNvSpPr>
              <a:spLocks noEditPoints="1"/>
            </p:cNvSpPr>
            <p:nvPr/>
          </p:nvSpPr>
          <p:spPr bwMode="auto">
            <a:xfrm>
              <a:off x="3054372" y="2961932"/>
              <a:ext cx="181546" cy="140551"/>
            </a:xfrm>
            <a:custGeom>
              <a:avLst/>
              <a:gdLst/>
              <a:ahLst/>
              <a:cxnLst>
                <a:cxn ang="0">
                  <a:pos x="28" y="8"/>
                </a:cxn>
                <a:cxn ang="0">
                  <a:pos x="26" y="8"/>
                </a:cxn>
                <a:cxn ang="0">
                  <a:pos x="13" y="13"/>
                </a:cxn>
                <a:cxn ang="0">
                  <a:pos x="11" y="24"/>
                </a:cxn>
                <a:cxn ang="0">
                  <a:pos x="12" y="24"/>
                </a:cxn>
                <a:cxn ang="0">
                  <a:pos x="28" y="8"/>
                </a:cxn>
                <a:cxn ang="0">
                  <a:pos x="26" y="27"/>
                </a:cxn>
                <a:cxn ang="0">
                  <a:pos x="24" y="26"/>
                </a:cxn>
                <a:cxn ang="0">
                  <a:pos x="27" y="27"/>
                </a:cxn>
                <a:cxn ang="0">
                  <a:pos x="26" y="27"/>
                </a:cxn>
                <a:cxn ang="0">
                  <a:pos x="33" y="24"/>
                </a:cxn>
                <a:cxn ang="0">
                  <a:pos x="21" y="18"/>
                </a:cxn>
                <a:cxn ang="0">
                  <a:pos x="38" y="19"/>
                </a:cxn>
                <a:cxn ang="0">
                  <a:pos x="33" y="24"/>
                </a:cxn>
              </a:cxnLst>
              <a:rect l="0" t="0" r="r" b="b"/>
              <a:pathLst>
                <a:path w="73" h="56">
                  <a:moveTo>
                    <a:pt x="28" y="8"/>
                  </a:moveTo>
                  <a:cubicBezTo>
                    <a:pt x="27" y="8"/>
                    <a:pt x="26" y="8"/>
                    <a:pt x="26" y="8"/>
                  </a:cubicBezTo>
                  <a:cubicBezTo>
                    <a:pt x="33" y="0"/>
                    <a:pt x="18" y="2"/>
                    <a:pt x="13" y="13"/>
                  </a:cubicBezTo>
                  <a:cubicBezTo>
                    <a:pt x="12" y="13"/>
                    <a:pt x="0" y="24"/>
                    <a:pt x="11" y="24"/>
                  </a:cubicBezTo>
                  <a:cubicBezTo>
                    <a:pt x="11" y="24"/>
                    <a:pt x="12" y="24"/>
                    <a:pt x="12" y="24"/>
                  </a:cubicBezTo>
                  <a:cubicBezTo>
                    <a:pt x="20" y="56"/>
                    <a:pt x="73" y="7"/>
                    <a:pt x="28" y="8"/>
                  </a:cubicBezTo>
                  <a:close/>
                  <a:moveTo>
                    <a:pt x="26" y="27"/>
                  </a:moveTo>
                  <a:cubicBezTo>
                    <a:pt x="25" y="27"/>
                    <a:pt x="24" y="27"/>
                    <a:pt x="24" y="26"/>
                  </a:cubicBezTo>
                  <a:cubicBezTo>
                    <a:pt x="25" y="27"/>
                    <a:pt x="26" y="27"/>
                    <a:pt x="27" y="27"/>
                  </a:cubicBezTo>
                  <a:cubicBezTo>
                    <a:pt x="26" y="27"/>
                    <a:pt x="26" y="27"/>
                    <a:pt x="26" y="27"/>
                  </a:cubicBezTo>
                  <a:close/>
                  <a:moveTo>
                    <a:pt x="33" y="24"/>
                  </a:moveTo>
                  <a:cubicBezTo>
                    <a:pt x="35" y="18"/>
                    <a:pt x="24" y="18"/>
                    <a:pt x="21" y="18"/>
                  </a:cubicBezTo>
                  <a:cubicBezTo>
                    <a:pt x="27" y="15"/>
                    <a:pt x="32" y="16"/>
                    <a:pt x="38" y="19"/>
                  </a:cubicBezTo>
                  <a:cubicBezTo>
                    <a:pt x="36" y="21"/>
                    <a:pt x="35" y="23"/>
                    <a:pt x="33" y="2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6" name="Freeform 20"/>
            <p:cNvSpPr>
              <a:spLocks noEditPoints="1"/>
            </p:cNvSpPr>
            <p:nvPr/>
          </p:nvSpPr>
          <p:spPr bwMode="auto">
            <a:xfrm>
              <a:off x="2843543" y="2290406"/>
              <a:ext cx="370901" cy="579776"/>
            </a:xfrm>
            <a:custGeom>
              <a:avLst/>
              <a:gdLst/>
              <a:ahLst/>
              <a:cxnLst>
                <a:cxn ang="0">
                  <a:pos x="76" y="1"/>
                </a:cxn>
                <a:cxn ang="0">
                  <a:pos x="31" y="121"/>
                </a:cxn>
                <a:cxn ang="0">
                  <a:pos x="6" y="190"/>
                </a:cxn>
                <a:cxn ang="0">
                  <a:pos x="8" y="215"/>
                </a:cxn>
                <a:cxn ang="0">
                  <a:pos x="27" y="200"/>
                </a:cxn>
                <a:cxn ang="0">
                  <a:pos x="142" y="232"/>
                </a:cxn>
                <a:cxn ang="0">
                  <a:pos x="143" y="224"/>
                </a:cxn>
                <a:cxn ang="0">
                  <a:pos x="110" y="217"/>
                </a:cxn>
                <a:cxn ang="0">
                  <a:pos x="42" y="199"/>
                </a:cxn>
                <a:cxn ang="0">
                  <a:pos x="38" y="195"/>
                </a:cxn>
                <a:cxn ang="0">
                  <a:pos x="31" y="195"/>
                </a:cxn>
                <a:cxn ang="0">
                  <a:pos x="57" y="151"/>
                </a:cxn>
                <a:cxn ang="0">
                  <a:pos x="60" y="181"/>
                </a:cxn>
                <a:cxn ang="0">
                  <a:pos x="73" y="117"/>
                </a:cxn>
                <a:cxn ang="0">
                  <a:pos x="97" y="47"/>
                </a:cxn>
                <a:cxn ang="0">
                  <a:pos x="66" y="114"/>
                </a:cxn>
                <a:cxn ang="0">
                  <a:pos x="29" y="182"/>
                </a:cxn>
                <a:cxn ang="0">
                  <a:pos x="76" y="1"/>
                </a:cxn>
                <a:cxn ang="0">
                  <a:pos x="26" y="156"/>
                </a:cxn>
                <a:cxn ang="0">
                  <a:pos x="25" y="159"/>
                </a:cxn>
                <a:cxn ang="0">
                  <a:pos x="26" y="156"/>
                </a:cxn>
                <a:cxn ang="0">
                  <a:pos x="46" y="118"/>
                </a:cxn>
                <a:cxn ang="0">
                  <a:pos x="38" y="127"/>
                </a:cxn>
                <a:cxn ang="0">
                  <a:pos x="59" y="75"/>
                </a:cxn>
                <a:cxn ang="0">
                  <a:pos x="46" y="118"/>
                </a:cxn>
              </a:cxnLst>
              <a:rect l="0" t="0" r="r" b="b"/>
              <a:pathLst>
                <a:path w="148" h="232">
                  <a:moveTo>
                    <a:pt x="76" y="1"/>
                  </a:moveTo>
                  <a:cubicBezTo>
                    <a:pt x="74" y="0"/>
                    <a:pt x="36" y="109"/>
                    <a:pt x="31" y="121"/>
                  </a:cubicBezTo>
                  <a:cubicBezTo>
                    <a:pt x="22" y="143"/>
                    <a:pt x="13" y="166"/>
                    <a:pt x="6" y="190"/>
                  </a:cubicBezTo>
                  <a:cubicBezTo>
                    <a:pt x="5" y="192"/>
                    <a:pt x="0" y="230"/>
                    <a:pt x="8" y="215"/>
                  </a:cubicBezTo>
                  <a:cubicBezTo>
                    <a:pt x="12" y="225"/>
                    <a:pt x="26" y="202"/>
                    <a:pt x="27" y="200"/>
                  </a:cubicBezTo>
                  <a:cubicBezTo>
                    <a:pt x="32" y="217"/>
                    <a:pt x="126" y="232"/>
                    <a:pt x="142" y="232"/>
                  </a:cubicBezTo>
                  <a:cubicBezTo>
                    <a:pt x="148" y="232"/>
                    <a:pt x="147" y="225"/>
                    <a:pt x="143" y="224"/>
                  </a:cubicBezTo>
                  <a:cubicBezTo>
                    <a:pt x="132" y="222"/>
                    <a:pt x="121" y="219"/>
                    <a:pt x="110" y="217"/>
                  </a:cubicBezTo>
                  <a:cubicBezTo>
                    <a:pt x="87" y="213"/>
                    <a:pt x="64" y="208"/>
                    <a:pt x="42" y="199"/>
                  </a:cubicBezTo>
                  <a:cubicBezTo>
                    <a:pt x="43" y="197"/>
                    <a:pt x="41" y="195"/>
                    <a:pt x="38" y="195"/>
                  </a:cubicBezTo>
                  <a:cubicBezTo>
                    <a:pt x="36" y="195"/>
                    <a:pt x="33" y="195"/>
                    <a:pt x="31" y="195"/>
                  </a:cubicBezTo>
                  <a:cubicBezTo>
                    <a:pt x="40" y="180"/>
                    <a:pt x="49" y="166"/>
                    <a:pt x="57" y="151"/>
                  </a:cubicBezTo>
                  <a:cubicBezTo>
                    <a:pt x="57" y="152"/>
                    <a:pt x="49" y="190"/>
                    <a:pt x="60" y="181"/>
                  </a:cubicBezTo>
                  <a:cubicBezTo>
                    <a:pt x="68" y="174"/>
                    <a:pt x="70" y="129"/>
                    <a:pt x="73" y="117"/>
                  </a:cubicBezTo>
                  <a:cubicBezTo>
                    <a:pt x="78" y="105"/>
                    <a:pt x="103" y="59"/>
                    <a:pt x="97" y="47"/>
                  </a:cubicBezTo>
                  <a:cubicBezTo>
                    <a:pt x="93" y="40"/>
                    <a:pt x="68" y="106"/>
                    <a:pt x="66" y="114"/>
                  </a:cubicBezTo>
                  <a:cubicBezTo>
                    <a:pt x="56" y="136"/>
                    <a:pt x="44" y="159"/>
                    <a:pt x="29" y="182"/>
                  </a:cubicBezTo>
                  <a:cubicBezTo>
                    <a:pt x="36" y="166"/>
                    <a:pt x="96" y="3"/>
                    <a:pt x="76" y="1"/>
                  </a:cubicBezTo>
                  <a:close/>
                  <a:moveTo>
                    <a:pt x="26" y="156"/>
                  </a:moveTo>
                  <a:cubicBezTo>
                    <a:pt x="25" y="157"/>
                    <a:pt x="25" y="158"/>
                    <a:pt x="25" y="159"/>
                  </a:cubicBezTo>
                  <a:cubicBezTo>
                    <a:pt x="25" y="158"/>
                    <a:pt x="26" y="157"/>
                    <a:pt x="26" y="156"/>
                  </a:cubicBezTo>
                  <a:close/>
                  <a:moveTo>
                    <a:pt x="46" y="118"/>
                  </a:moveTo>
                  <a:cubicBezTo>
                    <a:pt x="43" y="118"/>
                    <a:pt x="40" y="122"/>
                    <a:pt x="38" y="127"/>
                  </a:cubicBezTo>
                  <a:cubicBezTo>
                    <a:pt x="45" y="110"/>
                    <a:pt x="52" y="92"/>
                    <a:pt x="59" y="75"/>
                  </a:cubicBezTo>
                  <a:cubicBezTo>
                    <a:pt x="55" y="89"/>
                    <a:pt x="51" y="103"/>
                    <a:pt x="46" y="118"/>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7" name="Freeform 21"/>
            <p:cNvSpPr>
              <a:spLocks noEditPoints="1"/>
            </p:cNvSpPr>
            <p:nvPr/>
          </p:nvSpPr>
          <p:spPr bwMode="auto">
            <a:xfrm>
              <a:off x="3444794" y="2427054"/>
              <a:ext cx="374805" cy="542687"/>
            </a:xfrm>
            <a:custGeom>
              <a:avLst/>
              <a:gdLst/>
              <a:ahLst/>
              <a:cxnLst>
                <a:cxn ang="0">
                  <a:pos x="94" y="46"/>
                </a:cxn>
                <a:cxn ang="0">
                  <a:pos x="55" y="95"/>
                </a:cxn>
                <a:cxn ang="0">
                  <a:pos x="8" y="158"/>
                </a:cxn>
                <a:cxn ang="0">
                  <a:pos x="11" y="170"/>
                </a:cxn>
                <a:cxn ang="0">
                  <a:pos x="35" y="158"/>
                </a:cxn>
                <a:cxn ang="0">
                  <a:pos x="7" y="210"/>
                </a:cxn>
                <a:cxn ang="0">
                  <a:pos x="10" y="217"/>
                </a:cxn>
                <a:cxn ang="0">
                  <a:pos x="25" y="204"/>
                </a:cxn>
                <a:cxn ang="0">
                  <a:pos x="70" y="152"/>
                </a:cxn>
                <a:cxn ang="0">
                  <a:pos x="146" y="50"/>
                </a:cxn>
                <a:cxn ang="0">
                  <a:pos x="148" y="42"/>
                </a:cxn>
                <a:cxn ang="0">
                  <a:pos x="130" y="56"/>
                </a:cxn>
                <a:cxn ang="0">
                  <a:pos x="119" y="58"/>
                </a:cxn>
                <a:cxn ang="0">
                  <a:pos x="113" y="48"/>
                </a:cxn>
                <a:cxn ang="0">
                  <a:pos x="122" y="39"/>
                </a:cxn>
                <a:cxn ang="0">
                  <a:pos x="88" y="16"/>
                </a:cxn>
                <a:cxn ang="0">
                  <a:pos x="60" y="5"/>
                </a:cxn>
                <a:cxn ang="0">
                  <a:pos x="80" y="32"/>
                </a:cxn>
                <a:cxn ang="0">
                  <a:pos x="98" y="46"/>
                </a:cxn>
                <a:cxn ang="0">
                  <a:pos x="99" y="57"/>
                </a:cxn>
                <a:cxn ang="0">
                  <a:pos x="88" y="64"/>
                </a:cxn>
                <a:cxn ang="0">
                  <a:pos x="94" y="46"/>
                </a:cxn>
                <a:cxn ang="0">
                  <a:pos x="76" y="20"/>
                </a:cxn>
                <a:cxn ang="0">
                  <a:pos x="71" y="15"/>
                </a:cxn>
                <a:cxn ang="0">
                  <a:pos x="78" y="19"/>
                </a:cxn>
                <a:cxn ang="0">
                  <a:pos x="76" y="20"/>
                </a:cxn>
                <a:cxn ang="0">
                  <a:pos x="85" y="26"/>
                </a:cxn>
                <a:cxn ang="0">
                  <a:pos x="84" y="25"/>
                </a:cxn>
                <a:cxn ang="0">
                  <a:pos x="86" y="24"/>
                </a:cxn>
                <a:cxn ang="0">
                  <a:pos x="90" y="28"/>
                </a:cxn>
                <a:cxn ang="0">
                  <a:pos x="85" y="26"/>
                </a:cxn>
                <a:cxn ang="0">
                  <a:pos x="42" y="170"/>
                </a:cxn>
                <a:cxn ang="0">
                  <a:pos x="20" y="196"/>
                </a:cxn>
                <a:cxn ang="0">
                  <a:pos x="49" y="160"/>
                </a:cxn>
                <a:cxn ang="0">
                  <a:pos x="42" y="170"/>
                </a:cxn>
                <a:cxn ang="0">
                  <a:pos x="116" y="62"/>
                </a:cxn>
                <a:cxn ang="0">
                  <a:pos x="116" y="62"/>
                </a:cxn>
                <a:cxn ang="0">
                  <a:pos x="102" y="77"/>
                </a:cxn>
                <a:cxn ang="0">
                  <a:pos x="106" y="63"/>
                </a:cxn>
                <a:cxn ang="0">
                  <a:pos x="116" y="62"/>
                </a:cxn>
                <a:cxn ang="0">
                  <a:pos x="107" y="55"/>
                </a:cxn>
                <a:cxn ang="0">
                  <a:pos x="107" y="53"/>
                </a:cxn>
                <a:cxn ang="0">
                  <a:pos x="108" y="55"/>
                </a:cxn>
                <a:cxn ang="0">
                  <a:pos x="107" y="55"/>
                </a:cxn>
                <a:cxn ang="0">
                  <a:pos x="112" y="39"/>
                </a:cxn>
                <a:cxn ang="0">
                  <a:pos x="103" y="34"/>
                </a:cxn>
                <a:cxn ang="0">
                  <a:pos x="99" y="27"/>
                </a:cxn>
                <a:cxn ang="0">
                  <a:pos x="112" y="39"/>
                </a:cxn>
                <a:cxn ang="0">
                  <a:pos x="104" y="87"/>
                </a:cxn>
                <a:cxn ang="0">
                  <a:pos x="95" y="101"/>
                </a:cxn>
                <a:cxn ang="0">
                  <a:pos x="72" y="123"/>
                </a:cxn>
                <a:cxn ang="0">
                  <a:pos x="104" y="87"/>
                </a:cxn>
                <a:cxn ang="0">
                  <a:pos x="97" y="67"/>
                </a:cxn>
                <a:cxn ang="0">
                  <a:pos x="72" y="111"/>
                </a:cxn>
                <a:cxn ang="0">
                  <a:pos x="22" y="157"/>
                </a:cxn>
                <a:cxn ang="0">
                  <a:pos x="85" y="69"/>
                </a:cxn>
                <a:cxn ang="0">
                  <a:pos x="87" y="73"/>
                </a:cxn>
                <a:cxn ang="0">
                  <a:pos x="97" y="67"/>
                </a:cxn>
              </a:cxnLst>
              <a:rect l="0" t="0" r="r" b="b"/>
              <a:pathLst>
                <a:path w="150" h="217">
                  <a:moveTo>
                    <a:pt x="94" y="46"/>
                  </a:moveTo>
                  <a:cubicBezTo>
                    <a:pt x="84" y="38"/>
                    <a:pt x="59" y="88"/>
                    <a:pt x="55" y="95"/>
                  </a:cubicBezTo>
                  <a:cubicBezTo>
                    <a:pt x="39" y="115"/>
                    <a:pt x="20" y="134"/>
                    <a:pt x="8" y="158"/>
                  </a:cubicBezTo>
                  <a:cubicBezTo>
                    <a:pt x="0" y="172"/>
                    <a:pt x="0" y="196"/>
                    <a:pt x="11" y="170"/>
                  </a:cubicBezTo>
                  <a:cubicBezTo>
                    <a:pt x="14" y="174"/>
                    <a:pt x="24" y="168"/>
                    <a:pt x="35" y="158"/>
                  </a:cubicBezTo>
                  <a:cubicBezTo>
                    <a:pt x="19" y="175"/>
                    <a:pt x="7" y="194"/>
                    <a:pt x="7" y="210"/>
                  </a:cubicBezTo>
                  <a:cubicBezTo>
                    <a:pt x="5" y="212"/>
                    <a:pt x="6" y="217"/>
                    <a:pt x="10" y="217"/>
                  </a:cubicBezTo>
                  <a:cubicBezTo>
                    <a:pt x="15" y="217"/>
                    <a:pt x="22" y="207"/>
                    <a:pt x="25" y="204"/>
                  </a:cubicBezTo>
                  <a:cubicBezTo>
                    <a:pt x="42" y="189"/>
                    <a:pt x="57" y="171"/>
                    <a:pt x="70" y="152"/>
                  </a:cubicBezTo>
                  <a:cubicBezTo>
                    <a:pt x="79" y="141"/>
                    <a:pt x="150" y="51"/>
                    <a:pt x="146" y="50"/>
                  </a:cubicBezTo>
                  <a:cubicBezTo>
                    <a:pt x="149" y="48"/>
                    <a:pt x="149" y="46"/>
                    <a:pt x="148" y="42"/>
                  </a:cubicBezTo>
                  <a:cubicBezTo>
                    <a:pt x="143" y="37"/>
                    <a:pt x="133" y="53"/>
                    <a:pt x="130" y="56"/>
                  </a:cubicBezTo>
                  <a:cubicBezTo>
                    <a:pt x="129" y="48"/>
                    <a:pt x="121" y="56"/>
                    <a:pt x="119" y="58"/>
                  </a:cubicBezTo>
                  <a:cubicBezTo>
                    <a:pt x="119" y="54"/>
                    <a:pt x="116" y="50"/>
                    <a:pt x="113" y="48"/>
                  </a:cubicBezTo>
                  <a:cubicBezTo>
                    <a:pt x="122" y="52"/>
                    <a:pt x="128" y="52"/>
                    <a:pt x="122" y="39"/>
                  </a:cubicBezTo>
                  <a:cubicBezTo>
                    <a:pt x="116" y="27"/>
                    <a:pt x="102" y="16"/>
                    <a:pt x="88" y="16"/>
                  </a:cubicBezTo>
                  <a:cubicBezTo>
                    <a:pt x="84" y="12"/>
                    <a:pt x="65" y="0"/>
                    <a:pt x="60" y="5"/>
                  </a:cubicBezTo>
                  <a:cubicBezTo>
                    <a:pt x="52" y="14"/>
                    <a:pt x="76" y="29"/>
                    <a:pt x="80" y="32"/>
                  </a:cubicBezTo>
                  <a:cubicBezTo>
                    <a:pt x="86" y="37"/>
                    <a:pt x="92" y="41"/>
                    <a:pt x="98" y="46"/>
                  </a:cubicBezTo>
                  <a:cubicBezTo>
                    <a:pt x="99" y="49"/>
                    <a:pt x="99" y="53"/>
                    <a:pt x="99" y="57"/>
                  </a:cubicBezTo>
                  <a:cubicBezTo>
                    <a:pt x="94" y="59"/>
                    <a:pt x="91" y="61"/>
                    <a:pt x="88" y="64"/>
                  </a:cubicBezTo>
                  <a:cubicBezTo>
                    <a:pt x="90" y="61"/>
                    <a:pt x="99" y="50"/>
                    <a:pt x="94" y="46"/>
                  </a:cubicBezTo>
                  <a:close/>
                  <a:moveTo>
                    <a:pt x="76" y="20"/>
                  </a:moveTo>
                  <a:cubicBezTo>
                    <a:pt x="75" y="18"/>
                    <a:pt x="73" y="17"/>
                    <a:pt x="71" y="15"/>
                  </a:cubicBezTo>
                  <a:cubicBezTo>
                    <a:pt x="74" y="16"/>
                    <a:pt x="76" y="17"/>
                    <a:pt x="78" y="19"/>
                  </a:cubicBezTo>
                  <a:cubicBezTo>
                    <a:pt x="78" y="19"/>
                    <a:pt x="77" y="19"/>
                    <a:pt x="76" y="20"/>
                  </a:cubicBezTo>
                  <a:close/>
                  <a:moveTo>
                    <a:pt x="85" y="26"/>
                  </a:moveTo>
                  <a:cubicBezTo>
                    <a:pt x="85" y="25"/>
                    <a:pt x="84" y="25"/>
                    <a:pt x="84" y="25"/>
                  </a:cubicBezTo>
                  <a:cubicBezTo>
                    <a:pt x="85" y="24"/>
                    <a:pt x="85" y="24"/>
                    <a:pt x="86" y="24"/>
                  </a:cubicBezTo>
                  <a:cubicBezTo>
                    <a:pt x="87" y="25"/>
                    <a:pt x="89" y="27"/>
                    <a:pt x="90" y="28"/>
                  </a:cubicBezTo>
                  <a:cubicBezTo>
                    <a:pt x="88" y="27"/>
                    <a:pt x="87" y="26"/>
                    <a:pt x="85" y="26"/>
                  </a:cubicBezTo>
                  <a:close/>
                  <a:moveTo>
                    <a:pt x="42" y="170"/>
                  </a:moveTo>
                  <a:cubicBezTo>
                    <a:pt x="35" y="179"/>
                    <a:pt x="28" y="188"/>
                    <a:pt x="20" y="196"/>
                  </a:cubicBezTo>
                  <a:cubicBezTo>
                    <a:pt x="27" y="184"/>
                    <a:pt x="38" y="171"/>
                    <a:pt x="49" y="160"/>
                  </a:cubicBezTo>
                  <a:cubicBezTo>
                    <a:pt x="47" y="163"/>
                    <a:pt x="44" y="167"/>
                    <a:pt x="42" y="170"/>
                  </a:cubicBezTo>
                  <a:close/>
                  <a:moveTo>
                    <a:pt x="116" y="62"/>
                  </a:moveTo>
                  <a:cubicBezTo>
                    <a:pt x="116" y="62"/>
                    <a:pt x="116" y="62"/>
                    <a:pt x="116" y="62"/>
                  </a:cubicBezTo>
                  <a:cubicBezTo>
                    <a:pt x="111" y="67"/>
                    <a:pt x="107" y="72"/>
                    <a:pt x="102" y="77"/>
                  </a:cubicBezTo>
                  <a:cubicBezTo>
                    <a:pt x="104" y="73"/>
                    <a:pt x="105" y="68"/>
                    <a:pt x="106" y="63"/>
                  </a:cubicBezTo>
                  <a:cubicBezTo>
                    <a:pt x="109" y="62"/>
                    <a:pt x="113" y="62"/>
                    <a:pt x="116" y="62"/>
                  </a:cubicBezTo>
                  <a:close/>
                  <a:moveTo>
                    <a:pt x="107" y="55"/>
                  </a:moveTo>
                  <a:cubicBezTo>
                    <a:pt x="107" y="54"/>
                    <a:pt x="107" y="54"/>
                    <a:pt x="107" y="53"/>
                  </a:cubicBezTo>
                  <a:cubicBezTo>
                    <a:pt x="107" y="54"/>
                    <a:pt x="108" y="54"/>
                    <a:pt x="108" y="55"/>
                  </a:cubicBezTo>
                  <a:cubicBezTo>
                    <a:pt x="108" y="55"/>
                    <a:pt x="107" y="55"/>
                    <a:pt x="107" y="55"/>
                  </a:cubicBezTo>
                  <a:close/>
                  <a:moveTo>
                    <a:pt x="112" y="39"/>
                  </a:moveTo>
                  <a:cubicBezTo>
                    <a:pt x="109" y="37"/>
                    <a:pt x="106" y="36"/>
                    <a:pt x="103" y="34"/>
                  </a:cubicBezTo>
                  <a:cubicBezTo>
                    <a:pt x="102" y="32"/>
                    <a:pt x="101" y="29"/>
                    <a:pt x="99" y="27"/>
                  </a:cubicBezTo>
                  <a:cubicBezTo>
                    <a:pt x="104" y="30"/>
                    <a:pt x="109" y="34"/>
                    <a:pt x="112" y="39"/>
                  </a:cubicBezTo>
                  <a:close/>
                  <a:moveTo>
                    <a:pt x="104" y="87"/>
                  </a:moveTo>
                  <a:cubicBezTo>
                    <a:pt x="101" y="92"/>
                    <a:pt x="98" y="96"/>
                    <a:pt x="95" y="101"/>
                  </a:cubicBezTo>
                  <a:cubicBezTo>
                    <a:pt x="89" y="107"/>
                    <a:pt x="81" y="114"/>
                    <a:pt x="72" y="123"/>
                  </a:cubicBezTo>
                  <a:cubicBezTo>
                    <a:pt x="87" y="106"/>
                    <a:pt x="101" y="91"/>
                    <a:pt x="104" y="87"/>
                  </a:cubicBezTo>
                  <a:close/>
                  <a:moveTo>
                    <a:pt x="97" y="67"/>
                  </a:moveTo>
                  <a:cubicBezTo>
                    <a:pt x="95" y="75"/>
                    <a:pt x="70" y="107"/>
                    <a:pt x="72" y="111"/>
                  </a:cubicBezTo>
                  <a:cubicBezTo>
                    <a:pt x="57" y="128"/>
                    <a:pt x="40" y="144"/>
                    <a:pt x="22" y="157"/>
                  </a:cubicBezTo>
                  <a:cubicBezTo>
                    <a:pt x="37" y="125"/>
                    <a:pt x="66" y="98"/>
                    <a:pt x="85" y="69"/>
                  </a:cubicBezTo>
                  <a:cubicBezTo>
                    <a:pt x="85" y="70"/>
                    <a:pt x="86" y="72"/>
                    <a:pt x="87" y="73"/>
                  </a:cubicBezTo>
                  <a:cubicBezTo>
                    <a:pt x="91" y="73"/>
                    <a:pt x="95" y="71"/>
                    <a:pt x="97" y="67"/>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8" name="Freeform 22"/>
            <p:cNvSpPr>
              <a:spLocks noEditPoints="1"/>
            </p:cNvSpPr>
            <p:nvPr/>
          </p:nvSpPr>
          <p:spPr bwMode="auto">
            <a:xfrm>
              <a:off x="2417983" y="3512428"/>
              <a:ext cx="443129" cy="694951"/>
            </a:xfrm>
            <a:custGeom>
              <a:avLst/>
              <a:gdLst/>
              <a:ahLst/>
              <a:cxnLst>
                <a:cxn ang="0">
                  <a:pos x="108" y="80"/>
                </a:cxn>
                <a:cxn ang="0">
                  <a:pos x="85" y="118"/>
                </a:cxn>
                <a:cxn ang="0">
                  <a:pos x="54" y="175"/>
                </a:cxn>
                <a:cxn ang="0">
                  <a:pos x="15" y="248"/>
                </a:cxn>
                <a:cxn ang="0">
                  <a:pos x="24" y="251"/>
                </a:cxn>
                <a:cxn ang="0">
                  <a:pos x="70" y="189"/>
                </a:cxn>
                <a:cxn ang="0">
                  <a:pos x="110" y="97"/>
                </a:cxn>
                <a:cxn ang="0">
                  <a:pos x="132" y="63"/>
                </a:cxn>
                <a:cxn ang="0">
                  <a:pos x="160" y="97"/>
                </a:cxn>
                <a:cxn ang="0">
                  <a:pos x="132" y="52"/>
                </a:cxn>
                <a:cxn ang="0">
                  <a:pos x="175" y="41"/>
                </a:cxn>
                <a:cxn ang="0">
                  <a:pos x="119" y="18"/>
                </a:cxn>
                <a:cxn ang="0">
                  <a:pos x="88" y="5"/>
                </a:cxn>
                <a:cxn ang="0">
                  <a:pos x="91" y="16"/>
                </a:cxn>
                <a:cxn ang="0">
                  <a:pos x="159" y="38"/>
                </a:cxn>
                <a:cxn ang="0">
                  <a:pos x="123" y="44"/>
                </a:cxn>
                <a:cxn ang="0">
                  <a:pos x="121" y="53"/>
                </a:cxn>
                <a:cxn ang="0">
                  <a:pos x="126" y="56"/>
                </a:cxn>
                <a:cxn ang="0">
                  <a:pos x="114" y="72"/>
                </a:cxn>
                <a:cxn ang="0">
                  <a:pos x="108" y="80"/>
                </a:cxn>
                <a:cxn ang="0">
                  <a:pos x="34" y="233"/>
                </a:cxn>
                <a:cxn ang="0">
                  <a:pos x="91" y="126"/>
                </a:cxn>
                <a:cxn ang="0">
                  <a:pos x="34" y="233"/>
                </a:cxn>
              </a:cxnLst>
              <a:rect l="0" t="0" r="r" b="b"/>
              <a:pathLst>
                <a:path w="177" h="278">
                  <a:moveTo>
                    <a:pt x="108" y="80"/>
                  </a:moveTo>
                  <a:cubicBezTo>
                    <a:pt x="99" y="92"/>
                    <a:pt x="92" y="105"/>
                    <a:pt x="85" y="118"/>
                  </a:cubicBezTo>
                  <a:cubicBezTo>
                    <a:pt x="81" y="126"/>
                    <a:pt x="48" y="171"/>
                    <a:pt x="54" y="175"/>
                  </a:cubicBezTo>
                  <a:cubicBezTo>
                    <a:pt x="41" y="199"/>
                    <a:pt x="28" y="224"/>
                    <a:pt x="15" y="248"/>
                  </a:cubicBezTo>
                  <a:cubicBezTo>
                    <a:pt x="0" y="277"/>
                    <a:pt x="8" y="278"/>
                    <a:pt x="24" y="251"/>
                  </a:cubicBezTo>
                  <a:cubicBezTo>
                    <a:pt x="31" y="260"/>
                    <a:pt x="67" y="196"/>
                    <a:pt x="70" y="189"/>
                  </a:cubicBezTo>
                  <a:cubicBezTo>
                    <a:pt x="76" y="177"/>
                    <a:pt x="118" y="107"/>
                    <a:pt x="110" y="97"/>
                  </a:cubicBezTo>
                  <a:cubicBezTo>
                    <a:pt x="118" y="86"/>
                    <a:pt x="125" y="74"/>
                    <a:pt x="132" y="63"/>
                  </a:cubicBezTo>
                  <a:cubicBezTo>
                    <a:pt x="135" y="67"/>
                    <a:pt x="154" y="102"/>
                    <a:pt x="160" y="97"/>
                  </a:cubicBezTo>
                  <a:cubicBezTo>
                    <a:pt x="167" y="92"/>
                    <a:pt x="136" y="56"/>
                    <a:pt x="132" y="52"/>
                  </a:cubicBezTo>
                  <a:cubicBezTo>
                    <a:pt x="138" y="51"/>
                    <a:pt x="174" y="48"/>
                    <a:pt x="175" y="41"/>
                  </a:cubicBezTo>
                  <a:cubicBezTo>
                    <a:pt x="177" y="30"/>
                    <a:pt x="126" y="20"/>
                    <a:pt x="119" y="18"/>
                  </a:cubicBezTo>
                  <a:cubicBezTo>
                    <a:pt x="108" y="15"/>
                    <a:pt x="97" y="11"/>
                    <a:pt x="88" y="5"/>
                  </a:cubicBezTo>
                  <a:cubicBezTo>
                    <a:pt x="80" y="0"/>
                    <a:pt x="85" y="13"/>
                    <a:pt x="91" y="16"/>
                  </a:cubicBezTo>
                  <a:cubicBezTo>
                    <a:pt x="113" y="27"/>
                    <a:pt x="137" y="29"/>
                    <a:pt x="159" y="38"/>
                  </a:cubicBezTo>
                  <a:cubicBezTo>
                    <a:pt x="147" y="41"/>
                    <a:pt x="135" y="44"/>
                    <a:pt x="123" y="44"/>
                  </a:cubicBezTo>
                  <a:cubicBezTo>
                    <a:pt x="97" y="29"/>
                    <a:pt x="86" y="53"/>
                    <a:pt x="121" y="53"/>
                  </a:cubicBezTo>
                  <a:cubicBezTo>
                    <a:pt x="123" y="54"/>
                    <a:pt x="124" y="55"/>
                    <a:pt x="126" y="56"/>
                  </a:cubicBezTo>
                  <a:cubicBezTo>
                    <a:pt x="122" y="62"/>
                    <a:pt x="118" y="67"/>
                    <a:pt x="114" y="72"/>
                  </a:cubicBezTo>
                  <a:cubicBezTo>
                    <a:pt x="109" y="73"/>
                    <a:pt x="107" y="75"/>
                    <a:pt x="108" y="80"/>
                  </a:cubicBezTo>
                  <a:close/>
                  <a:moveTo>
                    <a:pt x="34" y="233"/>
                  </a:moveTo>
                  <a:cubicBezTo>
                    <a:pt x="53" y="198"/>
                    <a:pt x="69" y="159"/>
                    <a:pt x="91" y="126"/>
                  </a:cubicBezTo>
                  <a:cubicBezTo>
                    <a:pt x="75" y="163"/>
                    <a:pt x="57" y="202"/>
                    <a:pt x="34" y="233"/>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9" name="Freeform 23"/>
            <p:cNvSpPr>
              <a:spLocks noEditPoints="1"/>
            </p:cNvSpPr>
            <p:nvPr/>
          </p:nvSpPr>
          <p:spPr bwMode="auto">
            <a:xfrm>
              <a:off x="2000231" y="2114716"/>
              <a:ext cx="2123898" cy="3170227"/>
            </a:xfrm>
            <a:custGeom>
              <a:avLst/>
              <a:gdLst/>
              <a:ahLst/>
              <a:cxnLst>
                <a:cxn ang="0">
                  <a:pos x="467" y="52"/>
                </a:cxn>
                <a:cxn ang="0">
                  <a:pos x="692" y="104"/>
                </a:cxn>
                <a:cxn ang="0">
                  <a:pos x="777" y="241"/>
                </a:cxn>
                <a:cxn ang="0">
                  <a:pos x="605" y="411"/>
                </a:cxn>
                <a:cxn ang="0">
                  <a:pos x="269" y="446"/>
                </a:cxn>
                <a:cxn ang="0">
                  <a:pos x="456" y="626"/>
                </a:cxn>
                <a:cxn ang="0">
                  <a:pos x="427" y="694"/>
                </a:cxn>
                <a:cxn ang="0">
                  <a:pos x="219" y="1035"/>
                </a:cxn>
                <a:cxn ang="0">
                  <a:pos x="133" y="740"/>
                </a:cxn>
                <a:cxn ang="0">
                  <a:pos x="30" y="996"/>
                </a:cxn>
                <a:cxn ang="0">
                  <a:pos x="230" y="1073"/>
                </a:cxn>
                <a:cxn ang="0">
                  <a:pos x="474" y="651"/>
                </a:cxn>
                <a:cxn ang="0">
                  <a:pos x="812" y="175"/>
                </a:cxn>
                <a:cxn ang="0">
                  <a:pos x="233" y="557"/>
                </a:cxn>
                <a:cxn ang="0">
                  <a:pos x="84" y="960"/>
                </a:cxn>
                <a:cxn ang="0">
                  <a:pos x="125" y="777"/>
                </a:cxn>
                <a:cxn ang="0">
                  <a:pos x="80" y="960"/>
                </a:cxn>
                <a:cxn ang="0">
                  <a:pos x="44" y="972"/>
                </a:cxn>
                <a:cxn ang="0">
                  <a:pos x="25" y="1224"/>
                </a:cxn>
                <a:cxn ang="0">
                  <a:pos x="43" y="1158"/>
                </a:cxn>
                <a:cxn ang="0">
                  <a:pos x="41" y="1230"/>
                </a:cxn>
                <a:cxn ang="0">
                  <a:pos x="56" y="1194"/>
                </a:cxn>
                <a:cxn ang="0">
                  <a:pos x="70" y="1184"/>
                </a:cxn>
                <a:cxn ang="0">
                  <a:pos x="26" y="1151"/>
                </a:cxn>
                <a:cxn ang="0">
                  <a:pos x="130" y="993"/>
                </a:cxn>
                <a:cxn ang="0">
                  <a:pos x="176" y="1009"/>
                </a:cxn>
                <a:cxn ang="0">
                  <a:pos x="264" y="992"/>
                </a:cxn>
                <a:cxn ang="0">
                  <a:pos x="604" y="448"/>
                </a:cxn>
                <a:cxn ang="0">
                  <a:pos x="575" y="403"/>
                </a:cxn>
                <a:cxn ang="0">
                  <a:pos x="534" y="355"/>
                </a:cxn>
                <a:cxn ang="0">
                  <a:pos x="404" y="324"/>
                </a:cxn>
                <a:cxn ang="0">
                  <a:pos x="316" y="367"/>
                </a:cxn>
                <a:cxn ang="0">
                  <a:pos x="302" y="401"/>
                </a:cxn>
                <a:cxn ang="0">
                  <a:pos x="289" y="429"/>
                </a:cxn>
                <a:cxn ang="0">
                  <a:pos x="289" y="460"/>
                </a:cxn>
                <a:cxn ang="0">
                  <a:pos x="294" y="525"/>
                </a:cxn>
                <a:cxn ang="0">
                  <a:pos x="445" y="653"/>
                </a:cxn>
                <a:cxn ang="0">
                  <a:pos x="462" y="648"/>
                </a:cxn>
                <a:cxn ang="0">
                  <a:pos x="262" y="503"/>
                </a:cxn>
                <a:cxn ang="0">
                  <a:pos x="310" y="457"/>
                </a:cxn>
                <a:cxn ang="0">
                  <a:pos x="469" y="528"/>
                </a:cxn>
                <a:cxn ang="0">
                  <a:pos x="450" y="448"/>
                </a:cxn>
                <a:cxn ang="0">
                  <a:pos x="542" y="458"/>
                </a:cxn>
                <a:cxn ang="0">
                  <a:pos x="380" y="320"/>
                </a:cxn>
                <a:cxn ang="0">
                  <a:pos x="543" y="419"/>
                </a:cxn>
                <a:cxn ang="0">
                  <a:pos x="524" y="546"/>
                </a:cxn>
                <a:cxn ang="0">
                  <a:pos x="317" y="488"/>
                </a:cxn>
                <a:cxn ang="0">
                  <a:pos x="468" y="539"/>
                </a:cxn>
                <a:cxn ang="0">
                  <a:pos x="560" y="423"/>
                </a:cxn>
                <a:cxn ang="0">
                  <a:pos x="524" y="572"/>
                </a:cxn>
                <a:cxn ang="0">
                  <a:pos x="605" y="421"/>
                </a:cxn>
                <a:cxn ang="0">
                  <a:pos x="751" y="313"/>
                </a:cxn>
                <a:cxn ang="0">
                  <a:pos x="790" y="245"/>
                </a:cxn>
                <a:cxn ang="0">
                  <a:pos x="789" y="218"/>
                </a:cxn>
                <a:cxn ang="0">
                  <a:pos x="485" y="43"/>
                </a:cxn>
                <a:cxn ang="0">
                  <a:pos x="540" y="52"/>
                </a:cxn>
                <a:cxn ang="0">
                  <a:pos x="605" y="66"/>
                </a:cxn>
                <a:cxn ang="0">
                  <a:pos x="781" y="218"/>
                </a:cxn>
                <a:cxn ang="0">
                  <a:pos x="693" y="86"/>
                </a:cxn>
                <a:cxn ang="0">
                  <a:pos x="578" y="26"/>
                </a:cxn>
              </a:cxnLst>
              <a:rect l="0" t="0" r="r" b="b"/>
              <a:pathLst>
                <a:path w="849" h="1268">
                  <a:moveTo>
                    <a:pt x="488" y="22"/>
                  </a:moveTo>
                  <a:cubicBezTo>
                    <a:pt x="485" y="22"/>
                    <a:pt x="458" y="23"/>
                    <a:pt x="460" y="31"/>
                  </a:cubicBezTo>
                  <a:cubicBezTo>
                    <a:pt x="443" y="32"/>
                    <a:pt x="427" y="39"/>
                    <a:pt x="413" y="48"/>
                  </a:cubicBezTo>
                  <a:cubicBezTo>
                    <a:pt x="412" y="49"/>
                    <a:pt x="400" y="60"/>
                    <a:pt x="410" y="60"/>
                  </a:cubicBezTo>
                  <a:cubicBezTo>
                    <a:pt x="415" y="60"/>
                    <a:pt x="426" y="50"/>
                    <a:pt x="430" y="48"/>
                  </a:cubicBezTo>
                  <a:cubicBezTo>
                    <a:pt x="428" y="50"/>
                    <a:pt x="428" y="52"/>
                    <a:pt x="429" y="54"/>
                  </a:cubicBezTo>
                  <a:cubicBezTo>
                    <a:pt x="424" y="56"/>
                    <a:pt x="419" y="59"/>
                    <a:pt x="415" y="63"/>
                  </a:cubicBezTo>
                  <a:cubicBezTo>
                    <a:pt x="413" y="69"/>
                    <a:pt x="415" y="71"/>
                    <a:pt x="421" y="69"/>
                  </a:cubicBezTo>
                  <a:cubicBezTo>
                    <a:pt x="430" y="60"/>
                    <a:pt x="443" y="56"/>
                    <a:pt x="455" y="54"/>
                  </a:cubicBezTo>
                  <a:cubicBezTo>
                    <a:pt x="438" y="75"/>
                    <a:pt x="460" y="60"/>
                    <a:pt x="467" y="52"/>
                  </a:cubicBezTo>
                  <a:cubicBezTo>
                    <a:pt x="467" y="52"/>
                    <a:pt x="468" y="52"/>
                    <a:pt x="468" y="52"/>
                  </a:cubicBezTo>
                  <a:cubicBezTo>
                    <a:pt x="471" y="54"/>
                    <a:pt x="482" y="57"/>
                    <a:pt x="483" y="51"/>
                  </a:cubicBezTo>
                  <a:cubicBezTo>
                    <a:pt x="489" y="51"/>
                    <a:pt x="495" y="50"/>
                    <a:pt x="501" y="50"/>
                  </a:cubicBezTo>
                  <a:cubicBezTo>
                    <a:pt x="484" y="58"/>
                    <a:pt x="468" y="69"/>
                    <a:pt x="451" y="78"/>
                  </a:cubicBezTo>
                  <a:cubicBezTo>
                    <a:pt x="428" y="90"/>
                    <a:pt x="452" y="88"/>
                    <a:pt x="464" y="81"/>
                  </a:cubicBezTo>
                  <a:cubicBezTo>
                    <a:pt x="505" y="68"/>
                    <a:pt x="555" y="86"/>
                    <a:pt x="593" y="101"/>
                  </a:cubicBezTo>
                  <a:cubicBezTo>
                    <a:pt x="608" y="108"/>
                    <a:pt x="609" y="99"/>
                    <a:pt x="596" y="94"/>
                  </a:cubicBezTo>
                  <a:cubicBezTo>
                    <a:pt x="576" y="85"/>
                    <a:pt x="554" y="78"/>
                    <a:pt x="532" y="74"/>
                  </a:cubicBezTo>
                  <a:cubicBezTo>
                    <a:pt x="580" y="79"/>
                    <a:pt x="628" y="79"/>
                    <a:pt x="676" y="92"/>
                  </a:cubicBezTo>
                  <a:cubicBezTo>
                    <a:pt x="681" y="96"/>
                    <a:pt x="687" y="100"/>
                    <a:pt x="692" y="104"/>
                  </a:cubicBezTo>
                  <a:cubicBezTo>
                    <a:pt x="692" y="104"/>
                    <a:pt x="692" y="104"/>
                    <a:pt x="692" y="104"/>
                  </a:cubicBezTo>
                  <a:cubicBezTo>
                    <a:pt x="680" y="101"/>
                    <a:pt x="628" y="85"/>
                    <a:pt x="618" y="95"/>
                  </a:cubicBezTo>
                  <a:cubicBezTo>
                    <a:pt x="610" y="104"/>
                    <a:pt x="634" y="103"/>
                    <a:pt x="632" y="103"/>
                  </a:cubicBezTo>
                  <a:cubicBezTo>
                    <a:pt x="651" y="103"/>
                    <a:pt x="670" y="107"/>
                    <a:pt x="689" y="112"/>
                  </a:cubicBezTo>
                  <a:cubicBezTo>
                    <a:pt x="678" y="119"/>
                    <a:pt x="690" y="124"/>
                    <a:pt x="697" y="114"/>
                  </a:cubicBezTo>
                  <a:cubicBezTo>
                    <a:pt x="701" y="116"/>
                    <a:pt x="705" y="117"/>
                    <a:pt x="709" y="119"/>
                  </a:cubicBezTo>
                  <a:cubicBezTo>
                    <a:pt x="728" y="137"/>
                    <a:pt x="745" y="158"/>
                    <a:pt x="757" y="181"/>
                  </a:cubicBezTo>
                  <a:cubicBezTo>
                    <a:pt x="760" y="186"/>
                    <a:pt x="779" y="233"/>
                    <a:pt x="782" y="222"/>
                  </a:cubicBezTo>
                  <a:cubicBezTo>
                    <a:pt x="782" y="223"/>
                    <a:pt x="782" y="224"/>
                    <a:pt x="782" y="225"/>
                  </a:cubicBezTo>
                  <a:cubicBezTo>
                    <a:pt x="780" y="227"/>
                    <a:pt x="769" y="238"/>
                    <a:pt x="777" y="241"/>
                  </a:cubicBezTo>
                  <a:cubicBezTo>
                    <a:pt x="748" y="283"/>
                    <a:pt x="712" y="324"/>
                    <a:pt x="675" y="359"/>
                  </a:cubicBezTo>
                  <a:cubicBezTo>
                    <a:pt x="678" y="354"/>
                    <a:pt x="702" y="326"/>
                    <a:pt x="698" y="322"/>
                  </a:cubicBezTo>
                  <a:cubicBezTo>
                    <a:pt x="691" y="314"/>
                    <a:pt x="672" y="349"/>
                    <a:pt x="669" y="353"/>
                  </a:cubicBezTo>
                  <a:cubicBezTo>
                    <a:pt x="659" y="371"/>
                    <a:pt x="630" y="418"/>
                    <a:pt x="664" y="382"/>
                  </a:cubicBezTo>
                  <a:cubicBezTo>
                    <a:pt x="670" y="386"/>
                    <a:pt x="687" y="360"/>
                    <a:pt x="690" y="356"/>
                  </a:cubicBezTo>
                  <a:cubicBezTo>
                    <a:pt x="694" y="353"/>
                    <a:pt x="698" y="349"/>
                    <a:pt x="702" y="346"/>
                  </a:cubicBezTo>
                  <a:cubicBezTo>
                    <a:pt x="689" y="361"/>
                    <a:pt x="677" y="377"/>
                    <a:pt x="666" y="392"/>
                  </a:cubicBezTo>
                  <a:cubicBezTo>
                    <a:pt x="664" y="395"/>
                    <a:pt x="637" y="433"/>
                    <a:pt x="650" y="427"/>
                  </a:cubicBezTo>
                  <a:cubicBezTo>
                    <a:pt x="645" y="433"/>
                    <a:pt x="641" y="439"/>
                    <a:pt x="637" y="444"/>
                  </a:cubicBezTo>
                  <a:cubicBezTo>
                    <a:pt x="632" y="430"/>
                    <a:pt x="618" y="419"/>
                    <a:pt x="605" y="411"/>
                  </a:cubicBezTo>
                  <a:cubicBezTo>
                    <a:pt x="588" y="400"/>
                    <a:pt x="574" y="381"/>
                    <a:pt x="559" y="366"/>
                  </a:cubicBezTo>
                  <a:cubicBezTo>
                    <a:pt x="531" y="337"/>
                    <a:pt x="490" y="322"/>
                    <a:pt x="451" y="317"/>
                  </a:cubicBezTo>
                  <a:cubicBezTo>
                    <a:pt x="442" y="315"/>
                    <a:pt x="433" y="314"/>
                    <a:pt x="424" y="314"/>
                  </a:cubicBezTo>
                  <a:cubicBezTo>
                    <a:pt x="397" y="302"/>
                    <a:pt x="355" y="307"/>
                    <a:pt x="328" y="318"/>
                  </a:cubicBezTo>
                  <a:cubicBezTo>
                    <a:pt x="325" y="314"/>
                    <a:pt x="321" y="318"/>
                    <a:pt x="320" y="321"/>
                  </a:cubicBezTo>
                  <a:cubicBezTo>
                    <a:pt x="313" y="325"/>
                    <a:pt x="291" y="349"/>
                    <a:pt x="312" y="342"/>
                  </a:cubicBezTo>
                  <a:cubicBezTo>
                    <a:pt x="307" y="356"/>
                    <a:pt x="302" y="370"/>
                    <a:pt x="297" y="384"/>
                  </a:cubicBezTo>
                  <a:cubicBezTo>
                    <a:pt x="294" y="386"/>
                    <a:pt x="288" y="390"/>
                    <a:pt x="287" y="394"/>
                  </a:cubicBezTo>
                  <a:cubicBezTo>
                    <a:pt x="280" y="395"/>
                    <a:pt x="278" y="424"/>
                    <a:pt x="277" y="430"/>
                  </a:cubicBezTo>
                  <a:cubicBezTo>
                    <a:pt x="274" y="435"/>
                    <a:pt x="271" y="440"/>
                    <a:pt x="269" y="446"/>
                  </a:cubicBezTo>
                  <a:cubicBezTo>
                    <a:pt x="267" y="446"/>
                    <a:pt x="251" y="456"/>
                    <a:pt x="264" y="456"/>
                  </a:cubicBezTo>
                  <a:cubicBezTo>
                    <a:pt x="261" y="464"/>
                    <a:pt x="258" y="471"/>
                    <a:pt x="255" y="478"/>
                  </a:cubicBezTo>
                  <a:cubicBezTo>
                    <a:pt x="248" y="484"/>
                    <a:pt x="245" y="491"/>
                    <a:pt x="249" y="500"/>
                  </a:cubicBezTo>
                  <a:cubicBezTo>
                    <a:pt x="248" y="503"/>
                    <a:pt x="245" y="512"/>
                    <a:pt x="247" y="516"/>
                  </a:cubicBezTo>
                  <a:cubicBezTo>
                    <a:pt x="209" y="543"/>
                    <a:pt x="280" y="536"/>
                    <a:pt x="294" y="533"/>
                  </a:cubicBezTo>
                  <a:cubicBezTo>
                    <a:pt x="323" y="543"/>
                    <a:pt x="354" y="545"/>
                    <a:pt x="384" y="555"/>
                  </a:cubicBezTo>
                  <a:cubicBezTo>
                    <a:pt x="400" y="565"/>
                    <a:pt x="415" y="578"/>
                    <a:pt x="425" y="594"/>
                  </a:cubicBezTo>
                  <a:cubicBezTo>
                    <a:pt x="431" y="597"/>
                    <a:pt x="433" y="595"/>
                    <a:pt x="432" y="589"/>
                  </a:cubicBezTo>
                  <a:cubicBezTo>
                    <a:pt x="428" y="582"/>
                    <a:pt x="422" y="576"/>
                    <a:pt x="416" y="570"/>
                  </a:cubicBezTo>
                  <a:cubicBezTo>
                    <a:pt x="437" y="584"/>
                    <a:pt x="448" y="603"/>
                    <a:pt x="456" y="626"/>
                  </a:cubicBezTo>
                  <a:cubicBezTo>
                    <a:pt x="456" y="627"/>
                    <a:pt x="456" y="628"/>
                    <a:pt x="455" y="628"/>
                  </a:cubicBezTo>
                  <a:cubicBezTo>
                    <a:pt x="452" y="632"/>
                    <a:pt x="448" y="636"/>
                    <a:pt x="445" y="640"/>
                  </a:cubicBezTo>
                  <a:cubicBezTo>
                    <a:pt x="444" y="637"/>
                    <a:pt x="433" y="592"/>
                    <a:pt x="428" y="606"/>
                  </a:cubicBezTo>
                  <a:cubicBezTo>
                    <a:pt x="426" y="611"/>
                    <a:pt x="435" y="627"/>
                    <a:pt x="436" y="633"/>
                  </a:cubicBezTo>
                  <a:cubicBezTo>
                    <a:pt x="438" y="644"/>
                    <a:pt x="437" y="656"/>
                    <a:pt x="435" y="668"/>
                  </a:cubicBezTo>
                  <a:cubicBezTo>
                    <a:pt x="416" y="692"/>
                    <a:pt x="392" y="712"/>
                    <a:pt x="372" y="736"/>
                  </a:cubicBezTo>
                  <a:cubicBezTo>
                    <a:pt x="371" y="740"/>
                    <a:pt x="372" y="742"/>
                    <a:pt x="375" y="742"/>
                  </a:cubicBezTo>
                  <a:cubicBezTo>
                    <a:pt x="380" y="742"/>
                    <a:pt x="388" y="730"/>
                    <a:pt x="391" y="727"/>
                  </a:cubicBezTo>
                  <a:cubicBezTo>
                    <a:pt x="404" y="714"/>
                    <a:pt x="417" y="701"/>
                    <a:pt x="430" y="686"/>
                  </a:cubicBezTo>
                  <a:cubicBezTo>
                    <a:pt x="429" y="689"/>
                    <a:pt x="428" y="691"/>
                    <a:pt x="427" y="694"/>
                  </a:cubicBezTo>
                  <a:cubicBezTo>
                    <a:pt x="423" y="700"/>
                    <a:pt x="400" y="721"/>
                    <a:pt x="401" y="728"/>
                  </a:cubicBezTo>
                  <a:cubicBezTo>
                    <a:pt x="400" y="729"/>
                    <a:pt x="399" y="731"/>
                    <a:pt x="398" y="732"/>
                  </a:cubicBezTo>
                  <a:cubicBezTo>
                    <a:pt x="396" y="733"/>
                    <a:pt x="396" y="734"/>
                    <a:pt x="395" y="735"/>
                  </a:cubicBezTo>
                  <a:cubicBezTo>
                    <a:pt x="354" y="789"/>
                    <a:pt x="315" y="845"/>
                    <a:pt x="277" y="900"/>
                  </a:cubicBezTo>
                  <a:cubicBezTo>
                    <a:pt x="267" y="915"/>
                    <a:pt x="274" y="919"/>
                    <a:pt x="284" y="905"/>
                  </a:cubicBezTo>
                  <a:cubicBezTo>
                    <a:pt x="292" y="892"/>
                    <a:pt x="301" y="879"/>
                    <a:pt x="310" y="866"/>
                  </a:cubicBezTo>
                  <a:cubicBezTo>
                    <a:pt x="331" y="836"/>
                    <a:pt x="353" y="805"/>
                    <a:pt x="375" y="775"/>
                  </a:cubicBezTo>
                  <a:cubicBezTo>
                    <a:pt x="363" y="798"/>
                    <a:pt x="220" y="1010"/>
                    <a:pt x="236" y="1019"/>
                  </a:cubicBezTo>
                  <a:cubicBezTo>
                    <a:pt x="231" y="1027"/>
                    <a:pt x="227" y="1035"/>
                    <a:pt x="224" y="1043"/>
                  </a:cubicBezTo>
                  <a:cubicBezTo>
                    <a:pt x="223" y="1040"/>
                    <a:pt x="221" y="1038"/>
                    <a:pt x="219" y="1035"/>
                  </a:cubicBezTo>
                  <a:cubicBezTo>
                    <a:pt x="214" y="1003"/>
                    <a:pt x="176" y="983"/>
                    <a:pt x="138" y="972"/>
                  </a:cubicBezTo>
                  <a:cubicBezTo>
                    <a:pt x="125" y="967"/>
                    <a:pt x="113" y="966"/>
                    <a:pt x="100" y="963"/>
                  </a:cubicBezTo>
                  <a:cubicBezTo>
                    <a:pt x="109" y="959"/>
                    <a:pt x="91" y="950"/>
                    <a:pt x="89" y="949"/>
                  </a:cubicBezTo>
                  <a:cubicBezTo>
                    <a:pt x="103" y="903"/>
                    <a:pt x="120" y="858"/>
                    <a:pt x="137" y="813"/>
                  </a:cubicBezTo>
                  <a:cubicBezTo>
                    <a:pt x="147" y="789"/>
                    <a:pt x="156" y="765"/>
                    <a:pt x="165" y="741"/>
                  </a:cubicBezTo>
                  <a:cubicBezTo>
                    <a:pt x="167" y="737"/>
                    <a:pt x="186" y="696"/>
                    <a:pt x="174" y="700"/>
                  </a:cubicBezTo>
                  <a:cubicBezTo>
                    <a:pt x="191" y="666"/>
                    <a:pt x="207" y="631"/>
                    <a:pt x="225" y="598"/>
                  </a:cubicBezTo>
                  <a:cubicBezTo>
                    <a:pt x="235" y="580"/>
                    <a:pt x="251" y="519"/>
                    <a:pt x="218" y="561"/>
                  </a:cubicBezTo>
                  <a:cubicBezTo>
                    <a:pt x="201" y="583"/>
                    <a:pt x="191" y="612"/>
                    <a:pt x="182" y="638"/>
                  </a:cubicBezTo>
                  <a:cubicBezTo>
                    <a:pt x="169" y="673"/>
                    <a:pt x="148" y="706"/>
                    <a:pt x="133" y="740"/>
                  </a:cubicBezTo>
                  <a:cubicBezTo>
                    <a:pt x="124" y="740"/>
                    <a:pt x="110" y="776"/>
                    <a:pt x="107" y="784"/>
                  </a:cubicBezTo>
                  <a:cubicBezTo>
                    <a:pt x="95" y="806"/>
                    <a:pt x="86" y="829"/>
                    <a:pt x="75" y="852"/>
                  </a:cubicBezTo>
                  <a:cubicBezTo>
                    <a:pt x="65" y="874"/>
                    <a:pt x="55" y="897"/>
                    <a:pt x="47" y="920"/>
                  </a:cubicBezTo>
                  <a:cubicBezTo>
                    <a:pt x="47" y="922"/>
                    <a:pt x="35" y="952"/>
                    <a:pt x="46" y="947"/>
                  </a:cubicBezTo>
                  <a:cubicBezTo>
                    <a:pt x="50" y="948"/>
                    <a:pt x="53" y="949"/>
                    <a:pt x="57" y="948"/>
                  </a:cubicBezTo>
                  <a:cubicBezTo>
                    <a:pt x="56" y="949"/>
                    <a:pt x="55" y="950"/>
                    <a:pt x="53" y="951"/>
                  </a:cubicBezTo>
                  <a:cubicBezTo>
                    <a:pt x="49" y="939"/>
                    <a:pt x="35" y="974"/>
                    <a:pt x="35" y="977"/>
                  </a:cubicBezTo>
                  <a:cubicBezTo>
                    <a:pt x="30" y="978"/>
                    <a:pt x="29" y="981"/>
                    <a:pt x="30" y="986"/>
                  </a:cubicBezTo>
                  <a:cubicBezTo>
                    <a:pt x="28" y="988"/>
                    <a:pt x="28" y="991"/>
                    <a:pt x="31" y="992"/>
                  </a:cubicBezTo>
                  <a:cubicBezTo>
                    <a:pt x="31" y="993"/>
                    <a:pt x="31" y="995"/>
                    <a:pt x="30" y="996"/>
                  </a:cubicBezTo>
                  <a:cubicBezTo>
                    <a:pt x="20" y="992"/>
                    <a:pt x="17" y="1046"/>
                    <a:pt x="17" y="1052"/>
                  </a:cubicBezTo>
                  <a:cubicBezTo>
                    <a:pt x="11" y="1076"/>
                    <a:pt x="12" y="1103"/>
                    <a:pt x="13" y="1127"/>
                  </a:cubicBezTo>
                  <a:cubicBezTo>
                    <a:pt x="14" y="1139"/>
                    <a:pt x="12" y="1228"/>
                    <a:pt x="20" y="1230"/>
                  </a:cubicBezTo>
                  <a:cubicBezTo>
                    <a:pt x="11" y="1241"/>
                    <a:pt x="0" y="1268"/>
                    <a:pt x="23" y="1253"/>
                  </a:cubicBezTo>
                  <a:cubicBezTo>
                    <a:pt x="49" y="1236"/>
                    <a:pt x="72" y="1216"/>
                    <a:pt x="94" y="1195"/>
                  </a:cubicBezTo>
                  <a:cubicBezTo>
                    <a:pt x="111" y="1178"/>
                    <a:pt x="128" y="1160"/>
                    <a:pt x="146" y="1145"/>
                  </a:cubicBezTo>
                  <a:cubicBezTo>
                    <a:pt x="161" y="1135"/>
                    <a:pt x="201" y="1111"/>
                    <a:pt x="206" y="1094"/>
                  </a:cubicBezTo>
                  <a:cubicBezTo>
                    <a:pt x="209" y="1093"/>
                    <a:pt x="216" y="1091"/>
                    <a:pt x="214" y="1086"/>
                  </a:cubicBezTo>
                  <a:cubicBezTo>
                    <a:pt x="217" y="1088"/>
                    <a:pt x="219" y="1084"/>
                    <a:pt x="220" y="1081"/>
                  </a:cubicBezTo>
                  <a:cubicBezTo>
                    <a:pt x="224" y="1079"/>
                    <a:pt x="228" y="1076"/>
                    <a:pt x="230" y="1073"/>
                  </a:cubicBezTo>
                  <a:cubicBezTo>
                    <a:pt x="236" y="1071"/>
                    <a:pt x="235" y="1054"/>
                    <a:pt x="234" y="1049"/>
                  </a:cubicBezTo>
                  <a:cubicBezTo>
                    <a:pt x="242" y="1036"/>
                    <a:pt x="322" y="930"/>
                    <a:pt x="316" y="927"/>
                  </a:cubicBezTo>
                  <a:cubicBezTo>
                    <a:pt x="311" y="923"/>
                    <a:pt x="290" y="958"/>
                    <a:pt x="286" y="963"/>
                  </a:cubicBezTo>
                  <a:cubicBezTo>
                    <a:pt x="288" y="959"/>
                    <a:pt x="289" y="955"/>
                    <a:pt x="291" y="951"/>
                  </a:cubicBezTo>
                  <a:cubicBezTo>
                    <a:pt x="314" y="917"/>
                    <a:pt x="335" y="880"/>
                    <a:pt x="357" y="845"/>
                  </a:cubicBezTo>
                  <a:cubicBezTo>
                    <a:pt x="370" y="826"/>
                    <a:pt x="382" y="807"/>
                    <a:pt x="394" y="788"/>
                  </a:cubicBezTo>
                  <a:cubicBezTo>
                    <a:pt x="401" y="778"/>
                    <a:pt x="408" y="767"/>
                    <a:pt x="415" y="757"/>
                  </a:cubicBezTo>
                  <a:cubicBezTo>
                    <a:pt x="415" y="756"/>
                    <a:pt x="437" y="722"/>
                    <a:pt x="424" y="729"/>
                  </a:cubicBezTo>
                  <a:cubicBezTo>
                    <a:pt x="426" y="725"/>
                    <a:pt x="428" y="721"/>
                    <a:pt x="430" y="717"/>
                  </a:cubicBezTo>
                  <a:cubicBezTo>
                    <a:pt x="444" y="697"/>
                    <a:pt x="470" y="676"/>
                    <a:pt x="474" y="651"/>
                  </a:cubicBezTo>
                  <a:cubicBezTo>
                    <a:pt x="477" y="646"/>
                    <a:pt x="481" y="641"/>
                    <a:pt x="484" y="636"/>
                  </a:cubicBezTo>
                  <a:cubicBezTo>
                    <a:pt x="489" y="645"/>
                    <a:pt x="511" y="615"/>
                    <a:pt x="514" y="611"/>
                  </a:cubicBezTo>
                  <a:cubicBezTo>
                    <a:pt x="530" y="594"/>
                    <a:pt x="547" y="578"/>
                    <a:pt x="565" y="561"/>
                  </a:cubicBezTo>
                  <a:cubicBezTo>
                    <a:pt x="580" y="546"/>
                    <a:pt x="594" y="529"/>
                    <a:pt x="603" y="510"/>
                  </a:cubicBezTo>
                  <a:cubicBezTo>
                    <a:pt x="611" y="499"/>
                    <a:pt x="646" y="463"/>
                    <a:pt x="643" y="449"/>
                  </a:cubicBezTo>
                  <a:cubicBezTo>
                    <a:pt x="675" y="406"/>
                    <a:pt x="711" y="367"/>
                    <a:pt x="748" y="328"/>
                  </a:cubicBezTo>
                  <a:cubicBezTo>
                    <a:pt x="766" y="309"/>
                    <a:pt x="778" y="285"/>
                    <a:pt x="796" y="267"/>
                  </a:cubicBezTo>
                  <a:cubicBezTo>
                    <a:pt x="802" y="261"/>
                    <a:pt x="842" y="204"/>
                    <a:pt x="815" y="221"/>
                  </a:cubicBezTo>
                  <a:cubicBezTo>
                    <a:pt x="828" y="208"/>
                    <a:pt x="781" y="151"/>
                    <a:pt x="774" y="140"/>
                  </a:cubicBezTo>
                  <a:cubicBezTo>
                    <a:pt x="788" y="150"/>
                    <a:pt x="801" y="162"/>
                    <a:pt x="812" y="175"/>
                  </a:cubicBezTo>
                  <a:cubicBezTo>
                    <a:pt x="817" y="180"/>
                    <a:pt x="832" y="209"/>
                    <a:pt x="838" y="209"/>
                  </a:cubicBezTo>
                  <a:cubicBezTo>
                    <a:pt x="849" y="209"/>
                    <a:pt x="803" y="142"/>
                    <a:pt x="797" y="134"/>
                  </a:cubicBezTo>
                  <a:cubicBezTo>
                    <a:pt x="777" y="110"/>
                    <a:pt x="752" y="90"/>
                    <a:pt x="725" y="75"/>
                  </a:cubicBezTo>
                  <a:cubicBezTo>
                    <a:pt x="694" y="59"/>
                    <a:pt x="659" y="39"/>
                    <a:pt x="626" y="31"/>
                  </a:cubicBezTo>
                  <a:cubicBezTo>
                    <a:pt x="586" y="17"/>
                    <a:pt x="529" y="0"/>
                    <a:pt x="488" y="22"/>
                  </a:cubicBezTo>
                  <a:close/>
                  <a:moveTo>
                    <a:pt x="233" y="557"/>
                  </a:moveTo>
                  <a:cubicBezTo>
                    <a:pt x="231" y="575"/>
                    <a:pt x="220" y="591"/>
                    <a:pt x="212" y="607"/>
                  </a:cubicBezTo>
                  <a:cubicBezTo>
                    <a:pt x="210" y="607"/>
                    <a:pt x="208" y="607"/>
                    <a:pt x="207" y="608"/>
                  </a:cubicBezTo>
                  <a:cubicBezTo>
                    <a:pt x="209" y="604"/>
                    <a:pt x="210" y="600"/>
                    <a:pt x="206" y="598"/>
                  </a:cubicBezTo>
                  <a:cubicBezTo>
                    <a:pt x="214" y="581"/>
                    <a:pt x="223" y="565"/>
                    <a:pt x="233" y="557"/>
                  </a:cubicBezTo>
                  <a:close/>
                  <a:moveTo>
                    <a:pt x="206" y="1022"/>
                  </a:moveTo>
                  <a:cubicBezTo>
                    <a:pt x="205" y="1022"/>
                    <a:pt x="205" y="1022"/>
                    <a:pt x="204" y="1022"/>
                  </a:cubicBezTo>
                  <a:cubicBezTo>
                    <a:pt x="201" y="1019"/>
                    <a:pt x="197" y="1015"/>
                    <a:pt x="192" y="1015"/>
                  </a:cubicBezTo>
                  <a:cubicBezTo>
                    <a:pt x="189" y="1010"/>
                    <a:pt x="186" y="1006"/>
                    <a:pt x="182" y="1003"/>
                  </a:cubicBezTo>
                  <a:cubicBezTo>
                    <a:pt x="182" y="1001"/>
                    <a:pt x="181" y="1000"/>
                    <a:pt x="180" y="999"/>
                  </a:cubicBezTo>
                  <a:cubicBezTo>
                    <a:pt x="176" y="997"/>
                    <a:pt x="176" y="997"/>
                    <a:pt x="176" y="997"/>
                  </a:cubicBezTo>
                  <a:cubicBezTo>
                    <a:pt x="176" y="996"/>
                    <a:pt x="175" y="995"/>
                    <a:pt x="174" y="995"/>
                  </a:cubicBezTo>
                  <a:cubicBezTo>
                    <a:pt x="188" y="1002"/>
                    <a:pt x="199" y="1011"/>
                    <a:pt x="206" y="1022"/>
                  </a:cubicBezTo>
                  <a:close/>
                  <a:moveTo>
                    <a:pt x="95" y="962"/>
                  </a:moveTo>
                  <a:cubicBezTo>
                    <a:pt x="91" y="961"/>
                    <a:pt x="87" y="961"/>
                    <a:pt x="84" y="960"/>
                  </a:cubicBezTo>
                  <a:cubicBezTo>
                    <a:pt x="85" y="959"/>
                    <a:pt x="86" y="958"/>
                    <a:pt x="86" y="957"/>
                  </a:cubicBezTo>
                  <a:cubicBezTo>
                    <a:pt x="89" y="958"/>
                    <a:pt x="92" y="960"/>
                    <a:pt x="95" y="962"/>
                  </a:cubicBezTo>
                  <a:close/>
                  <a:moveTo>
                    <a:pt x="167" y="715"/>
                  </a:moveTo>
                  <a:cubicBezTo>
                    <a:pt x="159" y="735"/>
                    <a:pt x="152" y="755"/>
                    <a:pt x="144" y="774"/>
                  </a:cubicBezTo>
                  <a:cubicBezTo>
                    <a:pt x="137" y="791"/>
                    <a:pt x="130" y="809"/>
                    <a:pt x="124" y="827"/>
                  </a:cubicBezTo>
                  <a:cubicBezTo>
                    <a:pt x="136" y="789"/>
                    <a:pt x="149" y="751"/>
                    <a:pt x="167" y="715"/>
                  </a:cubicBezTo>
                  <a:close/>
                  <a:moveTo>
                    <a:pt x="125" y="777"/>
                  </a:moveTo>
                  <a:cubicBezTo>
                    <a:pt x="120" y="790"/>
                    <a:pt x="115" y="803"/>
                    <a:pt x="110" y="815"/>
                  </a:cubicBezTo>
                  <a:cubicBezTo>
                    <a:pt x="110" y="814"/>
                    <a:pt x="109" y="813"/>
                    <a:pt x="109" y="812"/>
                  </a:cubicBezTo>
                  <a:cubicBezTo>
                    <a:pt x="114" y="800"/>
                    <a:pt x="119" y="788"/>
                    <a:pt x="125" y="777"/>
                  </a:cubicBezTo>
                  <a:close/>
                  <a:moveTo>
                    <a:pt x="112" y="837"/>
                  </a:moveTo>
                  <a:cubicBezTo>
                    <a:pt x="101" y="873"/>
                    <a:pt x="90" y="909"/>
                    <a:pt x="74" y="944"/>
                  </a:cubicBezTo>
                  <a:cubicBezTo>
                    <a:pt x="74" y="943"/>
                    <a:pt x="74" y="943"/>
                    <a:pt x="73" y="943"/>
                  </a:cubicBezTo>
                  <a:cubicBezTo>
                    <a:pt x="76" y="934"/>
                    <a:pt x="79" y="925"/>
                    <a:pt x="83" y="915"/>
                  </a:cubicBezTo>
                  <a:cubicBezTo>
                    <a:pt x="89" y="915"/>
                    <a:pt x="108" y="846"/>
                    <a:pt x="112" y="837"/>
                  </a:cubicBezTo>
                  <a:close/>
                  <a:moveTo>
                    <a:pt x="80" y="960"/>
                  </a:moveTo>
                  <a:cubicBezTo>
                    <a:pt x="78" y="960"/>
                    <a:pt x="77" y="960"/>
                    <a:pt x="75" y="960"/>
                  </a:cubicBezTo>
                  <a:cubicBezTo>
                    <a:pt x="76" y="958"/>
                    <a:pt x="78" y="956"/>
                    <a:pt x="79" y="953"/>
                  </a:cubicBezTo>
                  <a:cubicBezTo>
                    <a:pt x="79" y="953"/>
                    <a:pt x="79" y="953"/>
                    <a:pt x="79" y="953"/>
                  </a:cubicBezTo>
                  <a:cubicBezTo>
                    <a:pt x="78" y="956"/>
                    <a:pt x="78" y="958"/>
                    <a:pt x="80" y="960"/>
                  </a:cubicBezTo>
                  <a:close/>
                  <a:moveTo>
                    <a:pt x="95" y="845"/>
                  </a:moveTo>
                  <a:cubicBezTo>
                    <a:pt x="92" y="856"/>
                    <a:pt x="75" y="895"/>
                    <a:pt x="79" y="903"/>
                  </a:cubicBezTo>
                  <a:cubicBezTo>
                    <a:pt x="74" y="916"/>
                    <a:pt x="69" y="929"/>
                    <a:pt x="65" y="941"/>
                  </a:cubicBezTo>
                  <a:cubicBezTo>
                    <a:pt x="63" y="941"/>
                    <a:pt x="60" y="941"/>
                    <a:pt x="57" y="940"/>
                  </a:cubicBezTo>
                  <a:cubicBezTo>
                    <a:pt x="69" y="909"/>
                    <a:pt x="81" y="878"/>
                    <a:pt x="95" y="845"/>
                  </a:cubicBezTo>
                  <a:close/>
                  <a:moveTo>
                    <a:pt x="54" y="927"/>
                  </a:moveTo>
                  <a:cubicBezTo>
                    <a:pt x="57" y="917"/>
                    <a:pt x="60" y="907"/>
                    <a:pt x="64" y="896"/>
                  </a:cubicBezTo>
                  <a:cubicBezTo>
                    <a:pt x="65" y="897"/>
                    <a:pt x="65" y="897"/>
                    <a:pt x="65" y="897"/>
                  </a:cubicBezTo>
                  <a:cubicBezTo>
                    <a:pt x="61" y="907"/>
                    <a:pt x="57" y="917"/>
                    <a:pt x="54" y="927"/>
                  </a:cubicBezTo>
                  <a:close/>
                  <a:moveTo>
                    <a:pt x="44" y="972"/>
                  </a:moveTo>
                  <a:cubicBezTo>
                    <a:pt x="45" y="972"/>
                    <a:pt x="45" y="972"/>
                    <a:pt x="45" y="972"/>
                  </a:cubicBezTo>
                  <a:cubicBezTo>
                    <a:pt x="48" y="966"/>
                    <a:pt x="54" y="960"/>
                    <a:pt x="61" y="956"/>
                  </a:cubicBezTo>
                  <a:cubicBezTo>
                    <a:pt x="60" y="957"/>
                    <a:pt x="58" y="965"/>
                    <a:pt x="58" y="966"/>
                  </a:cubicBezTo>
                  <a:cubicBezTo>
                    <a:pt x="57" y="967"/>
                    <a:pt x="57" y="968"/>
                    <a:pt x="56" y="969"/>
                  </a:cubicBezTo>
                  <a:cubicBezTo>
                    <a:pt x="53" y="973"/>
                    <a:pt x="46" y="977"/>
                    <a:pt x="52" y="983"/>
                  </a:cubicBezTo>
                  <a:cubicBezTo>
                    <a:pt x="52" y="983"/>
                    <a:pt x="52" y="983"/>
                    <a:pt x="52" y="983"/>
                  </a:cubicBezTo>
                  <a:cubicBezTo>
                    <a:pt x="52" y="983"/>
                    <a:pt x="52" y="983"/>
                    <a:pt x="51" y="983"/>
                  </a:cubicBezTo>
                  <a:cubicBezTo>
                    <a:pt x="51" y="978"/>
                    <a:pt x="45" y="980"/>
                    <a:pt x="42" y="981"/>
                  </a:cubicBezTo>
                  <a:cubicBezTo>
                    <a:pt x="43" y="978"/>
                    <a:pt x="43" y="975"/>
                    <a:pt x="44" y="972"/>
                  </a:cubicBezTo>
                  <a:close/>
                  <a:moveTo>
                    <a:pt x="25" y="1224"/>
                  </a:moveTo>
                  <a:cubicBezTo>
                    <a:pt x="24" y="1216"/>
                    <a:pt x="24" y="1209"/>
                    <a:pt x="24" y="1201"/>
                  </a:cubicBezTo>
                  <a:cubicBezTo>
                    <a:pt x="27" y="1195"/>
                    <a:pt x="25" y="1181"/>
                    <a:pt x="25" y="1174"/>
                  </a:cubicBezTo>
                  <a:cubicBezTo>
                    <a:pt x="32" y="1176"/>
                    <a:pt x="32" y="1161"/>
                    <a:pt x="33" y="1158"/>
                  </a:cubicBezTo>
                  <a:cubicBezTo>
                    <a:pt x="35" y="1161"/>
                    <a:pt x="38" y="1164"/>
                    <a:pt x="41" y="1167"/>
                  </a:cubicBezTo>
                  <a:cubicBezTo>
                    <a:pt x="34" y="1174"/>
                    <a:pt x="34" y="1183"/>
                    <a:pt x="45" y="1182"/>
                  </a:cubicBezTo>
                  <a:cubicBezTo>
                    <a:pt x="45" y="1184"/>
                    <a:pt x="46" y="1186"/>
                    <a:pt x="46" y="1188"/>
                  </a:cubicBezTo>
                  <a:cubicBezTo>
                    <a:pt x="43" y="1192"/>
                    <a:pt x="27" y="1211"/>
                    <a:pt x="32" y="1215"/>
                  </a:cubicBezTo>
                  <a:cubicBezTo>
                    <a:pt x="30" y="1218"/>
                    <a:pt x="27" y="1221"/>
                    <a:pt x="25" y="1224"/>
                  </a:cubicBezTo>
                  <a:close/>
                  <a:moveTo>
                    <a:pt x="48" y="1162"/>
                  </a:moveTo>
                  <a:cubicBezTo>
                    <a:pt x="47" y="1161"/>
                    <a:pt x="45" y="1159"/>
                    <a:pt x="43" y="1158"/>
                  </a:cubicBezTo>
                  <a:cubicBezTo>
                    <a:pt x="47" y="1159"/>
                    <a:pt x="51" y="1160"/>
                    <a:pt x="55" y="1161"/>
                  </a:cubicBezTo>
                  <a:cubicBezTo>
                    <a:pt x="54" y="1161"/>
                    <a:pt x="53" y="1161"/>
                    <a:pt x="53" y="1162"/>
                  </a:cubicBezTo>
                  <a:cubicBezTo>
                    <a:pt x="52" y="1161"/>
                    <a:pt x="51" y="1161"/>
                    <a:pt x="51" y="1161"/>
                  </a:cubicBezTo>
                  <a:cubicBezTo>
                    <a:pt x="50" y="1161"/>
                    <a:pt x="49" y="1162"/>
                    <a:pt x="48" y="1162"/>
                  </a:cubicBezTo>
                  <a:close/>
                  <a:moveTo>
                    <a:pt x="49" y="1200"/>
                  </a:moveTo>
                  <a:cubicBezTo>
                    <a:pt x="48" y="1201"/>
                    <a:pt x="48" y="1201"/>
                    <a:pt x="47" y="1202"/>
                  </a:cubicBezTo>
                  <a:cubicBezTo>
                    <a:pt x="47" y="1202"/>
                    <a:pt x="47" y="1201"/>
                    <a:pt x="47" y="1201"/>
                  </a:cubicBezTo>
                  <a:cubicBezTo>
                    <a:pt x="47" y="1201"/>
                    <a:pt x="48" y="1200"/>
                    <a:pt x="48" y="1199"/>
                  </a:cubicBezTo>
                  <a:cubicBezTo>
                    <a:pt x="48" y="1200"/>
                    <a:pt x="49" y="1200"/>
                    <a:pt x="49" y="1200"/>
                  </a:cubicBezTo>
                  <a:close/>
                  <a:moveTo>
                    <a:pt x="41" y="1230"/>
                  </a:moveTo>
                  <a:cubicBezTo>
                    <a:pt x="41" y="1230"/>
                    <a:pt x="41" y="1230"/>
                    <a:pt x="41" y="1230"/>
                  </a:cubicBezTo>
                  <a:cubicBezTo>
                    <a:pt x="45" y="1225"/>
                    <a:pt x="50" y="1221"/>
                    <a:pt x="54" y="1216"/>
                  </a:cubicBezTo>
                  <a:cubicBezTo>
                    <a:pt x="54" y="1215"/>
                    <a:pt x="55" y="1215"/>
                    <a:pt x="55" y="1214"/>
                  </a:cubicBezTo>
                  <a:cubicBezTo>
                    <a:pt x="58" y="1214"/>
                    <a:pt x="59" y="1212"/>
                    <a:pt x="60" y="1210"/>
                  </a:cubicBezTo>
                  <a:cubicBezTo>
                    <a:pt x="62" y="1209"/>
                    <a:pt x="63" y="1207"/>
                    <a:pt x="65" y="1206"/>
                  </a:cubicBezTo>
                  <a:cubicBezTo>
                    <a:pt x="65" y="1207"/>
                    <a:pt x="66" y="1208"/>
                    <a:pt x="67" y="1208"/>
                  </a:cubicBezTo>
                  <a:cubicBezTo>
                    <a:pt x="58" y="1216"/>
                    <a:pt x="49" y="1223"/>
                    <a:pt x="41" y="1230"/>
                  </a:cubicBezTo>
                  <a:close/>
                  <a:moveTo>
                    <a:pt x="59" y="1187"/>
                  </a:moveTo>
                  <a:cubicBezTo>
                    <a:pt x="59" y="1189"/>
                    <a:pt x="59" y="1190"/>
                    <a:pt x="59" y="1192"/>
                  </a:cubicBezTo>
                  <a:cubicBezTo>
                    <a:pt x="58" y="1192"/>
                    <a:pt x="57" y="1193"/>
                    <a:pt x="56" y="1194"/>
                  </a:cubicBezTo>
                  <a:cubicBezTo>
                    <a:pt x="57" y="1192"/>
                    <a:pt x="58" y="1189"/>
                    <a:pt x="59" y="1187"/>
                  </a:cubicBezTo>
                  <a:close/>
                  <a:moveTo>
                    <a:pt x="58" y="1162"/>
                  </a:moveTo>
                  <a:cubicBezTo>
                    <a:pt x="58" y="1163"/>
                    <a:pt x="59" y="1163"/>
                    <a:pt x="60" y="1163"/>
                  </a:cubicBezTo>
                  <a:cubicBezTo>
                    <a:pt x="60" y="1164"/>
                    <a:pt x="60" y="1164"/>
                    <a:pt x="59" y="1165"/>
                  </a:cubicBezTo>
                  <a:cubicBezTo>
                    <a:pt x="59" y="1164"/>
                    <a:pt x="58" y="1163"/>
                    <a:pt x="58" y="1162"/>
                  </a:cubicBezTo>
                  <a:close/>
                  <a:moveTo>
                    <a:pt x="70" y="1184"/>
                  </a:moveTo>
                  <a:cubicBezTo>
                    <a:pt x="69" y="1181"/>
                    <a:pt x="68" y="1179"/>
                    <a:pt x="65" y="1177"/>
                  </a:cubicBezTo>
                  <a:cubicBezTo>
                    <a:pt x="67" y="1176"/>
                    <a:pt x="69" y="1175"/>
                    <a:pt x="71" y="1173"/>
                  </a:cubicBezTo>
                  <a:cubicBezTo>
                    <a:pt x="73" y="1175"/>
                    <a:pt x="75" y="1177"/>
                    <a:pt x="77" y="1179"/>
                  </a:cubicBezTo>
                  <a:cubicBezTo>
                    <a:pt x="75" y="1180"/>
                    <a:pt x="72" y="1182"/>
                    <a:pt x="70" y="1184"/>
                  </a:cubicBezTo>
                  <a:close/>
                  <a:moveTo>
                    <a:pt x="212" y="1077"/>
                  </a:moveTo>
                  <a:cubicBezTo>
                    <a:pt x="207" y="1080"/>
                    <a:pt x="202" y="1084"/>
                    <a:pt x="198" y="1089"/>
                  </a:cubicBezTo>
                  <a:cubicBezTo>
                    <a:pt x="156" y="1111"/>
                    <a:pt x="124" y="1147"/>
                    <a:pt x="86" y="1173"/>
                  </a:cubicBezTo>
                  <a:cubicBezTo>
                    <a:pt x="83" y="1169"/>
                    <a:pt x="81" y="1167"/>
                    <a:pt x="78" y="1164"/>
                  </a:cubicBezTo>
                  <a:cubicBezTo>
                    <a:pt x="77" y="1162"/>
                    <a:pt x="71" y="1160"/>
                    <a:pt x="69" y="1159"/>
                  </a:cubicBezTo>
                  <a:cubicBezTo>
                    <a:pt x="60" y="1148"/>
                    <a:pt x="46" y="1143"/>
                    <a:pt x="34" y="1146"/>
                  </a:cubicBezTo>
                  <a:cubicBezTo>
                    <a:pt x="35" y="1142"/>
                    <a:pt x="35" y="1138"/>
                    <a:pt x="35" y="1134"/>
                  </a:cubicBezTo>
                  <a:cubicBezTo>
                    <a:pt x="37" y="1134"/>
                    <a:pt x="38" y="1132"/>
                    <a:pt x="38" y="1130"/>
                  </a:cubicBezTo>
                  <a:cubicBezTo>
                    <a:pt x="38" y="1120"/>
                    <a:pt x="42" y="1074"/>
                    <a:pt x="35" y="1073"/>
                  </a:cubicBezTo>
                  <a:cubicBezTo>
                    <a:pt x="25" y="1073"/>
                    <a:pt x="27" y="1142"/>
                    <a:pt x="26" y="1151"/>
                  </a:cubicBezTo>
                  <a:cubicBezTo>
                    <a:pt x="26" y="1124"/>
                    <a:pt x="21" y="1096"/>
                    <a:pt x="23" y="1070"/>
                  </a:cubicBezTo>
                  <a:cubicBezTo>
                    <a:pt x="27" y="1067"/>
                    <a:pt x="25" y="1055"/>
                    <a:pt x="25" y="1051"/>
                  </a:cubicBezTo>
                  <a:cubicBezTo>
                    <a:pt x="29" y="1049"/>
                    <a:pt x="35" y="1009"/>
                    <a:pt x="31" y="1007"/>
                  </a:cubicBezTo>
                  <a:cubicBezTo>
                    <a:pt x="32" y="1005"/>
                    <a:pt x="32" y="1003"/>
                    <a:pt x="33" y="1001"/>
                  </a:cubicBezTo>
                  <a:cubicBezTo>
                    <a:pt x="34" y="1001"/>
                    <a:pt x="35" y="1001"/>
                    <a:pt x="37" y="1000"/>
                  </a:cubicBezTo>
                  <a:cubicBezTo>
                    <a:pt x="40" y="1002"/>
                    <a:pt x="46" y="998"/>
                    <a:pt x="42" y="994"/>
                  </a:cubicBezTo>
                  <a:cubicBezTo>
                    <a:pt x="43" y="994"/>
                    <a:pt x="43" y="993"/>
                    <a:pt x="43" y="992"/>
                  </a:cubicBezTo>
                  <a:cubicBezTo>
                    <a:pt x="63" y="991"/>
                    <a:pt x="84" y="991"/>
                    <a:pt x="103" y="994"/>
                  </a:cubicBezTo>
                  <a:cubicBezTo>
                    <a:pt x="121" y="997"/>
                    <a:pt x="144" y="1014"/>
                    <a:pt x="159" y="1014"/>
                  </a:cubicBezTo>
                  <a:cubicBezTo>
                    <a:pt x="175" y="1014"/>
                    <a:pt x="133" y="994"/>
                    <a:pt x="130" y="993"/>
                  </a:cubicBezTo>
                  <a:cubicBezTo>
                    <a:pt x="108" y="985"/>
                    <a:pt x="85" y="983"/>
                    <a:pt x="61" y="983"/>
                  </a:cubicBezTo>
                  <a:cubicBezTo>
                    <a:pt x="64" y="980"/>
                    <a:pt x="66" y="977"/>
                    <a:pt x="68" y="973"/>
                  </a:cubicBezTo>
                  <a:cubicBezTo>
                    <a:pt x="74" y="971"/>
                    <a:pt x="82" y="970"/>
                    <a:pt x="91" y="971"/>
                  </a:cubicBezTo>
                  <a:cubicBezTo>
                    <a:pt x="94" y="971"/>
                    <a:pt x="98" y="972"/>
                    <a:pt x="102" y="972"/>
                  </a:cubicBezTo>
                  <a:cubicBezTo>
                    <a:pt x="101" y="980"/>
                    <a:pt x="139" y="987"/>
                    <a:pt x="143" y="988"/>
                  </a:cubicBezTo>
                  <a:cubicBezTo>
                    <a:pt x="144" y="989"/>
                    <a:pt x="145" y="989"/>
                    <a:pt x="146" y="989"/>
                  </a:cubicBezTo>
                  <a:cubicBezTo>
                    <a:pt x="146" y="992"/>
                    <a:pt x="160" y="1007"/>
                    <a:pt x="161" y="997"/>
                  </a:cubicBezTo>
                  <a:cubicBezTo>
                    <a:pt x="163" y="999"/>
                    <a:pt x="166" y="1000"/>
                    <a:pt x="168" y="1001"/>
                  </a:cubicBezTo>
                  <a:cubicBezTo>
                    <a:pt x="168" y="1002"/>
                    <a:pt x="169" y="1002"/>
                    <a:pt x="169" y="1002"/>
                  </a:cubicBezTo>
                  <a:cubicBezTo>
                    <a:pt x="170" y="1004"/>
                    <a:pt x="172" y="1010"/>
                    <a:pt x="176" y="1009"/>
                  </a:cubicBezTo>
                  <a:cubicBezTo>
                    <a:pt x="186" y="1019"/>
                    <a:pt x="192" y="1050"/>
                    <a:pt x="206" y="1054"/>
                  </a:cubicBezTo>
                  <a:cubicBezTo>
                    <a:pt x="210" y="1066"/>
                    <a:pt x="212" y="1042"/>
                    <a:pt x="210" y="1037"/>
                  </a:cubicBezTo>
                  <a:cubicBezTo>
                    <a:pt x="211" y="1038"/>
                    <a:pt x="211" y="1038"/>
                    <a:pt x="211" y="1038"/>
                  </a:cubicBezTo>
                  <a:cubicBezTo>
                    <a:pt x="211" y="1041"/>
                    <a:pt x="212" y="1042"/>
                    <a:pt x="215" y="1043"/>
                  </a:cubicBezTo>
                  <a:cubicBezTo>
                    <a:pt x="217" y="1046"/>
                    <a:pt x="218" y="1049"/>
                    <a:pt x="219" y="1051"/>
                  </a:cubicBezTo>
                  <a:cubicBezTo>
                    <a:pt x="215" y="1059"/>
                    <a:pt x="213" y="1067"/>
                    <a:pt x="212" y="1077"/>
                  </a:cubicBezTo>
                  <a:close/>
                  <a:moveTo>
                    <a:pt x="264" y="992"/>
                  </a:moveTo>
                  <a:cubicBezTo>
                    <a:pt x="267" y="987"/>
                    <a:pt x="270" y="982"/>
                    <a:pt x="273" y="977"/>
                  </a:cubicBezTo>
                  <a:cubicBezTo>
                    <a:pt x="273" y="978"/>
                    <a:pt x="273" y="979"/>
                    <a:pt x="273" y="980"/>
                  </a:cubicBezTo>
                  <a:cubicBezTo>
                    <a:pt x="270" y="984"/>
                    <a:pt x="267" y="988"/>
                    <a:pt x="264" y="992"/>
                  </a:cubicBezTo>
                  <a:close/>
                  <a:moveTo>
                    <a:pt x="257" y="979"/>
                  </a:moveTo>
                  <a:cubicBezTo>
                    <a:pt x="255" y="983"/>
                    <a:pt x="253" y="987"/>
                    <a:pt x="251" y="991"/>
                  </a:cubicBezTo>
                  <a:cubicBezTo>
                    <a:pt x="257" y="976"/>
                    <a:pt x="265" y="962"/>
                    <a:pt x="274" y="948"/>
                  </a:cubicBezTo>
                  <a:cubicBezTo>
                    <a:pt x="268" y="958"/>
                    <a:pt x="263" y="969"/>
                    <a:pt x="257" y="979"/>
                  </a:cubicBezTo>
                  <a:close/>
                  <a:moveTo>
                    <a:pt x="601" y="431"/>
                  </a:moveTo>
                  <a:cubicBezTo>
                    <a:pt x="600" y="430"/>
                    <a:pt x="600" y="430"/>
                    <a:pt x="599" y="430"/>
                  </a:cubicBezTo>
                  <a:cubicBezTo>
                    <a:pt x="597" y="428"/>
                    <a:pt x="595" y="425"/>
                    <a:pt x="593" y="423"/>
                  </a:cubicBezTo>
                  <a:cubicBezTo>
                    <a:pt x="593" y="419"/>
                    <a:pt x="592" y="416"/>
                    <a:pt x="591" y="412"/>
                  </a:cubicBezTo>
                  <a:cubicBezTo>
                    <a:pt x="595" y="418"/>
                    <a:pt x="598" y="424"/>
                    <a:pt x="601" y="431"/>
                  </a:cubicBezTo>
                  <a:close/>
                  <a:moveTo>
                    <a:pt x="604" y="448"/>
                  </a:moveTo>
                  <a:cubicBezTo>
                    <a:pt x="598" y="456"/>
                    <a:pt x="591" y="463"/>
                    <a:pt x="584" y="470"/>
                  </a:cubicBezTo>
                  <a:cubicBezTo>
                    <a:pt x="589" y="461"/>
                    <a:pt x="594" y="452"/>
                    <a:pt x="599" y="443"/>
                  </a:cubicBezTo>
                  <a:cubicBezTo>
                    <a:pt x="601" y="444"/>
                    <a:pt x="602" y="446"/>
                    <a:pt x="604" y="448"/>
                  </a:cubicBezTo>
                  <a:close/>
                  <a:moveTo>
                    <a:pt x="585" y="426"/>
                  </a:moveTo>
                  <a:cubicBezTo>
                    <a:pt x="585" y="426"/>
                    <a:pt x="584" y="427"/>
                    <a:pt x="584" y="428"/>
                  </a:cubicBezTo>
                  <a:cubicBezTo>
                    <a:pt x="584" y="426"/>
                    <a:pt x="583" y="425"/>
                    <a:pt x="583" y="423"/>
                  </a:cubicBezTo>
                  <a:cubicBezTo>
                    <a:pt x="583" y="424"/>
                    <a:pt x="584" y="425"/>
                    <a:pt x="585" y="426"/>
                  </a:cubicBezTo>
                  <a:close/>
                  <a:moveTo>
                    <a:pt x="579" y="405"/>
                  </a:moveTo>
                  <a:cubicBezTo>
                    <a:pt x="580" y="407"/>
                    <a:pt x="580" y="408"/>
                    <a:pt x="581" y="410"/>
                  </a:cubicBezTo>
                  <a:cubicBezTo>
                    <a:pt x="579" y="407"/>
                    <a:pt x="577" y="405"/>
                    <a:pt x="575" y="403"/>
                  </a:cubicBezTo>
                  <a:cubicBezTo>
                    <a:pt x="577" y="404"/>
                    <a:pt x="578" y="404"/>
                    <a:pt x="579" y="405"/>
                  </a:cubicBezTo>
                  <a:close/>
                  <a:moveTo>
                    <a:pt x="567" y="387"/>
                  </a:moveTo>
                  <a:cubicBezTo>
                    <a:pt x="568" y="388"/>
                    <a:pt x="569" y="390"/>
                    <a:pt x="571" y="392"/>
                  </a:cubicBezTo>
                  <a:cubicBezTo>
                    <a:pt x="567" y="390"/>
                    <a:pt x="564" y="388"/>
                    <a:pt x="560" y="387"/>
                  </a:cubicBezTo>
                  <a:cubicBezTo>
                    <a:pt x="555" y="381"/>
                    <a:pt x="549" y="376"/>
                    <a:pt x="544" y="370"/>
                  </a:cubicBezTo>
                  <a:cubicBezTo>
                    <a:pt x="552" y="375"/>
                    <a:pt x="560" y="381"/>
                    <a:pt x="567" y="387"/>
                  </a:cubicBezTo>
                  <a:close/>
                  <a:moveTo>
                    <a:pt x="534" y="355"/>
                  </a:moveTo>
                  <a:cubicBezTo>
                    <a:pt x="528" y="352"/>
                    <a:pt x="522" y="349"/>
                    <a:pt x="516" y="347"/>
                  </a:cubicBezTo>
                  <a:cubicBezTo>
                    <a:pt x="513" y="345"/>
                    <a:pt x="510" y="342"/>
                    <a:pt x="507" y="340"/>
                  </a:cubicBezTo>
                  <a:cubicBezTo>
                    <a:pt x="516" y="345"/>
                    <a:pt x="526" y="350"/>
                    <a:pt x="534" y="355"/>
                  </a:cubicBezTo>
                  <a:close/>
                  <a:moveTo>
                    <a:pt x="531" y="374"/>
                  </a:moveTo>
                  <a:cubicBezTo>
                    <a:pt x="518" y="368"/>
                    <a:pt x="506" y="361"/>
                    <a:pt x="495" y="353"/>
                  </a:cubicBezTo>
                  <a:cubicBezTo>
                    <a:pt x="508" y="359"/>
                    <a:pt x="520" y="366"/>
                    <a:pt x="531" y="374"/>
                  </a:cubicBezTo>
                  <a:close/>
                  <a:moveTo>
                    <a:pt x="475" y="332"/>
                  </a:moveTo>
                  <a:cubicBezTo>
                    <a:pt x="467" y="330"/>
                    <a:pt x="460" y="328"/>
                    <a:pt x="452" y="326"/>
                  </a:cubicBezTo>
                  <a:cubicBezTo>
                    <a:pt x="451" y="326"/>
                    <a:pt x="451" y="325"/>
                    <a:pt x="450" y="325"/>
                  </a:cubicBezTo>
                  <a:cubicBezTo>
                    <a:pt x="459" y="327"/>
                    <a:pt x="467" y="329"/>
                    <a:pt x="475" y="332"/>
                  </a:cubicBezTo>
                  <a:close/>
                  <a:moveTo>
                    <a:pt x="408" y="324"/>
                  </a:moveTo>
                  <a:cubicBezTo>
                    <a:pt x="410" y="324"/>
                    <a:pt x="412" y="325"/>
                    <a:pt x="414" y="325"/>
                  </a:cubicBezTo>
                  <a:cubicBezTo>
                    <a:pt x="411" y="325"/>
                    <a:pt x="407" y="325"/>
                    <a:pt x="404" y="324"/>
                  </a:cubicBezTo>
                  <a:cubicBezTo>
                    <a:pt x="405" y="324"/>
                    <a:pt x="406" y="324"/>
                    <a:pt x="408" y="324"/>
                  </a:cubicBezTo>
                  <a:close/>
                  <a:moveTo>
                    <a:pt x="328" y="327"/>
                  </a:moveTo>
                  <a:cubicBezTo>
                    <a:pt x="331" y="325"/>
                    <a:pt x="335" y="324"/>
                    <a:pt x="338" y="323"/>
                  </a:cubicBezTo>
                  <a:cubicBezTo>
                    <a:pt x="335" y="324"/>
                    <a:pt x="331" y="326"/>
                    <a:pt x="328" y="327"/>
                  </a:cubicBezTo>
                  <a:cubicBezTo>
                    <a:pt x="328" y="327"/>
                    <a:pt x="328" y="327"/>
                    <a:pt x="328" y="327"/>
                  </a:cubicBezTo>
                  <a:close/>
                  <a:moveTo>
                    <a:pt x="316" y="367"/>
                  </a:moveTo>
                  <a:cubicBezTo>
                    <a:pt x="318" y="367"/>
                    <a:pt x="320" y="366"/>
                    <a:pt x="321" y="365"/>
                  </a:cubicBezTo>
                  <a:cubicBezTo>
                    <a:pt x="318" y="370"/>
                    <a:pt x="316" y="375"/>
                    <a:pt x="313" y="380"/>
                  </a:cubicBezTo>
                  <a:cubicBezTo>
                    <a:pt x="312" y="380"/>
                    <a:pt x="311" y="379"/>
                    <a:pt x="311" y="380"/>
                  </a:cubicBezTo>
                  <a:cubicBezTo>
                    <a:pt x="312" y="376"/>
                    <a:pt x="314" y="371"/>
                    <a:pt x="316" y="367"/>
                  </a:cubicBezTo>
                  <a:close/>
                  <a:moveTo>
                    <a:pt x="309" y="409"/>
                  </a:moveTo>
                  <a:cubicBezTo>
                    <a:pt x="308" y="408"/>
                    <a:pt x="308" y="408"/>
                    <a:pt x="308" y="408"/>
                  </a:cubicBezTo>
                  <a:cubicBezTo>
                    <a:pt x="315" y="392"/>
                    <a:pt x="322" y="377"/>
                    <a:pt x="332" y="364"/>
                  </a:cubicBezTo>
                  <a:cubicBezTo>
                    <a:pt x="333" y="364"/>
                    <a:pt x="333" y="364"/>
                    <a:pt x="334" y="365"/>
                  </a:cubicBezTo>
                  <a:cubicBezTo>
                    <a:pt x="331" y="383"/>
                    <a:pt x="322" y="401"/>
                    <a:pt x="313" y="418"/>
                  </a:cubicBezTo>
                  <a:cubicBezTo>
                    <a:pt x="313" y="417"/>
                    <a:pt x="313" y="416"/>
                    <a:pt x="312" y="415"/>
                  </a:cubicBezTo>
                  <a:cubicBezTo>
                    <a:pt x="312" y="413"/>
                    <a:pt x="312" y="409"/>
                    <a:pt x="309" y="409"/>
                  </a:cubicBezTo>
                  <a:close/>
                  <a:moveTo>
                    <a:pt x="306" y="389"/>
                  </a:moveTo>
                  <a:cubicBezTo>
                    <a:pt x="307" y="388"/>
                    <a:pt x="308" y="388"/>
                    <a:pt x="308" y="388"/>
                  </a:cubicBezTo>
                  <a:cubicBezTo>
                    <a:pt x="306" y="392"/>
                    <a:pt x="304" y="396"/>
                    <a:pt x="302" y="401"/>
                  </a:cubicBezTo>
                  <a:cubicBezTo>
                    <a:pt x="302" y="400"/>
                    <a:pt x="302" y="400"/>
                    <a:pt x="301" y="399"/>
                  </a:cubicBezTo>
                  <a:cubicBezTo>
                    <a:pt x="303" y="396"/>
                    <a:pt x="305" y="392"/>
                    <a:pt x="306" y="389"/>
                  </a:cubicBezTo>
                  <a:close/>
                  <a:moveTo>
                    <a:pt x="308" y="433"/>
                  </a:moveTo>
                  <a:cubicBezTo>
                    <a:pt x="308" y="433"/>
                    <a:pt x="308" y="433"/>
                    <a:pt x="307" y="433"/>
                  </a:cubicBezTo>
                  <a:cubicBezTo>
                    <a:pt x="307" y="433"/>
                    <a:pt x="308" y="433"/>
                    <a:pt x="308" y="433"/>
                  </a:cubicBezTo>
                  <a:cubicBezTo>
                    <a:pt x="308" y="433"/>
                    <a:pt x="308" y="433"/>
                    <a:pt x="308" y="433"/>
                  </a:cubicBezTo>
                  <a:close/>
                  <a:moveTo>
                    <a:pt x="289" y="428"/>
                  </a:moveTo>
                  <a:cubicBezTo>
                    <a:pt x="291" y="421"/>
                    <a:pt x="294" y="414"/>
                    <a:pt x="297" y="407"/>
                  </a:cubicBezTo>
                  <a:cubicBezTo>
                    <a:pt x="298" y="408"/>
                    <a:pt x="298" y="408"/>
                    <a:pt x="299" y="409"/>
                  </a:cubicBezTo>
                  <a:cubicBezTo>
                    <a:pt x="296" y="415"/>
                    <a:pt x="293" y="422"/>
                    <a:pt x="289" y="429"/>
                  </a:cubicBezTo>
                  <a:cubicBezTo>
                    <a:pt x="289" y="429"/>
                    <a:pt x="289" y="429"/>
                    <a:pt x="289" y="429"/>
                  </a:cubicBezTo>
                  <a:cubicBezTo>
                    <a:pt x="289" y="429"/>
                    <a:pt x="289" y="429"/>
                    <a:pt x="289" y="428"/>
                  </a:cubicBezTo>
                  <a:close/>
                  <a:moveTo>
                    <a:pt x="298" y="461"/>
                  </a:moveTo>
                  <a:cubicBezTo>
                    <a:pt x="297" y="461"/>
                    <a:pt x="297" y="461"/>
                    <a:pt x="297" y="461"/>
                  </a:cubicBezTo>
                  <a:cubicBezTo>
                    <a:pt x="297" y="461"/>
                    <a:pt x="297" y="461"/>
                    <a:pt x="297" y="461"/>
                  </a:cubicBezTo>
                  <a:cubicBezTo>
                    <a:pt x="297" y="461"/>
                    <a:pt x="297" y="461"/>
                    <a:pt x="298" y="461"/>
                  </a:cubicBezTo>
                  <a:close/>
                  <a:moveTo>
                    <a:pt x="289" y="460"/>
                  </a:moveTo>
                  <a:cubicBezTo>
                    <a:pt x="289" y="462"/>
                    <a:pt x="289" y="463"/>
                    <a:pt x="290" y="463"/>
                  </a:cubicBezTo>
                  <a:cubicBezTo>
                    <a:pt x="288" y="464"/>
                    <a:pt x="286" y="465"/>
                    <a:pt x="284" y="465"/>
                  </a:cubicBezTo>
                  <a:cubicBezTo>
                    <a:pt x="286" y="464"/>
                    <a:pt x="287" y="462"/>
                    <a:pt x="289" y="460"/>
                  </a:cubicBezTo>
                  <a:close/>
                  <a:moveTo>
                    <a:pt x="246" y="528"/>
                  </a:moveTo>
                  <a:cubicBezTo>
                    <a:pt x="250" y="523"/>
                    <a:pt x="255" y="520"/>
                    <a:pt x="261" y="518"/>
                  </a:cubicBezTo>
                  <a:cubicBezTo>
                    <a:pt x="266" y="522"/>
                    <a:pt x="272" y="525"/>
                    <a:pt x="279" y="528"/>
                  </a:cubicBezTo>
                  <a:cubicBezTo>
                    <a:pt x="267" y="529"/>
                    <a:pt x="257" y="530"/>
                    <a:pt x="246" y="528"/>
                  </a:cubicBezTo>
                  <a:close/>
                  <a:moveTo>
                    <a:pt x="342" y="537"/>
                  </a:moveTo>
                  <a:cubicBezTo>
                    <a:pt x="333" y="535"/>
                    <a:pt x="324" y="533"/>
                    <a:pt x="315" y="531"/>
                  </a:cubicBezTo>
                  <a:cubicBezTo>
                    <a:pt x="329" y="531"/>
                    <a:pt x="342" y="534"/>
                    <a:pt x="355" y="539"/>
                  </a:cubicBezTo>
                  <a:cubicBezTo>
                    <a:pt x="351" y="538"/>
                    <a:pt x="346" y="538"/>
                    <a:pt x="342" y="537"/>
                  </a:cubicBezTo>
                  <a:close/>
                  <a:moveTo>
                    <a:pt x="388" y="548"/>
                  </a:moveTo>
                  <a:cubicBezTo>
                    <a:pt x="358" y="529"/>
                    <a:pt x="329" y="520"/>
                    <a:pt x="294" y="525"/>
                  </a:cubicBezTo>
                  <a:cubicBezTo>
                    <a:pt x="286" y="522"/>
                    <a:pt x="278" y="519"/>
                    <a:pt x="271" y="515"/>
                  </a:cubicBezTo>
                  <a:cubicBezTo>
                    <a:pt x="311" y="507"/>
                    <a:pt x="356" y="528"/>
                    <a:pt x="390" y="548"/>
                  </a:cubicBezTo>
                  <a:cubicBezTo>
                    <a:pt x="389" y="548"/>
                    <a:pt x="388" y="548"/>
                    <a:pt x="388" y="548"/>
                  </a:cubicBezTo>
                  <a:close/>
                  <a:moveTo>
                    <a:pt x="365" y="526"/>
                  </a:moveTo>
                  <a:cubicBezTo>
                    <a:pt x="346" y="517"/>
                    <a:pt x="324" y="509"/>
                    <a:pt x="303" y="507"/>
                  </a:cubicBezTo>
                  <a:cubicBezTo>
                    <a:pt x="356" y="509"/>
                    <a:pt x="428" y="535"/>
                    <a:pt x="450" y="588"/>
                  </a:cubicBezTo>
                  <a:cubicBezTo>
                    <a:pt x="429" y="564"/>
                    <a:pt x="398" y="541"/>
                    <a:pt x="365" y="526"/>
                  </a:cubicBezTo>
                  <a:close/>
                  <a:moveTo>
                    <a:pt x="445" y="649"/>
                  </a:moveTo>
                  <a:cubicBezTo>
                    <a:pt x="446" y="650"/>
                    <a:pt x="446" y="649"/>
                    <a:pt x="447" y="649"/>
                  </a:cubicBezTo>
                  <a:cubicBezTo>
                    <a:pt x="446" y="651"/>
                    <a:pt x="446" y="652"/>
                    <a:pt x="445" y="653"/>
                  </a:cubicBezTo>
                  <a:cubicBezTo>
                    <a:pt x="445" y="652"/>
                    <a:pt x="445" y="651"/>
                    <a:pt x="445" y="649"/>
                  </a:cubicBezTo>
                  <a:close/>
                  <a:moveTo>
                    <a:pt x="441" y="688"/>
                  </a:moveTo>
                  <a:cubicBezTo>
                    <a:pt x="442" y="688"/>
                    <a:pt x="442" y="688"/>
                    <a:pt x="442" y="687"/>
                  </a:cubicBezTo>
                  <a:cubicBezTo>
                    <a:pt x="442" y="688"/>
                    <a:pt x="442" y="688"/>
                    <a:pt x="442" y="688"/>
                  </a:cubicBezTo>
                  <a:cubicBezTo>
                    <a:pt x="442" y="688"/>
                    <a:pt x="442" y="688"/>
                    <a:pt x="441" y="688"/>
                  </a:cubicBezTo>
                  <a:close/>
                  <a:moveTo>
                    <a:pt x="460" y="653"/>
                  </a:moveTo>
                  <a:cubicBezTo>
                    <a:pt x="453" y="659"/>
                    <a:pt x="447" y="666"/>
                    <a:pt x="442" y="674"/>
                  </a:cubicBezTo>
                  <a:cubicBezTo>
                    <a:pt x="442" y="673"/>
                    <a:pt x="442" y="672"/>
                    <a:pt x="442" y="671"/>
                  </a:cubicBezTo>
                  <a:cubicBezTo>
                    <a:pt x="450" y="661"/>
                    <a:pt x="456" y="651"/>
                    <a:pt x="460" y="640"/>
                  </a:cubicBezTo>
                  <a:cubicBezTo>
                    <a:pt x="461" y="643"/>
                    <a:pt x="461" y="645"/>
                    <a:pt x="462" y="648"/>
                  </a:cubicBezTo>
                  <a:cubicBezTo>
                    <a:pt x="461" y="649"/>
                    <a:pt x="460" y="651"/>
                    <a:pt x="460" y="653"/>
                  </a:cubicBezTo>
                  <a:close/>
                  <a:moveTo>
                    <a:pt x="485" y="620"/>
                  </a:moveTo>
                  <a:cubicBezTo>
                    <a:pt x="481" y="624"/>
                    <a:pt x="477" y="628"/>
                    <a:pt x="473" y="633"/>
                  </a:cubicBezTo>
                  <a:cubicBezTo>
                    <a:pt x="473" y="631"/>
                    <a:pt x="473" y="629"/>
                    <a:pt x="472" y="627"/>
                  </a:cubicBezTo>
                  <a:cubicBezTo>
                    <a:pt x="480" y="619"/>
                    <a:pt x="488" y="611"/>
                    <a:pt x="496" y="603"/>
                  </a:cubicBezTo>
                  <a:cubicBezTo>
                    <a:pt x="493" y="608"/>
                    <a:pt x="489" y="614"/>
                    <a:pt x="485" y="620"/>
                  </a:cubicBezTo>
                  <a:close/>
                  <a:moveTo>
                    <a:pt x="468" y="616"/>
                  </a:moveTo>
                  <a:cubicBezTo>
                    <a:pt x="465" y="609"/>
                    <a:pt x="461" y="602"/>
                    <a:pt x="456" y="596"/>
                  </a:cubicBezTo>
                  <a:cubicBezTo>
                    <a:pt x="458" y="595"/>
                    <a:pt x="460" y="593"/>
                    <a:pt x="459" y="590"/>
                  </a:cubicBezTo>
                  <a:cubicBezTo>
                    <a:pt x="437" y="521"/>
                    <a:pt x="328" y="485"/>
                    <a:pt x="262" y="503"/>
                  </a:cubicBezTo>
                  <a:cubicBezTo>
                    <a:pt x="266" y="496"/>
                    <a:pt x="269" y="490"/>
                    <a:pt x="271" y="482"/>
                  </a:cubicBezTo>
                  <a:cubicBezTo>
                    <a:pt x="276" y="487"/>
                    <a:pt x="279" y="478"/>
                    <a:pt x="279" y="476"/>
                  </a:cubicBezTo>
                  <a:cubicBezTo>
                    <a:pt x="286" y="473"/>
                    <a:pt x="293" y="471"/>
                    <a:pt x="300" y="468"/>
                  </a:cubicBezTo>
                  <a:cubicBezTo>
                    <a:pt x="296" y="476"/>
                    <a:pt x="296" y="480"/>
                    <a:pt x="305" y="484"/>
                  </a:cubicBezTo>
                  <a:cubicBezTo>
                    <a:pt x="305" y="485"/>
                    <a:pt x="305" y="486"/>
                    <a:pt x="305" y="487"/>
                  </a:cubicBezTo>
                  <a:cubicBezTo>
                    <a:pt x="306" y="488"/>
                    <a:pt x="307" y="489"/>
                    <a:pt x="308" y="490"/>
                  </a:cubicBezTo>
                  <a:cubicBezTo>
                    <a:pt x="307" y="494"/>
                    <a:pt x="310" y="499"/>
                    <a:pt x="314" y="496"/>
                  </a:cubicBezTo>
                  <a:cubicBezTo>
                    <a:pt x="325" y="501"/>
                    <a:pt x="326" y="486"/>
                    <a:pt x="326" y="480"/>
                  </a:cubicBezTo>
                  <a:cubicBezTo>
                    <a:pt x="332" y="473"/>
                    <a:pt x="333" y="463"/>
                    <a:pt x="322" y="466"/>
                  </a:cubicBezTo>
                  <a:cubicBezTo>
                    <a:pt x="320" y="461"/>
                    <a:pt x="316" y="455"/>
                    <a:pt x="310" y="457"/>
                  </a:cubicBezTo>
                  <a:cubicBezTo>
                    <a:pt x="307" y="455"/>
                    <a:pt x="304" y="454"/>
                    <a:pt x="301" y="453"/>
                  </a:cubicBezTo>
                  <a:cubicBezTo>
                    <a:pt x="301" y="453"/>
                    <a:pt x="302" y="452"/>
                    <a:pt x="302" y="452"/>
                  </a:cubicBezTo>
                  <a:cubicBezTo>
                    <a:pt x="305" y="452"/>
                    <a:pt x="307" y="452"/>
                    <a:pt x="310" y="452"/>
                  </a:cubicBezTo>
                  <a:cubicBezTo>
                    <a:pt x="310" y="459"/>
                    <a:pt x="317" y="454"/>
                    <a:pt x="319" y="452"/>
                  </a:cubicBezTo>
                  <a:cubicBezTo>
                    <a:pt x="334" y="451"/>
                    <a:pt x="349" y="452"/>
                    <a:pt x="364" y="454"/>
                  </a:cubicBezTo>
                  <a:cubicBezTo>
                    <a:pt x="360" y="464"/>
                    <a:pt x="377" y="456"/>
                    <a:pt x="377" y="456"/>
                  </a:cubicBezTo>
                  <a:cubicBezTo>
                    <a:pt x="386" y="458"/>
                    <a:pt x="395" y="460"/>
                    <a:pt x="404" y="464"/>
                  </a:cubicBezTo>
                  <a:cubicBezTo>
                    <a:pt x="426" y="481"/>
                    <a:pt x="436" y="519"/>
                    <a:pt x="464" y="528"/>
                  </a:cubicBezTo>
                  <a:cubicBezTo>
                    <a:pt x="459" y="529"/>
                    <a:pt x="441" y="542"/>
                    <a:pt x="451" y="547"/>
                  </a:cubicBezTo>
                  <a:cubicBezTo>
                    <a:pt x="463" y="583"/>
                    <a:pt x="513" y="532"/>
                    <a:pt x="469" y="528"/>
                  </a:cubicBezTo>
                  <a:cubicBezTo>
                    <a:pt x="474" y="524"/>
                    <a:pt x="470" y="507"/>
                    <a:pt x="470" y="501"/>
                  </a:cubicBezTo>
                  <a:cubicBezTo>
                    <a:pt x="476" y="512"/>
                    <a:pt x="485" y="522"/>
                    <a:pt x="493" y="532"/>
                  </a:cubicBezTo>
                  <a:cubicBezTo>
                    <a:pt x="502" y="543"/>
                    <a:pt x="508" y="538"/>
                    <a:pt x="499" y="527"/>
                  </a:cubicBezTo>
                  <a:cubicBezTo>
                    <a:pt x="489" y="513"/>
                    <a:pt x="476" y="500"/>
                    <a:pt x="470" y="484"/>
                  </a:cubicBezTo>
                  <a:cubicBezTo>
                    <a:pt x="462" y="463"/>
                    <a:pt x="459" y="475"/>
                    <a:pt x="460" y="490"/>
                  </a:cubicBezTo>
                  <a:cubicBezTo>
                    <a:pt x="445" y="474"/>
                    <a:pt x="427" y="463"/>
                    <a:pt x="408" y="456"/>
                  </a:cubicBezTo>
                  <a:cubicBezTo>
                    <a:pt x="395" y="447"/>
                    <a:pt x="383" y="450"/>
                    <a:pt x="369" y="445"/>
                  </a:cubicBezTo>
                  <a:cubicBezTo>
                    <a:pt x="367" y="441"/>
                    <a:pt x="364" y="438"/>
                    <a:pt x="359" y="438"/>
                  </a:cubicBezTo>
                  <a:cubicBezTo>
                    <a:pt x="361" y="438"/>
                    <a:pt x="363" y="438"/>
                    <a:pt x="366" y="438"/>
                  </a:cubicBezTo>
                  <a:cubicBezTo>
                    <a:pt x="393" y="438"/>
                    <a:pt x="423" y="441"/>
                    <a:pt x="450" y="448"/>
                  </a:cubicBezTo>
                  <a:cubicBezTo>
                    <a:pt x="458" y="451"/>
                    <a:pt x="514" y="489"/>
                    <a:pt x="516" y="487"/>
                  </a:cubicBezTo>
                  <a:cubicBezTo>
                    <a:pt x="530" y="474"/>
                    <a:pt x="495" y="456"/>
                    <a:pt x="485" y="451"/>
                  </a:cubicBezTo>
                  <a:cubicBezTo>
                    <a:pt x="435" y="429"/>
                    <a:pt x="377" y="425"/>
                    <a:pt x="323" y="432"/>
                  </a:cubicBezTo>
                  <a:cubicBezTo>
                    <a:pt x="323" y="429"/>
                    <a:pt x="320" y="428"/>
                    <a:pt x="317" y="428"/>
                  </a:cubicBezTo>
                  <a:cubicBezTo>
                    <a:pt x="326" y="408"/>
                    <a:pt x="338" y="389"/>
                    <a:pt x="342" y="367"/>
                  </a:cubicBezTo>
                  <a:cubicBezTo>
                    <a:pt x="356" y="372"/>
                    <a:pt x="371" y="376"/>
                    <a:pt x="385" y="381"/>
                  </a:cubicBezTo>
                  <a:cubicBezTo>
                    <a:pt x="405" y="393"/>
                    <a:pt x="422" y="408"/>
                    <a:pt x="441" y="420"/>
                  </a:cubicBezTo>
                  <a:cubicBezTo>
                    <a:pt x="470" y="439"/>
                    <a:pt x="463" y="417"/>
                    <a:pt x="445" y="402"/>
                  </a:cubicBezTo>
                  <a:cubicBezTo>
                    <a:pt x="451" y="404"/>
                    <a:pt x="483" y="425"/>
                    <a:pt x="488" y="421"/>
                  </a:cubicBezTo>
                  <a:cubicBezTo>
                    <a:pt x="503" y="436"/>
                    <a:pt x="520" y="452"/>
                    <a:pt x="542" y="458"/>
                  </a:cubicBezTo>
                  <a:cubicBezTo>
                    <a:pt x="545" y="459"/>
                    <a:pt x="549" y="453"/>
                    <a:pt x="545" y="451"/>
                  </a:cubicBezTo>
                  <a:cubicBezTo>
                    <a:pt x="533" y="442"/>
                    <a:pt x="521" y="433"/>
                    <a:pt x="509" y="424"/>
                  </a:cubicBezTo>
                  <a:cubicBezTo>
                    <a:pt x="469" y="392"/>
                    <a:pt x="428" y="365"/>
                    <a:pt x="376" y="358"/>
                  </a:cubicBezTo>
                  <a:cubicBezTo>
                    <a:pt x="365" y="356"/>
                    <a:pt x="353" y="354"/>
                    <a:pt x="343" y="354"/>
                  </a:cubicBezTo>
                  <a:cubicBezTo>
                    <a:pt x="342" y="340"/>
                    <a:pt x="334" y="348"/>
                    <a:pt x="329" y="355"/>
                  </a:cubicBezTo>
                  <a:cubicBezTo>
                    <a:pt x="328" y="355"/>
                    <a:pt x="328" y="355"/>
                    <a:pt x="327" y="356"/>
                  </a:cubicBezTo>
                  <a:cubicBezTo>
                    <a:pt x="325" y="356"/>
                    <a:pt x="323" y="356"/>
                    <a:pt x="320" y="355"/>
                  </a:cubicBezTo>
                  <a:cubicBezTo>
                    <a:pt x="322" y="349"/>
                    <a:pt x="324" y="343"/>
                    <a:pt x="326" y="337"/>
                  </a:cubicBezTo>
                  <a:cubicBezTo>
                    <a:pt x="340" y="331"/>
                    <a:pt x="353" y="324"/>
                    <a:pt x="367" y="320"/>
                  </a:cubicBezTo>
                  <a:cubicBezTo>
                    <a:pt x="372" y="320"/>
                    <a:pt x="376" y="320"/>
                    <a:pt x="380" y="320"/>
                  </a:cubicBezTo>
                  <a:cubicBezTo>
                    <a:pt x="377" y="321"/>
                    <a:pt x="367" y="322"/>
                    <a:pt x="365" y="325"/>
                  </a:cubicBezTo>
                  <a:cubicBezTo>
                    <a:pt x="361" y="327"/>
                    <a:pt x="344" y="331"/>
                    <a:pt x="348" y="337"/>
                  </a:cubicBezTo>
                  <a:cubicBezTo>
                    <a:pt x="351" y="344"/>
                    <a:pt x="367" y="333"/>
                    <a:pt x="371" y="332"/>
                  </a:cubicBezTo>
                  <a:cubicBezTo>
                    <a:pt x="398" y="331"/>
                    <a:pt x="426" y="334"/>
                    <a:pt x="452" y="340"/>
                  </a:cubicBezTo>
                  <a:cubicBezTo>
                    <a:pt x="478" y="359"/>
                    <a:pt x="503" y="384"/>
                    <a:pt x="519" y="412"/>
                  </a:cubicBezTo>
                  <a:cubicBezTo>
                    <a:pt x="523" y="420"/>
                    <a:pt x="526" y="408"/>
                    <a:pt x="521" y="401"/>
                  </a:cubicBezTo>
                  <a:cubicBezTo>
                    <a:pt x="510" y="383"/>
                    <a:pt x="496" y="367"/>
                    <a:pt x="480" y="353"/>
                  </a:cubicBezTo>
                  <a:cubicBezTo>
                    <a:pt x="503" y="369"/>
                    <a:pt x="527" y="380"/>
                    <a:pt x="552" y="392"/>
                  </a:cubicBezTo>
                  <a:cubicBezTo>
                    <a:pt x="556" y="396"/>
                    <a:pt x="563" y="411"/>
                    <a:pt x="571" y="423"/>
                  </a:cubicBezTo>
                  <a:cubicBezTo>
                    <a:pt x="563" y="414"/>
                    <a:pt x="551" y="402"/>
                    <a:pt x="543" y="419"/>
                  </a:cubicBezTo>
                  <a:cubicBezTo>
                    <a:pt x="538" y="430"/>
                    <a:pt x="546" y="437"/>
                    <a:pt x="547" y="430"/>
                  </a:cubicBezTo>
                  <a:cubicBezTo>
                    <a:pt x="547" y="430"/>
                    <a:pt x="550" y="417"/>
                    <a:pt x="554" y="418"/>
                  </a:cubicBezTo>
                  <a:cubicBezTo>
                    <a:pt x="537" y="432"/>
                    <a:pt x="579" y="440"/>
                    <a:pt x="573" y="426"/>
                  </a:cubicBezTo>
                  <a:cubicBezTo>
                    <a:pt x="580" y="437"/>
                    <a:pt x="587" y="443"/>
                    <a:pt x="591" y="433"/>
                  </a:cubicBezTo>
                  <a:cubicBezTo>
                    <a:pt x="592" y="434"/>
                    <a:pt x="593" y="435"/>
                    <a:pt x="594" y="436"/>
                  </a:cubicBezTo>
                  <a:cubicBezTo>
                    <a:pt x="588" y="446"/>
                    <a:pt x="582" y="455"/>
                    <a:pt x="577" y="465"/>
                  </a:cubicBezTo>
                  <a:cubicBezTo>
                    <a:pt x="569" y="467"/>
                    <a:pt x="557" y="493"/>
                    <a:pt x="553" y="500"/>
                  </a:cubicBezTo>
                  <a:cubicBezTo>
                    <a:pt x="541" y="513"/>
                    <a:pt x="530" y="527"/>
                    <a:pt x="518" y="541"/>
                  </a:cubicBezTo>
                  <a:cubicBezTo>
                    <a:pt x="515" y="545"/>
                    <a:pt x="486" y="570"/>
                    <a:pt x="493" y="575"/>
                  </a:cubicBezTo>
                  <a:cubicBezTo>
                    <a:pt x="500" y="581"/>
                    <a:pt x="520" y="550"/>
                    <a:pt x="524" y="546"/>
                  </a:cubicBezTo>
                  <a:cubicBezTo>
                    <a:pt x="508" y="572"/>
                    <a:pt x="490" y="595"/>
                    <a:pt x="468" y="616"/>
                  </a:cubicBezTo>
                  <a:close/>
                  <a:moveTo>
                    <a:pt x="306" y="476"/>
                  </a:moveTo>
                  <a:cubicBezTo>
                    <a:pt x="309" y="466"/>
                    <a:pt x="312" y="465"/>
                    <a:pt x="312" y="465"/>
                  </a:cubicBezTo>
                  <a:cubicBezTo>
                    <a:pt x="312" y="465"/>
                    <a:pt x="314" y="466"/>
                    <a:pt x="315" y="470"/>
                  </a:cubicBezTo>
                  <a:cubicBezTo>
                    <a:pt x="313" y="472"/>
                    <a:pt x="311" y="474"/>
                    <a:pt x="309" y="477"/>
                  </a:cubicBezTo>
                  <a:cubicBezTo>
                    <a:pt x="308" y="477"/>
                    <a:pt x="307" y="476"/>
                    <a:pt x="306" y="476"/>
                  </a:cubicBezTo>
                  <a:close/>
                  <a:moveTo>
                    <a:pt x="317" y="488"/>
                  </a:moveTo>
                  <a:cubicBezTo>
                    <a:pt x="317" y="487"/>
                    <a:pt x="318" y="486"/>
                    <a:pt x="318" y="484"/>
                  </a:cubicBezTo>
                  <a:cubicBezTo>
                    <a:pt x="318" y="484"/>
                    <a:pt x="318" y="484"/>
                    <a:pt x="318" y="484"/>
                  </a:cubicBezTo>
                  <a:cubicBezTo>
                    <a:pt x="318" y="486"/>
                    <a:pt x="318" y="488"/>
                    <a:pt x="317" y="488"/>
                  </a:cubicBezTo>
                  <a:cubicBezTo>
                    <a:pt x="317" y="488"/>
                    <a:pt x="317" y="488"/>
                    <a:pt x="317" y="488"/>
                  </a:cubicBezTo>
                  <a:close/>
                  <a:moveTo>
                    <a:pt x="423" y="472"/>
                  </a:moveTo>
                  <a:cubicBezTo>
                    <a:pt x="438" y="480"/>
                    <a:pt x="451" y="490"/>
                    <a:pt x="462" y="505"/>
                  </a:cubicBezTo>
                  <a:cubicBezTo>
                    <a:pt x="462" y="510"/>
                    <a:pt x="463" y="515"/>
                    <a:pt x="463" y="519"/>
                  </a:cubicBezTo>
                  <a:cubicBezTo>
                    <a:pt x="445" y="509"/>
                    <a:pt x="435" y="487"/>
                    <a:pt x="423" y="472"/>
                  </a:cubicBezTo>
                  <a:close/>
                  <a:moveTo>
                    <a:pt x="468" y="539"/>
                  </a:moveTo>
                  <a:cubicBezTo>
                    <a:pt x="470" y="540"/>
                    <a:pt x="472" y="539"/>
                    <a:pt x="472" y="537"/>
                  </a:cubicBezTo>
                  <a:cubicBezTo>
                    <a:pt x="484" y="544"/>
                    <a:pt x="474" y="553"/>
                    <a:pt x="465" y="550"/>
                  </a:cubicBezTo>
                  <a:cubicBezTo>
                    <a:pt x="466" y="550"/>
                    <a:pt x="467" y="550"/>
                    <a:pt x="469" y="550"/>
                  </a:cubicBezTo>
                  <a:cubicBezTo>
                    <a:pt x="477" y="549"/>
                    <a:pt x="469" y="541"/>
                    <a:pt x="468" y="539"/>
                  </a:cubicBezTo>
                  <a:close/>
                  <a:moveTo>
                    <a:pt x="379" y="367"/>
                  </a:moveTo>
                  <a:cubicBezTo>
                    <a:pt x="409" y="374"/>
                    <a:pt x="440" y="385"/>
                    <a:pt x="466" y="403"/>
                  </a:cubicBezTo>
                  <a:cubicBezTo>
                    <a:pt x="439" y="389"/>
                    <a:pt x="408" y="377"/>
                    <a:pt x="379" y="367"/>
                  </a:cubicBezTo>
                  <a:close/>
                  <a:moveTo>
                    <a:pt x="414" y="391"/>
                  </a:moveTo>
                  <a:cubicBezTo>
                    <a:pt x="427" y="398"/>
                    <a:pt x="438" y="405"/>
                    <a:pt x="446" y="414"/>
                  </a:cubicBezTo>
                  <a:cubicBezTo>
                    <a:pt x="435" y="407"/>
                    <a:pt x="425" y="399"/>
                    <a:pt x="414" y="391"/>
                  </a:cubicBezTo>
                  <a:close/>
                  <a:moveTo>
                    <a:pt x="562" y="425"/>
                  </a:moveTo>
                  <a:cubicBezTo>
                    <a:pt x="561" y="425"/>
                    <a:pt x="560" y="424"/>
                    <a:pt x="559" y="424"/>
                  </a:cubicBezTo>
                  <a:cubicBezTo>
                    <a:pt x="559" y="424"/>
                    <a:pt x="559" y="424"/>
                    <a:pt x="559" y="424"/>
                  </a:cubicBezTo>
                  <a:cubicBezTo>
                    <a:pt x="560" y="424"/>
                    <a:pt x="560" y="423"/>
                    <a:pt x="560" y="423"/>
                  </a:cubicBezTo>
                  <a:cubicBezTo>
                    <a:pt x="561" y="423"/>
                    <a:pt x="561" y="424"/>
                    <a:pt x="562" y="425"/>
                  </a:cubicBezTo>
                  <a:close/>
                  <a:moveTo>
                    <a:pt x="574" y="502"/>
                  </a:moveTo>
                  <a:cubicBezTo>
                    <a:pt x="564" y="513"/>
                    <a:pt x="554" y="526"/>
                    <a:pt x="545" y="538"/>
                  </a:cubicBezTo>
                  <a:cubicBezTo>
                    <a:pt x="548" y="533"/>
                    <a:pt x="551" y="527"/>
                    <a:pt x="554" y="522"/>
                  </a:cubicBezTo>
                  <a:cubicBezTo>
                    <a:pt x="557" y="519"/>
                    <a:pt x="559" y="516"/>
                    <a:pt x="561" y="513"/>
                  </a:cubicBezTo>
                  <a:cubicBezTo>
                    <a:pt x="566" y="509"/>
                    <a:pt x="570" y="506"/>
                    <a:pt x="574" y="502"/>
                  </a:cubicBezTo>
                  <a:close/>
                  <a:moveTo>
                    <a:pt x="596" y="505"/>
                  </a:moveTo>
                  <a:cubicBezTo>
                    <a:pt x="577" y="530"/>
                    <a:pt x="555" y="554"/>
                    <a:pt x="534" y="578"/>
                  </a:cubicBezTo>
                  <a:cubicBezTo>
                    <a:pt x="525" y="585"/>
                    <a:pt x="516" y="592"/>
                    <a:pt x="508" y="600"/>
                  </a:cubicBezTo>
                  <a:cubicBezTo>
                    <a:pt x="513" y="590"/>
                    <a:pt x="519" y="581"/>
                    <a:pt x="524" y="572"/>
                  </a:cubicBezTo>
                  <a:cubicBezTo>
                    <a:pt x="549" y="545"/>
                    <a:pt x="571" y="507"/>
                    <a:pt x="602" y="487"/>
                  </a:cubicBezTo>
                  <a:cubicBezTo>
                    <a:pt x="601" y="493"/>
                    <a:pt x="599" y="500"/>
                    <a:pt x="596" y="505"/>
                  </a:cubicBezTo>
                  <a:close/>
                  <a:moveTo>
                    <a:pt x="625" y="465"/>
                  </a:moveTo>
                  <a:cubicBezTo>
                    <a:pt x="620" y="473"/>
                    <a:pt x="615" y="480"/>
                    <a:pt x="610" y="487"/>
                  </a:cubicBezTo>
                  <a:cubicBezTo>
                    <a:pt x="612" y="483"/>
                    <a:pt x="612" y="480"/>
                    <a:pt x="610" y="476"/>
                  </a:cubicBezTo>
                  <a:cubicBezTo>
                    <a:pt x="605" y="473"/>
                    <a:pt x="597" y="480"/>
                    <a:pt x="595" y="482"/>
                  </a:cubicBezTo>
                  <a:cubicBezTo>
                    <a:pt x="597" y="480"/>
                    <a:pt x="618" y="450"/>
                    <a:pt x="604" y="461"/>
                  </a:cubicBezTo>
                  <a:cubicBezTo>
                    <a:pt x="606" y="458"/>
                    <a:pt x="608" y="456"/>
                    <a:pt x="610" y="453"/>
                  </a:cubicBezTo>
                  <a:cubicBezTo>
                    <a:pt x="615" y="454"/>
                    <a:pt x="616" y="445"/>
                    <a:pt x="613" y="442"/>
                  </a:cubicBezTo>
                  <a:cubicBezTo>
                    <a:pt x="611" y="435"/>
                    <a:pt x="609" y="428"/>
                    <a:pt x="605" y="421"/>
                  </a:cubicBezTo>
                  <a:cubicBezTo>
                    <a:pt x="620" y="431"/>
                    <a:pt x="631" y="443"/>
                    <a:pt x="631" y="453"/>
                  </a:cubicBezTo>
                  <a:cubicBezTo>
                    <a:pt x="627" y="457"/>
                    <a:pt x="625" y="461"/>
                    <a:pt x="625" y="465"/>
                  </a:cubicBezTo>
                  <a:close/>
                  <a:moveTo>
                    <a:pt x="709" y="356"/>
                  </a:moveTo>
                  <a:cubicBezTo>
                    <a:pt x="703" y="361"/>
                    <a:pt x="697" y="367"/>
                    <a:pt x="691" y="373"/>
                  </a:cubicBezTo>
                  <a:cubicBezTo>
                    <a:pt x="706" y="353"/>
                    <a:pt x="721" y="335"/>
                    <a:pt x="738" y="318"/>
                  </a:cubicBezTo>
                  <a:cubicBezTo>
                    <a:pt x="729" y="331"/>
                    <a:pt x="719" y="343"/>
                    <a:pt x="709" y="356"/>
                  </a:cubicBezTo>
                  <a:close/>
                  <a:moveTo>
                    <a:pt x="751" y="313"/>
                  </a:moveTo>
                  <a:cubicBezTo>
                    <a:pt x="754" y="308"/>
                    <a:pt x="757" y="303"/>
                    <a:pt x="760" y="299"/>
                  </a:cubicBezTo>
                  <a:cubicBezTo>
                    <a:pt x="762" y="297"/>
                    <a:pt x="765" y="295"/>
                    <a:pt x="767" y="293"/>
                  </a:cubicBezTo>
                  <a:cubicBezTo>
                    <a:pt x="762" y="299"/>
                    <a:pt x="757" y="306"/>
                    <a:pt x="751" y="313"/>
                  </a:cubicBezTo>
                  <a:close/>
                  <a:moveTo>
                    <a:pt x="810" y="221"/>
                  </a:moveTo>
                  <a:cubicBezTo>
                    <a:pt x="811" y="222"/>
                    <a:pt x="812" y="222"/>
                    <a:pt x="814" y="222"/>
                  </a:cubicBezTo>
                  <a:cubicBezTo>
                    <a:pt x="809" y="225"/>
                    <a:pt x="804" y="229"/>
                    <a:pt x="801" y="233"/>
                  </a:cubicBezTo>
                  <a:cubicBezTo>
                    <a:pt x="801" y="226"/>
                    <a:pt x="801" y="219"/>
                    <a:pt x="800" y="211"/>
                  </a:cubicBezTo>
                  <a:cubicBezTo>
                    <a:pt x="803" y="215"/>
                    <a:pt x="806" y="218"/>
                    <a:pt x="810" y="221"/>
                  </a:cubicBezTo>
                  <a:close/>
                  <a:moveTo>
                    <a:pt x="798" y="248"/>
                  </a:moveTo>
                  <a:cubicBezTo>
                    <a:pt x="804" y="241"/>
                    <a:pt x="809" y="235"/>
                    <a:pt x="816" y="230"/>
                  </a:cubicBezTo>
                  <a:cubicBezTo>
                    <a:pt x="811" y="239"/>
                    <a:pt x="804" y="248"/>
                    <a:pt x="795" y="257"/>
                  </a:cubicBezTo>
                  <a:cubicBezTo>
                    <a:pt x="796" y="254"/>
                    <a:pt x="797" y="251"/>
                    <a:pt x="798" y="248"/>
                  </a:cubicBezTo>
                  <a:close/>
                  <a:moveTo>
                    <a:pt x="790" y="245"/>
                  </a:moveTo>
                  <a:cubicBezTo>
                    <a:pt x="789" y="246"/>
                    <a:pt x="781" y="253"/>
                    <a:pt x="787" y="256"/>
                  </a:cubicBezTo>
                  <a:cubicBezTo>
                    <a:pt x="785" y="261"/>
                    <a:pt x="783" y="266"/>
                    <a:pt x="781" y="271"/>
                  </a:cubicBezTo>
                  <a:cubicBezTo>
                    <a:pt x="773" y="277"/>
                    <a:pt x="766" y="283"/>
                    <a:pt x="759" y="289"/>
                  </a:cubicBezTo>
                  <a:cubicBezTo>
                    <a:pt x="751" y="288"/>
                    <a:pt x="733" y="311"/>
                    <a:pt x="726" y="316"/>
                  </a:cubicBezTo>
                  <a:cubicBezTo>
                    <a:pt x="750" y="289"/>
                    <a:pt x="774" y="261"/>
                    <a:pt x="792" y="231"/>
                  </a:cubicBezTo>
                  <a:cubicBezTo>
                    <a:pt x="792" y="236"/>
                    <a:pt x="791" y="240"/>
                    <a:pt x="790" y="245"/>
                  </a:cubicBezTo>
                  <a:close/>
                  <a:moveTo>
                    <a:pt x="789" y="218"/>
                  </a:moveTo>
                  <a:cubicBezTo>
                    <a:pt x="788" y="210"/>
                    <a:pt x="788" y="202"/>
                    <a:pt x="787" y="194"/>
                  </a:cubicBezTo>
                  <a:cubicBezTo>
                    <a:pt x="790" y="201"/>
                    <a:pt x="792" y="208"/>
                    <a:pt x="792" y="215"/>
                  </a:cubicBezTo>
                  <a:cubicBezTo>
                    <a:pt x="791" y="216"/>
                    <a:pt x="790" y="217"/>
                    <a:pt x="789" y="218"/>
                  </a:cubicBezTo>
                  <a:close/>
                  <a:moveTo>
                    <a:pt x="791" y="180"/>
                  </a:moveTo>
                  <a:cubicBezTo>
                    <a:pt x="791" y="180"/>
                    <a:pt x="791" y="180"/>
                    <a:pt x="790" y="180"/>
                  </a:cubicBezTo>
                  <a:cubicBezTo>
                    <a:pt x="789" y="178"/>
                    <a:pt x="788" y="176"/>
                    <a:pt x="787" y="174"/>
                  </a:cubicBezTo>
                  <a:cubicBezTo>
                    <a:pt x="789" y="176"/>
                    <a:pt x="790" y="178"/>
                    <a:pt x="791" y="180"/>
                  </a:cubicBezTo>
                  <a:close/>
                  <a:moveTo>
                    <a:pt x="485" y="34"/>
                  </a:moveTo>
                  <a:cubicBezTo>
                    <a:pt x="487" y="33"/>
                    <a:pt x="489" y="31"/>
                    <a:pt x="491" y="30"/>
                  </a:cubicBezTo>
                  <a:cubicBezTo>
                    <a:pt x="494" y="30"/>
                    <a:pt x="498" y="31"/>
                    <a:pt x="500" y="32"/>
                  </a:cubicBezTo>
                  <a:cubicBezTo>
                    <a:pt x="495" y="33"/>
                    <a:pt x="490" y="34"/>
                    <a:pt x="485" y="35"/>
                  </a:cubicBezTo>
                  <a:cubicBezTo>
                    <a:pt x="485" y="35"/>
                    <a:pt x="485" y="34"/>
                    <a:pt x="485" y="34"/>
                  </a:cubicBezTo>
                  <a:close/>
                  <a:moveTo>
                    <a:pt x="485" y="43"/>
                  </a:moveTo>
                  <a:cubicBezTo>
                    <a:pt x="500" y="40"/>
                    <a:pt x="517" y="37"/>
                    <a:pt x="533" y="36"/>
                  </a:cubicBezTo>
                  <a:cubicBezTo>
                    <a:pt x="542" y="36"/>
                    <a:pt x="551" y="36"/>
                    <a:pt x="561" y="36"/>
                  </a:cubicBezTo>
                  <a:cubicBezTo>
                    <a:pt x="548" y="37"/>
                    <a:pt x="535" y="40"/>
                    <a:pt x="522" y="43"/>
                  </a:cubicBezTo>
                  <a:cubicBezTo>
                    <a:pt x="511" y="42"/>
                    <a:pt x="498" y="42"/>
                    <a:pt x="485" y="43"/>
                  </a:cubicBezTo>
                  <a:close/>
                  <a:moveTo>
                    <a:pt x="483" y="69"/>
                  </a:moveTo>
                  <a:cubicBezTo>
                    <a:pt x="486" y="68"/>
                    <a:pt x="489" y="66"/>
                    <a:pt x="492" y="64"/>
                  </a:cubicBezTo>
                  <a:cubicBezTo>
                    <a:pt x="494" y="67"/>
                    <a:pt x="496" y="68"/>
                    <a:pt x="499" y="69"/>
                  </a:cubicBezTo>
                  <a:cubicBezTo>
                    <a:pt x="493" y="69"/>
                    <a:pt x="488" y="69"/>
                    <a:pt x="483" y="69"/>
                  </a:cubicBezTo>
                  <a:close/>
                  <a:moveTo>
                    <a:pt x="523" y="51"/>
                  </a:moveTo>
                  <a:cubicBezTo>
                    <a:pt x="529" y="51"/>
                    <a:pt x="535" y="52"/>
                    <a:pt x="540" y="52"/>
                  </a:cubicBezTo>
                  <a:cubicBezTo>
                    <a:pt x="530" y="53"/>
                    <a:pt x="520" y="55"/>
                    <a:pt x="510" y="56"/>
                  </a:cubicBezTo>
                  <a:cubicBezTo>
                    <a:pt x="514" y="54"/>
                    <a:pt x="519" y="52"/>
                    <a:pt x="523" y="51"/>
                  </a:cubicBezTo>
                  <a:close/>
                  <a:moveTo>
                    <a:pt x="577" y="68"/>
                  </a:moveTo>
                  <a:cubicBezTo>
                    <a:pt x="558" y="66"/>
                    <a:pt x="539" y="65"/>
                    <a:pt x="520" y="63"/>
                  </a:cubicBezTo>
                  <a:cubicBezTo>
                    <a:pt x="538" y="61"/>
                    <a:pt x="557" y="58"/>
                    <a:pt x="575" y="58"/>
                  </a:cubicBezTo>
                  <a:cubicBezTo>
                    <a:pt x="583" y="61"/>
                    <a:pt x="589" y="63"/>
                    <a:pt x="595" y="68"/>
                  </a:cubicBezTo>
                  <a:cubicBezTo>
                    <a:pt x="589" y="68"/>
                    <a:pt x="583" y="68"/>
                    <a:pt x="577" y="68"/>
                  </a:cubicBezTo>
                  <a:close/>
                  <a:moveTo>
                    <a:pt x="609" y="72"/>
                  </a:moveTo>
                  <a:cubicBezTo>
                    <a:pt x="609" y="71"/>
                    <a:pt x="608" y="69"/>
                    <a:pt x="608" y="68"/>
                  </a:cubicBezTo>
                  <a:cubicBezTo>
                    <a:pt x="607" y="67"/>
                    <a:pt x="606" y="67"/>
                    <a:pt x="605" y="66"/>
                  </a:cubicBezTo>
                  <a:cubicBezTo>
                    <a:pt x="619" y="69"/>
                    <a:pt x="632" y="73"/>
                    <a:pt x="645" y="77"/>
                  </a:cubicBezTo>
                  <a:cubicBezTo>
                    <a:pt x="633" y="75"/>
                    <a:pt x="621" y="73"/>
                    <a:pt x="609" y="72"/>
                  </a:cubicBezTo>
                  <a:close/>
                  <a:moveTo>
                    <a:pt x="713" y="111"/>
                  </a:moveTo>
                  <a:cubicBezTo>
                    <a:pt x="708" y="107"/>
                    <a:pt x="704" y="103"/>
                    <a:pt x="699" y="99"/>
                  </a:cubicBezTo>
                  <a:cubicBezTo>
                    <a:pt x="699" y="99"/>
                    <a:pt x="699" y="99"/>
                    <a:pt x="699" y="99"/>
                  </a:cubicBezTo>
                  <a:cubicBezTo>
                    <a:pt x="713" y="104"/>
                    <a:pt x="726" y="110"/>
                    <a:pt x="738" y="117"/>
                  </a:cubicBezTo>
                  <a:cubicBezTo>
                    <a:pt x="741" y="120"/>
                    <a:pt x="744" y="124"/>
                    <a:pt x="747" y="127"/>
                  </a:cubicBezTo>
                  <a:cubicBezTo>
                    <a:pt x="736" y="121"/>
                    <a:pt x="725" y="115"/>
                    <a:pt x="713" y="111"/>
                  </a:cubicBezTo>
                  <a:close/>
                  <a:moveTo>
                    <a:pt x="777" y="172"/>
                  </a:moveTo>
                  <a:cubicBezTo>
                    <a:pt x="780" y="187"/>
                    <a:pt x="780" y="203"/>
                    <a:pt x="781" y="218"/>
                  </a:cubicBezTo>
                  <a:cubicBezTo>
                    <a:pt x="771" y="185"/>
                    <a:pt x="753" y="154"/>
                    <a:pt x="728" y="127"/>
                  </a:cubicBezTo>
                  <a:cubicBezTo>
                    <a:pt x="741" y="133"/>
                    <a:pt x="753" y="141"/>
                    <a:pt x="764" y="150"/>
                  </a:cubicBezTo>
                  <a:cubicBezTo>
                    <a:pt x="769" y="157"/>
                    <a:pt x="773" y="165"/>
                    <a:pt x="777" y="172"/>
                  </a:cubicBezTo>
                  <a:close/>
                  <a:moveTo>
                    <a:pt x="797" y="149"/>
                  </a:moveTo>
                  <a:cubicBezTo>
                    <a:pt x="783" y="136"/>
                    <a:pt x="768" y="125"/>
                    <a:pt x="752" y="115"/>
                  </a:cubicBezTo>
                  <a:cubicBezTo>
                    <a:pt x="732" y="103"/>
                    <a:pt x="718" y="85"/>
                    <a:pt x="699" y="71"/>
                  </a:cubicBezTo>
                  <a:cubicBezTo>
                    <a:pt x="743" y="91"/>
                    <a:pt x="774" y="115"/>
                    <a:pt x="797" y="149"/>
                  </a:cubicBezTo>
                  <a:close/>
                  <a:moveTo>
                    <a:pt x="689" y="74"/>
                  </a:moveTo>
                  <a:cubicBezTo>
                    <a:pt x="699" y="81"/>
                    <a:pt x="709" y="89"/>
                    <a:pt x="717" y="97"/>
                  </a:cubicBezTo>
                  <a:cubicBezTo>
                    <a:pt x="710" y="93"/>
                    <a:pt x="702" y="89"/>
                    <a:pt x="693" y="86"/>
                  </a:cubicBezTo>
                  <a:cubicBezTo>
                    <a:pt x="691" y="82"/>
                    <a:pt x="688" y="78"/>
                    <a:pt x="686" y="75"/>
                  </a:cubicBezTo>
                  <a:cubicBezTo>
                    <a:pt x="687" y="75"/>
                    <a:pt x="688" y="75"/>
                    <a:pt x="689" y="74"/>
                  </a:cubicBezTo>
                  <a:close/>
                  <a:moveTo>
                    <a:pt x="637" y="50"/>
                  </a:moveTo>
                  <a:cubicBezTo>
                    <a:pt x="653" y="57"/>
                    <a:pt x="668" y="67"/>
                    <a:pt x="680" y="81"/>
                  </a:cubicBezTo>
                  <a:cubicBezTo>
                    <a:pt x="636" y="64"/>
                    <a:pt x="597" y="51"/>
                    <a:pt x="550" y="45"/>
                  </a:cubicBezTo>
                  <a:cubicBezTo>
                    <a:pt x="578" y="41"/>
                    <a:pt x="607" y="43"/>
                    <a:pt x="637" y="50"/>
                  </a:cubicBezTo>
                  <a:close/>
                  <a:moveTo>
                    <a:pt x="513" y="30"/>
                  </a:moveTo>
                  <a:cubicBezTo>
                    <a:pt x="511" y="30"/>
                    <a:pt x="509" y="31"/>
                    <a:pt x="507" y="31"/>
                  </a:cubicBezTo>
                  <a:cubicBezTo>
                    <a:pt x="509" y="28"/>
                    <a:pt x="506" y="26"/>
                    <a:pt x="503" y="25"/>
                  </a:cubicBezTo>
                  <a:cubicBezTo>
                    <a:pt x="524" y="18"/>
                    <a:pt x="551" y="20"/>
                    <a:pt x="578" y="26"/>
                  </a:cubicBezTo>
                  <a:cubicBezTo>
                    <a:pt x="569" y="26"/>
                    <a:pt x="517" y="21"/>
                    <a:pt x="513" y="30"/>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0" name="Freeform 24"/>
            <p:cNvSpPr/>
            <p:nvPr/>
          </p:nvSpPr>
          <p:spPr bwMode="auto">
            <a:xfrm>
              <a:off x="2269622" y="4730543"/>
              <a:ext cx="216685" cy="195210"/>
            </a:xfrm>
            <a:custGeom>
              <a:avLst/>
              <a:gdLst/>
              <a:ahLst/>
              <a:cxnLst>
                <a:cxn ang="0">
                  <a:pos x="73" y="14"/>
                </a:cxn>
                <a:cxn ang="0">
                  <a:pos x="69" y="15"/>
                </a:cxn>
                <a:cxn ang="0">
                  <a:pos x="59" y="12"/>
                </a:cxn>
                <a:cxn ang="0">
                  <a:pos x="21" y="48"/>
                </a:cxn>
                <a:cxn ang="0">
                  <a:pos x="5" y="71"/>
                </a:cxn>
                <a:cxn ang="0">
                  <a:pos x="27" y="57"/>
                </a:cxn>
                <a:cxn ang="0">
                  <a:pos x="32" y="63"/>
                </a:cxn>
                <a:cxn ang="0">
                  <a:pos x="56" y="35"/>
                </a:cxn>
                <a:cxn ang="0">
                  <a:pos x="73" y="14"/>
                </a:cxn>
              </a:cxnLst>
              <a:rect l="0" t="0" r="r" b="b"/>
              <a:pathLst>
                <a:path w="87" h="78">
                  <a:moveTo>
                    <a:pt x="73" y="14"/>
                  </a:moveTo>
                  <a:cubicBezTo>
                    <a:pt x="72" y="14"/>
                    <a:pt x="70" y="14"/>
                    <a:pt x="69" y="15"/>
                  </a:cubicBezTo>
                  <a:cubicBezTo>
                    <a:pt x="75" y="6"/>
                    <a:pt x="61" y="11"/>
                    <a:pt x="59" y="12"/>
                  </a:cubicBezTo>
                  <a:cubicBezTo>
                    <a:pt x="59" y="0"/>
                    <a:pt x="24" y="44"/>
                    <a:pt x="21" y="48"/>
                  </a:cubicBezTo>
                  <a:cubicBezTo>
                    <a:pt x="18" y="51"/>
                    <a:pt x="0" y="66"/>
                    <a:pt x="5" y="71"/>
                  </a:cubicBezTo>
                  <a:cubicBezTo>
                    <a:pt x="11" y="78"/>
                    <a:pt x="24" y="60"/>
                    <a:pt x="27" y="57"/>
                  </a:cubicBezTo>
                  <a:cubicBezTo>
                    <a:pt x="25" y="60"/>
                    <a:pt x="27" y="68"/>
                    <a:pt x="32" y="63"/>
                  </a:cubicBezTo>
                  <a:cubicBezTo>
                    <a:pt x="41" y="54"/>
                    <a:pt x="48" y="44"/>
                    <a:pt x="56" y="35"/>
                  </a:cubicBezTo>
                  <a:cubicBezTo>
                    <a:pt x="57" y="35"/>
                    <a:pt x="87" y="12"/>
                    <a:pt x="73" y="1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1" name="Freeform 25"/>
            <p:cNvSpPr/>
            <p:nvPr/>
          </p:nvSpPr>
          <p:spPr bwMode="auto">
            <a:xfrm>
              <a:off x="2033417" y="5076072"/>
              <a:ext cx="1417233" cy="562207"/>
            </a:xfrm>
            <a:custGeom>
              <a:avLst/>
              <a:gdLst/>
              <a:ahLst/>
              <a:cxnLst>
                <a:cxn ang="0">
                  <a:pos x="555" y="219"/>
                </a:cxn>
                <a:cxn ang="0">
                  <a:pos x="565" y="182"/>
                </a:cxn>
                <a:cxn ang="0">
                  <a:pos x="536" y="156"/>
                </a:cxn>
                <a:cxn ang="0">
                  <a:pos x="428" y="146"/>
                </a:cxn>
                <a:cxn ang="0">
                  <a:pos x="279" y="149"/>
                </a:cxn>
                <a:cxn ang="0">
                  <a:pos x="148" y="147"/>
                </a:cxn>
                <a:cxn ang="0">
                  <a:pos x="300" y="87"/>
                </a:cxn>
                <a:cxn ang="0">
                  <a:pos x="488" y="41"/>
                </a:cxn>
                <a:cxn ang="0">
                  <a:pos x="539" y="9"/>
                </a:cxn>
                <a:cxn ang="0">
                  <a:pos x="440" y="1"/>
                </a:cxn>
                <a:cxn ang="0">
                  <a:pos x="240" y="33"/>
                </a:cxn>
                <a:cxn ang="0">
                  <a:pos x="46" y="74"/>
                </a:cxn>
                <a:cxn ang="0">
                  <a:pos x="7" y="83"/>
                </a:cxn>
                <a:cxn ang="0">
                  <a:pos x="23" y="87"/>
                </a:cxn>
                <a:cxn ang="0">
                  <a:pos x="132" y="63"/>
                </a:cxn>
                <a:cxn ang="0">
                  <a:pos x="335" y="22"/>
                </a:cxn>
                <a:cxn ang="0">
                  <a:pos x="528" y="15"/>
                </a:cxn>
                <a:cxn ang="0">
                  <a:pos x="411" y="49"/>
                </a:cxn>
                <a:cxn ang="0">
                  <a:pos x="277" y="86"/>
                </a:cxn>
                <a:cxn ang="0">
                  <a:pos x="175" y="120"/>
                </a:cxn>
                <a:cxn ang="0">
                  <a:pos x="137" y="149"/>
                </a:cxn>
                <a:cxn ang="0">
                  <a:pos x="190" y="159"/>
                </a:cxn>
                <a:cxn ang="0">
                  <a:pos x="428" y="154"/>
                </a:cxn>
                <a:cxn ang="0">
                  <a:pos x="522" y="160"/>
                </a:cxn>
                <a:cxn ang="0">
                  <a:pos x="555" y="179"/>
                </a:cxn>
                <a:cxn ang="0">
                  <a:pos x="555" y="219"/>
                </a:cxn>
              </a:cxnLst>
              <a:rect l="0" t="0" r="r" b="b"/>
              <a:pathLst>
                <a:path w="567" h="225">
                  <a:moveTo>
                    <a:pt x="555" y="219"/>
                  </a:moveTo>
                  <a:cubicBezTo>
                    <a:pt x="567" y="225"/>
                    <a:pt x="567" y="187"/>
                    <a:pt x="565" y="182"/>
                  </a:cubicBezTo>
                  <a:cubicBezTo>
                    <a:pt x="561" y="168"/>
                    <a:pt x="548" y="161"/>
                    <a:pt x="536" y="156"/>
                  </a:cubicBezTo>
                  <a:cubicBezTo>
                    <a:pt x="502" y="143"/>
                    <a:pt x="463" y="145"/>
                    <a:pt x="428" y="146"/>
                  </a:cubicBezTo>
                  <a:cubicBezTo>
                    <a:pt x="378" y="148"/>
                    <a:pt x="329" y="148"/>
                    <a:pt x="279" y="149"/>
                  </a:cubicBezTo>
                  <a:cubicBezTo>
                    <a:pt x="239" y="150"/>
                    <a:pt x="188" y="158"/>
                    <a:pt x="148" y="147"/>
                  </a:cubicBezTo>
                  <a:cubicBezTo>
                    <a:pt x="185" y="113"/>
                    <a:pt x="253" y="101"/>
                    <a:pt x="300" y="87"/>
                  </a:cubicBezTo>
                  <a:cubicBezTo>
                    <a:pt x="362" y="68"/>
                    <a:pt x="426" y="59"/>
                    <a:pt x="488" y="41"/>
                  </a:cubicBezTo>
                  <a:cubicBezTo>
                    <a:pt x="494" y="39"/>
                    <a:pt x="552" y="12"/>
                    <a:pt x="539" y="9"/>
                  </a:cubicBezTo>
                  <a:cubicBezTo>
                    <a:pt x="507" y="1"/>
                    <a:pt x="473" y="0"/>
                    <a:pt x="440" y="1"/>
                  </a:cubicBezTo>
                  <a:cubicBezTo>
                    <a:pt x="372" y="4"/>
                    <a:pt x="306" y="20"/>
                    <a:pt x="240" y="33"/>
                  </a:cubicBezTo>
                  <a:cubicBezTo>
                    <a:pt x="175" y="46"/>
                    <a:pt x="111" y="61"/>
                    <a:pt x="46" y="74"/>
                  </a:cubicBezTo>
                  <a:cubicBezTo>
                    <a:pt x="39" y="76"/>
                    <a:pt x="11" y="77"/>
                    <a:pt x="7" y="83"/>
                  </a:cubicBezTo>
                  <a:cubicBezTo>
                    <a:pt x="0" y="93"/>
                    <a:pt x="26" y="86"/>
                    <a:pt x="23" y="87"/>
                  </a:cubicBezTo>
                  <a:cubicBezTo>
                    <a:pt x="60" y="80"/>
                    <a:pt x="96" y="71"/>
                    <a:pt x="132" y="63"/>
                  </a:cubicBezTo>
                  <a:cubicBezTo>
                    <a:pt x="199" y="47"/>
                    <a:pt x="267" y="34"/>
                    <a:pt x="335" y="22"/>
                  </a:cubicBezTo>
                  <a:cubicBezTo>
                    <a:pt x="398" y="11"/>
                    <a:pt x="465" y="2"/>
                    <a:pt x="528" y="15"/>
                  </a:cubicBezTo>
                  <a:cubicBezTo>
                    <a:pt x="494" y="37"/>
                    <a:pt x="450" y="42"/>
                    <a:pt x="411" y="49"/>
                  </a:cubicBezTo>
                  <a:cubicBezTo>
                    <a:pt x="366" y="58"/>
                    <a:pt x="321" y="72"/>
                    <a:pt x="277" y="86"/>
                  </a:cubicBezTo>
                  <a:cubicBezTo>
                    <a:pt x="243" y="96"/>
                    <a:pt x="207" y="106"/>
                    <a:pt x="175" y="120"/>
                  </a:cubicBezTo>
                  <a:cubicBezTo>
                    <a:pt x="168" y="124"/>
                    <a:pt x="135" y="139"/>
                    <a:pt x="137" y="149"/>
                  </a:cubicBezTo>
                  <a:cubicBezTo>
                    <a:pt x="140" y="161"/>
                    <a:pt x="181" y="159"/>
                    <a:pt x="190" y="159"/>
                  </a:cubicBezTo>
                  <a:cubicBezTo>
                    <a:pt x="269" y="158"/>
                    <a:pt x="349" y="157"/>
                    <a:pt x="428" y="154"/>
                  </a:cubicBezTo>
                  <a:cubicBezTo>
                    <a:pt x="459" y="153"/>
                    <a:pt x="491" y="152"/>
                    <a:pt x="522" y="160"/>
                  </a:cubicBezTo>
                  <a:cubicBezTo>
                    <a:pt x="534" y="163"/>
                    <a:pt x="548" y="168"/>
                    <a:pt x="555" y="179"/>
                  </a:cubicBezTo>
                  <a:cubicBezTo>
                    <a:pt x="561" y="188"/>
                    <a:pt x="551" y="217"/>
                    <a:pt x="555" y="219"/>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41" name="TextBox 40"/>
          <p:cNvSpPr txBox="1"/>
          <p:nvPr/>
        </p:nvSpPr>
        <p:spPr>
          <a:xfrm>
            <a:off x="3154363" y="5171758"/>
            <a:ext cx="2116138" cy="337185"/>
          </a:xfrm>
          <a:prstGeom prst="rect">
            <a:avLst/>
          </a:prstGeom>
          <a:noFill/>
        </p:spPr>
        <p:txBody>
          <a:bodyPr>
            <a:spAutoFit/>
          </a:bodyPr>
          <a:lstStyle/>
          <a:p>
            <a:pPr marR="0" algn="ctr" defTabSz="914400" fontAlgn="auto">
              <a:spcBef>
                <a:spcPts val="0"/>
              </a:spcBef>
              <a:spcAft>
                <a:spcPts val="0"/>
              </a:spcAft>
              <a:buClrTx/>
              <a:buSzTx/>
              <a:buFontTx/>
              <a:buNone/>
              <a:defRPr/>
            </a:pPr>
            <a:r>
              <a:rPr kumimoji="0" lang="zh-CN" altLang="en-US" sz="1600" kern="1200" cap="none" spc="0" normalizeH="0" baseline="0" noProof="0" dirty="0">
                <a:solidFill>
                  <a:schemeClr val="bg1"/>
                </a:solidFill>
                <a:latin typeface="+mn-lt"/>
                <a:ea typeface="+mn-ea"/>
                <a:cs typeface="+mn-cs"/>
              </a:rPr>
              <a:t>调查内容与步骤</a:t>
            </a:r>
          </a:p>
        </p:txBody>
      </p:sp>
      <p:sp>
        <p:nvSpPr>
          <p:cNvPr id="42" name="TextBox 41"/>
          <p:cNvSpPr txBox="1"/>
          <p:nvPr/>
        </p:nvSpPr>
        <p:spPr>
          <a:xfrm>
            <a:off x="5508625" y="5189538"/>
            <a:ext cx="2159000" cy="306705"/>
          </a:xfrm>
          <a:prstGeom prst="rect">
            <a:avLst/>
          </a:prstGeom>
          <a:noFill/>
        </p:spPr>
        <p:txBody>
          <a:bodyPr>
            <a:spAutoFit/>
          </a:bodyPr>
          <a:lstStyle/>
          <a:p>
            <a:pPr marR="0" algn="ctr" defTabSz="914400" fontAlgn="auto">
              <a:spcBef>
                <a:spcPts val="0"/>
              </a:spcBef>
              <a:spcAft>
                <a:spcPts val="0"/>
              </a:spcAft>
              <a:buClrTx/>
              <a:buSzTx/>
              <a:buFontTx/>
              <a:buNone/>
              <a:defRPr/>
            </a:pPr>
            <a:r>
              <a:rPr kumimoji="0" lang="zh-CN" altLang="en-US" sz="1400" kern="1200" cap="none" spc="0" normalizeH="0" baseline="0" noProof="0" dirty="0">
                <a:solidFill>
                  <a:schemeClr val="bg1">
                    <a:lumMod val="65000"/>
                  </a:schemeClr>
                </a:solidFill>
                <a:latin typeface="+mn-lt"/>
                <a:ea typeface="+mn-ea"/>
                <a:cs typeface="+mn-cs"/>
              </a:rPr>
              <a:t>预期结果与总结</a:t>
            </a:r>
          </a:p>
        </p:txBody>
      </p:sp>
      <p:sp>
        <p:nvSpPr>
          <p:cNvPr id="45066" name="等腰三角形 24"/>
          <p:cNvSpPr/>
          <p:nvPr/>
        </p:nvSpPr>
        <p:spPr>
          <a:xfrm>
            <a:off x="4104640" y="5002530"/>
            <a:ext cx="215900" cy="187325"/>
          </a:xfrm>
          <a:prstGeom prst="triangle">
            <a:avLst>
              <a:gd name="adj" fmla="val 5000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45067" name="组合 25"/>
          <p:cNvGrpSpPr/>
          <p:nvPr/>
        </p:nvGrpSpPr>
        <p:grpSpPr>
          <a:xfrm>
            <a:off x="2843213" y="436265"/>
            <a:ext cx="3744912" cy="476548"/>
            <a:chOff x="2843808" y="435759"/>
            <a:chExt cx="3744416" cy="477525"/>
          </a:xfrm>
        </p:grpSpPr>
        <p:sp>
          <p:nvSpPr>
            <p:cNvPr id="45077" name="Rectangle 8"/>
            <p:cNvSpPr/>
            <p:nvPr/>
          </p:nvSpPr>
          <p:spPr>
            <a:xfrm>
              <a:off x="2959920" y="641842"/>
              <a:ext cx="3528392" cy="271442"/>
            </a:xfrm>
            <a:custGeom>
              <a:avLst/>
              <a:gdLst>
                <a:gd name="txL" fmla="*/ 0 w 3093568"/>
                <a:gd name="txT" fmla="*/ 0 h 271442"/>
                <a:gd name="txR" fmla="*/ 3093568 w 3093568"/>
                <a:gd name="txB" fmla="*/ 271442 h 271442"/>
              </a:gdLst>
              <a:ahLst/>
              <a:cxnLst>
                <a:cxn ang="0">
                  <a:pos x="0" y="0"/>
                </a:cxn>
                <a:cxn ang="0">
                  <a:pos x="5970978" y="0"/>
                </a:cxn>
                <a:cxn ang="0">
                  <a:pos x="5970978" y="271442"/>
                </a:cxn>
                <a:cxn ang="0">
                  <a:pos x="0" y="271442"/>
                </a:cxn>
                <a:cxn ang="0">
                  <a:pos x="0" y="0"/>
                </a:cxn>
              </a:cxnLst>
              <a:rect l="txL" t="txT" r="txR" b="txB"/>
              <a:pathLst>
                <a:path w="3093568" h="271442">
                  <a:moveTo>
                    <a:pt x="0" y="0"/>
                  </a:moveTo>
                  <a:lnTo>
                    <a:pt x="3093568" y="0"/>
                  </a:lnTo>
                  <a:lnTo>
                    <a:pt x="3093568" y="271442"/>
                  </a:lnTo>
                  <a:cubicBezTo>
                    <a:pt x="1777407" y="81360"/>
                    <a:pt x="1788744" y="3494"/>
                    <a:pt x="0" y="271442"/>
                  </a:cubicBezTo>
                  <a:lnTo>
                    <a:pt x="0" y="0"/>
                  </a:lnTo>
                  <a:close/>
                </a:path>
              </a:pathLst>
            </a:custGeom>
            <a:solidFill>
              <a:srgbClr val="DDDDDD">
                <a:alpha val="79999"/>
              </a:srgbClr>
            </a:solidFill>
            <a:ln w="9525">
              <a:noFill/>
            </a:ln>
          </p:spPr>
          <p:txBody>
            <a:bodyPr wrap="none" anchor="ctr"/>
            <a:lstStyle/>
            <a:p>
              <a:endParaRPr lang="zh-CN" altLang="en-US" dirty="0">
                <a:latin typeface="Arial" panose="020B0604020202020204" pitchFamily="34" charset="0"/>
              </a:endParaRPr>
            </a:p>
          </p:txBody>
        </p:sp>
        <p:sp>
          <p:nvSpPr>
            <p:cNvPr id="45078" name="矩形 27"/>
            <p:cNvSpPr/>
            <p:nvPr/>
          </p:nvSpPr>
          <p:spPr>
            <a:xfrm>
              <a:off x="2843808" y="435759"/>
              <a:ext cx="3744416" cy="399598"/>
            </a:xfrm>
            <a:prstGeom prst="rect">
              <a:avLst/>
            </a:prstGeom>
            <a:solidFill>
              <a:srgbClr val="0070C0"/>
            </a:solidFill>
            <a:ln w="12700">
              <a:noFill/>
            </a:ln>
          </p:spPr>
          <p:txBody>
            <a:bodyPr anchor="ctr">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时间轴</a:t>
              </a:r>
            </a:p>
          </p:txBody>
        </p:sp>
      </p:grpSp>
      <p:sp>
        <p:nvSpPr>
          <p:cNvPr id="45068" name="椭圆 13"/>
          <p:cNvSpPr/>
          <p:nvPr/>
        </p:nvSpPr>
        <p:spPr>
          <a:xfrm>
            <a:off x="994410" y="2552241"/>
            <a:ext cx="2160016" cy="2160016"/>
          </a:xfrm>
          <a:prstGeom prst="ellipse">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45069" name="椭圆 11"/>
          <p:cNvSpPr/>
          <p:nvPr/>
        </p:nvSpPr>
        <p:spPr>
          <a:xfrm>
            <a:off x="3642360" y="1451264"/>
            <a:ext cx="1844675" cy="891597"/>
          </a:xfrm>
          <a:prstGeom prst="ellipse">
            <a:avLst/>
          </a:prstGeom>
          <a:solidFill>
            <a:srgbClr val="DDDDDD"/>
          </a:solidFill>
          <a:ln w="12700">
            <a:noFill/>
          </a:ln>
        </p:spPr>
        <p:txBody>
          <a:bodyPr wrap="square" anchor="ctr">
            <a:spAutoFit/>
          </a:bodyPr>
          <a:lstStyle/>
          <a:p>
            <a:pPr algn="ctr"/>
            <a:r>
              <a:rPr lang="en-US" altLang="zh-CN" sz="1600" b="1" dirty="0">
                <a:solidFill>
                  <a:srgbClr val="0070C0"/>
                </a:solidFill>
                <a:latin typeface="微软雅黑" panose="020B0503020204020204" pitchFamily="34" charset="-122"/>
                <a:ea typeface="微软雅黑" panose="020B0503020204020204" pitchFamily="34" charset="-122"/>
              </a:rPr>
              <a:t>11.25~11.26</a:t>
            </a:r>
          </a:p>
        </p:txBody>
      </p:sp>
      <p:sp>
        <p:nvSpPr>
          <p:cNvPr id="45070" name="椭圆 28"/>
          <p:cNvSpPr/>
          <p:nvPr/>
        </p:nvSpPr>
        <p:spPr>
          <a:xfrm>
            <a:off x="1235075" y="1451388"/>
            <a:ext cx="1771015" cy="897699"/>
          </a:xfrm>
          <a:prstGeom prst="ellipse">
            <a:avLst/>
          </a:prstGeom>
          <a:solidFill>
            <a:srgbClr val="DDDDDD"/>
          </a:solidFill>
          <a:ln w="12700">
            <a:noFill/>
          </a:ln>
        </p:spPr>
        <p:txBody>
          <a:bodyPr wrap="square" anchor="ctr">
            <a:spAutoFit/>
          </a:bodyPr>
          <a:lstStyle/>
          <a:p>
            <a:pPr algn="ctr"/>
            <a:r>
              <a:rPr lang="en-US" altLang="zh-CN" sz="1600" b="1" dirty="0">
                <a:solidFill>
                  <a:srgbClr val="0070C0"/>
                </a:solidFill>
                <a:latin typeface="微软雅黑" panose="020B0503020204020204" pitchFamily="34" charset="-122"/>
                <a:ea typeface="微软雅黑" panose="020B0503020204020204" pitchFamily="34" charset="-122"/>
              </a:rPr>
              <a:t>11.20~11.24</a:t>
            </a:r>
          </a:p>
        </p:txBody>
      </p:sp>
      <p:sp>
        <p:nvSpPr>
          <p:cNvPr id="45073" name="椭圆 15"/>
          <p:cNvSpPr/>
          <p:nvPr/>
        </p:nvSpPr>
        <p:spPr>
          <a:xfrm>
            <a:off x="6233795" y="1459193"/>
            <a:ext cx="1800225" cy="890345"/>
          </a:xfrm>
          <a:prstGeom prst="ellipse">
            <a:avLst/>
          </a:prstGeom>
          <a:solidFill>
            <a:srgbClr val="DDDDDD"/>
          </a:solidFill>
          <a:ln w="12700">
            <a:noFill/>
          </a:ln>
        </p:spPr>
        <p:txBody>
          <a:bodyPr wrap="square" anchor="ctr">
            <a:spAutoFit/>
          </a:bodyPr>
          <a:lstStyle/>
          <a:p>
            <a:pPr algn="ctr"/>
            <a:r>
              <a:rPr lang="en-US" altLang="zh-CN" sz="1600" b="1" dirty="0">
                <a:solidFill>
                  <a:srgbClr val="0070C0"/>
                </a:solidFill>
                <a:latin typeface="微软雅黑" panose="020B0503020204020204" pitchFamily="34" charset="-122"/>
                <a:ea typeface="微软雅黑" panose="020B0503020204020204" pitchFamily="34" charset="-122"/>
              </a:rPr>
              <a:t>11.27~11.30</a:t>
            </a:r>
          </a:p>
        </p:txBody>
      </p:sp>
      <p:sp>
        <p:nvSpPr>
          <p:cNvPr id="2" name="椭圆 13"/>
          <p:cNvSpPr/>
          <p:nvPr/>
        </p:nvSpPr>
        <p:spPr>
          <a:xfrm>
            <a:off x="3499485" y="2552478"/>
            <a:ext cx="2239216" cy="2160016"/>
          </a:xfrm>
          <a:prstGeom prst="ellipse">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4" name="椭圆 13"/>
          <p:cNvSpPr/>
          <p:nvPr/>
        </p:nvSpPr>
        <p:spPr>
          <a:xfrm>
            <a:off x="6053455" y="2551208"/>
            <a:ext cx="2160016" cy="2160016"/>
          </a:xfrm>
          <a:prstGeom prst="ellipse">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682365" y="2863850"/>
            <a:ext cx="1873885" cy="1599565"/>
          </a:xfrm>
          <a:prstGeom prst="rect">
            <a:avLst/>
          </a:prstGeom>
          <a:noFill/>
          <a:ln w="9525">
            <a:noFill/>
          </a:ln>
        </p:spPr>
        <p:txBody>
          <a:bodyPr wrap="square">
            <a:spAutoFit/>
          </a:bodyPr>
          <a:lstStyle/>
          <a:p>
            <a:pPr indent="-266700"/>
            <a:r>
              <a:rPr lang="zh-CN" sz="1400">
                <a:latin typeface="微软雅黑" panose="020B0503020204020204" pitchFamily="34" charset="-122"/>
                <a:ea typeface="微软雅黑" panose="020B0503020204020204" pitchFamily="34" charset="-122"/>
                <a:cs typeface="微软雅黑" panose="020B0503020204020204" pitchFamily="34" charset="-122"/>
              </a:rPr>
              <a:t>根据录像内容，组员分别统计五类车数量以及每辆车所经过的车道，机动车进入或离开左右两个渠化车道等待非机动车的时间以及频数。</a:t>
            </a:r>
          </a:p>
        </p:txBody>
      </p:sp>
      <p:sp>
        <p:nvSpPr>
          <p:cNvPr id="100" name="文本框 99"/>
          <p:cNvSpPr txBox="1"/>
          <p:nvPr/>
        </p:nvSpPr>
        <p:spPr>
          <a:xfrm>
            <a:off x="1235075" y="2832100"/>
            <a:ext cx="1771015" cy="1599565"/>
          </a:xfrm>
          <a:prstGeom prst="rect">
            <a:avLst/>
          </a:prstGeom>
          <a:noFill/>
          <a:ln w="9525">
            <a:noFill/>
          </a:ln>
        </p:spPr>
        <p:txBody>
          <a:bodyPr wrap="square">
            <a:spAutoFit/>
          </a:bodyPr>
          <a:lstStyle/>
          <a:p>
            <a:pPr indent="-266700"/>
            <a:r>
              <a:rPr lang="zh-CN" sz="1400">
                <a:latin typeface="微软雅黑" panose="020B0503020204020204" pitchFamily="34" charset="-122"/>
                <a:ea typeface="微软雅黑" panose="020B0503020204020204" pitchFamily="34" charset="-122"/>
                <a:cs typeface="微软雅黑" panose="020B0503020204020204" pitchFamily="34" charset="-122"/>
              </a:rPr>
              <a:t>小组出发调查</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sz="1400">
                <a:latin typeface="微软雅黑" panose="020B0503020204020204" pitchFamily="34" charset="-122"/>
                <a:ea typeface="微软雅黑" panose="020B0503020204020204" pitchFamily="34" charset="-122"/>
                <a:cs typeface="微软雅黑" panose="020B0503020204020204" pitchFamily="34" charset="-122"/>
              </a:rPr>
              <a:t>于野较开阔的中山大道东人行天桥设摄像机位进行摄像。另外安排两个组员于两侧人行道上统计经过的车辆数。</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13"/>
          <p:cNvSpPr txBox="1"/>
          <p:nvPr/>
        </p:nvSpPr>
        <p:spPr>
          <a:xfrm>
            <a:off x="6436360" y="2863850"/>
            <a:ext cx="1577340" cy="1383665"/>
          </a:xfrm>
          <a:prstGeom prst="rect">
            <a:avLst/>
          </a:prstGeom>
          <a:noFill/>
          <a:ln w="9525">
            <a:noFill/>
          </a:ln>
        </p:spPr>
        <p:txBody>
          <a:bodyPr wrap="square">
            <a:spAutoFit/>
          </a:bodyPr>
          <a:lstStyle/>
          <a:p>
            <a:pPr indent="-266700"/>
            <a:r>
              <a:rPr lang="zh-CN" sz="1400">
                <a:latin typeface="微软雅黑" panose="020B0503020204020204" pitchFamily="34" charset="-122"/>
                <a:ea typeface="微软雅黑" panose="020B0503020204020204" pitchFamily="34" charset="-122"/>
                <a:cs typeface="微软雅黑" panose="020B0503020204020204" pitchFamily="34" charset="-122"/>
              </a:rPr>
              <a:t>整理数据，与交通量数据对比；</a:t>
            </a:r>
            <a:endParaRPr lang="en-US" altLang="zh-CN" sz="1400">
              <a:latin typeface="微软雅黑" panose="020B0503020204020204" pitchFamily="34" charset="-122"/>
              <a:ea typeface="微软雅黑" panose="020B0503020204020204" pitchFamily="34" charset="-122"/>
              <a:cs typeface="微软雅黑" panose="020B0503020204020204" pitchFamily="34" charset="-122"/>
            </a:endParaRPr>
          </a:p>
          <a:p>
            <a:pPr indent="-266700"/>
            <a:endParaRPr lang="en-US" altLang="zh-CN" sz="1400">
              <a:latin typeface="微软雅黑" panose="020B0503020204020204" pitchFamily="34" charset="-122"/>
              <a:ea typeface="微软雅黑" panose="020B0503020204020204" pitchFamily="34" charset="-122"/>
              <a:cs typeface="微软雅黑" panose="020B0503020204020204" pitchFamily="34" charset="-122"/>
            </a:endParaRPr>
          </a:p>
          <a:p>
            <a:pPr indent="-266700"/>
            <a:r>
              <a:rPr lang="zh-CN" sz="1400">
                <a:latin typeface="微软雅黑" panose="020B0503020204020204" pitchFamily="34" charset="-122"/>
                <a:ea typeface="微软雅黑" panose="020B0503020204020204" pitchFamily="34" charset="-122"/>
                <a:cs typeface="微软雅黑" panose="020B0503020204020204" pitchFamily="34" charset="-122"/>
              </a:rPr>
              <a:t>绘制交通量与五类车车道分布图，计算相关度。</a:t>
            </a:r>
          </a:p>
        </p:txBody>
      </p:sp>
      <p:sp>
        <p:nvSpPr>
          <p:cNvPr id="148" name=" 148"/>
          <p:cNvSpPr/>
          <p:nvPr/>
        </p:nvSpPr>
        <p:spPr>
          <a:xfrm>
            <a:off x="3030220" y="1806575"/>
            <a:ext cx="612005" cy="180001"/>
          </a:xfrm>
          <a:custGeom>
            <a:avLst/>
            <a:gdLst>
              <a:gd name="connsiteX0" fmla="*/ 360040 w 576064"/>
              <a:gd name="connsiteY0" fmla="*/ 0 h 250588"/>
              <a:gd name="connsiteX1" fmla="*/ 576064 w 576064"/>
              <a:gd name="connsiteY1" fmla="*/ 125294 h 250588"/>
              <a:gd name="connsiteX2" fmla="*/ 360040 w 576064"/>
              <a:gd name="connsiteY2" fmla="*/ 250588 h 250588"/>
              <a:gd name="connsiteX3" fmla="*/ 360040 w 576064"/>
              <a:gd name="connsiteY3" fmla="*/ 143294 h 250588"/>
              <a:gd name="connsiteX4" fmla="*/ 0 w 576064"/>
              <a:gd name="connsiteY4" fmla="*/ 143294 h 250588"/>
              <a:gd name="connsiteX5" fmla="*/ 0 w 576064"/>
              <a:gd name="connsiteY5" fmla="*/ 107294 h 250588"/>
              <a:gd name="connsiteX6" fmla="*/ 360040 w 576064"/>
              <a:gd name="connsiteY6" fmla="*/ 107294 h 25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064" h="250588">
                <a:moveTo>
                  <a:pt x="360040" y="0"/>
                </a:moveTo>
                <a:lnTo>
                  <a:pt x="576064" y="125294"/>
                </a:lnTo>
                <a:lnTo>
                  <a:pt x="360040" y="250588"/>
                </a:lnTo>
                <a:lnTo>
                  <a:pt x="360040" y="143294"/>
                </a:lnTo>
                <a:lnTo>
                  <a:pt x="0" y="143294"/>
                </a:lnTo>
                <a:lnTo>
                  <a:pt x="0" y="107294"/>
                </a:lnTo>
                <a:lnTo>
                  <a:pt x="360040" y="10729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 148"/>
          <p:cNvSpPr/>
          <p:nvPr/>
        </p:nvSpPr>
        <p:spPr>
          <a:xfrm>
            <a:off x="5621655" y="1814830"/>
            <a:ext cx="612005" cy="180001"/>
          </a:xfrm>
          <a:custGeom>
            <a:avLst/>
            <a:gdLst>
              <a:gd name="connsiteX0" fmla="*/ 360040 w 576064"/>
              <a:gd name="connsiteY0" fmla="*/ 0 h 250588"/>
              <a:gd name="connsiteX1" fmla="*/ 576064 w 576064"/>
              <a:gd name="connsiteY1" fmla="*/ 125294 h 250588"/>
              <a:gd name="connsiteX2" fmla="*/ 360040 w 576064"/>
              <a:gd name="connsiteY2" fmla="*/ 250588 h 250588"/>
              <a:gd name="connsiteX3" fmla="*/ 360040 w 576064"/>
              <a:gd name="connsiteY3" fmla="*/ 143294 h 250588"/>
              <a:gd name="connsiteX4" fmla="*/ 0 w 576064"/>
              <a:gd name="connsiteY4" fmla="*/ 143294 h 250588"/>
              <a:gd name="connsiteX5" fmla="*/ 0 w 576064"/>
              <a:gd name="connsiteY5" fmla="*/ 107294 h 250588"/>
              <a:gd name="connsiteX6" fmla="*/ 360040 w 576064"/>
              <a:gd name="connsiteY6" fmla="*/ 107294 h 25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064" h="250588">
                <a:moveTo>
                  <a:pt x="360040" y="0"/>
                </a:moveTo>
                <a:lnTo>
                  <a:pt x="576064" y="125294"/>
                </a:lnTo>
                <a:lnTo>
                  <a:pt x="360040" y="250588"/>
                </a:lnTo>
                <a:lnTo>
                  <a:pt x="360040" y="143294"/>
                </a:lnTo>
                <a:lnTo>
                  <a:pt x="0" y="143294"/>
                </a:lnTo>
                <a:lnTo>
                  <a:pt x="0" y="107294"/>
                </a:lnTo>
                <a:lnTo>
                  <a:pt x="360040" y="10729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070"/>
                                        </p:tgtEl>
                                        <p:attrNameLst>
                                          <p:attrName>style.visibility</p:attrName>
                                        </p:attrNameLst>
                                      </p:cBhvr>
                                      <p:to>
                                        <p:strVal val="visible"/>
                                      </p:to>
                                    </p:set>
                                    <p:animEffect transition="in" filter="blinds(horizontal)">
                                      <p:cBhvr>
                                        <p:cTn id="7" dur="500"/>
                                        <p:tgtEl>
                                          <p:spTgt spid="4507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blinds(horizontal)">
                                      <p:cBhvr>
                                        <p:cTn id="10" dur="500"/>
                                        <p:tgtEl>
                                          <p:spTgt spid="10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5068"/>
                                        </p:tgtEl>
                                        <p:attrNameLst>
                                          <p:attrName>style.visibility</p:attrName>
                                        </p:attrNameLst>
                                      </p:cBhvr>
                                      <p:to>
                                        <p:strVal val="visible"/>
                                      </p:to>
                                    </p:set>
                                    <p:animEffect transition="in" filter="blinds(horizontal)">
                                      <p:cBhvr>
                                        <p:cTn id="13" dur="500"/>
                                        <p:tgtEl>
                                          <p:spTgt spid="4506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506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linds(horizontal)">
                                      <p:cBhvr>
                                        <p:cTn id="34" dur="500"/>
                                        <p:tgtEl>
                                          <p:spTgt spid="4"/>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45073"/>
                                        </p:tgtEl>
                                        <p:attrNameLst>
                                          <p:attrName>style.visibility</p:attrName>
                                        </p:attrNameLst>
                                      </p:cBhvr>
                                      <p:to>
                                        <p:strVal val="visible"/>
                                      </p:to>
                                    </p:set>
                                    <p:animEffect transition="in" filter="blinds(horizontal)">
                                      <p:cBhvr>
                                        <p:cTn id="40" dur="500"/>
                                        <p:tgtEl>
                                          <p:spTgt spid="45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8" grpId="0" bldLvl="0" animBg="1"/>
      <p:bldP spid="45069" grpId="0" animBg="1"/>
      <p:bldP spid="45070" grpId="0" animBg="1"/>
      <p:bldP spid="45073" grpId="0" bldLvl="0" animBg="1"/>
      <p:bldP spid="2" grpId="0" bldLvl="0" animBg="1"/>
      <p:bldP spid="4" grpId="0" bldLvl="0" animBg="1"/>
      <p:bldP spid="12" grpId="0"/>
      <p:bldP spid="100" grpId="0"/>
      <p:bldP spid="14" grpId="0"/>
      <p:bldP spid="148" grpId="0" bldLvl="0" animBg="1"/>
      <p:bldP spid="15"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圆角矩形 14"/>
          <p:cNvSpPr/>
          <p:nvPr/>
        </p:nvSpPr>
        <p:spPr>
          <a:xfrm>
            <a:off x="4564063" y="1434148"/>
            <a:ext cx="4572034" cy="3096023"/>
          </a:xfrm>
          <a:prstGeom prst="roundRect">
            <a:avLst>
              <a:gd name="adj" fmla="val 5259"/>
            </a:avLst>
          </a:prstGeom>
          <a:noFill/>
          <a:ln w="6350" cap="flat" cmpd="sng">
            <a:solidFill>
              <a:srgbClr val="808080"/>
            </a:solidFill>
            <a:prstDash val="dash"/>
            <a:headEnd type="none" w="med" len="med"/>
            <a:tailEnd type="none" w="med" len="med"/>
          </a:ln>
        </p:spPr>
        <p:txBody>
          <a:bodyPr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grpSp>
        <p:nvGrpSpPr>
          <p:cNvPr id="50179" name="组合 18"/>
          <p:cNvGrpSpPr/>
          <p:nvPr/>
        </p:nvGrpSpPr>
        <p:grpSpPr>
          <a:xfrm>
            <a:off x="-25400" y="4360863"/>
            <a:ext cx="9180513" cy="1587500"/>
            <a:chOff x="-25941" y="4360142"/>
            <a:chExt cx="9181274" cy="1588274"/>
          </a:xfrm>
        </p:grpSpPr>
        <p:sp>
          <p:nvSpPr>
            <p:cNvPr id="50207" name="矩形 21"/>
            <p:cNvSpPr/>
            <p:nvPr/>
          </p:nvSpPr>
          <p:spPr>
            <a:xfrm>
              <a:off x="-25941" y="5156328"/>
              <a:ext cx="9181274" cy="792088"/>
            </a:xfrm>
            <a:prstGeom prst="rect">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0208" name="等腰三角形 23"/>
            <p:cNvSpPr/>
            <p:nvPr/>
          </p:nvSpPr>
          <p:spPr>
            <a:xfrm>
              <a:off x="-11085" y="4360142"/>
              <a:ext cx="1573038" cy="811334"/>
            </a:xfrm>
            <a:prstGeom prst="triangle">
              <a:avLst>
                <a:gd name="adj" fmla="val 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cxnSp>
        <p:nvCxnSpPr>
          <p:cNvPr id="13" name="直接连接符 12"/>
          <p:cNvCxnSpPr/>
          <p:nvPr/>
        </p:nvCxnSpPr>
        <p:spPr>
          <a:xfrm>
            <a:off x="-25400" y="4349750"/>
            <a:ext cx="1573213" cy="811213"/>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33525" y="5160963"/>
            <a:ext cx="6480175"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50182" name="TextBox 20"/>
          <p:cNvSpPr txBox="1"/>
          <p:nvPr/>
        </p:nvSpPr>
        <p:spPr>
          <a:xfrm>
            <a:off x="34925" y="4894263"/>
            <a:ext cx="1152525" cy="306705"/>
          </a:xfrm>
          <a:prstGeom prst="rect">
            <a:avLst/>
          </a:prstGeom>
          <a:noFill/>
          <a:ln w="9525">
            <a:noFill/>
          </a:ln>
        </p:spPr>
        <p:txBody>
          <a:bodyPr>
            <a:spAutoFit/>
          </a:bodyPr>
          <a:lstStyle/>
          <a:p>
            <a:pPr algn="ctr"/>
            <a:r>
              <a:rPr lang="zh-CN" altLang="en-US" sz="1400" dirty="0">
                <a:solidFill>
                  <a:srgbClr val="A6A6A6"/>
                </a:solidFill>
                <a:latin typeface="Franklin Gothic Medium" panose="020B0603020102020204" pitchFamily="34" charset="0"/>
                <a:ea typeface="微软雅黑" panose="020B0503020204020204" pitchFamily="34" charset="-122"/>
              </a:rPr>
              <a:t>调查背景</a:t>
            </a:r>
          </a:p>
        </p:txBody>
      </p:sp>
      <p:sp>
        <p:nvSpPr>
          <p:cNvPr id="50183" name="TextBox 22"/>
          <p:cNvSpPr txBox="1"/>
          <p:nvPr/>
        </p:nvSpPr>
        <p:spPr>
          <a:xfrm>
            <a:off x="1370013" y="5189538"/>
            <a:ext cx="2087562" cy="306705"/>
          </a:xfrm>
          <a:prstGeom prst="rect">
            <a:avLst/>
          </a:prstGeom>
          <a:noFill/>
          <a:ln w="9525">
            <a:noFill/>
          </a:ln>
        </p:spPr>
        <p:txBody>
          <a:bodyPr>
            <a:spAutoFit/>
          </a:bodyPr>
          <a:lstStyle/>
          <a:p>
            <a:pPr algn="ctr"/>
            <a:r>
              <a:rPr lang="zh-CN" altLang="en-US" sz="1400" dirty="0">
                <a:solidFill>
                  <a:srgbClr val="A6A6A6"/>
                </a:solidFill>
                <a:latin typeface="Franklin Gothic Medium" panose="020B0603020102020204" pitchFamily="34" charset="0"/>
                <a:ea typeface="微软雅黑" panose="020B0503020204020204" pitchFamily="34" charset="-122"/>
              </a:rPr>
              <a:t>五类车调查</a:t>
            </a:r>
          </a:p>
        </p:txBody>
      </p:sp>
      <p:grpSp>
        <p:nvGrpSpPr>
          <p:cNvPr id="3" name="组合 3"/>
          <p:cNvGrpSpPr/>
          <p:nvPr/>
        </p:nvGrpSpPr>
        <p:grpSpPr>
          <a:xfrm>
            <a:off x="8453193" y="3925248"/>
            <a:ext cx="799328" cy="1326095"/>
            <a:chOff x="2000231" y="2114716"/>
            <a:chExt cx="2123898" cy="3523563"/>
          </a:xfrm>
          <a:solidFill>
            <a:srgbClr val="0070C0"/>
          </a:solidFill>
        </p:grpSpPr>
        <p:sp>
          <p:nvSpPr>
            <p:cNvPr id="5" name="Freeform 19"/>
            <p:cNvSpPr>
              <a:spLocks noEditPoints="1"/>
            </p:cNvSpPr>
            <p:nvPr/>
          </p:nvSpPr>
          <p:spPr bwMode="auto">
            <a:xfrm>
              <a:off x="3054372" y="2961932"/>
              <a:ext cx="181546" cy="140551"/>
            </a:xfrm>
            <a:custGeom>
              <a:avLst/>
              <a:gdLst/>
              <a:ahLst/>
              <a:cxnLst>
                <a:cxn ang="0">
                  <a:pos x="28" y="8"/>
                </a:cxn>
                <a:cxn ang="0">
                  <a:pos x="26" y="8"/>
                </a:cxn>
                <a:cxn ang="0">
                  <a:pos x="13" y="13"/>
                </a:cxn>
                <a:cxn ang="0">
                  <a:pos x="11" y="24"/>
                </a:cxn>
                <a:cxn ang="0">
                  <a:pos x="12" y="24"/>
                </a:cxn>
                <a:cxn ang="0">
                  <a:pos x="28" y="8"/>
                </a:cxn>
                <a:cxn ang="0">
                  <a:pos x="26" y="27"/>
                </a:cxn>
                <a:cxn ang="0">
                  <a:pos x="24" y="26"/>
                </a:cxn>
                <a:cxn ang="0">
                  <a:pos x="27" y="27"/>
                </a:cxn>
                <a:cxn ang="0">
                  <a:pos x="26" y="27"/>
                </a:cxn>
                <a:cxn ang="0">
                  <a:pos x="33" y="24"/>
                </a:cxn>
                <a:cxn ang="0">
                  <a:pos x="21" y="18"/>
                </a:cxn>
                <a:cxn ang="0">
                  <a:pos x="38" y="19"/>
                </a:cxn>
                <a:cxn ang="0">
                  <a:pos x="33" y="24"/>
                </a:cxn>
              </a:cxnLst>
              <a:rect l="0" t="0" r="r" b="b"/>
              <a:pathLst>
                <a:path w="73" h="56">
                  <a:moveTo>
                    <a:pt x="28" y="8"/>
                  </a:moveTo>
                  <a:cubicBezTo>
                    <a:pt x="27" y="8"/>
                    <a:pt x="26" y="8"/>
                    <a:pt x="26" y="8"/>
                  </a:cubicBezTo>
                  <a:cubicBezTo>
                    <a:pt x="33" y="0"/>
                    <a:pt x="18" y="2"/>
                    <a:pt x="13" y="13"/>
                  </a:cubicBezTo>
                  <a:cubicBezTo>
                    <a:pt x="12" y="13"/>
                    <a:pt x="0" y="24"/>
                    <a:pt x="11" y="24"/>
                  </a:cubicBezTo>
                  <a:cubicBezTo>
                    <a:pt x="11" y="24"/>
                    <a:pt x="12" y="24"/>
                    <a:pt x="12" y="24"/>
                  </a:cubicBezTo>
                  <a:cubicBezTo>
                    <a:pt x="20" y="56"/>
                    <a:pt x="73" y="7"/>
                    <a:pt x="28" y="8"/>
                  </a:cubicBezTo>
                  <a:close/>
                  <a:moveTo>
                    <a:pt x="26" y="27"/>
                  </a:moveTo>
                  <a:cubicBezTo>
                    <a:pt x="25" y="27"/>
                    <a:pt x="24" y="27"/>
                    <a:pt x="24" y="26"/>
                  </a:cubicBezTo>
                  <a:cubicBezTo>
                    <a:pt x="25" y="27"/>
                    <a:pt x="26" y="27"/>
                    <a:pt x="27" y="27"/>
                  </a:cubicBezTo>
                  <a:cubicBezTo>
                    <a:pt x="26" y="27"/>
                    <a:pt x="26" y="27"/>
                    <a:pt x="26" y="27"/>
                  </a:cubicBezTo>
                  <a:close/>
                  <a:moveTo>
                    <a:pt x="33" y="24"/>
                  </a:moveTo>
                  <a:cubicBezTo>
                    <a:pt x="35" y="18"/>
                    <a:pt x="24" y="18"/>
                    <a:pt x="21" y="18"/>
                  </a:cubicBezTo>
                  <a:cubicBezTo>
                    <a:pt x="27" y="15"/>
                    <a:pt x="32" y="16"/>
                    <a:pt x="38" y="19"/>
                  </a:cubicBezTo>
                  <a:cubicBezTo>
                    <a:pt x="36" y="21"/>
                    <a:pt x="35" y="23"/>
                    <a:pt x="33" y="2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6" name="Freeform 20"/>
            <p:cNvSpPr>
              <a:spLocks noEditPoints="1"/>
            </p:cNvSpPr>
            <p:nvPr/>
          </p:nvSpPr>
          <p:spPr bwMode="auto">
            <a:xfrm>
              <a:off x="2843543" y="2290406"/>
              <a:ext cx="370901" cy="579776"/>
            </a:xfrm>
            <a:custGeom>
              <a:avLst/>
              <a:gdLst/>
              <a:ahLst/>
              <a:cxnLst>
                <a:cxn ang="0">
                  <a:pos x="76" y="1"/>
                </a:cxn>
                <a:cxn ang="0">
                  <a:pos x="31" y="121"/>
                </a:cxn>
                <a:cxn ang="0">
                  <a:pos x="6" y="190"/>
                </a:cxn>
                <a:cxn ang="0">
                  <a:pos x="8" y="215"/>
                </a:cxn>
                <a:cxn ang="0">
                  <a:pos x="27" y="200"/>
                </a:cxn>
                <a:cxn ang="0">
                  <a:pos x="142" y="232"/>
                </a:cxn>
                <a:cxn ang="0">
                  <a:pos x="143" y="224"/>
                </a:cxn>
                <a:cxn ang="0">
                  <a:pos x="110" y="217"/>
                </a:cxn>
                <a:cxn ang="0">
                  <a:pos x="42" y="199"/>
                </a:cxn>
                <a:cxn ang="0">
                  <a:pos x="38" y="195"/>
                </a:cxn>
                <a:cxn ang="0">
                  <a:pos x="31" y="195"/>
                </a:cxn>
                <a:cxn ang="0">
                  <a:pos x="57" y="151"/>
                </a:cxn>
                <a:cxn ang="0">
                  <a:pos x="60" y="181"/>
                </a:cxn>
                <a:cxn ang="0">
                  <a:pos x="73" y="117"/>
                </a:cxn>
                <a:cxn ang="0">
                  <a:pos x="97" y="47"/>
                </a:cxn>
                <a:cxn ang="0">
                  <a:pos x="66" y="114"/>
                </a:cxn>
                <a:cxn ang="0">
                  <a:pos x="29" y="182"/>
                </a:cxn>
                <a:cxn ang="0">
                  <a:pos x="76" y="1"/>
                </a:cxn>
                <a:cxn ang="0">
                  <a:pos x="26" y="156"/>
                </a:cxn>
                <a:cxn ang="0">
                  <a:pos x="25" y="159"/>
                </a:cxn>
                <a:cxn ang="0">
                  <a:pos x="26" y="156"/>
                </a:cxn>
                <a:cxn ang="0">
                  <a:pos x="46" y="118"/>
                </a:cxn>
                <a:cxn ang="0">
                  <a:pos x="38" y="127"/>
                </a:cxn>
                <a:cxn ang="0">
                  <a:pos x="59" y="75"/>
                </a:cxn>
                <a:cxn ang="0">
                  <a:pos x="46" y="118"/>
                </a:cxn>
              </a:cxnLst>
              <a:rect l="0" t="0" r="r" b="b"/>
              <a:pathLst>
                <a:path w="148" h="232">
                  <a:moveTo>
                    <a:pt x="76" y="1"/>
                  </a:moveTo>
                  <a:cubicBezTo>
                    <a:pt x="74" y="0"/>
                    <a:pt x="36" y="109"/>
                    <a:pt x="31" y="121"/>
                  </a:cubicBezTo>
                  <a:cubicBezTo>
                    <a:pt x="22" y="143"/>
                    <a:pt x="13" y="166"/>
                    <a:pt x="6" y="190"/>
                  </a:cubicBezTo>
                  <a:cubicBezTo>
                    <a:pt x="5" y="192"/>
                    <a:pt x="0" y="230"/>
                    <a:pt x="8" y="215"/>
                  </a:cubicBezTo>
                  <a:cubicBezTo>
                    <a:pt x="12" y="225"/>
                    <a:pt x="26" y="202"/>
                    <a:pt x="27" y="200"/>
                  </a:cubicBezTo>
                  <a:cubicBezTo>
                    <a:pt x="32" y="217"/>
                    <a:pt x="126" y="232"/>
                    <a:pt x="142" y="232"/>
                  </a:cubicBezTo>
                  <a:cubicBezTo>
                    <a:pt x="148" y="232"/>
                    <a:pt x="147" y="225"/>
                    <a:pt x="143" y="224"/>
                  </a:cubicBezTo>
                  <a:cubicBezTo>
                    <a:pt x="132" y="222"/>
                    <a:pt x="121" y="219"/>
                    <a:pt x="110" y="217"/>
                  </a:cubicBezTo>
                  <a:cubicBezTo>
                    <a:pt x="87" y="213"/>
                    <a:pt x="64" y="208"/>
                    <a:pt x="42" y="199"/>
                  </a:cubicBezTo>
                  <a:cubicBezTo>
                    <a:pt x="43" y="197"/>
                    <a:pt x="41" y="195"/>
                    <a:pt x="38" y="195"/>
                  </a:cubicBezTo>
                  <a:cubicBezTo>
                    <a:pt x="36" y="195"/>
                    <a:pt x="33" y="195"/>
                    <a:pt x="31" y="195"/>
                  </a:cubicBezTo>
                  <a:cubicBezTo>
                    <a:pt x="40" y="180"/>
                    <a:pt x="49" y="166"/>
                    <a:pt x="57" y="151"/>
                  </a:cubicBezTo>
                  <a:cubicBezTo>
                    <a:pt x="57" y="152"/>
                    <a:pt x="49" y="190"/>
                    <a:pt x="60" y="181"/>
                  </a:cubicBezTo>
                  <a:cubicBezTo>
                    <a:pt x="68" y="174"/>
                    <a:pt x="70" y="129"/>
                    <a:pt x="73" y="117"/>
                  </a:cubicBezTo>
                  <a:cubicBezTo>
                    <a:pt x="78" y="105"/>
                    <a:pt x="103" y="59"/>
                    <a:pt x="97" y="47"/>
                  </a:cubicBezTo>
                  <a:cubicBezTo>
                    <a:pt x="93" y="40"/>
                    <a:pt x="68" y="106"/>
                    <a:pt x="66" y="114"/>
                  </a:cubicBezTo>
                  <a:cubicBezTo>
                    <a:pt x="56" y="136"/>
                    <a:pt x="44" y="159"/>
                    <a:pt x="29" y="182"/>
                  </a:cubicBezTo>
                  <a:cubicBezTo>
                    <a:pt x="36" y="166"/>
                    <a:pt x="96" y="3"/>
                    <a:pt x="76" y="1"/>
                  </a:cubicBezTo>
                  <a:close/>
                  <a:moveTo>
                    <a:pt x="26" y="156"/>
                  </a:moveTo>
                  <a:cubicBezTo>
                    <a:pt x="25" y="157"/>
                    <a:pt x="25" y="158"/>
                    <a:pt x="25" y="159"/>
                  </a:cubicBezTo>
                  <a:cubicBezTo>
                    <a:pt x="25" y="158"/>
                    <a:pt x="26" y="157"/>
                    <a:pt x="26" y="156"/>
                  </a:cubicBezTo>
                  <a:close/>
                  <a:moveTo>
                    <a:pt x="46" y="118"/>
                  </a:moveTo>
                  <a:cubicBezTo>
                    <a:pt x="43" y="118"/>
                    <a:pt x="40" y="122"/>
                    <a:pt x="38" y="127"/>
                  </a:cubicBezTo>
                  <a:cubicBezTo>
                    <a:pt x="45" y="110"/>
                    <a:pt x="52" y="92"/>
                    <a:pt x="59" y="75"/>
                  </a:cubicBezTo>
                  <a:cubicBezTo>
                    <a:pt x="55" y="89"/>
                    <a:pt x="51" y="103"/>
                    <a:pt x="46" y="118"/>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7" name="Freeform 21"/>
            <p:cNvSpPr>
              <a:spLocks noEditPoints="1"/>
            </p:cNvSpPr>
            <p:nvPr/>
          </p:nvSpPr>
          <p:spPr bwMode="auto">
            <a:xfrm>
              <a:off x="3444794" y="2427054"/>
              <a:ext cx="374805" cy="542687"/>
            </a:xfrm>
            <a:custGeom>
              <a:avLst/>
              <a:gdLst/>
              <a:ahLst/>
              <a:cxnLst>
                <a:cxn ang="0">
                  <a:pos x="94" y="46"/>
                </a:cxn>
                <a:cxn ang="0">
                  <a:pos x="55" y="95"/>
                </a:cxn>
                <a:cxn ang="0">
                  <a:pos x="8" y="158"/>
                </a:cxn>
                <a:cxn ang="0">
                  <a:pos x="11" y="170"/>
                </a:cxn>
                <a:cxn ang="0">
                  <a:pos x="35" y="158"/>
                </a:cxn>
                <a:cxn ang="0">
                  <a:pos x="7" y="210"/>
                </a:cxn>
                <a:cxn ang="0">
                  <a:pos x="10" y="217"/>
                </a:cxn>
                <a:cxn ang="0">
                  <a:pos x="25" y="204"/>
                </a:cxn>
                <a:cxn ang="0">
                  <a:pos x="70" y="152"/>
                </a:cxn>
                <a:cxn ang="0">
                  <a:pos x="146" y="50"/>
                </a:cxn>
                <a:cxn ang="0">
                  <a:pos x="148" y="42"/>
                </a:cxn>
                <a:cxn ang="0">
                  <a:pos x="130" y="56"/>
                </a:cxn>
                <a:cxn ang="0">
                  <a:pos x="119" y="58"/>
                </a:cxn>
                <a:cxn ang="0">
                  <a:pos x="113" y="48"/>
                </a:cxn>
                <a:cxn ang="0">
                  <a:pos x="122" y="39"/>
                </a:cxn>
                <a:cxn ang="0">
                  <a:pos x="88" y="16"/>
                </a:cxn>
                <a:cxn ang="0">
                  <a:pos x="60" y="5"/>
                </a:cxn>
                <a:cxn ang="0">
                  <a:pos x="80" y="32"/>
                </a:cxn>
                <a:cxn ang="0">
                  <a:pos x="98" y="46"/>
                </a:cxn>
                <a:cxn ang="0">
                  <a:pos x="99" y="57"/>
                </a:cxn>
                <a:cxn ang="0">
                  <a:pos x="88" y="64"/>
                </a:cxn>
                <a:cxn ang="0">
                  <a:pos x="94" y="46"/>
                </a:cxn>
                <a:cxn ang="0">
                  <a:pos x="76" y="20"/>
                </a:cxn>
                <a:cxn ang="0">
                  <a:pos x="71" y="15"/>
                </a:cxn>
                <a:cxn ang="0">
                  <a:pos x="78" y="19"/>
                </a:cxn>
                <a:cxn ang="0">
                  <a:pos x="76" y="20"/>
                </a:cxn>
                <a:cxn ang="0">
                  <a:pos x="85" y="26"/>
                </a:cxn>
                <a:cxn ang="0">
                  <a:pos x="84" y="25"/>
                </a:cxn>
                <a:cxn ang="0">
                  <a:pos x="86" y="24"/>
                </a:cxn>
                <a:cxn ang="0">
                  <a:pos x="90" y="28"/>
                </a:cxn>
                <a:cxn ang="0">
                  <a:pos x="85" y="26"/>
                </a:cxn>
                <a:cxn ang="0">
                  <a:pos x="42" y="170"/>
                </a:cxn>
                <a:cxn ang="0">
                  <a:pos x="20" y="196"/>
                </a:cxn>
                <a:cxn ang="0">
                  <a:pos x="49" y="160"/>
                </a:cxn>
                <a:cxn ang="0">
                  <a:pos x="42" y="170"/>
                </a:cxn>
                <a:cxn ang="0">
                  <a:pos x="116" y="62"/>
                </a:cxn>
                <a:cxn ang="0">
                  <a:pos x="116" y="62"/>
                </a:cxn>
                <a:cxn ang="0">
                  <a:pos x="102" y="77"/>
                </a:cxn>
                <a:cxn ang="0">
                  <a:pos x="106" y="63"/>
                </a:cxn>
                <a:cxn ang="0">
                  <a:pos x="116" y="62"/>
                </a:cxn>
                <a:cxn ang="0">
                  <a:pos x="107" y="55"/>
                </a:cxn>
                <a:cxn ang="0">
                  <a:pos x="107" y="53"/>
                </a:cxn>
                <a:cxn ang="0">
                  <a:pos x="108" y="55"/>
                </a:cxn>
                <a:cxn ang="0">
                  <a:pos x="107" y="55"/>
                </a:cxn>
                <a:cxn ang="0">
                  <a:pos x="112" y="39"/>
                </a:cxn>
                <a:cxn ang="0">
                  <a:pos x="103" y="34"/>
                </a:cxn>
                <a:cxn ang="0">
                  <a:pos x="99" y="27"/>
                </a:cxn>
                <a:cxn ang="0">
                  <a:pos x="112" y="39"/>
                </a:cxn>
                <a:cxn ang="0">
                  <a:pos x="104" y="87"/>
                </a:cxn>
                <a:cxn ang="0">
                  <a:pos x="95" y="101"/>
                </a:cxn>
                <a:cxn ang="0">
                  <a:pos x="72" y="123"/>
                </a:cxn>
                <a:cxn ang="0">
                  <a:pos x="104" y="87"/>
                </a:cxn>
                <a:cxn ang="0">
                  <a:pos x="97" y="67"/>
                </a:cxn>
                <a:cxn ang="0">
                  <a:pos x="72" y="111"/>
                </a:cxn>
                <a:cxn ang="0">
                  <a:pos x="22" y="157"/>
                </a:cxn>
                <a:cxn ang="0">
                  <a:pos x="85" y="69"/>
                </a:cxn>
                <a:cxn ang="0">
                  <a:pos x="87" y="73"/>
                </a:cxn>
                <a:cxn ang="0">
                  <a:pos x="97" y="67"/>
                </a:cxn>
              </a:cxnLst>
              <a:rect l="0" t="0" r="r" b="b"/>
              <a:pathLst>
                <a:path w="150" h="217">
                  <a:moveTo>
                    <a:pt x="94" y="46"/>
                  </a:moveTo>
                  <a:cubicBezTo>
                    <a:pt x="84" y="38"/>
                    <a:pt x="59" y="88"/>
                    <a:pt x="55" y="95"/>
                  </a:cubicBezTo>
                  <a:cubicBezTo>
                    <a:pt x="39" y="115"/>
                    <a:pt x="20" y="134"/>
                    <a:pt x="8" y="158"/>
                  </a:cubicBezTo>
                  <a:cubicBezTo>
                    <a:pt x="0" y="172"/>
                    <a:pt x="0" y="196"/>
                    <a:pt x="11" y="170"/>
                  </a:cubicBezTo>
                  <a:cubicBezTo>
                    <a:pt x="14" y="174"/>
                    <a:pt x="24" y="168"/>
                    <a:pt x="35" y="158"/>
                  </a:cubicBezTo>
                  <a:cubicBezTo>
                    <a:pt x="19" y="175"/>
                    <a:pt x="7" y="194"/>
                    <a:pt x="7" y="210"/>
                  </a:cubicBezTo>
                  <a:cubicBezTo>
                    <a:pt x="5" y="212"/>
                    <a:pt x="6" y="217"/>
                    <a:pt x="10" y="217"/>
                  </a:cubicBezTo>
                  <a:cubicBezTo>
                    <a:pt x="15" y="217"/>
                    <a:pt x="22" y="207"/>
                    <a:pt x="25" y="204"/>
                  </a:cubicBezTo>
                  <a:cubicBezTo>
                    <a:pt x="42" y="189"/>
                    <a:pt x="57" y="171"/>
                    <a:pt x="70" y="152"/>
                  </a:cubicBezTo>
                  <a:cubicBezTo>
                    <a:pt x="79" y="141"/>
                    <a:pt x="150" y="51"/>
                    <a:pt x="146" y="50"/>
                  </a:cubicBezTo>
                  <a:cubicBezTo>
                    <a:pt x="149" y="48"/>
                    <a:pt x="149" y="46"/>
                    <a:pt x="148" y="42"/>
                  </a:cubicBezTo>
                  <a:cubicBezTo>
                    <a:pt x="143" y="37"/>
                    <a:pt x="133" y="53"/>
                    <a:pt x="130" y="56"/>
                  </a:cubicBezTo>
                  <a:cubicBezTo>
                    <a:pt x="129" y="48"/>
                    <a:pt x="121" y="56"/>
                    <a:pt x="119" y="58"/>
                  </a:cubicBezTo>
                  <a:cubicBezTo>
                    <a:pt x="119" y="54"/>
                    <a:pt x="116" y="50"/>
                    <a:pt x="113" y="48"/>
                  </a:cubicBezTo>
                  <a:cubicBezTo>
                    <a:pt x="122" y="52"/>
                    <a:pt x="128" y="52"/>
                    <a:pt x="122" y="39"/>
                  </a:cubicBezTo>
                  <a:cubicBezTo>
                    <a:pt x="116" y="27"/>
                    <a:pt x="102" y="16"/>
                    <a:pt x="88" y="16"/>
                  </a:cubicBezTo>
                  <a:cubicBezTo>
                    <a:pt x="84" y="12"/>
                    <a:pt x="65" y="0"/>
                    <a:pt x="60" y="5"/>
                  </a:cubicBezTo>
                  <a:cubicBezTo>
                    <a:pt x="52" y="14"/>
                    <a:pt x="76" y="29"/>
                    <a:pt x="80" y="32"/>
                  </a:cubicBezTo>
                  <a:cubicBezTo>
                    <a:pt x="86" y="37"/>
                    <a:pt x="92" y="41"/>
                    <a:pt x="98" y="46"/>
                  </a:cubicBezTo>
                  <a:cubicBezTo>
                    <a:pt x="99" y="49"/>
                    <a:pt x="99" y="53"/>
                    <a:pt x="99" y="57"/>
                  </a:cubicBezTo>
                  <a:cubicBezTo>
                    <a:pt x="94" y="59"/>
                    <a:pt x="91" y="61"/>
                    <a:pt x="88" y="64"/>
                  </a:cubicBezTo>
                  <a:cubicBezTo>
                    <a:pt x="90" y="61"/>
                    <a:pt x="99" y="50"/>
                    <a:pt x="94" y="46"/>
                  </a:cubicBezTo>
                  <a:close/>
                  <a:moveTo>
                    <a:pt x="76" y="20"/>
                  </a:moveTo>
                  <a:cubicBezTo>
                    <a:pt x="75" y="18"/>
                    <a:pt x="73" y="17"/>
                    <a:pt x="71" y="15"/>
                  </a:cubicBezTo>
                  <a:cubicBezTo>
                    <a:pt x="74" y="16"/>
                    <a:pt x="76" y="17"/>
                    <a:pt x="78" y="19"/>
                  </a:cubicBezTo>
                  <a:cubicBezTo>
                    <a:pt x="78" y="19"/>
                    <a:pt x="77" y="19"/>
                    <a:pt x="76" y="20"/>
                  </a:cubicBezTo>
                  <a:close/>
                  <a:moveTo>
                    <a:pt x="85" y="26"/>
                  </a:moveTo>
                  <a:cubicBezTo>
                    <a:pt x="85" y="25"/>
                    <a:pt x="84" y="25"/>
                    <a:pt x="84" y="25"/>
                  </a:cubicBezTo>
                  <a:cubicBezTo>
                    <a:pt x="85" y="24"/>
                    <a:pt x="85" y="24"/>
                    <a:pt x="86" y="24"/>
                  </a:cubicBezTo>
                  <a:cubicBezTo>
                    <a:pt x="87" y="25"/>
                    <a:pt x="89" y="27"/>
                    <a:pt x="90" y="28"/>
                  </a:cubicBezTo>
                  <a:cubicBezTo>
                    <a:pt x="88" y="27"/>
                    <a:pt x="87" y="26"/>
                    <a:pt x="85" y="26"/>
                  </a:cubicBezTo>
                  <a:close/>
                  <a:moveTo>
                    <a:pt x="42" y="170"/>
                  </a:moveTo>
                  <a:cubicBezTo>
                    <a:pt x="35" y="179"/>
                    <a:pt x="28" y="188"/>
                    <a:pt x="20" y="196"/>
                  </a:cubicBezTo>
                  <a:cubicBezTo>
                    <a:pt x="27" y="184"/>
                    <a:pt x="38" y="171"/>
                    <a:pt x="49" y="160"/>
                  </a:cubicBezTo>
                  <a:cubicBezTo>
                    <a:pt x="47" y="163"/>
                    <a:pt x="44" y="167"/>
                    <a:pt x="42" y="170"/>
                  </a:cubicBezTo>
                  <a:close/>
                  <a:moveTo>
                    <a:pt x="116" y="62"/>
                  </a:moveTo>
                  <a:cubicBezTo>
                    <a:pt x="116" y="62"/>
                    <a:pt x="116" y="62"/>
                    <a:pt x="116" y="62"/>
                  </a:cubicBezTo>
                  <a:cubicBezTo>
                    <a:pt x="111" y="67"/>
                    <a:pt x="107" y="72"/>
                    <a:pt x="102" y="77"/>
                  </a:cubicBezTo>
                  <a:cubicBezTo>
                    <a:pt x="104" y="73"/>
                    <a:pt x="105" y="68"/>
                    <a:pt x="106" y="63"/>
                  </a:cubicBezTo>
                  <a:cubicBezTo>
                    <a:pt x="109" y="62"/>
                    <a:pt x="113" y="62"/>
                    <a:pt x="116" y="62"/>
                  </a:cubicBezTo>
                  <a:close/>
                  <a:moveTo>
                    <a:pt x="107" y="55"/>
                  </a:moveTo>
                  <a:cubicBezTo>
                    <a:pt x="107" y="54"/>
                    <a:pt x="107" y="54"/>
                    <a:pt x="107" y="53"/>
                  </a:cubicBezTo>
                  <a:cubicBezTo>
                    <a:pt x="107" y="54"/>
                    <a:pt x="108" y="54"/>
                    <a:pt x="108" y="55"/>
                  </a:cubicBezTo>
                  <a:cubicBezTo>
                    <a:pt x="108" y="55"/>
                    <a:pt x="107" y="55"/>
                    <a:pt x="107" y="55"/>
                  </a:cubicBezTo>
                  <a:close/>
                  <a:moveTo>
                    <a:pt x="112" y="39"/>
                  </a:moveTo>
                  <a:cubicBezTo>
                    <a:pt x="109" y="37"/>
                    <a:pt x="106" y="36"/>
                    <a:pt x="103" y="34"/>
                  </a:cubicBezTo>
                  <a:cubicBezTo>
                    <a:pt x="102" y="32"/>
                    <a:pt x="101" y="29"/>
                    <a:pt x="99" y="27"/>
                  </a:cubicBezTo>
                  <a:cubicBezTo>
                    <a:pt x="104" y="30"/>
                    <a:pt x="109" y="34"/>
                    <a:pt x="112" y="39"/>
                  </a:cubicBezTo>
                  <a:close/>
                  <a:moveTo>
                    <a:pt x="104" y="87"/>
                  </a:moveTo>
                  <a:cubicBezTo>
                    <a:pt x="101" y="92"/>
                    <a:pt x="98" y="96"/>
                    <a:pt x="95" y="101"/>
                  </a:cubicBezTo>
                  <a:cubicBezTo>
                    <a:pt x="89" y="107"/>
                    <a:pt x="81" y="114"/>
                    <a:pt x="72" y="123"/>
                  </a:cubicBezTo>
                  <a:cubicBezTo>
                    <a:pt x="87" y="106"/>
                    <a:pt x="101" y="91"/>
                    <a:pt x="104" y="87"/>
                  </a:cubicBezTo>
                  <a:close/>
                  <a:moveTo>
                    <a:pt x="97" y="67"/>
                  </a:moveTo>
                  <a:cubicBezTo>
                    <a:pt x="95" y="75"/>
                    <a:pt x="70" y="107"/>
                    <a:pt x="72" y="111"/>
                  </a:cubicBezTo>
                  <a:cubicBezTo>
                    <a:pt x="57" y="128"/>
                    <a:pt x="40" y="144"/>
                    <a:pt x="22" y="157"/>
                  </a:cubicBezTo>
                  <a:cubicBezTo>
                    <a:pt x="37" y="125"/>
                    <a:pt x="66" y="98"/>
                    <a:pt x="85" y="69"/>
                  </a:cubicBezTo>
                  <a:cubicBezTo>
                    <a:pt x="85" y="70"/>
                    <a:pt x="86" y="72"/>
                    <a:pt x="87" y="73"/>
                  </a:cubicBezTo>
                  <a:cubicBezTo>
                    <a:pt x="91" y="73"/>
                    <a:pt x="95" y="71"/>
                    <a:pt x="97" y="67"/>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8" name="Freeform 22"/>
            <p:cNvSpPr>
              <a:spLocks noEditPoints="1"/>
            </p:cNvSpPr>
            <p:nvPr/>
          </p:nvSpPr>
          <p:spPr bwMode="auto">
            <a:xfrm>
              <a:off x="2417983" y="3512428"/>
              <a:ext cx="443129" cy="694951"/>
            </a:xfrm>
            <a:custGeom>
              <a:avLst/>
              <a:gdLst/>
              <a:ahLst/>
              <a:cxnLst>
                <a:cxn ang="0">
                  <a:pos x="108" y="80"/>
                </a:cxn>
                <a:cxn ang="0">
                  <a:pos x="85" y="118"/>
                </a:cxn>
                <a:cxn ang="0">
                  <a:pos x="54" y="175"/>
                </a:cxn>
                <a:cxn ang="0">
                  <a:pos x="15" y="248"/>
                </a:cxn>
                <a:cxn ang="0">
                  <a:pos x="24" y="251"/>
                </a:cxn>
                <a:cxn ang="0">
                  <a:pos x="70" y="189"/>
                </a:cxn>
                <a:cxn ang="0">
                  <a:pos x="110" y="97"/>
                </a:cxn>
                <a:cxn ang="0">
                  <a:pos x="132" y="63"/>
                </a:cxn>
                <a:cxn ang="0">
                  <a:pos x="160" y="97"/>
                </a:cxn>
                <a:cxn ang="0">
                  <a:pos x="132" y="52"/>
                </a:cxn>
                <a:cxn ang="0">
                  <a:pos x="175" y="41"/>
                </a:cxn>
                <a:cxn ang="0">
                  <a:pos x="119" y="18"/>
                </a:cxn>
                <a:cxn ang="0">
                  <a:pos x="88" y="5"/>
                </a:cxn>
                <a:cxn ang="0">
                  <a:pos x="91" y="16"/>
                </a:cxn>
                <a:cxn ang="0">
                  <a:pos x="159" y="38"/>
                </a:cxn>
                <a:cxn ang="0">
                  <a:pos x="123" y="44"/>
                </a:cxn>
                <a:cxn ang="0">
                  <a:pos x="121" y="53"/>
                </a:cxn>
                <a:cxn ang="0">
                  <a:pos x="126" y="56"/>
                </a:cxn>
                <a:cxn ang="0">
                  <a:pos x="114" y="72"/>
                </a:cxn>
                <a:cxn ang="0">
                  <a:pos x="108" y="80"/>
                </a:cxn>
                <a:cxn ang="0">
                  <a:pos x="34" y="233"/>
                </a:cxn>
                <a:cxn ang="0">
                  <a:pos x="91" y="126"/>
                </a:cxn>
                <a:cxn ang="0">
                  <a:pos x="34" y="233"/>
                </a:cxn>
              </a:cxnLst>
              <a:rect l="0" t="0" r="r" b="b"/>
              <a:pathLst>
                <a:path w="177" h="278">
                  <a:moveTo>
                    <a:pt x="108" y="80"/>
                  </a:moveTo>
                  <a:cubicBezTo>
                    <a:pt x="99" y="92"/>
                    <a:pt x="92" y="105"/>
                    <a:pt x="85" y="118"/>
                  </a:cubicBezTo>
                  <a:cubicBezTo>
                    <a:pt x="81" y="126"/>
                    <a:pt x="48" y="171"/>
                    <a:pt x="54" y="175"/>
                  </a:cubicBezTo>
                  <a:cubicBezTo>
                    <a:pt x="41" y="199"/>
                    <a:pt x="28" y="224"/>
                    <a:pt x="15" y="248"/>
                  </a:cubicBezTo>
                  <a:cubicBezTo>
                    <a:pt x="0" y="277"/>
                    <a:pt x="8" y="278"/>
                    <a:pt x="24" y="251"/>
                  </a:cubicBezTo>
                  <a:cubicBezTo>
                    <a:pt x="31" y="260"/>
                    <a:pt x="67" y="196"/>
                    <a:pt x="70" y="189"/>
                  </a:cubicBezTo>
                  <a:cubicBezTo>
                    <a:pt x="76" y="177"/>
                    <a:pt x="118" y="107"/>
                    <a:pt x="110" y="97"/>
                  </a:cubicBezTo>
                  <a:cubicBezTo>
                    <a:pt x="118" y="86"/>
                    <a:pt x="125" y="74"/>
                    <a:pt x="132" y="63"/>
                  </a:cubicBezTo>
                  <a:cubicBezTo>
                    <a:pt x="135" y="67"/>
                    <a:pt x="154" y="102"/>
                    <a:pt x="160" y="97"/>
                  </a:cubicBezTo>
                  <a:cubicBezTo>
                    <a:pt x="167" y="92"/>
                    <a:pt x="136" y="56"/>
                    <a:pt x="132" y="52"/>
                  </a:cubicBezTo>
                  <a:cubicBezTo>
                    <a:pt x="138" y="51"/>
                    <a:pt x="174" y="48"/>
                    <a:pt x="175" y="41"/>
                  </a:cubicBezTo>
                  <a:cubicBezTo>
                    <a:pt x="177" y="30"/>
                    <a:pt x="126" y="20"/>
                    <a:pt x="119" y="18"/>
                  </a:cubicBezTo>
                  <a:cubicBezTo>
                    <a:pt x="108" y="15"/>
                    <a:pt x="97" y="11"/>
                    <a:pt x="88" y="5"/>
                  </a:cubicBezTo>
                  <a:cubicBezTo>
                    <a:pt x="80" y="0"/>
                    <a:pt x="85" y="13"/>
                    <a:pt x="91" y="16"/>
                  </a:cubicBezTo>
                  <a:cubicBezTo>
                    <a:pt x="113" y="27"/>
                    <a:pt x="137" y="29"/>
                    <a:pt x="159" y="38"/>
                  </a:cubicBezTo>
                  <a:cubicBezTo>
                    <a:pt x="147" y="41"/>
                    <a:pt x="135" y="44"/>
                    <a:pt x="123" y="44"/>
                  </a:cubicBezTo>
                  <a:cubicBezTo>
                    <a:pt x="97" y="29"/>
                    <a:pt x="86" y="53"/>
                    <a:pt x="121" y="53"/>
                  </a:cubicBezTo>
                  <a:cubicBezTo>
                    <a:pt x="123" y="54"/>
                    <a:pt x="124" y="55"/>
                    <a:pt x="126" y="56"/>
                  </a:cubicBezTo>
                  <a:cubicBezTo>
                    <a:pt x="122" y="62"/>
                    <a:pt x="118" y="67"/>
                    <a:pt x="114" y="72"/>
                  </a:cubicBezTo>
                  <a:cubicBezTo>
                    <a:pt x="109" y="73"/>
                    <a:pt x="107" y="75"/>
                    <a:pt x="108" y="80"/>
                  </a:cubicBezTo>
                  <a:close/>
                  <a:moveTo>
                    <a:pt x="34" y="233"/>
                  </a:moveTo>
                  <a:cubicBezTo>
                    <a:pt x="53" y="198"/>
                    <a:pt x="69" y="159"/>
                    <a:pt x="91" y="126"/>
                  </a:cubicBezTo>
                  <a:cubicBezTo>
                    <a:pt x="75" y="163"/>
                    <a:pt x="57" y="202"/>
                    <a:pt x="34" y="233"/>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9" name="Freeform 23"/>
            <p:cNvSpPr>
              <a:spLocks noEditPoints="1"/>
            </p:cNvSpPr>
            <p:nvPr/>
          </p:nvSpPr>
          <p:spPr bwMode="auto">
            <a:xfrm>
              <a:off x="2000231" y="2114716"/>
              <a:ext cx="2123898" cy="3170227"/>
            </a:xfrm>
            <a:custGeom>
              <a:avLst/>
              <a:gdLst/>
              <a:ahLst/>
              <a:cxnLst>
                <a:cxn ang="0">
                  <a:pos x="467" y="52"/>
                </a:cxn>
                <a:cxn ang="0">
                  <a:pos x="692" y="104"/>
                </a:cxn>
                <a:cxn ang="0">
                  <a:pos x="777" y="241"/>
                </a:cxn>
                <a:cxn ang="0">
                  <a:pos x="605" y="411"/>
                </a:cxn>
                <a:cxn ang="0">
                  <a:pos x="269" y="446"/>
                </a:cxn>
                <a:cxn ang="0">
                  <a:pos x="456" y="626"/>
                </a:cxn>
                <a:cxn ang="0">
                  <a:pos x="427" y="694"/>
                </a:cxn>
                <a:cxn ang="0">
                  <a:pos x="219" y="1035"/>
                </a:cxn>
                <a:cxn ang="0">
                  <a:pos x="133" y="740"/>
                </a:cxn>
                <a:cxn ang="0">
                  <a:pos x="30" y="996"/>
                </a:cxn>
                <a:cxn ang="0">
                  <a:pos x="230" y="1073"/>
                </a:cxn>
                <a:cxn ang="0">
                  <a:pos x="474" y="651"/>
                </a:cxn>
                <a:cxn ang="0">
                  <a:pos x="812" y="175"/>
                </a:cxn>
                <a:cxn ang="0">
                  <a:pos x="233" y="557"/>
                </a:cxn>
                <a:cxn ang="0">
                  <a:pos x="84" y="960"/>
                </a:cxn>
                <a:cxn ang="0">
                  <a:pos x="125" y="777"/>
                </a:cxn>
                <a:cxn ang="0">
                  <a:pos x="80" y="960"/>
                </a:cxn>
                <a:cxn ang="0">
                  <a:pos x="44" y="972"/>
                </a:cxn>
                <a:cxn ang="0">
                  <a:pos x="25" y="1224"/>
                </a:cxn>
                <a:cxn ang="0">
                  <a:pos x="43" y="1158"/>
                </a:cxn>
                <a:cxn ang="0">
                  <a:pos x="41" y="1230"/>
                </a:cxn>
                <a:cxn ang="0">
                  <a:pos x="56" y="1194"/>
                </a:cxn>
                <a:cxn ang="0">
                  <a:pos x="70" y="1184"/>
                </a:cxn>
                <a:cxn ang="0">
                  <a:pos x="26" y="1151"/>
                </a:cxn>
                <a:cxn ang="0">
                  <a:pos x="130" y="993"/>
                </a:cxn>
                <a:cxn ang="0">
                  <a:pos x="176" y="1009"/>
                </a:cxn>
                <a:cxn ang="0">
                  <a:pos x="264" y="992"/>
                </a:cxn>
                <a:cxn ang="0">
                  <a:pos x="604" y="448"/>
                </a:cxn>
                <a:cxn ang="0">
                  <a:pos x="575" y="403"/>
                </a:cxn>
                <a:cxn ang="0">
                  <a:pos x="534" y="355"/>
                </a:cxn>
                <a:cxn ang="0">
                  <a:pos x="404" y="324"/>
                </a:cxn>
                <a:cxn ang="0">
                  <a:pos x="316" y="367"/>
                </a:cxn>
                <a:cxn ang="0">
                  <a:pos x="302" y="401"/>
                </a:cxn>
                <a:cxn ang="0">
                  <a:pos x="289" y="429"/>
                </a:cxn>
                <a:cxn ang="0">
                  <a:pos x="289" y="460"/>
                </a:cxn>
                <a:cxn ang="0">
                  <a:pos x="294" y="525"/>
                </a:cxn>
                <a:cxn ang="0">
                  <a:pos x="445" y="653"/>
                </a:cxn>
                <a:cxn ang="0">
                  <a:pos x="462" y="648"/>
                </a:cxn>
                <a:cxn ang="0">
                  <a:pos x="262" y="503"/>
                </a:cxn>
                <a:cxn ang="0">
                  <a:pos x="310" y="457"/>
                </a:cxn>
                <a:cxn ang="0">
                  <a:pos x="469" y="528"/>
                </a:cxn>
                <a:cxn ang="0">
                  <a:pos x="450" y="448"/>
                </a:cxn>
                <a:cxn ang="0">
                  <a:pos x="542" y="458"/>
                </a:cxn>
                <a:cxn ang="0">
                  <a:pos x="380" y="320"/>
                </a:cxn>
                <a:cxn ang="0">
                  <a:pos x="543" y="419"/>
                </a:cxn>
                <a:cxn ang="0">
                  <a:pos x="524" y="546"/>
                </a:cxn>
                <a:cxn ang="0">
                  <a:pos x="317" y="488"/>
                </a:cxn>
                <a:cxn ang="0">
                  <a:pos x="468" y="539"/>
                </a:cxn>
                <a:cxn ang="0">
                  <a:pos x="560" y="423"/>
                </a:cxn>
                <a:cxn ang="0">
                  <a:pos x="524" y="572"/>
                </a:cxn>
                <a:cxn ang="0">
                  <a:pos x="605" y="421"/>
                </a:cxn>
                <a:cxn ang="0">
                  <a:pos x="751" y="313"/>
                </a:cxn>
                <a:cxn ang="0">
                  <a:pos x="790" y="245"/>
                </a:cxn>
                <a:cxn ang="0">
                  <a:pos x="789" y="218"/>
                </a:cxn>
                <a:cxn ang="0">
                  <a:pos x="485" y="43"/>
                </a:cxn>
                <a:cxn ang="0">
                  <a:pos x="540" y="52"/>
                </a:cxn>
                <a:cxn ang="0">
                  <a:pos x="605" y="66"/>
                </a:cxn>
                <a:cxn ang="0">
                  <a:pos x="781" y="218"/>
                </a:cxn>
                <a:cxn ang="0">
                  <a:pos x="693" y="86"/>
                </a:cxn>
                <a:cxn ang="0">
                  <a:pos x="578" y="26"/>
                </a:cxn>
              </a:cxnLst>
              <a:rect l="0" t="0" r="r" b="b"/>
              <a:pathLst>
                <a:path w="849" h="1268">
                  <a:moveTo>
                    <a:pt x="488" y="22"/>
                  </a:moveTo>
                  <a:cubicBezTo>
                    <a:pt x="485" y="22"/>
                    <a:pt x="458" y="23"/>
                    <a:pt x="460" y="31"/>
                  </a:cubicBezTo>
                  <a:cubicBezTo>
                    <a:pt x="443" y="32"/>
                    <a:pt x="427" y="39"/>
                    <a:pt x="413" y="48"/>
                  </a:cubicBezTo>
                  <a:cubicBezTo>
                    <a:pt x="412" y="49"/>
                    <a:pt x="400" y="60"/>
                    <a:pt x="410" y="60"/>
                  </a:cubicBezTo>
                  <a:cubicBezTo>
                    <a:pt x="415" y="60"/>
                    <a:pt x="426" y="50"/>
                    <a:pt x="430" y="48"/>
                  </a:cubicBezTo>
                  <a:cubicBezTo>
                    <a:pt x="428" y="50"/>
                    <a:pt x="428" y="52"/>
                    <a:pt x="429" y="54"/>
                  </a:cubicBezTo>
                  <a:cubicBezTo>
                    <a:pt x="424" y="56"/>
                    <a:pt x="419" y="59"/>
                    <a:pt x="415" y="63"/>
                  </a:cubicBezTo>
                  <a:cubicBezTo>
                    <a:pt x="413" y="69"/>
                    <a:pt x="415" y="71"/>
                    <a:pt x="421" y="69"/>
                  </a:cubicBezTo>
                  <a:cubicBezTo>
                    <a:pt x="430" y="60"/>
                    <a:pt x="443" y="56"/>
                    <a:pt x="455" y="54"/>
                  </a:cubicBezTo>
                  <a:cubicBezTo>
                    <a:pt x="438" y="75"/>
                    <a:pt x="460" y="60"/>
                    <a:pt x="467" y="52"/>
                  </a:cubicBezTo>
                  <a:cubicBezTo>
                    <a:pt x="467" y="52"/>
                    <a:pt x="468" y="52"/>
                    <a:pt x="468" y="52"/>
                  </a:cubicBezTo>
                  <a:cubicBezTo>
                    <a:pt x="471" y="54"/>
                    <a:pt x="482" y="57"/>
                    <a:pt x="483" y="51"/>
                  </a:cubicBezTo>
                  <a:cubicBezTo>
                    <a:pt x="489" y="51"/>
                    <a:pt x="495" y="50"/>
                    <a:pt x="501" y="50"/>
                  </a:cubicBezTo>
                  <a:cubicBezTo>
                    <a:pt x="484" y="58"/>
                    <a:pt x="468" y="69"/>
                    <a:pt x="451" y="78"/>
                  </a:cubicBezTo>
                  <a:cubicBezTo>
                    <a:pt x="428" y="90"/>
                    <a:pt x="452" y="88"/>
                    <a:pt x="464" y="81"/>
                  </a:cubicBezTo>
                  <a:cubicBezTo>
                    <a:pt x="505" y="68"/>
                    <a:pt x="555" y="86"/>
                    <a:pt x="593" y="101"/>
                  </a:cubicBezTo>
                  <a:cubicBezTo>
                    <a:pt x="608" y="108"/>
                    <a:pt x="609" y="99"/>
                    <a:pt x="596" y="94"/>
                  </a:cubicBezTo>
                  <a:cubicBezTo>
                    <a:pt x="576" y="85"/>
                    <a:pt x="554" y="78"/>
                    <a:pt x="532" y="74"/>
                  </a:cubicBezTo>
                  <a:cubicBezTo>
                    <a:pt x="580" y="79"/>
                    <a:pt x="628" y="79"/>
                    <a:pt x="676" y="92"/>
                  </a:cubicBezTo>
                  <a:cubicBezTo>
                    <a:pt x="681" y="96"/>
                    <a:pt x="687" y="100"/>
                    <a:pt x="692" y="104"/>
                  </a:cubicBezTo>
                  <a:cubicBezTo>
                    <a:pt x="692" y="104"/>
                    <a:pt x="692" y="104"/>
                    <a:pt x="692" y="104"/>
                  </a:cubicBezTo>
                  <a:cubicBezTo>
                    <a:pt x="680" y="101"/>
                    <a:pt x="628" y="85"/>
                    <a:pt x="618" y="95"/>
                  </a:cubicBezTo>
                  <a:cubicBezTo>
                    <a:pt x="610" y="104"/>
                    <a:pt x="634" y="103"/>
                    <a:pt x="632" y="103"/>
                  </a:cubicBezTo>
                  <a:cubicBezTo>
                    <a:pt x="651" y="103"/>
                    <a:pt x="670" y="107"/>
                    <a:pt x="689" y="112"/>
                  </a:cubicBezTo>
                  <a:cubicBezTo>
                    <a:pt x="678" y="119"/>
                    <a:pt x="690" y="124"/>
                    <a:pt x="697" y="114"/>
                  </a:cubicBezTo>
                  <a:cubicBezTo>
                    <a:pt x="701" y="116"/>
                    <a:pt x="705" y="117"/>
                    <a:pt x="709" y="119"/>
                  </a:cubicBezTo>
                  <a:cubicBezTo>
                    <a:pt x="728" y="137"/>
                    <a:pt x="745" y="158"/>
                    <a:pt x="757" y="181"/>
                  </a:cubicBezTo>
                  <a:cubicBezTo>
                    <a:pt x="760" y="186"/>
                    <a:pt x="779" y="233"/>
                    <a:pt x="782" y="222"/>
                  </a:cubicBezTo>
                  <a:cubicBezTo>
                    <a:pt x="782" y="223"/>
                    <a:pt x="782" y="224"/>
                    <a:pt x="782" y="225"/>
                  </a:cubicBezTo>
                  <a:cubicBezTo>
                    <a:pt x="780" y="227"/>
                    <a:pt x="769" y="238"/>
                    <a:pt x="777" y="241"/>
                  </a:cubicBezTo>
                  <a:cubicBezTo>
                    <a:pt x="748" y="283"/>
                    <a:pt x="712" y="324"/>
                    <a:pt x="675" y="359"/>
                  </a:cubicBezTo>
                  <a:cubicBezTo>
                    <a:pt x="678" y="354"/>
                    <a:pt x="702" y="326"/>
                    <a:pt x="698" y="322"/>
                  </a:cubicBezTo>
                  <a:cubicBezTo>
                    <a:pt x="691" y="314"/>
                    <a:pt x="672" y="349"/>
                    <a:pt x="669" y="353"/>
                  </a:cubicBezTo>
                  <a:cubicBezTo>
                    <a:pt x="659" y="371"/>
                    <a:pt x="630" y="418"/>
                    <a:pt x="664" y="382"/>
                  </a:cubicBezTo>
                  <a:cubicBezTo>
                    <a:pt x="670" y="386"/>
                    <a:pt x="687" y="360"/>
                    <a:pt x="690" y="356"/>
                  </a:cubicBezTo>
                  <a:cubicBezTo>
                    <a:pt x="694" y="353"/>
                    <a:pt x="698" y="349"/>
                    <a:pt x="702" y="346"/>
                  </a:cubicBezTo>
                  <a:cubicBezTo>
                    <a:pt x="689" y="361"/>
                    <a:pt x="677" y="377"/>
                    <a:pt x="666" y="392"/>
                  </a:cubicBezTo>
                  <a:cubicBezTo>
                    <a:pt x="664" y="395"/>
                    <a:pt x="637" y="433"/>
                    <a:pt x="650" y="427"/>
                  </a:cubicBezTo>
                  <a:cubicBezTo>
                    <a:pt x="645" y="433"/>
                    <a:pt x="641" y="439"/>
                    <a:pt x="637" y="444"/>
                  </a:cubicBezTo>
                  <a:cubicBezTo>
                    <a:pt x="632" y="430"/>
                    <a:pt x="618" y="419"/>
                    <a:pt x="605" y="411"/>
                  </a:cubicBezTo>
                  <a:cubicBezTo>
                    <a:pt x="588" y="400"/>
                    <a:pt x="574" y="381"/>
                    <a:pt x="559" y="366"/>
                  </a:cubicBezTo>
                  <a:cubicBezTo>
                    <a:pt x="531" y="337"/>
                    <a:pt x="490" y="322"/>
                    <a:pt x="451" y="317"/>
                  </a:cubicBezTo>
                  <a:cubicBezTo>
                    <a:pt x="442" y="315"/>
                    <a:pt x="433" y="314"/>
                    <a:pt x="424" y="314"/>
                  </a:cubicBezTo>
                  <a:cubicBezTo>
                    <a:pt x="397" y="302"/>
                    <a:pt x="355" y="307"/>
                    <a:pt x="328" y="318"/>
                  </a:cubicBezTo>
                  <a:cubicBezTo>
                    <a:pt x="325" y="314"/>
                    <a:pt x="321" y="318"/>
                    <a:pt x="320" y="321"/>
                  </a:cubicBezTo>
                  <a:cubicBezTo>
                    <a:pt x="313" y="325"/>
                    <a:pt x="291" y="349"/>
                    <a:pt x="312" y="342"/>
                  </a:cubicBezTo>
                  <a:cubicBezTo>
                    <a:pt x="307" y="356"/>
                    <a:pt x="302" y="370"/>
                    <a:pt x="297" y="384"/>
                  </a:cubicBezTo>
                  <a:cubicBezTo>
                    <a:pt x="294" y="386"/>
                    <a:pt x="288" y="390"/>
                    <a:pt x="287" y="394"/>
                  </a:cubicBezTo>
                  <a:cubicBezTo>
                    <a:pt x="280" y="395"/>
                    <a:pt x="278" y="424"/>
                    <a:pt x="277" y="430"/>
                  </a:cubicBezTo>
                  <a:cubicBezTo>
                    <a:pt x="274" y="435"/>
                    <a:pt x="271" y="440"/>
                    <a:pt x="269" y="446"/>
                  </a:cubicBezTo>
                  <a:cubicBezTo>
                    <a:pt x="267" y="446"/>
                    <a:pt x="251" y="456"/>
                    <a:pt x="264" y="456"/>
                  </a:cubicBezTo>
                  <a:cubicBezTo>
                    <a:pt x="261" y="464"/>
                    <a:pt x="258" y="471"/>
                    <a:pt x="255" y="478"/>
                  </a:cubicBezTo>
                  <a:cubicBezTo>
                    <a:pt x="248" y="484"/>
                    <a:pt x="245" y="491"/>
                    <a:pt x="249" y="500"/>
                  </a:cubicBezTo>
                  <a:cubicBezTo>
                    <a:pt x="248" y="503"/>
                    <a:pt x="245" y="512"/>
                    <a:pt x="247" y="516"/>
                  </a:cubicBezTo>
                  <a:cubicBezTo>
                    <a:pt x="209" y="543"/>
                    <a:pt x="280" y="536"/>
                    <a:pt x="294" y="533"/>
                  </a:cubicBezTo>
                  <a:cubicBezTo>
                    <a:pt x="323" y="543"/>
                    <a:pt x="354" y="545"/>
                    <a:pt x="384" y="555"/>
                  </a:cubicBezTo>
                  <a:cubicBezTo>
                    <a:pt x="400" y="565"/>
                    <a:pt x="415" y="578"/>
                    <a:pt x="425" y="594"/>
                  </a:cubicBezTo>
                  <a:cubicBezTo>
                    <a:pt x="431" y="597"/>
                    <a:pt x="433" y="595"/>
                    <a:pt x="432" y="589"/>
                  </a:cubicBezTo>
                  <a:cubicBezTo>
                    <a:pt x="428" y="582"/>
                    <a:pt x="422" y="576"/>
                    <a:pt x="416" y="570"/>
                  </a:cubicBezTo>
                  <a:cubicBezTo>
                    <a:pt x="437" y="584"/>
                    <a:pt x="448" y="603"/>
                    <a:pt x="456" y="626"/>
                  </a:cubicBezTo>
                  <a:cubicBezTo>
                    <a:pt x="456" y="627"/>
                    <a:pt x="456" y="628"/>
                    <a:pt x="455" y="628"/>
                  </a:cubicBezTo>
                  <a:cubicBezTo>
                    <a:pt x="452" y="632"/>
                    <a:pt x="448" y="636"/>
                    <a:pt x="445" y="640"/>
                  </a:cubicBezTo>
                  <a:cubicBezTo>
                    <a:pt x="444" y="637"/>
                    <a:pt x="433" y="592"/>
                    <a:pt x="428" y="606"/>
                  </a:cubicBezTo>
                  <a:cubicBezTo>
                    <a:pt x="426" y="611"/>
                    <a:pt x="435" y="627"/>
                    <a:pt x="436" y="633"/>
                  </a:cubicBezTo>
                  <a:cubicBezTo>
                    <a:pt x="438" y="644"/>
                    <a:pt x="437" y="656"/>
                    <a:pt x="435" y="668"/>
                  </a:cubicBezTo>
                  <a:cubicBezTo>
                    <a:pt x="416" y="692"/>
                    <a:pt x="392" y="712"/>
                    <a:pt x="372" y="736"/>
                  </a:cubicBezTo>
                  <a:cubicBezTo>
                    <a:pt x="371" y="740"/>
                    <a:pt x="372" y="742"/>
                    <a:pt x="375" y="742"/>
                  </a:cubicBezTo>
                  <a:cubicBezTo>
                    <a:pt x="380" y="742"/>
                    <a:pt x="388" y="730"/>
                    <a:pt x="391" y="727"/>
                  </a:cubicBezTo>
                  <a:cubicBezTo>
                    <a:pt x="404" y="714"/>
                    <a:pt x="417" y="701"/>
                    <a:pt x="430" y="686"/>
                  </a:cubicBezTo>
                  <a:cubicBezTo>
                    <a:pt x="429" y="689"/>
                    <a:pt x="428" y="691"/>
                    <a:pt x="427" y="694"/>
                  </a:cubicBezTo>
                  <a:cubicBezTo>
                    <a:pt x="423" y="700"/>
                    <a:pt x="400" y="721"/>
                    <a:pt x="401" y="728"/>
                  </a:cubicBezTo>
                  <a:cubicBezTo>
                    <a:pt x="400" y="729"/>
                    <a:pt x="399" y="731"/>
                    <a:pt x="398" y="732"/>
                  </a:cubicBezTo>
                  <a:cubicBezTo>
                    <a:pt x="396" y="733"/>
                    <a:pt x="396" y="734"/>
                    <a:pt x="395" y="735"/>
                  </a:cubicBezTo>
                  <a:cubicBezTo>
                    <a:pt x="354" y="789"/>
                    <a:pt x="315" y="845"/>
                    <a:pt x="277" y="900"/>
                  </a:cubicBezTo>
                  <a:cubicBezTo>
                    <a:pt x="267" y="915"/>
                    <a:pt x="274" y="919"/>
                    <a:pt x="284" y="905"/>
                  </a:cubicBezTo>
                  <a:cubicBezTo>
                    <a:pt x="292" y="892"/>
                    <a:pt x="301" y="879"/>
                    <a:pt x="310" y="866"/>
                  </a:cubicBezTo>
                  <a:cubicBezTo>
                    <a:pt x="331" y="836"/>
                    <a:pt x="353" y="805"/>
                    <a:pt x="375" y="775"/>
                  </a:cubicBezTo>
                  <a:cubicBezTo>
                    <a:pt x="363" y="798"/>
                    <a:pt x="220" y="1010"/>
                    <a:pt x="236" y="1019"/>
                  </a:cubicBezTo>
                  <a:cubicBezTo>
                    <a:pt x="231" y="1027"/>
                    <a:pt x="227" y="1035"/>
                    <a:pt x="224" y="1043"/>
                  </a:cubicBezTo>
                  <a:cubicBezTo>
                    <a:pt x="223" y="1040"/>
                    <a:pt x="221" y="1038"/>
                    <a:pt x="219" y="1035"/>
                  </a:cubicBezTo>
                  <a:cubicBezTo>
                    <a:pt x="214" y="1003"/>
                    <a:pt x="176" y="983"/>
                    <a:pt x="138" y="972"/>
                  </a:cubicBezTo>
                  <a:cubicBezTo>
                    <a:pt x="125" y="967"/>
                    <a:pt x="113" y="966"/>
                    <a:pt x="100" y="963"/>
                  </a:cubicBezTo>
                  <a:cubicBezTo>
                    <a:pt x="109" y="959"/>
                    <a:pt x="91" y="950"/>
                    <a:pt x="89" y="949"/>
                  </a:cubicBezTo>
                  <a:cubicBezTo>
                    <a:pt x="103" y="903"/>
                    <a:pt x="120" y="858"/>
                    <a:pt x="137" y="813"/>
                  </a:cubicBezTo>
                  <a:cubicBezTo>
                    <a:pt x="147" y="789"/>
                    <a:pt x="156" y="765"/>
                    <a:pt x="165" y="741"/>
                  </a:cubicBezTo>
                  <a:cubicBezTo>
                    <a:pt x="167" y="737"/>
                    <a:pt x="186" y="696"/>
                    <a:pt x="174" y="700"/>
                  </a:cubicBezTo>
                  <a:cubicBezTo>
                    <a:pt x="191" y="666"/>
                    <a:pt x="207" y="631"/>
                    <a:pt x="225" y="598"/>
                  </a:cubicBezTo>
                  <a:cubicBezTo>
                    <a:pt x="235" y="580"/>
                    <a:pt x="251" y="519"/>
                    <a:pt x="218" y="561"/>
                  </a:cubicBezTo>
                  <a:cubicBezTo>
                    <a:pt x="201" y="583"/>
                    <a:pt x="191" y="612"/>
                    <a:pt x="182" y="638"/>
                  </a:cubicBezTo>
                  <a:cubicBezTo>
                    <a:pt x="169" y="673"/>
                    <a:pt x="148" y="706"/>
                    <a:pt x="133" y="740"/>
                  </a:cubicBezTo>
                  <a:cubicBezTo>
                    <a:pt x="124" y="740"/>
                    <a:pt x="110" y="776"/>
                    <a:pt x="107" y="784"/>
                  </a:cubicBezTo>
                  <a:cubicBezTo>
                    <a:pt x="95" y="806"/>
                    <a:pt x="86" y="829"/>
                    <a:pt x="75" y="852"/>
                  </a:cubicBezTo>
                  <a:cubicBezTo>
                    <a:pt x="65" y="874"/>
                    <a:pt x="55" y="897"/>
                    <a:pt x="47" y="920"/>
                  </a:cubicBezTo>
                  <a:cubicBezTo>
                    <a:pt x="47" y="922"/>
                    <a:pt x="35" y="952"/>
                    <a:pt x="46" y="947"/>
                  </a:cubicBezTo>
                  <a:cubicBezTo>
                    <a:pt x="50" y="948"/>
                    <a:pt x="53" y="949"/>
                    <a:pt x="57" y="948"/>
                  </a:cubicBezTo>
                  <a:cubicBezTo>
                    <a:pt x="56" y="949"/>
                    <a:pt x="55" y="950"/>
                    <a:pt x="53" y="951"/>
                  </a:cubicBezTo>
                  <a:cubicBezTo>
                    <a:pt x="49" y="939"/>
                    <a:pt x="35" y="974"/>
                    <a:pt x="35" y="977"/>
                  </a:cubicBezTo>
                  <a:cubicBezTo>
                    <a:pt x="30" y="978"/>
                    <a:pt x="29" y="981"/>
                    <a:pt x="30" y="986"/>
                  </a:cubicBezTo>
                  <a:cubicBezTo>
                    <a:pt x="28" y="988"/>
                    <a:pt x="28" y="991"/>
                    <a:pt x="31" y="992"/>
                  </a:cubicBezTo>
                  <a:cubicBezTo>
                    <a:pt x="31" y="993"/>
                    <a:pt x="31" y="995"/>
                    <a:pt x="30" y="996"/>
                  </a:cubicBezTo>
                  <a:cubicBezTo>
                    <a:pt x="20" y="992"/>
                    <a:pt x="17" y="1046"/>
                    <a:pt x="17" y="1052"/>
                  </a:cubicBezTo>
                  <a:cubicBezTo>
                    <a:pt x="11" y="1076"/>
                    <a:pt x="12" y="1103"/>
                    <a:pt x="13" y="1127"/>
                  </a:cubicBezTo>
                  <a:cubicBezTo>
                    <a:pt x="14" y="1139"/>
                    <a:pt x="12" y="1228"/>
                    <a:pt x="20" y="1230"/>
                  </a:cubicBezTo>
                  <a:cubicBezTo>
                    <a:pt x="11" y="1241"/>
                    <a:pt x="0" y="1268"/>
                    <a:pt x="23" y="1253"/>
                  </a:cubicBezTo>
                  <a:cubicBezTo>
                    <a:pt x="49" y="1236"/>
                    <a:pt x="72" y="1216"/>
                    <a:pt x="94" y="1195"/>
                  </a:cubicBezTo>
                  <a:cubicBezTo>
                    <a:pt x="111" y="1178"/>
                    <a:pt x="128" y="1160"/>
                    <a:pt x="146" y="1145"/>
                  </a:cubicBezTo>
                  <a:cubicBezTo>
                    <a:pt x="161" y="1135"/>
                    <a:pt x="201" y="1111"/>
                    <a:pt x="206" y="1094"/>
                  </a:cubicBezTo>
                  <a:cubicBezTo>
                    <a:pt x="209" y="1093"/>
                    <a:pt x="216" y="1091"/>
                    <a:pt x="214" y="1086"/>
                  </a:cubicBezTo>
                  <a:cubicBezTo>
                    <a:pt x="217" y="1088"/>
                    <a:pt x="219" y="1084"/>
                    <a:pt x="220" y="1081"/>
                  </a:cubicBezTo>
                  <a:cubicBezTo>
                    <a:pt x="224" y="1079"/>
                    <a:pt x="228" y="1076"/>
                    <a:pt x="230" y="1073"/>
                  </a:cubicBezTo>
                  <a:cubicBezTo>
                    <a:pt x="236" y="1071"/>
                    <a:pt x="235" y="1054"/>
                    <a:pt x="234" y="1049"/>
                  </a:cubicBezTo>
                  <a:cubicBezTo>
                    <a:pt x="242" y="1036"/>
                    <a:pt x="322" y="930"/>
                    <a:pt x="316" y="927"/>
                  </a:cubicBezTo>
                  <a:cubicBezTo>
                    <a:pt x="311" y="923"/>
                    <a:pt x="290" y="958"/>
                    <a:pt x="286" y="963"/>
                  </a:cubicBezTo>
                  <a:cubicBezTo>
                    <a:pt x="288" y="959"/>
                    <a:pt x="289" y="955"/>
                    <a:pt x="291" y="951"/>
                  </a:cubicBezTo>
                  <a:cubicBezTo>
                    <a:pt x="314" y="917"/>
                    <a:pt x="335" y="880"/>
                    <a:pt x="357" y="845"/>
                  </a:cubicBezTo>
                  <a:cubicBezTo>
                    <a:pt x="370" y="826"/>
                    <a:pt x="382" y="807"/>
                    <a:pt x="394" y="788"/>
                  </a:cubicBezTo>
                  <a:cubicBezTo>
                    <a:pt x="401" y="778"/>
                    <a:pt x="408" y="767"/>
                    <a:pt x="415" y="757"/>
                  </a:cubicBezTo>
                  <a:cubicBezTo>
                    <a:pt x="415" y="756"/>
                    <a:pt x="437" y="722"/>
                    <a:pt x="424" y="729"/>
                  </a:cubicBezTo>
                  <a:cubicBezTo>
                    <a:pt x="426" y="725"/>
                    <a:pt x="428" y="721"/>
                    <a:pt x="430" y="717"/>
                  </a:cubicBezTo>
                  <a:cubicBezTo>
                    <a:pt x="444" y="697"/>
                    <a:pt x="470" y="676"/>
                    <a:pt x="474" y="651"/>
                  </a:cubicBezTo>
                  <a:cubicBezTo>
                    <a:pt x="477" y="646"/>
                    <a:pt x="481" y="641"/>
                    <a:pt x="484" y="636"/>
                  </a:cubicBezTo>
                  <a:cubicBezTo>
                    <a:pt x="489" y="645"/>
                    <a:pt x="511" y="615"/>
                    <a:pt x="514" y="611"/>
                  </a:cubicBezTo>
                  <a:cubicBezTo>
                    <a:pt x="530" y="594"/>
                    <a:pt x="547" y="578"/>
                    <a:pt x="565" y="561"/>
                  </a:cubicBezTo>
                  <a:cubicBezTo>
                    <a:pt x="580" y="546"/>
                    <a:pt x="594" y="529"/>
                    <a:pt x="603" y="510"/>
                  </a:cubicBezTo>
                  <a:cubicBezTo>
                    <a:pt x="611" y="499"/>
                    <a:pt x="646" y="463"/>
                    <a:pt x="643" y="449"/>
                  </a:cubicBezTo>
                  <a:cubicBezTo>
                    <a:pt x="675" y="406"/>
                    <a:pt x="711" y="367"/>
                    <a:pt x="748" y="328"/>
                  </a:cubicBezTo>
                  <a:cubicBezTo>
                    <a:pt x="766" y="309"/>
                    <a:pt x="778" y="285"/>
                    <a:pt x="796" y="267"/>
                  </a:cubicBezTo>
                  <a:cubicBezTo>
                    <a:pt x="802" y="261"/>
                    <a:pt x="842" y="204"/>
                    <a:pt x="815" y="221"/>
                  </a:cubicBezTo>
                  <a:cubicBezTo>
                    <a:pt x="828" y="208"/>
                    <a:pt x="781" y="151"/>
                    <a:pt x="774" y="140"/>
                  </a:cubicBezTo>
                  <a:cubicBezTo>
                    <a:pt x="788" y="150"/>
                    <a:pt x="801" y="162"/>
                    <a:pt x="812" y="175"/>
                  </a:cubicBezTo>
                  <a:cubicBezTo>
                    <a:pt x="817" y="180"/>
                    <a:pt x="832" y="209"/>
                    <a:pt x="838" y="209"/>
                  </a:cubicBezTo>
                  <a:cubicBezTo>
                    <a:pt x="849" y="209"/>
                    <a:pt x="803" y="142"/>
                    <a:pt x="797" y="134"/>
                  </a:cubicBezTo>
                  <a:cubicBezTo>
                    <a:pt x="777" y="110"/>
                    <a:pt x="752" y="90"/>
                    <a:pt x="725" y="75"/>
                  </a:cubicBezTo>
                  <a:cubicBezTo>
                    <a:pt x="694" y="59"/>
                    <a:pt x="659" y="39"/>
                    <a:pt x="626" y="31"/>
                  </a:cubicBezTo>
                  <a:cubicBezTo>
                    <a:pt x="586" y="17"/>
                    <a:pt x="529" y="0"/>
                    <a:pt x="488" y="22"/>
                  </a:cubicBezTo>
                  <a:close/>
                  <a:moveTo>
                    <a:pt x="233" y="557"/>
                  </a:moveTo>
                  <a:cubicBezTo>
                    <a:pt x="231" y="575"/>
                    <a:pt x="220" y="591"/>
                    <a:pt x="212" y="607"/>
                  </a:cubicBezTo>
                  <a:cubicBezTo>
                    <a:pt x="210" y="607"/>
                    <a:pt x="208" y="607"/>
                    <a:pt x="207" y="608"/>
                  </a:cubicBezTo>
                  <a:cubicBezTo>
                    <a:pt x="209" y="604"/>
                    <a:pt x="210" y="600"/>
                    <a:pt x="206" y="598"/>
                  </a:cubicBezTo>
                  <a:cubicBezTo>
                    <a:pt x="214" y="581"/>
                    <a:pt x="223" y="565"/>
                    <a:pt x="233" y="557"/>
                  </a:cubicBezTo>
                  <a:close/>
                  <a:moveTo>
                    <a:pt x="206" y="1022"/>
                  </a:moveTo>
                  <a:cubicBezTo>
                    <a:pt x="205" y="1022"/>
                    <a:pt x="205" y="1022"/>
                    <a:pt x="204" y="1022"/>
                  </a:cubicBezTo>
                  <a:cubicBezTo>
                    <a:pt x="201" y="1019"/>
                    <a:pt x="197" y="1015"/>
                    <a:pt x="192" y="1015"/>
                  </a:cubicBezTo>
                  <a:cubicBezTo>
                    <a:pt x="189" y="1010"/>
                    <a:pt x="186" y="1006"/>
                    <a:pt x="182" y="1003"/>
                  </a:cubicBezTo>
                  <a:cubicBezTo>
                    <a:pt x="182" y="1001"/>
                    <a:pt x="181" y="1000"/>
                    <a:pt x="180" y="999"/>
                  </a:cubicBezTo>
                  <a:cubicBezTo>
                    <a:pt x="176" y="997"/>
                    <a:pt x="176" y="997"/>
                    <a:pt x="176" y="997"/>
                  </a:cubicBezTo>
                  <a:cubicBezTo>
                    <a:pt x="176" y="996"/>
                    <a:pt x="175" y="995"/>
                    <a:pt x="174" y="995"/>
                  </a:cubicBezTo>
                  <a:cubicBezTo>
                    <a:pt x="188" y="1002"/>
                    <a:pt x="199" y="1011"/>
                    <a:pt x="206" y="1022"/>
                  </a:cubicBezTo>
                  <a:close/>
                  <a:moveTo>
                    <a:pt x="95" y="962"/>
                  </a:moveTo>
                  <a:cubicBezTo>
                    <a:pt x="91" y="961"/>
                    <a:pt x="87" y="961"/>
                    <a:pt x="84" y="960"/>
                  </a:cubicBezTo>
                  <a:cubicBezTo>
                    <a:pt x="85" y="959"/>
                    <a:pt x="86" y="958"/>
                    <a:pt x="86" y="957"/>
                  </a:cubicBezTo>
                  <a:cubicBezTo>
                    <a:pt x="89" y="958"/>
                    <a:pt x="92" y="960"/>
                    <a:pt x="95" y="962"/>
                  </a:cubicBezTo>
                  <a:close/>
                  <a:moveTo>
                    <a:pt x="167" y="715"/>
                  </a:moveTo>
                  <a:cubicBezTo>
                    <a:pt x="159" y="735"/>
                    <a:pt x="152" y="755"/>
                    <a:pt x="144" y="774"/>
                  </a:cubicBezTo>
                  <a:cubicBezTo>
                    <a:pt x="137" y="791"/>
                    <a:pt x="130" y="809"/>
                    <a:pt x="124" y="827"/>
                  </a:cubicBezTo>
                  <a:cubicBezTo>
                    <a:pt x="136" y="789"/>
                    <a:pt x="149" y="751"/>
                    <a:pt x="167" y="715"/>
                  </a:cubicBezTo>
                  <a:close/>
                  <a:moveTo>
                    <a:pt x="125" y="777"/>
                  </a:moveTo>
                  <a:cubicBezTo>
                    <a:pt x="120" y="790"/>
                    <a:pt x="115" y="803"/>
                    <a:pt x="110" y="815"/>
                  </a:cubicBezTo>
                  <a:cubicBezTo>
                    <a:pt x="110" y="814"/>
                    <a:pt x="109" y="813"/>
                    <a:pt x="109" y="812"/>
                  </a:cubicBezTo>
                  <a:cubicBezTo>
                    <a:pt x="114" y="800"/>
                    <a:pt x="119" y="788"/>
                    <a:pt x="125" y="777"/>
                  </a:cubicBezTo>
                  <a:close/>
                  <a:moveTo>
                    <a:pt x="112" y="837"/>
                  </a:moveTo>
                  <a:cubicBezTo>
                    <a:pt x="101" y="873"/>
                    <a:pt x="90" y="909"/>
                    <a:pt x="74" y="944"/>
                  </a:cubicBezTo>
                  <a:cubicBezTo>
                    <a:pt x="74" y="943"/>
                    <a:pt x="74" y="943"/>
                    <a:pt x="73" y="943"/>
                  </a:cubicBezTo>
                  <a:cubicBezTo>
                    <a:pt x="76" y="934"/>
                    <a:pt x="79" y="925"/>
                    <a:pt x="83" y="915"/>
                  </a:cubicBezTo>
                  <a:cubicBezTo>
                    <a:pt x="89" y="915"/>
                    <a:pt x="108" y="846"/>
                    <a:pt x="112" y="837"/>
                  </a:cubicBezTo>
                  <a:close/>
                  <a:moveTo>
                    <a:pt x="80" y="960"/>
                  </a:moveTo>
                  <a:cubicBezTo>
                    <a:pt x="78" y="960"/>
                    <a:pt x="77" y="960"/>
                    <a:pt x="75" y="960"/>
                  </a:cubicBezTo>
                  <a:cubicBezTo>
                    <a:pt x="76" y="958"/>
                    <a:pt x="78" y="956"/>
                    <a:pt x="79" y="953"/>
                  </a:cubicBezTo>
                  <a:cubicBezTo>
                    <a:pt x="79" y="953"/>
                    <a:pt x="79" y="953"/>
                    <a:pt x="79" y="953"/>
                  </a:cubicBezTo>
                  <a:cubicBezTo>
                    <a:pt x="78" y="956"/>
                    <a:pt x="78" y="958"/>
                    <a:pt x="80" y="960"/>
                  </a:cubicBezTo>
                  <a:close/>
                  <a:moveTo>
                    <a:pt x="95" y="845"/>
                  </a:moveTo>
                  <a:cubicBezTo>
                    <a:pt x="92" y="856"/>
                    <a:pt x="75" y="895"/>
                    <a:pt x="79" y="903"/>
                  </a:cubicBezTo>
                  <a:cubicBezTo>
                    <a:pt x="74" y="916"/>
                    <a:pt x="69" y="929"/>
                    <a:pt x="65" y="941"/>
                  </a:cubicBezTo>
                  <a:cubicBezTo>
                    <a:pt x="63" y="941"/>
                    <a:pt x="60" y="941"/>
                    <a:pt x="57" y="940"/>
                  </a:cubicBezTo>
                  <a:cubicBezTo>
                    <a:pt x="69" y="909"/>
                    <a:pt x="81" y="878"/>
                    <a:pt x="95" y="845"/>
                  </a:cubicBezTo>
                  <a:close/>
                  <a:moveTo>
                    <a:pt x="54" y="927"/>
                  </a:moveTo>
                  <a:cubicBezTo>
                    <a:pt x="57" y="917"/>
                    <a:pt x="60" y="907"/>
                    <a:pt x="64" y="896"/>
                  </a:cubicBezTo>
                  <a:cubicBezTo>
                    <a:pt x="65" y="897"/>
                    <a:pt x="65" y="897"/>
                    <a:pt x="65" y="897"/>
                  </a:cubicBezTo>
                  <a:cubicBezTo>
                    <a:pt x="61" y="907"/>
                    <a:pt x="57" y="917"/>
                    <a:pt x="54" y="927"/>
                  </a:cubicBezTo>
                  <a:close/>
                  <a:moveTo>
                    <a:pt x="44" y="972"/>
                  </a:moveTo>
                  <a:cubicBezTo>
                    <a:pt x="45" y="972"/>
                    <a:pt x="45" y="972"/>
                    <a:pt x="45" y="972"/>
                  </a:cubicBezTo>
                  <a:cubicBezTo>
                    <a:pt x="48" y="966"/>
                    <a:pt x="54" y="960"/>
                    <a:pt x="61" y="956"/>
                  </a:cubicBezTo>
                  <a:cubicBezTo>
                    <a:pt x="60" y="957"/>
                    <a:pt x="58" y="965"/>
                    <a:pt x="58" y="966"/>
                  </a:cubicBezTo>
                  <a:cubicBezTo>
                    <a:pt x="57" y="967"/>
                    <a:pt x="57" y="968"/>
                    <a:pt x="56" y="969"/>
                  </a:cubicBezTo>
                  <a:cubicBezTo>
                    <a:pt x="53" y="973"/>
                    <a:pt x="46" y="977"/>
                    <a:pt x="52" y="983"/>
                  </a:cubicBezTo>
                  <a:cubicBezTo>
                    <a:pt x="52" y="983"/>
                    <a:pt x="52" y="983"/>
                    <a:pt x="52" y="983"/>
                  </a:cubicBezTo>
                  <a:cubicBezTo>
                    <a:pt x="52" y="983"/>
                    <a:pt x="52" y="983"/>
                    <a:pt x="51" y="983"/>
                  </a:cubicBezTo>
                  <a:cubicBezTo>
                    <a:pt x="51" y="978"/>
                    <a:pt x="45" y="980"/>
                    <a:pt x="42" y="981"/>
                  </a:cubicBezTo>
                  <a:cubicBezTo>
                    <a:pt x="43" y="978"/>
                    <a:pt x="43" y="975"/>
                    <a:pt x="44" y="972"/>
                  </a:cubicBezTo>
                  <a:close/>
                  <a:moveTo>
                    <a:pt x="25" y="1224"/>
                  </a:moveTo>
                  <a:cubicBezTo>
                    <a:pt x="24" y="1216"/>
                    <a:pt x="24" y="1209"/>
                    <a:pt x="24" y="1201"/>
                  </a:cubicBezTo>
                  <a:cubicBezTo>
                    <a:pt x="27" y="1195"/>
                    <a:pt x="25" y="1181"/>
                    <a:pt x="25" y="1174"/>
                  </a:cubicBezTo>
                  <a:cubicBezTo>
                    <a:pt x="32" y="1176"/>
                    <a:pt x="32" y="1161"/>
                    <a:pt x="33" y="1158"/>
                  </a:cubicBezTo>
                  <a:cubicBezTo>
                    <a:pt x="35" y="1161"/>
                    <a:pt x="38" y="1164"/>
                    <a:pt x="41" y="1167"/>
                  </a:cubicBezTo>
                  <a:cubicBezTo>
                    <a:pt x="34" y="1174"/>
                    <a:pt x="34" y="1183"/>
                    <a:pt x="45" y="1182"/>
                  </a:cubicBezTo>
                  <a:cubicBezTo>
                    <a:pt x="45" y="1184"/>
                    <a:pt x="46" y="1186"/>
                    <a:pt x="46" y="1188"/>
                  </a:cubicBezTo>
                  <a:cubicBezTo>
                    <a:pt x="43" y="1192"/>
                    <a:pt x="27" y="1211"/>
                    <a:pt x="32" y="1215"/>
                  </a:cubicBezTo>
                  <a:cubicBezTo>
                    <a:pt x="30" y="1218"/>
                    <a:pt x="27" y="1221"/>
                    <a:pt x="25" y="1224"/>
                  </a:cubicBezTo>
                  <a:close/>
                  <a:moveTo>
                    <a:pt x="48" y="1162"/>
                  </a:moveTo>
                  <a:cubicBezTo>
                    <a:pt x="47" y="1161"/>
                    <a:pt x="45" y="1159"/>
                    <a:pt x="43" y="1158"/>
                  </a:cubicBezTo>
                  <a:cubicBezTo>
                    <a:pt x="47" y="1159"/>
                    <a:pt x="51" y="1160"/>
                    <a:pt x="55" y="1161"/>
                  </a:cubicBezTo>
                  <a:cubicBezTo>
                    <a:pt x="54" y="1161"/>
                    <a:pt x="53" y="1161"/>
                    <a:pt x="53" y="1162"/>
                  </a:cubicBezTo>
                  <a:cubicBezTo>
                    <a:pt x="52" y="1161"/>
                    <a:pt x="51" y="1161"/>
                    <a:pt x="51" y="1161"/>
                  </a:cubicBezTo>
                  <a:cubicBezTo>
                    <a:pt x="50" y="1161"/>
                    <a:pt x="49" y="1162"/>
                    <a:pt x="48" y="1162"/>
                  </a:cubicBezTo>
                  <a:close/>
                  <a:moveTo>
                    <a:pt x="49" y="1200"/>
                  </a:moveTo>
                  <a:cubicBezTo>
                    <a:pt x="48" y="1201"/>
                    <a:pt x="48" y="1201"/>
                    <a:pt x="47" y="1202"/>
                  </a:cubicBezTo>
                  <a:cubicBezTo>
                    <a:pt x="47" y="1202"/>
                    <a:pt x="47" y="1201"/>
                    <a:pt x="47" y="1201"/>
                  </a:cubicBezTo>
                  <a:cubicBezTo>
                    <a:pt x="47" y="1201"/>
                    <a:pt x="48" y="1200"/>
                    <a:pt x="48" y="1199"/>
                  </a:cubicBezTo>
                  <a:cubicBezTo>
                    <a:pt x="48" y="1200"/>
                    <a:pt x="49" y="1200"/>
                    <a:pt x="49" y="1200"/>
                  </a:cubicBezTo>
                  <a:close/>
                  <a:moveTo>
                    <a:pt x="41" y="1230"/>
                  </a:moveTo>
                  <a:cubicBezTo>
                    <a:pt x="41" y="1230"/>
                    <a:pt x="41" y="1230"/>
                    <a:pt x="41" y="1230"/>
                  </a:cubicBezTo>
                  <a:cubicBezTo>
                    <a:pt x="45" y="1225"/>
                    <a:pt x="50" y="1221"/>
                    <a:pt x="54" y="1216"/>
                  </a:cubicBezTo>
                  <a:cubicBezTo>
                    <a:pt x="54" y="1215"/>
                    <a:pt x="55" y="1215"/>
                    <a:pt x="55" y="1214"/>
                  </a:cubicBezTo>
                  <a:cubicBezTo>
                    <a:pt x="58" y="1214"/>
                    <a:pt x="59" y="1212"/>
                    <a:pt x="60" y="1210"/>
                  </a:cubicBezTo>
                  <a:cubicBezTo>
                    <a:pt x="62" y="1209"/>
                    <a:pt x="63" y="1207"/>
                    <a:pt x="65" y="1206"/>
                  </a:cubicBezTo>
                  <a:cubicBezTo>
                    <a:pt x="65" y="1207"/>
                    <a:pt x="66" y="1208"/>
                    <a:pt x="67" y="1208"/>
                  </a:cubicBezTo>
                  <a:cubicBezTo>
                    <a:pt x="58" y="1216"/>
                    <a:pt x="49" y="1223"/>
                    <a:pt x="41" y="1230"/>
                  </a:cubicBezTo>
                  <a:close/>
                  <a:moveTo>
                    <a:pt x="59" y="1187"/>
                  </a:moveTo>
                  <a:cubicBezTo>
                    <a:pt x="59" y="1189"/>
                    <a:pt x="59" y="1190"/>
                    <a:pt x="59" y="1192"/>
                  </a:cubicBezTo>
                  <a:cubicBezTo>
                    <a:pt x="58" y="1192"/>
                    <a:pt x="57" y="1193"/>
                    <a:pt x="56" y="1194"/>
                  </a:cubicBezTo>
                  <a:cubicBezTo>
                    <a:pt x="57" y="1192"/>
                    <a:pt x="58" y="1189"/>
                    <a:pt x="59" y="1187"/>
                  </a:cubicBezTo>
                  <a:close/>
                  <a:moveTo>
                    <a:pt x="58" y="1162"/>
                  </a:moveTo>
                  <a:cubicBezTo>
                    <a:pt x="58" y="1163"/>
                    <a:pt x="59" y="1163"/>
                    <a:pt x="60" y="1163"/>
                  </a:cubicBezTo>
                  <a:cubicBezTo>
                    <a:pt x="60" y="1164"/>
                    <a:pt x="60" y="1164"/>
                    <a:pt x="59" y="1165"/>
                  </a:cubicBezTo>
                  <a:cubicBezTo>
                    <a:pt x="59" y="1164"/>
                    <a:pt x="58" y="1163"/>
                    <a:pt x="58" y="1162"/>
                  </a:cubicBezTo>
                  <a:close/>
                  <a:moveTo>
                    <a:pt x="70" y="1184"/>
                  </a:moveTo>
                  <a:cubicBezTo>
                    <a:pt x="69" y="1181"/>
                    <a:pt x="68" y="1179"/>
                    <a:pt x="65" y="1177"/>
                  </a:cubicBezTo>
                  <a:cubicBezTo>
                    <a:pt x="67" y="1176"/>
                    <a:pt x="69" y="1175"/>
                    <a:pt x="71" y="1173"/>
                  </a:cubicBezTo>
                  <a:cubicBezTo>
                    <a:pt x="73" y="1175"/>
                    <a:pt x="75" y="1177"/>
                    <a:pt x="77" y="1179"/>
                  </a:cubicBezTo>
                  <a:cubicBezTo>
                    <a:pt x="75" y="1180"/>
                    <a:pt x="72" y="1182"/>
                    <a:pt x="70" y="1184"/>
                  </a:cubicBezTo>
                  <a:close/>
                  <a:moveTo>
                    <a:pt x="212" y="1077"/>
                  </a:moveTo>
                  <a:cubicBezTo>
                    <a:pt x="207" y="1080"/>
                    <a:pt x="202" y="1084"/>
                    <a:pt x="198" y="1089"/>
                  </a:cubicBezTo>
                  <a:cubicBezTo>
                    <a:pt x="156" y="1111"/>
                    <a:pt x="124" y="1147"/>
                    <a:pt x="86" y="1173"/>
                  </a:cubicBezTo>
                  <a:cubicBezTo>
                    <a:pt x="83" y="1169"/>
                    <a:pt x="81" y="1167"/>
                    <a:pt x="78" y="1164"/>
                  </a:cubicBezTo>
                  <a:cubicBezTo>
                    <a:pt x="77" y="1162"/>
                    <a:pt x="71" y="1160"/>
                    <a:pt x="69" y="1159"/>
                  </a:cubicBezTo>
                  <a:cubicBezTo>
                    <a:pt x="60" y="1148"/>
                    <a:pt x="46" y="1143"/>
                    <a:pt x="34" y="1146"/>
                  </a:cubicBezTo>
                  <a:cubicBezTo>
                    <a:pt x="35" y="1142"/>
                    <a:pt x="35" y="1138"/>
                    <a:pt x="35" y="1134"/>
                  </a:cubicBezTo>
                  <a:cubicBezTo>
                    <a:pt x="37" y="1134"/>
                    <a:pt x="38" y="1132"/>
                    <a:pt x="38" y="1130"/>
                  </a:cubicBezTo>
                  <a:cubicBezTo>
                    <a:pt x="38" y="1120"/>
                    <a:pt x="42" y="1074"/>
                    <a:pt x="35" y="1073"/>
                  </a:cubicBezTo>
                  <a:cubicBezTo>
                    <a:pt x="25" y="1073"/>
                    <a:pt x="27" y="1142"/>
                    <a:pt x="26" y="1151"/>
                  </a:cubicBezTo>
                  <a:cubicBezTo>
                    <a:pt x="26" y="1124"/>
                    <a:pt x="21" y="1096"/>
                    <a:pt x="23" y="1070"/>
                  </a:cubicBezTo>
                  <a:cubicBezTo>
                    <a:pt x="27" y="1067"/>
                    <a:pt x="25" y="1055"/>
                    <a:pt x="25" y="1051"/>
                  </a:cubicBezTo>
                  <a:cubicBezTo>
                    <a:pt x="29" y="1049"/>
                    <a:pt x="35" y="1009"/>
                    <a:pt x="31" y="1007"/>
                  </a:cubicBezTo>
                  <a:cubicBezTo>
                    <a:pt x="32" y="1005"/>
                    <a:pt x="32" y="1003"/>
                    <a:pt x="33" y="1001"/>
                  </a:cubicBezTo>
                  <a:cubicBezTo>
                    <a:pt x="34" y="1001"/>
                    <a:pt x="35" y="1001"/>
                    <a:pt x="37" y="1000"/>
                  </a:cubicBezTo>
                  <a:cubicBezTo>
                    <a:pt x="40" y="1002"/>
                    <a:pt x="46" y="998"/>
                    <a:pt x="42" y="994"/>
                  </a:cubicBezTo>
                  <a:cubicBezTo>
                    <a:pt x="43" y="994"/>
                    <a:pt x="43" y="993"/>
                    <a:pt x="43" y="992"/>
                  </a:cubicBezTo>
                  <a:cubicBezTo>
                    <a:pt x="63" y="991"/>
                    <a:pt x="84" y="991"/>
                    <a:pt x="103" y="994"/>
                  </a:cubicBezTo>
                  <a:cubicBezTo>
                    <a:pt x="121" y="997"/>
                    <a:pt x="144" y="1014"/>
                    <a:pt x="159" y="1014"/>
                  </a:cubicBezTo>
                  <a:cubicBezTo>
                    <a:pt x="175" y="1014"/>
                    <a:pt x="133" y="994"/>
                    <a:pt x="130" y="993"/>
                  </a:cubicBezTo>
                  <a:cubicBezTo>
                    <a:pt x="108" y="985"/>
                    <a:pt x="85" y="983"/>
                    <a:pt x="61" y="983"/>
                  </a:cubicBezTo>
                  <a:cubicBezTo>
                    <a:pt x="64" y="980"/>
                    <a:pt x="66" y="977"/>
                    <a:pt x="68" y="973"/>
                  </a:cubicBezTo>
                  <a:cubicBezTo>
                    <a:pt x="74" y="971"/>
                    <a:pt x="82" y="970"/>
                    <a:pt x="91" y="971"/>
                  </a:cubicBezTo>
                  <a:cubicBezTo>
                    <a:pt x="94" y="971"/>
                    <a:pt x="98" y="972"/>
                    <a:pt x="102" y="972"/>
                  </a:cubicBezTo>
                  <a:cubicBezTo>
                    <a:pt x="101" y="980"/>
                    <a:pt x="139" y="987"/>
                    <a:pt x="143" y="988"/>
                  </a:cubicBezTo>
                  <a:cubicBezTo>
                    <a:pt x="144" y="989"/>
                    <a:pt x="145" y="989"/>
                    <a:pt x="146" y="989"/>
                  </a:cubicBezTo>
                  <a:cubicBezTo>
                    <a:pt x="146" y="992"/>
                    <a:pt x="160" y="1007"/>
                    <a:pt x="161" y="997"/>
                  </a:cubicBezTo>
                  <a:cubicBezTo>
                    <a:pt x="163" y="999"/>
                    <a:pt x="166" y="1000"/>
                    <a:pt x="168" y="1001"/>
                  </a:cubicBezTo>
                  <a:cubicBezTo>
                    <a:pt x="168" y="1002"/>
                    <a:pt x="169" y="1002"/>
                    <a:pt x="169" y="1002"/>
                  </a:cubicBezTo>
                  <a:cubicBezTo>
                    <a:pt x="170" y="1004"/>
                    <a:pt x="172" y="1010"/>
                    <a:pt x="176" y="1009"/>
                  </a:cubicBezTo>
                  <a:cubicBezTo>
                    <a:pt x="186" y="1019"/>
                    <a:pt x="192" y="1050"/>
                    <a:pt x="206" y="1054"/>
                  </a:cubicBezTo>
                  <a:cubicBezTo>
                    <a:pt x="210" y="1066"/>
                    <a:pt x="212" y="1042"/>
                    <a:pt x="210" y="1037"/>
                  </a:cubicBezTo>
                  <a:cubicBezTo>
                    <a:pt x="211" y="1038"/>
                    <a:pt x="211" y="1038"/>
                    <a:pt x="211" y="1038"/>
                  </a:cubicBezTo>
                  <a:cubicBezTo>
                    <a:pt x="211" y="1041"/>
                    <a:pt x="212" y="1042"/>
                    <a:pt x="215" y="1043"/>
                  </a:cubicBezTo>
                  <a:cubicBezTo>
                    <a:pt x="217" y="1046"/>
                    <a:pt x="218" y="1049"/>
                    <a:pt x="219" y="1051"/>
                  </a:cubicBezTo>
                  <a:cubicBezTo>
                    <a:pt x="215" y="1059"/>
                    <a:pt x="213" y="1067"/>
                    <a:pt x="212" y="1077"/>
                  </a:cubicBezTo>
                  <a:close/>
                  <a:moveTo>
                    <a:pt x="264" y="992"/>
                  </a:moveTo>
                  <a:cubicBezTo>
                    <a:pt x="267" y="987"/>
                    <a:pt x="270" y="982"/>
                    <a:pt x="273" y="977"/>
                  </a:cubicBezTo>
                  <a:cubicBezTo>
                    <a:pt x="273" y="978"/>
                    <a:pt x="273" y="979"/>
                    <a:pt x="273" y="980"/>
                  </a:cubicBezTo>
                  <a:cubicBezTo>
                    <a:pt x="270" y="984"/>
                    <a:pt x="267" y="988"/>
                    <a:pt x="264" y="992"/>
                  </a:cubicBezTo>
                  <a:close/>
                  <a:moveTo>
                    <a:pt x="257" y="979"/>
                  </a:moveTo>
                  <a:cubicBezTo>
                    <a:pt x="255" y="983"/>
                    <a:pt x="253" y="987"/>
                    <a:pt x="251" y="991"/>
                  </a:cubicBezTo>
                  <a:cubicBezTo>
                    <a:pt x="257" y="976"/>
                    <a:pt x="265" y="962"/>
                    <a:pt x="274" y="948"/>
                  </a:cubicBezTo>
                  <a:cubicBezTo>
                    <a:pt x="268" y="958"/>
                    <a:pt x="263" y="969"/>
                    <a:pt x="257" y="979"/>
                  </a:cubicBezTo>
                  <a:close/>
                  <a:moveTo>
                    <a:pt x="601" y="431"/>
                  </a:moveTo>
                  <a:cubicBezTo>
                    <a:pt x="600" y="430"/>
                    <a:pt x="600" y="430"/>
                    <a:pt x="599" y="430"/>
                  </a:cubicBezTo>
                  <a:cubicBezTo>
                    <a:pt x="597" y="428"/>
                    <a:pt x="595" y="425"/>
                    <a:pt x="593" y="423"/>
                  </a:cubicBezTo>
                  <a:cubicBezTo>
                    <a:pt x="593" y="419"/>
                    <a:pt x="592" y="416"/>
                    <a:pt x="591" y="412"/>
                  </a:cubicBezTo>
                  <a:cubicBezTo>
                    <a:pt x="595" y="418"/>
                    <a:pt x="598" y="424"/>
                    <a:pt x="601" y="431"/>
                  </a:cubicBezTo>
                  <a:close/>
                  <a:moveTo>
                    <a:pt x="604" y="448"/>
                  </a:moveTo>
                  <a:cubicBezTo>
                    <a:pt x="598" y="456"/>
                    <a:pt x="591" y="463"/>
                    <a:pt x="584" y="470"/>
                  </a:cubicBezTo>
                  <a:cubicBezTo>
                    <a:pt x="589" y="461"/>
                    <a:pt x="594" y="452"/>
                    <a:pt x="599" y="443"/>
                  </a:cubicBezTo>
                  <a:cubicBezTo>
                    <a:pt x="601" y="444"/>
                    <a:pt x="602" y="446"/>
                    <a:pt x="604" y="448"/>
                  </a:cubicBezTo>
                  <a:close/>
                  <a:moveTo>
                    <a:pt x="585" y="426"/>
                  </a:moveTo>
                  <a:cubicBezTo>
                    <a:pt x="585" y="426"/>
                    <a:pt x="584" y="427"/>
                    <a:pt x="584" y="428"/>
                  </a:cubicBezTo>
                  <a:cubicBezTo>
                    <a:pt x="584" y="426"/>
                    <a:pt x="583" y="425"/>
                    <a:pt x="583" y="423"/>
                  </a:cubicBezTo>
                  <a:cubicBezTo>
                    <a:pt x="583" y="424"/>
                    <a:pt x="584" y="425"/>
                    <a:pt x="585" y="426"/>
                  </a:cubicBezTo>
                  <a:close/>
                  <a:moveTo>
                    <a:pt x="579" y="405"/>
                  </a:moveTo>
                  <a:cubicBezTo>
                    <a:pt x="580" y="407"/>
                    <a:pt x="580" y="408"/>
                    <a:pt x="581" y="410"/>
                  </a:cubicBezTo>
                  <a:cubicBezTo>
                    <a:pt x="579" y="407"/>
                    <a:pt x="577" y="405"/>
                    <a:pt x="575" y="403"/>
                  </a:cubicBezTo>
                  <a:cubicBezTo>
                    <a:pt x="577" y="404"/>
                    <a:pt x="578" y="404"/>
                    <a:pt x="579" y="405"/>
                  </a:cubicBezTo>
                  <a:close/>
                  <a:moveTo>
                    <a:pt x="567" y="387"/>
                  </a:moveTo>
                  <a:cubicBezTo>
                    <a:pt x="568" y="388"/>
                    <a:pt x="569" y="390"/>
                    <a:pt x="571" y="392"/>
                  </a:cubicBezTo>
                  <a:cubicBezTo>
                    <a:pt x="567" y="390"/>
                    <a:pt x="564" y="388"/>
                    <a:pt x="560" y="387"/>
                  </a:cubicBezTo>
                  <a:cubicBezTo>
                    <a:pt x="555" y="381"/>
                    <a:pt x="549" y="376"/>
                    <a:pt x="544" y="370"/>
                  </a:cubicBezTo>
                  <a:cubicBezTo>
                    <a:pt x="552" y="375"/>
                    <a:pt x="560" y="381"/>
                    <a:pt x="567" y="387"/>
                  </a:cubicBezTo>
                  <a:close/>
                  <a:moveTo>
                    <a:pt x="534" y="355"/>
                  </a:moveTo>
                  <a:cubicBezTo>
                    <a:pt x="528" y="352"/>
                    <a:pt x="522" y="349"/>
                    <a:pt x="516" y="347"/>
                  </a:cubicBezTo>
                  <a:cubicBezTo>
                    <a:pt x="513" y="345"/>
                    <a:pt x="510" y="342"/>
                    <a:pt x="507" y="340"/>
                  </a:cubicBezTo>
                  <a:cubicBezTo>
                    <a:pt x="516" y="345"/>
                    <a:pt x="526" y="350"/>
                    <a:pt x="534" y="355"/>
                  </a:cubicBezTo>
                  <a:close/>
                  <a:moveTo>
                    <a:pt x="531" y="374"/>
                  </a:moveTo>
                  <a:cubicBezTo>
                    <a:pt x="518" y="368"/>
                    <a:pt x="506" y="361"/>
                    <a:pt x="495" y="353"/>
                  </a:cubicBezTo>
                  <a:cubicBezTo>
                    <a:pt x="508" y="359"/>
                    <a:pt x="520" y="366"/>
                    <a:pt x="531" y="374"/>
                  </a:cubicBezTo>
                  <a:close/>
                  <a:moveTo>
                    <a:pt x="475" y="332"/>
                  </a:moveTo>
                  <a:cubicBezTo>
                    <a:pt x="467" y="330"/>
                    <a:pt x="460" y="328"/>
                    <a:pt x="452" y="326"/>
                  </a:cubicBezTo>
                  <a:cubicBezTo>
                    <a:pt x="451" y="326"/>
                    <a:pt x="451" y="325"/>
                    <a:pt x="450" y="325"/>
                  </a:cubicBezTo>
                  <a:cubicBezTo>
                    <a:pt x="459" y="327"/>
                    <a:pt x="467" y="329"/>
                    <a:pt x="475" y="332"/>
                  </a:cubicBezTo>
                  <a:close/>
                  <a:moveTo>
                    <a:pt x="408" y="324"/>
                  </a:moveTo>
                  <a:cubicBezTo>
                    <a:pt x="410" y="324"/>
                    <a:pt x="412" y="325"/>
                    <a:pt x="414" y="325"/>
                  </a:cubicBezTo>
                  <a:cubicBezTo>
                    <a:pt x="411" y="325"/>
                    <a:pt x="407" y="325"/>
                    <a:pt x="404" y="324"/>
                  </a:cubicBezTo>
                  <a:cubicBezTo>
                    <a:pt x="405" y="324"/>
                    <a:pt x="406" y="324"/>
                    <a:pt x="408" y="324"/>
                  </a:cubicBezTo>
                  <a:close/>
                  <a:moveTo>
                    <a:pt x="328" y="327"/>
                  </a:moveTo>
                  <a:cubicBezTo>
                    <a:pt x="331" y="325"/>
                    <a:pt x="335" y="324"/>
                    <a:pt x="338" y="323"/>
                  </a:cubicBezTo>
                  <a:cubicBezTo>
                    <a:pt x="335" y="324"/>
                    <a:pt x="331" y="326"/>
                    <a:pt x="328" y="327"/>
                  </a:cubicBezTo>
                  <a:cubicBezTo>
                    <a:pt x="328" y="327"/>
                    <a:pt x="328" y="327"/>
                    <a:pt x="328" y="327"/>
                  </a:cubicBezTo>
                  <a:close/>
                  <a:moveTo>
                    <a:pt x="316" y="367"/>
                  </a:moveTo>
                  <a:cubicBezTo>
                    <a:pt x="318" y="367"/>
                    <a:pt x="320" y="366"/>
                    <a:pt x="321" y="365"/>
                  </a:cubicBezTo>
                  <a:cubicBezTo>
                    <a:pt x="318" y="370"/>
                    <a:pt x="316" y="375"/>
                    <a:pt x="313" y="380"/>
                  </a:cubicBezTo>
                  <a:cubicBezTo>
                    <a:pt x="312" y="380"/>
                    <a:pt x="311" y="379"/>
                    <a:pt x="311" y="380"/>
                  </a:cubicBezTo>
                  <a:cubicBezTo>
                    <a:pt x="312" y="376"/>
                    <a:pt x="314" y="371"/>
                    <a:pt x="316" y="367"/>
                  </a:cubicBezTo>
                  <a:close/>
                  <a:moveTo>
                    <a:pt x="309" y="409"/>
                  </a:moveTo>
                  <a:cubicBezTo>
                    <a:pt x="308" y="408"/>
                    <a:pt x="308" y="408"/>
                    <a:pt x="308" y="408"/>
                  </a:cubicBezTo>
                  <a:cubicBezTo>
                    <a:pt x="315" y="392"/>
                    <a:pt x="322" y="377"/>
                    <a:pt x="332" y="364"/>
                  </a:cubicBezTo>
                  <a:cubicBezTo>
                    <a:pt x="333" y="364"/>
                    <a:pt x="333" y="364"/>
                    <a:pt x="334" y="365"/>
                  </a:cubicBezTo>
                  <a:cubicBezTo>
                    <a:pt x="331" y="383"/>
                    <a:pt x="322" y="401"/>
                    <a:pt x="313" y="418"/>
                  </a:cubicBezTo>
                  <a:cubicBezTo>
                    <a:pt x="313" y="417"/>
                    <a:pt x="313" y="416"/>
                    <a:pt x="312" y="415"/>
                  </a:cubicBezTo>
                  <a:cubicBezTo>
                    <a:pt x="312" y="413"/>
                    <a:pt x="312" y="409"/>
                    <a:pt x="309" y="409"/>
                  </a:cubicBezTo>
                  <a:close/>
                  <a:moveTo>
                    <a:pt x="306" y="389"/>
                  </a:moveTo>
                  <a:cubicBezTo>
                    <a:pt x="307" y="388"/>
                    <a:pt x="308" y="388"/>
                    <a:pt x="308" y="388"/>
                  </a:cubicBezTo>
                  <a:cubicBezTo>
                    <a:pt x="306" y="392"/>
                    <a:pt x="304" y="396"/>
                    <a:pt x="302" y="401"/>
                  </a:cubicBezTo>
                  <a:cubicBezTo>
                    <a:pt x="302" y="400"/>
                    <a:pt x="302" y="400"/>
                    <a:pt x="301" y="399"/>
                  </a:cubicBezTo>
                  <a:cubicBezTo>
                    <a:pt x="303" y="396"/>
                    <a:pt x="305" y="392"/>
                    <a:pt x="306" y="389"/>
                  </a:cubicBezTo>
                  <a:close/>
                  <a:moveTo>
                    <a:pt x="308" y="433"/>
                  </a:moveTo>
                  <a:cubicBezTo>
                    <a:pt x="308" y="433"/>
                    <a:pt x="308" y="433"/>
                    <a:pt x="307" y="433"/>
                  </a:cubicBezTo>
                  <a:cubicBezTo>
                    <a:pt x="307" y="433"/>
                    <a:pt x="308" y="433"/>
                    <a:pt x="308" y="433"/>
                  </a:cubicBezTo>
                  <a:cubicBezTo>
                    <a:pt x="308" y="433"/>
                    <a:pt x="308" y="433"/>
                    <a:pt x="308" y="433"/>
                  </a:cubicBezTo>
                  <a:close/>
                  <a:moveTo>
                    <a:pt x="289" y="428"/>
                  </a:moveTo>
                  <a:cubicBezTo>
                    <a:pt x="291" y="421"/>
                    <a:pt x="294" y="414"/>
                    <a:pt x="297" y="407"/>
                  </a:cubicBezTo>
                  <a:cubicBezTo>
                    <a:pt x="298" y="408"/>
                    <a:pt x="298" y="408"/>
                    <a:pt x="299" y="409"/>
                  </a:cubicBezTo>
                  <a:cubicBezTo>
                    <a:pt x="296" y="415"/>
                    <a:pt x="293" y="422"/>
                    <a:pt x="289" y="429"/>
                  </a:cubicBezTo>
                  <a:cubicBezTo>
                    <a:pt x="289" y="429"/>
                    <a:pt x="289" y="429"/>
                    <a:pt x="289" y="429"/>
                  </a:cubicBezTo>
                  <a:cubicBezTo>
                    <a:pt x="289" y="429"/>
                    <a:pt x="289" y="429"/>
                    <a:pt x="289" y="428"/>
                  </a:cubicBezTo>
                  <a:close/>
                  <a:moveTo>
                    <a:pt x="298" y="461"/>
                  </a:moveTo>
                  <a:cubicBezTo>
                    <a:pt x="297" y="461"/>
                    <a:pt x="297" y="461"/>
                    <a:pt x="297" y="461"/>
                  </a:cubicBezTo>
                  <a:cubicBezTo>
                    <a:pt x="297" y="461"/>
                    <a:pt x="297" y="461"/>
                    <a:pt x="297" y="461"/>
                  </a:cubicBezTo>
                  <a:cubicBezTo>
                    <a:pt x="297" y="461"/>
                    <a:pt x="297" y="461"/>
                    <a:pt x="298" y="461"/>
                  </a:cubicBezTo>
                  <a:close/>
                  <a:moveTo>
                    <a:pt x="289" y="460"/>
                  </a:moveTo>
                  <a:cubicBezTo>
                    <a:pt x="289" y="462"/>
                    <a:pt x="289" y="463"/>
                    <a:pt x="290" y="463"/>
                  </a:cubicBezTo>
                  <a:cubicBezTo>
                    <a:pt x="288" y="464"/>
                    <a:pt x="286" y="465"/>
                    <a:pt x="284" y="465"/>
                  </a:cubicBezTo>
                  <a:cubicBezTo>
                    <a:pt x="286" y="464"/>
                    <a:pt x="287" y="462"/>
                    <a:pt x="289" y="460"/>
                  </a:cubicBezTo>
                  <a:close/>
                  <a:moveTo>
                    <a:pt x="246" y="528"/>
                  </a:moveTo>
                  <a:cubicBezTo>
                    <a:pt x="250" y="523"/>
                    <a:pt x="255" y="520"/>
                    <a:pt x="261" y="518"/>
                  </a:cubicBezTo>
                  <a:cubicBezTo>
                    <a:pt x="266" y="522"/>
                    <a:pt x="272" y="525"/>
                    <a:pt x="279" y="528"/>
                  </a:cubicBezTo>
                  <a:cubicBezTo>
                    <a:pt x="267" y="529"/>
                    <a:pt x="257" y="530"/>
                    <a:pt x="246" y="528"/>
                  </a:cubicBezTo>
                  <a:close/>
                  <a:moveTo>
                    <a:pt x="342" y="537"/>
                  </a:moveTo>
                  <a:cubicBezTo>
                    <a:pt x="333" y="535"/>
                    <a:pt x="324" y="533"/>
                    <a:pt x="315" y="531"/>
                  </a:cubicBezTo>
                  <a:cubicBezTo>
                    <a:pt x="329" y="531"/>
                    <a:pt x="342" y="534"/>
                    <a:pt x="355" y="539"/>
                  </a:cubicBezTo>
                  <a:cubicBezTo>
                    <a:pt x="351" y="538"/>
                    <a:pt x="346" y="538"/>
                    <a:pt x="342" y="537"/>
                  </a:cubicBezTo>
                  <a:close/>
                  <a:moveTo>
                    <a:pt x="388" y="548"/>
                  </a:moveTo>
                  <a:cubicBezTo>
                    <a:pt x="358" y="529"/>
                    <a:pt x="329" y="520"/>
                    <a:pt x="294" y="525"/>
                  </a:cubicBezTo>
                  <a:cubicBezTo>
                    <a:pt x="286" y="522"/>
                    <a:pt x="278" y="519"/>
                    <a:pt x="271" y="515"/>
                  </a:cubicBezTo>
                  <a:cubicBezTo>
                    <a:pt x="311" y="507"/>
                    <a:pt x="356" y="528"/>
                    <a:pt x="390" y="548"/>
                  </a:cubicBezTo>
                  <a:cubicBezTo>
                    <a:pt x="389" y="548"/>
                    <a:pt x="388" y="548"/>
                    <a:pt x="388" y="548"/>
                  </a:cubicBezTo>
                  <a:close/>
                  <a:moveTo>
                    <a:pt x="365" y="526"/>
                  </a:moveTo>
                  <a:cubicBezTo>
                    <a:pt x="346" y="517"/>
                    <a:pt x="324" y="509"/>
                    <a:pt x="303" y="507"/>
                  </a:cubicBezTo>
                  <a:cubicBezTo>
                    <a:pt x="356" y="509"/>
                    <a:pt x="428" y="535"/>
                    <a:pt x="450" y="588"/>
                  </a:cubicBezTo>
                  <a:cubicBezTo>
                    <a:pt x="429" y="564"/>
                    <a:pt x="398" y="541"/>
                    <a:pt x="365" y="526"/>
                  </a:cubicBezTo>
                  <a:close/>
                  <a:moveTo>
                    <a:pt x="445" y="649"/>
                  </a:moveTo>
                  <a:cubicBezTo>
                    <a:pt x="446" y="650"/>
                    <a:pt x="446" y="649"/>
                    <a:pt x="447" y="649"/>
                  </a:cubicBezTo>
                  <a:cubicBezTo>
                    <a:pt x="446" y="651"/>
                    <a:pt x="446" y="652"/>
                    <a:pt x="445" y="653"/>
                  </a:cubicBezTo>
                  <a:cubicBezTo>
                    <a:pt x="445" y="652"/>
                    <a:pt x="445" y="651"/>
                    <a:pt x="445" y="649"/>
                  </a:cubicBezTo>
                  <a:close/>
                  <a:moveTo>
                    <a:pt x="441" y="688"/>
                  </a:moveTo>
                  <a:cubicBezTo>
                    <a:pt x="442" y="688"/>
                    <a:pt x="442" y="688"/>
                    <a:pt x="442" y="687"/>
                  </a:cubicBezTo>
                  <a:cubicBezTo>
                    <a:pt x="442" y="688"/>
                    <a:pt x="442" y="688"/>
                    <a:pt x="442" y="688"/>
                  </a:cubicBezTo>
                  <a:cubicBezTo>
                    <a:pt x="442" y="688"/>
                    <a:pt x="442" y="688"/>
                    <a:pt x="441" y="688"/>
                  </a:cubicBezTo>
                  <a:close/>
                  <a:moveTo>
                    <a:pt x="460" y="653"/>
                  </a:moveTo>
                  <a:cubicBezTo>
                    <a:pt x="453" y="659"/>
                    <a:pt x="447" y="666"/>
                    <a:pt x="442" y="674"/>
                  </a:cubicBezTo>
                  <a:cubicBezTo>
                    <a:pt x="442" y="673"/>
                    <a:pt x="442" y="672"/>
                    <a:pt x="442" y="671"/>
                  </a:cubicBezTo>
                  <a:cubicBezTo>
                    <a:pt x="450" y="661"/>
                    <a:pt x="456" y="651"/>
                    <a:pt x="460" y="640"/>
                  </a:cubicBezTo>
                  <a:cubicBezTo>
                    <a:pt x="461" y="643"/>
                    <a:pt x="461" y="645"/>
                    <a:pt x="462" y="648"/>
                  </a:cubicBezTo>
                  <a:cubicBezTo>
                    <a:pt x="461" y="649"/>
                    <a:pt x="460" y="651"/>
                    <a:pt x="460" y="653"/>
                  </a:cubicBezTo>
                  <a:close/>
                  <a:moveTo>
                    <a:pt x="485" y="620"/>
                  </a:moveTo>
                  <a:cubicBezTo>
                    <a:pt x="481" y="624"/>
                    <a:pt x="477" y="628"/>
                    <a:pt x="473" y="633"/>
                  </a:cubicBezTo>
                  <a:cubicBezTo>
                    <a:pt x="473" y="631"/>
                    <a:pt x="473" y="629"/>
                    <a:pt x="472" y="627"/>
                  </a:cubicBezTo>
                  <a:cubicBezTo>
                    <a:pt x="480" y="619"/>
                    <a:pt x="488" y="611"/>
                    <a:pt x="496" y="603"/>
                  </a:cubicBezTo>
                  <a:cubicBezTo>
                    <a:pt x="493" y="608"/>
                    <a:pt x="489" y="614"/>
                    <a:pt x="485" y="620"/>
                  </a:cubicBezTo>
                  <a:close/>
                  <a:moveTo>
                    <a:pt x="468" y="616"/>
                  </a:moveTo>
                  <a:cubicBezTo>
                    <a:pt x="465" y="609"/>
                    <a:pt x="461" y="602"/>
                    <a:pt x="456" y="596"/>
                  </a:cubicBezTo>
                  <a:cubicBezTo>
                    <a:pt x="458" y="595"/>
                    <a:pt x="460" y="593"/>
                    <a:pt x="459" y="590"/>
                  </a:cubicBezTo>
                  <a:cubicBezTo>
                    <a:pt x="437" y="521"/>
                    <a:pt x="328" y="485"/>
                    <a:pt x="262" y="503"/>
                  </a:cubicBezTo>
                  <a:cubicBezTo>
                    <a:pt x="266" y="496"/>
                    <a:pt x="269" y="490"/>
                    <a:pt x="271" y="482"/>
                  </a:cubicBezTo>
                  <a:cubicBezTo>
                    <a:pt x="276" y="487"/>
                    <a:pt x="279" y="478"/>
                    <a:pt x="279" y="476"/>
                  </a:cubicBezTo>
                  <a:cubicBezTo>
                    <a:pt x="286" y="473"/>
                    <a:pt x="293" y="471"/>
                    <a:pt x="300" y="468"/>
                  </a:cubicBezTo>
                  <a:cubicBezTo>
                    <a:pt x="296" y="476"/>
                    <a:pt x="296" y="480"/>
                    <a:pt x="305" y="484"/>
                  </a:cubicBezTo>
                  <a:cubicBezTo>
                    <a:pt x="305" y="485"/>
                    <a:pt x="305" y="486"/>
                    <a:pt x="305" y="487"/>
                  </a:cubicBezTo>
                  <a:cubicBezTo>
                    <a:pt x="306" y="488"/>
                    <a:pt x="307" y="489"/>
                    <a:pt x="308" y="490"/>
                  </a:cubicBezTo>
                  <a:cubicBezTo>
                    <a:pt x="307" y="494"/>
                    <a:pt x="310" y="499"/>
                    <a:pt x="314" y="496"/>
                  </a:cubicBezTo>
                  <a:cubicBezTo>
                    <a:pt x="325" y="501"/>
                    <a:pt x="326" y="486"/>
                    <a:pt x="326" y="480"/>
                  </a:cubicBezTo>
                  <a:cubicBezTo>
                    <a:pt x="332" y="473"/>
                    <a:pt x="333" y="463"/>
                    <a:pt x="322" y="466"/>
                  </a:cubicBezTo>
                  <a:cubicBezTo>
                    <a:pt x="320" y="461"/>
                    <a:pt x="316" y="455"/>
                    <a:pt x="310" y="457"/>
                  </a:cubicBezTo>
                  <a:cubicBezTo>
                    <a:pt x="307" y="455"/>
                    <a:pt x="304" y="454"/>
                    <a:pt x="301" y="453"/>
                  </a:cubicBezTo>
                  <a:cubicBezTo>
                    <a:pt x="301" y="453"/>
                    <a:pt x="302" y="452"/>
                    <a:pt x="302" y="452"/>
                  </a:cubicBezTo>
                  <a:cubicBezTo>
                    <a:pt x="305" y="452"/>
                    <a:pt x="307" y="452"/>
                    <a:pt x="310" y="452"/>
                  </a:cubicBezTo>
                  <a:cubicBezTo>
                    <a:pt x="310" y="459"/>
                    <a:pt x="317" y="454"/>
                    <a:pt x="319" y="452"/>
                  </a:cubicBezTo>
                  <a:cubicBezTo>
                    <a:pt x="334" y="451"/>
                    <a:pt x="349" y="452"/>
                    <a:pt x="364" y="454"/>
                  </a:cubicBezTo>
                  <a:cubicBezTo>
                    <a:pt x="360" y="464"/>
                    <a:pt x="377" y="456"/>
                    <a:pt x="377" y="456"/>
                  </a:cubicBezTo>
                  <a:cubicBezTo>
                    <a:pt x="386" y="458"/>
                    <a:pt x="395" y="460"/>
                    <a:pt x="404" y="464"/>
                  </a:cubicBezTo>
                  <a:cubicBezTo>
                    <a:pt x="426" y="481"/>
                    <a:pt x="436" y="519"/>
                    <a:pt x="464" y="528"/>
                  </a:cubicBezTo>
                  <a:cubicBezTo>
                    <a:pt x="459" y="529"/>
                    <a:pt x="441" y="542"/>
                    <a:pt x="451" y="547"/>
                  </a:cubicBezTo>
                  <a:cubicBezTo>
                    <a:pt x="463" y="583"/>
                    <a:pt x="513" y="532"/>
                    <a:pt x="469" y="528"/>
                  </a:cubicBezTo>
                  <a:cubicBezTo>
                    <a:pt x="474" y="524"/>
                    <a:pt x="470" y="507"/>
                    <a:pt x="470" y="501"/>
                  </a:cubicBezTo>
                  <a:cubicBezTo>
                    <a:pt x="476" y="512"/>
                    <a:pt x="485" y="522"/>
                    <a:pt x="493" y="532"/>
                  </a:cubicBezTo>
                  <a:cubicBezTo>
                    <a:pt x="502" y="543"/>
                    <a:pt x="508" y="538"/>
                    <a:pt x="499" y="527"/>
                  </a:cubicBezTo>
                  <a:cubicBezTo>
                    <a:pt x="489" y="513"/>
                    <a:pt x="476" y="500"/>
                    <a:pt x="470" y="484"/>
                  </a:cubicBezTo>
                  <a:cubicBezTo>
                    <a:pt x="462" y="463"/>
                    <a:pt x="459" y="475"/>
                    <a:pt x="460" y="490"/>
                  </a:cubicBezTo>
                  <a:cubicBezTo>
                    <a:pt x="445" y="474"/>
                    <a:pt x="427" y="463"/>
                    <a:pt x="408" y="456"/>
                  </a:cubicBezTo>
                  <a:cubicBezTo>
                    <a:pt x="395" y="447"/>
                    <a:pt x="383" y="450"/>
                    <a:pt x="369" y="445"/>
                  </a:cubicBezTo>
                  <a:cubicBezTo>
                    <a:pt x="367" y="441"/>
                    <a:pt x="364" y="438"/>
                    <a:pt x="359" y="438"/>
                  </a:cubicBezTo>
                  <a:cubicBezTo>
                    <a:pt x="361" y="438"/>
                    <a:pt x="363" y="438"/>
                    <a:pt x="366" y="438"/>
                  </a:cubicBezTo>
                  <a:cubicBezTo>
                    <a:pt x="393" y="438"/>
                    <a:pt x="423" y="441"/>
                    <a:pt x="450" y="448"/>
                  </a:cubicBezTo>
                  <a:cubicBezTo>
                    <a:pt x="458" y="451"/>
                    <a:pt x="514" y="489"/>
                    <a:pt x="516" y="487"/>
                  </a:cubicBezTo>
                  <a:cubicBezTo>
                    <a:pt x="530" y="474"/>
                    <a:pt x="495" y="456"/>
                    <a:pt x="485" y="451"/>
                  </a:cubicBezTo>
                  <a:cubicBezTo>
                    <a:pt x="435" y="429"/>
                    <a:pt x="377" y="425"/>
                    <a:pt x="323" y="432"/>
                  </a:cubicBezTo>
                  <a:cubicBezTo>
                    <a:pt x="323" y="429"/>
                    <a:pt x="320" y="428"/>
                    <a:pt x="317" y="428"/>
                  </a:cubicBezTo>
                  <a:cubicBezTo>
                    <a:pt x="326" y="408"/>
                    <a:pt x="338" y="389"/>
                    <a:pt x="342" y="367"/>
                  </a:cubicBezTo>
                  <a:cubicBezTo>
                    <a:pt x="356" y="372"/>
                    <a:pt x="371" y="376"/>
                    <a:pt x="385" y="381"/>
                  </a:cubicBezTo>
                  <a:cubicBezTo>
                    <a:pt x="405" y="393"/>
                    <a:pt x="422" y="408"/>
                    <a:pt x="441" y="420"/>
                  </a:cubicBezTo>
                  <a:cubicBezTo>
                    <a:pt x="470" y="439"/>
                    <a:pt x="463" y="417"/>
                    <a:pt x="445" y="402"/>
                  </a:cubicBezTo>
                  <a:cubicBezTo>
                    <a:pt x="451" y="404"/>
                    <a:pt x="483" y="425"/>
                    <a:pt x="488" y="421"/>
                  </a:cubicBezTo>
                  <a:cubicBezTo>
                    <a:pt x="503" y="436"/>
                    <a:pt x="520" y="452"/>
                    <a:pt x="542" y="458"/>
                  </a:cubicBezTo>
                  <a:cubicBezTo>
                    <a:pt x="545" y="459"/>
                    <a:pt x="549" y="453"/>
                    <a:pt x="545" y="451"/>
                  </a:cubicBezTo>
                  <a:cubicBezTo>
                    <a:pt x="533" y="442"/>
                    <a:pt x="521" y="433"/>
                    <a:pt x="509" y="424"/>
                  </a:cubicBezTo>
                  <a:cubicBezTo>
                    <a:pt x="469" y="392"/>
                    <a:pt x="428" y="365"/>
                    <a:pt x="376" y="358"/>
                  </a:cubicBezTo>
                  <a:cubicBezTo>
                    <a:pt x="365" y="356"/>
                    <a:pt x="353" y="354"/>
                    <a:pt x="343" y="354"/>
                  </a:cubicBezTo>
                  <a:cubicBezTo>
                    <a:pt x="342" y="340"/>
                    <a:pt x="334" y="348"/>
                    <a:pt x="329" y="355"/>
                  </a:cubicBezTo>
                  <a:cubicBezTo>
                    <a:pt x="328" y="355"/>
                    <a:pt x="328" y="355"/>
                    <a:pt x="327" y="356"/>
                  </a:cubicBezTo>
                  <a:cubicBezTo>
                    <a:pt x="325" y="356"/>
                    <a:pt x="323" y="356"/>
                    <a:pt x="320" y="355"/>
                  </a:cubicBezTo>
                  <a:cubicBezTo>
                    <a:pt x="322" y="349"/>
                    <a:pt x="324" y="343"/>
                    <a:pt x="326" y="337"/>
                  </a:cubicBezTo>
                  <a:cubicBezTo>
                    <a:pt x="340" y="331"/>
                    <a:pt x="353" y="324"/>
                    <a:pt x="367" y="320"/>
                  </a:cubicBezTo>
                  <a:cubicBezTo>
                    <a:pt x="372" y="320"/>
                    <a:pt x="376" y="320"/>
                    <a:pt x="380" y="320"/>
                  </a:cubicBezTo>
                  <a:cubicBezTo>
                    <a:pt x="377" y="321"/>
                    <a:pt x="367" y="322"/>
                    <a:pt x="365" y="325"/>
                  </a:cubicBezTo>
                  <a:cubicBezTo>
                    <a:pt x="361" y="327"/>
                    <a:pt x="344" y="331"/>
                    <a:pt x="348" y="337"/>
                  </a:cubicBezTo>
                  <a:cubicBezTo>
                    <a:pt x="351" y="344"/>
                    <a:pt x="367" y="333"/>
                    <a:pt x="371" y="332"/>
                  </a:cubicBezTo>
                  <a:cubicBezTo>
                    <a:pt x="398" y="331"/>
                    <a:pt x="426" y="334"/>
                    <a:pt x="452" y="340"/>
                  </a:cubicBezTo>
                  <a:cubicBezTo>
                    <a:pt x="478" y="359"/>
                    <a:pt x="503" y="384"/>
                    <a:pt x="519" y="412"/>
                  </a:cubicBezTo>
                  <a:cubicBezTo>
                    <a:pt x="523" y="420"/>
                    <a:pt x="526" y="408"/>
                    <a:pt x="521" y="401"/>
                  </a:cubicBezTo>
                  <a:cubicBezTo>
                    <a:pt x="510" y="383"/>
                    <a:pt x="496" y="367"/>
                    <a:pt x="480" y="353"/>
                  </a:cubicBezTo>
                  <a:cubicBezTo>
                    <a:pt x="503" y="369"/>
                    <a:pt x="527" y="380"/>
                    <a:pt x="552" y="392"/>
                  </a:cubicBezTo>
                  <a:cubicBezTo>
                    <a:pt x="556" y="396"/>
                    <a:pt x="563" y="411"/>
                    <a:pt x="571" y="423"/>
                  </a:cubicBezTo>
                  <a:cubicBezTo>
                    <a:pt x="563" y="414"/>
                    <a:pt x="551" y="402"/>
                    <a:pt x="543" y="419"/>
                  </a:cubicBezTo>
                  <a:cubicBezTo>
                    <a:pt x="538" y="430"/>
                    <a:pt x="546" y="437"/>
                    <a:pt x="547" y="430"/>
                  </a:cubicBezTo>
                  <a:cubicBezTo>
                    <a:pt x="547" y="430"/>
                    <a:pt x="550" y="417"/>
                    <a:pt x="554" y="418"/>
                  </a:cubicBezTo>
                  <a:cubicBezTo>
                    <a:pt x="537" y="432"/>
                    <a:pt x="579" y="440"/>
                    <a:pt x="573" y="426"/>
                  </a:cubicBezTo>
                  <a:cubicBezTo>
                    <a:pt x="580" y="437"/>
                    <a:pt x="587" y="443"/>
                    <a:pt x="591" y="433"/>
                  </a:cubicBezTo>
                  <a:cubicBezTo>
                    <a:pt x="592" y="434"/>
                    <a:pt x="593" y="435"/>
                    <a:pt x="594" y="436"/>
                  </a:cubicBezTo>
                  <a:cubicBezTo>
                    <a:pt x="588" y="446"/>
                    <a:pt x="582" y="455"/>
                    <a:pt x="577" y="465"/>
                  </a:cubicBezTo>
                  <a:cubicBezTo>
                    <a:pt x="569" y="467"/>
                    <a:pt x="557" y="493"/>
                    <a:pt x="553" y="500"/>
                  </a:cubicBezTo>
                  <a:cubicBezTo>
                    <a:pt x="541" y="513"/>
                    <a:pt x="530" y="527"/>
                    <a:pt x="518" y="541"/>
                  </a:cubicBezTo>
                  <a:cubicBezTo>
                    <a:pt x="515" y="545"/>
                    <a:pt x="486" y="570"/>
                    <a:pt x="493" y="575"/>
                  </a:cubicBezTo>
                  <a:cubicBezTo>
                    <a:pt x="500" y="581"/>
                    <a:pt x="520" y="550"/>
                    <a:pt x="524" y="546"/>
                  </a:cubicBezTo>
                  <a:cubicBezTo>
                    <a:pt x="508" y="572"/>
                    <a:pt x="490" y="595"/>
                    <a:pt x="468" y="616"/>
                  </a:cubicBezTo>
                  <a:close/>
                  <a:moveTo>
                    <a:pt x="306" y="476"/>
                  </a:moveTo>
                  <a:cubicBezTo>
                    <a:pt x="309" y="466"/>
                    <a:pt x="312" y="465"/>
                    <a:pt x="312" y="465"/>
                  </a:cubicBezTo>
                  <a:cubicBezTo>
                    <a:pt x="312" y="465"/>
                    <a:pt x="314" y="466"/>
                    <a:pt x="315" y="470"/>
                  </a:cubicBezTo>
                  <a:cubicBezTo>
                    <a:pt x="313" y="472"/>
                    <a:pt x="311" y="474"/>
                    <a:pt x="309" y="477"/>
                  </a:cubicBezTo>
                  <a:cubicBezTo>
                    <a:pt x="308" y="477"/>
                    <a:pt x="307" y="476"/>
                    <a:pt x="306" y="476"/>
                  </a:cubicBezTo>
                  <a:close/>
                  <a:moveTo>
                    <a:pt x="317" y="488"/>
                  </a:moveTo>
                  <a:cubicBezTo>
                    <a:pt x="317" y="487"/>
                    <a:pt x="318" y="486"/>
                    <a:pt x="318" y="484"/>
                  </a:cubicBezTo>
                  <a:cubicBezTo>
                    <a:pt x="318" y="484"/>
                    <a:pt x="318" y="484"/>
                    <a:pt x="318" y="484"/>
                  </a:cubicBezTo>
                  <a:cubicBezTo>
                    <a:pt x="318" y="486"/>
                    <a:pt x="318" y="488"/>
                    <a:pt x="317" y="488"/>
                  </a:cubicBezTo>
                  <a:cubicBezTo>
                    <a:pt x="317" y="488"/>
                    <a:pt x="317" y="488"/>
                    <a:pt x="317" y="488"/>
                  </a:cubicBezTo>
                  <a:close/>
                  <a:moveTo>
                    <a:pt x="423" y="472"/>
                  </a:moveTo>
                  <a:cubicBezTo>
                    <a:pt x="438" y="480"/>
                    <a:pt x="451" y="490"/>
                    <a:pt x="462" y="505"/>
                  </a:cubicBezTo>
                  <a:cubicBezTo>
                    <a:pt x="462" y="510"/>
                    <a:pt x="463" y="515"/>
                    <a:pt x="463" y="519"/>
                  </a:cubicBezTo>
                  <a:cubicBezTo>
                    <a:pt x="445" y="509"/>
                    <a:pt x="435" y="487"/>
                    <a:pt x="423" y="472"/>
                  </a:cubicBezTo>
                  <a:close/>
                  <a:moveTo>
                    <a:pt x="468" y="539"/>
                  </a:moveTo>
                  <a:cubicBezTo>
                    <a:pt x="470" y="540"/>
                    <a:pt x="472" y="539"/>
                    <a:pt x="472" y="537"/>
                  </a:cubicBezTo>
                  <a:cubicBezTo>
                    <a:pt x="484" y="544"/>
                    <a:pt x="474" y="553"/>
                    <a:pt x="465" y="550"/>
                  </a:cubicBezTo>
                  <a:cubicBezTo>
                    <a:pt x="466" y="550"/>
                    <a:pt x="467" y="550"/>
                    <a:pt x="469" y="550"/>
                  </a:cubicBezTo>
                  <a:cubicBezTo>
                    <a:pt x="477" y="549"/>
                    <a:pt x="469" y="541"/>
                    <a:pt x="468" y="539"/>
                  </a:cubicBezTo>
                  <a:close/>
                  <a:moveTo>
                    <a:pt x="379" y="367"/>
                  </a:moveTo>
                  <a:cubicBezTo>
                    <a:pt x="409" y="374"/>
                    <a:pt x="440" y="385"/>
                    <a:pt x="466" y="403"/>
                  </a:cubicBezTo>
                  <a:cubicBezTo>
                    <a:pt x="439" y="389"/>
                    <a:pt x="408" y="377"/>
                    <a:pt x="379" y="367"/>
                  </a:cubicBezTo>
                  <a:close/>
                  <a:moveTo>
                    <a:pt x="414" y="391"/>
                  </a:moveTo>
                  <a:cubicBezTo>
                    <a:pt x="427" y="398"/>
                    <a:pt x="438" y="405"/>
                    <a:pt x="446" y="414"/>
                  </a:cubicBezTo>
                  <a:cubicBezTo>
                    <a:pt x="435" y="407"/>
                    <a:pt x="425" y="399"/>
                    <a:pt x="414" y="391"/>
                  </a:cubicBezTo>
                  <a:close/>
                  <a:moveTo>
                    <a:pt x="562" y="425"/>
                  </a:moveTo>
                  <a:cubicBezTo>
                    <a:pt x="561" y="425"/>
                    <a:pt x="560" y="424"/>
                    <a:pt x="559" y="424"/>
                  </a:cubicBezTo>
                  <a:cubicBezTo>
                    <a:pt x="559" y="424"/>
                    <a:pt x="559" y="424"/>
                    <a:pt x="559" y="424"/>
                  </a:cubicBezTo>
                  <a:cubicBezTo>
                    <a:pt x="560" y="424"/>
                    <a:pt x="560" y="423"/>
                    <a:pt x="560" y="423"/>
                  </a:cubicBezTo>
                  <a:cubicBezTo>
                    <a:pt x="561" y="423"/>
                    <a:pt x="561" y="424"/>
                    <a:pt x="562" y="425"/>
                  </a:cubicBezTo>
                  <a:close/>
                  <a:moveTo>
                    <a:pt x="574" y="502"/>
                  </a:moveTo>
                  <a:cubicBezTo>
                    <a:pt x="564" y="513"/>
                    <a:pt x="554" y="526"/>
                    <a:pt x="545" y="538"/>
                  </a:cubicBezTo>
                  <a:cubicBezTo>
                    <a:pt x="548" y="533"/>
                    <a:pt x="551" y="527"/>
                    <a:pt x="554" y="522"/>
                  </a:cubicBezTo>
                  <a:cubicBezTo>
                    <a:pt x="557" y="519"/>
                    <a:pt x="559" y="516"/>
                    <a:pt x="561" y="513"/>
                  </a:cubicBezTo>
                  <a:cubicBezTo>
                    <a:pt x="566" y="509"/>
                    <a:pt x="570" y="506"/>
                    <a:pt x="574" y="502"/>
                  </a:cubicBezTo>
                  <a:close/>
                  <a:moveTo>
                    <a:pt x="596" y="505"/>
                  </a:moveTo>
                  <a:cubicBezTo>
                    <a:pt x="577" y="530"/>
                    <a:pt x="555" y="554"/>
                    <a:pt x="534" y="578"/>
                  </a:cubicBezTo>
                  <a:cubicBezTo>
                    <a:pt x="525" y="585"/>
                    <a:pt x="516" y="592"/>
                    <a:pt x="508" y="600"/>
                  </a:cubicBezTo>
                  <a:cubicBezTo>
                    <a:pt x="513" y="590"/>
                    <a:pt x="519" y="581"/>
                    <a:pt x="524" y="572"/>
                  </a:cubicBezTo>
                  <a:cubicBezTo>
                    <a:pt x="549" y="545"/>
                    <a:pt x="571" y="507"/>
                    <a:pt x="602" y="487"/>
                  </a:cubicBezTo>
                  <a:cubicBezTo>
                    <a:pt x="601" y="493"/>
                    <a:pt x="599" y="500"/>
                    <a:pt x="596" y="505"/>
                  </a:cubicBezTo>
                  <a:close/>
                  <a:moveTo>
                    <a:pt x="625" y="465"/>
                  </a:moveTo>
                  <a:cubicBezTo>
                    <a:pt x="620" y="473"/>
                    <a:pt x="615" y="480"/>
                    <a:pt x="610" y="487"/>
                  </a:cubicBezTo>
                  <a:cubicBezTo>
                    <a:pt x="612" y="483"/>
                    <a:pt x="612" y="480"/>
                    <a:pt x="610" y="476"/>
                  </a:cubicBezTo>
                  <a:cubicBezTo>
                    <a:pt x="605" y="473"/>
                    <a:pt x="597" y="480"/>
                    <a:pt x="595" y="482"/>
                  </a:cubicBezTo>
                  <a:cubicBezTo>
                    <a:pt x="597" y="480"/>
                    <a:pt x="618" y="450"/>
                    <a:pt x="604" y="461"/>
                  </a:cubicBezTo>
                  <a:cubicBezTo>
                    <a:pt x="606" y="458"/>
                    <a:pt x="608" y="456"/>
                    <a:pt x="610" y="453"/>
                  </a:cubicBezTo>
                  <a:cubicBezTo>
                    <a:pt x="615" y="454"/>
                    <a:pt x="616" y="445"/>
                    <a:pt x="613" y="442"/>
                  </a:cubicBezTo>
                  <a:cubicBezTo>
                    <a:pt x="611" y="435"/>
                    <a:pt x="609" y="428"/>
                    <a:pt x="605" y="421"/>
                  </a:cubicBezTo>
                  <a:cubicBezTo>
                    <a:pt x="620" y="431"/>
                    <a:pt x="631" y="443"/>
                    <a:pt x="631" y="453"/>
                  </a:cubicBezTo>
                  <a:cubicBezTo>
                    <a:pt x="627" y="457"/>
                    <a:pt x="625" y="461"/>
                    <a:pt x="625" y="465"/>
                  </a:cubicBezTo>
                  <a:close/>
                  <a:moveTo>
                    <a:pt x="709" y="356"/>
                  </a:moveTo>
                  <a:cubicBezTo>
                    <a:pt x="703" y="361"/>
                    <a:pt x="697" y="367"/>
                    <a:pt x="691" y="373"/>
                  </a:cubicBezTo>
                  <a:cubicBezTo>
                    <a:pt x="706" y="353"/>
                    <a:pt x="721" y="335"/>
                    <a:pt x="738" y="318"/>
                  </a:cubicBezTo>
                  <a:cubicBezTo>
                    <a:pt x="729" y="331"/>
                    <a:pt x="719" y="343"/>
                    <a:pt x="709" y="356"/>
                  </a:cubicBezTo>
                  <a:close/>
                  <a:moveTo>
                    <a:pt x="751" y="313"/>
                  </a:moveTo>
                  <a:cubicBezTo>
                    <a:pt x="754" y="308"/>
                    <a:pt x="757" y="303"/>
                    <a:pt x="760" y="299"/>
                  </a:cubicBezTo>
                  <a:cubicBezTo>
                    <a:pt x="762" y="297"/>
                    <a:pt x="765" y="295"/>
                    <a:pt x="767" y="293"/>
                  </a:cubicBezTo>
                  <a:cubicBezTo>
                    <a:pt x="762" y="299"/>
                    <a:pt x="757" y="306"/>
                    <a:pt x="751" y="313"/>
                  </a:cubicBezTo>
                  <a:close/>
                  <a:moveTo>
                    <a:pt x="810" y="221"/>
                  </a:moveTo>
                  <a:cubicBezTo>
                    <a:pt x="811" y="222"/>
                    <a:pt x="812" y="222"/>
                    <a:pt x="814" y="222"/>
                  </a:cubicBezTo>
                  <a:cubicBezTo>
                    <a:pt x="809" y="225"/>
                    <a:pt x="804" y="229"/>
                    <a:pt x="801" y="233"/>
                  </a:cubicBezTo>
                  <a:cubicBezTo>
                    <a:pt x="801" y="226"/>
                    <a:pt x="801" y="219"/>
                    <a:pt x="800" y="211"/>
                  </a:cubicBezTo>
                  <a:cubicBezTo>
                    <a:pt x="803" y="215"/>
                    <a:pt x="806" y="218"/>
                    <a:pt x="810" y="221"/>
                  </a:cubicBezTo>
                  <a:close/>
                  <a:moveTo>
                    <a:pt x="798" y="248"/>
                  </a:moveTo>
                  <a:cubicBezTo>
                    <a:pt x="804" y="241"/>
                    <a:pt x="809" y="235"/>
                    <a:pt x="816" y="230"/>
                  </a:cubicBezTo>
                  <a:cubicBezTo>
                    <a:pt x="811" y="239"/>
                    <a:pt x="804" y="248"/>
                    <a:pt x="795" y="257"/>
                  </a:cubicBezTo>
                  <a:cubicBezTo>
                    <a:pt x="796" y="254"/>
                    <a:pt x="797" y="251"/>
                    <a:pt x="798" y="248"/>
                  </a:cubicBezTo>
                  <a:close/>
                  <a:moveTo>
                    <a:pt x="790" y="245"/>
                  </a:moveTo>
                  <a:cubicBezTo>
                    <a:pt x="789" y="246"/>
                    <a:pt x="781" y="253"/>
                    <a:pt x="787" y="256"/>
                  </a:cubicBezTo>
                  <a:cubicBezTo>
                    <a:pt x="785" y="261"/>
                    <a:pt x="783" y="266"/>
                    <a:pt x="781" y="271"/>
                  </a:cubicBezTo>
                  <a:cubicBezTo>
                    <a:pt x="773" y="277"/>
                    <a:pt x="766" y="283"/>
                    <a:pt x="759" y="289"/>
                  </a:cubicBezTo>
                  <a:cubicBezTo>
                    <a:pt x="751" y="288"/>
                    <a:pt x="733" y="311"/>
                    <a:pt x="726" y="316"/>
                  </a:cubicBezTo>
                  <a:cubicBezTo>
                    <a:pt x="750" y="289"/>
                    <a:pt x="774" y="261"/>
                    <a:pt x="792" y="231"/>
                  </a:cubicBezTo>
                  <a:cubicBezTo>
                    <a:pt x="792" y="236"/>
                    <a:pt x="791" y="240"/>
                    <a:pt x="790" y="245"/>
                  </a:cubicBezTo>
                  <a:close/>
                  <a:moveTo>
                    <a:pt x="789" y="218"/>
                  </a:moveTo>
                  <a:cubicBezTo>
                    <a:pt x="788" y="210"/>
                    <a:pt x="788" y="202"/>
                    <a:pt x="787" y="194"/>
                  </a:cubicBezTo>
                  <a:cubicBezTo>
                    <a:pt x="790" y="201"/>
                    <a:pt x="792" y="208"/>
                    <a:pt x="792" y="215"/>
                  </a:cubicBezTo>
                  <a:cubicBezTo>
                    <a:pt x="791" y="216"/>
                    <a:pt x="790" y="217"/>
                    <a:pt x="789" y="218"/>
                  </a:cubicBezTo>
                  <a:close/>
                  <a:moveTo>
                    <a:pt x="791" y="180"/>
                  </a:moveTo>
                  <a:cubicBezTo>
                    <a:pt x="791" y="180"/>
                    <a:pt x="791" y="180"/>
                    <a:pt x="790" y="180"/>
                  </a:cubicBezTo>
                  <a:cubicBezTo>
                    <a:pt x="789" y="178"/>
                    <a:pt x="788" y="176"/>
                    <a:pt x="787" y="174"/>
                  </a:cubicBezTo>
                  <a:cubicBezTo>
                    <a:pt x="789" y="176"/>
                    <a:pt x="790" y="178"/>
                    <a:pt x="791" y="180"/>
                  </a:cubicBezTo>
                  <a:close/>
                  <a:moveTo>
                    <a:pt x="485" y="34"/>
                  </a:moveTo>
                  <a:cubicBezTo>
                    <a:pt x="487" y="33"/>
                    <a:pt x="489" y="31"/>
                    <a:pt x="491" y="30"/>
                  </a:cubicBezTo>
                  <a:cubicBezTo>
                    <a:pt x="494" y="30"/>
                    <a:pt x="498" y="31"/>
                    <a:pt x="500" y="32"/>
                  </a:cubicBezTo>
                  <a:cubicBezTo>
                    <a:pt x="495" y="33"/>
                    <a:pt x="490" y="34"/>
                    <a:pt x="485" y="35"/>
                  </a:cubicBezTo>
                  <a:cubicBezTo>
                    <a:pt x="485" y="35"/>
                    <a:pt x="485" y="34"/>
                    <a:pt x="485" y="34"/>
                  </a:cubicBezTo>
                  <a:close/>
                  <a:moveTo>
                    <a:pt x="485" y="43"/>
                  </a:moveTo>
                  <a:cubicBezTo>
                    <a:pt x="500" y="40"/>
                    <a:pt x="517" y="37"/>
                    <a:pt x="533" y="36"/>
                  </a:cubicBezTo>
                  <a:cubicBezTo>
                    <a:pt x="542" y="36"/>
                    <a:pt x="551" y="36"/>
                    <a:pt x="561" y="36"/>
                  </a:cubicBezTo>
                  <a:cubicBezTo>
                    <a:pt x="548" y="37"/>
                    <a:pt x="535" y="40"/>
                    <a:pt x="522" y="43"/>
                  </a:cubicBezTo>
                  <a:cubicBezTo>
                    <a:pt x="511" y="42"/>
                    <a:pt x="498" y="42"/>
                    <a:pt x="485" y="43"/>
                  </a:cubicBezTo>
                  <a:close/>
                  <a:moveTo>
                    <a:pt x="483" y="69"/>
                  </a:moveTo>
                  <a:cubicBezTo>
                    <a:pt x="486" y="68"/>
                    <a:pt x="489" y="66"/>
                    <a:pt x="492" y="64"/>
                  </a:cubicBezTo>
                  <a:cubicBezTo>
                    <a:pt x="494" y="67"/>
                    <a:pt x="496" y="68"/>
                    <a:pt x="499" y="69"/>
                  </a:cubicBezTo>
                  <a:cubicBezTo>
                    <a:pt x="493" y="69"/>
                    <a:pt x="488" y="69"/>
                    <a:pt x="483" y="69"/>
                  </a:cubicBezTo>
                  <a:close/>
                  <a:moveTo>
                    <a:pt x="523" y="51"/>
                  </a:moveTo>
                  <a:cubicBezTo>
                    <a:pt x="529" y="51"/>
                    <a:pt x="535" y="52"/>
                    <a:pt x="540" y="52"/>
                  </a:cubicBezTo>
                  <a:cubicBezTo>
                    <a:pt x="530" y="53"/>
                    <a:pt x="520" y="55"/>
                    <a:pt x="510" y="56"/>
                  </a:cubicBezTo>
                  <a:cubicBezTo>
                    <a:pt x="514" y="54"/>
                    <a:pt x="519" y="52"/>
                    <a:pt x="523" y="51"/>
                  </a:cubicBezTo>
                  <a:close/>
                  <a:moveTo>
                    <a:pt x="577" y="68"/>
                  </a:moveTo>
                  <a:cubicBezTo>
                    <a:pt x="558" y="66"/>
                    <a:pt x="539" y="65"/>
                    <a:pt x="520" y="63"/>
                  </a:cubicBezTo>
                  <a:cubicBezTo>
                    <a:pt x="538" y="61"/>
                    <a:pt x="557" y="58"/>
                    <a:pt x="575" y="58"/>
                  </a:cubicBezTo>
                  <a:cubicBezTo>
                    <a:pt x="583" y="61"/>
                    <a:pt x="589" y="63"/>
                    <a:pt x="595" y="68"/>
                  </a:cubicBezTo>
                  <a:cubicBezTo>
                    <a:pt x="589" y="68"/>
                    <a:pt x="583" y="68"/>
                    <a:pt x="577" y="68"/>
                  </a:cubicBezTo>
                  <a:close/>
                  <a:moveTo>
                    <a:pt x="609" y="72"/>
                  </a:moveTo>
                  <a:cubicBezTo>
                    <a:pt x="609" y="71"/>
                    <a:pt x="608" y="69"/>
                    <a:pt x="608" y="68"/>
                  </a:cubicBezTo>
                  <a:cubicBezTo>
                    <a:pt x="607" y="67"/>
                    <a:pt x="606" y="67"/>
                    <a:pt x="605" y="66"/>
                  </a:cubicBezTo>
                  <a:cubicBezTo>
                    <a:pt x="619" y="69"/>
                    <a:pt x="632" y="73"/>
                    <a:pt x="645" y="77"/>
                  </a:cubicBezTo>
                  <a:cubicBezTo>
                    <a:pt x="633" y="75"/>
                    <a:pt x="621" y="73"/>
                    <a:pt x="609" y="72"/>
                  </a:cubicBezTo>
                  <a:close/>
                  <a:moveTo>
                    <a:pt x="713" y="111"/>
                  </a:moveTo>
                  <a:cubicBezTo>
                    <a:pt x="708" y="107"/>
                    <a:pt x="704" y="103"/>
                    <a:pt x="699" y="99"/>
                  </a:cubicBezTo>
                  <a:cubicBezTo>
                    <a:pt x="699" y="99"/>
                    <a:pt x="699" y="99"/>
                    <a:pt x="699" y="99"/>
                  </a:cubicBezTo>
                  <a:cubicBezTo>
                    <a:pt x="713" y="104"/>
                    <a:pt x="726" y="110"/>
                    <a:pt x="738" y="117"/>
                  </a:cubicBezTo>
                  <a:cubicBezTo>
                    <a:pt x="741" y="120"/>
                    <a:pt x="744" y="124"/>
                    <a:pt x="747" y="127"/>
                  </a:cubicBezTo>
                  <a:cubicBezTo>
                    <a:pt x="736" y="121"/>
                    <a:pt x="725" y="115"/>
                    <a:pt x="713" y="111"/>
                  </a:cubicBezTo>
                  <a:close/>
                  <a:moveTo>
                    <a:pt x="777" y="172"/>
                  </a:moveTo>
                  <a:cubicBezTo>
                    <a:pt x="780" y="187"/>
                    <a:pt x="780" y="203"/>
                    <a:pt x="781" y="218"/>
                  </a:cubicBezTo>
                  <a:cubicBezTo>
                    <a:pt x="771" y="185"/>
                    <a:pt x="753" y="154"/>
                    <a:pt x="728" y="127"/>
                  </a:cubicBezTo>
                  <a:cubicBezTo>
                    <a:pt x="741" y="133"/>
                    <a:pt x="753" y="141"/>
                    <a:pt x="764" y="150"/>
                  </a:cubicBezTo>
                  <a:cubicBezTo>
                    <a:pt x="769" y="157"/>
                    <a:pt x="773" y="165"/>
                    <a:pt x="777" y="172"/>
                  </a:cubicBezTo>
                  <a:close/>
                  <a:moveTo>
                    <a:pt x="797" y="149"/>
                  </a:moveTo>
                  <a:cubicBezTo>
                    <a:pt x="783" y="136"/>
                    <a:pt x="768" y="125"/>
                    <a:pt x="752" y="115"/>
                  </a:cubicBezTo>
                  <a:cubicBezTo>
                    <a:pt x="732" y="103"/>
                    <a:pt x="718" y="85"/>
                    <a:pt x="699" y="71"/>
                  </a:cubicBezTo>
                  <a:cubicBezTo>
                    <a:pt x="743" y="91"/>
                    <a:pt x="774" y="115"/>
                    <a:pt x="797" y="149"/>
                  </a:cubicBezTo>
                  <a:close/>
                  <a:moveTo>
                    <a:pt x="689" y="74"/>
                  </a:moveTo>
                  <a:cubicBezTo>
                    <a:pt x="699" y="81"/>
                    <a:pt x="709" y="89"/>
                    <a:pt x="717" y="97"/>
                  </a:cubicBezTo>
                  <a:cubicBezTo>
                    <a:pt x="710" y="93"/>
                    <a:pt x="702" y="89"/>
                    <a:pt x="693" y="86"/>
                  </a:cubicBezTo>
                  <a:cubicBezTo>
                    <a:pt x="691" y="82"/>
                    <a:pt x="688" y="78"/>
                    <a:pt x="686" y="75"/>
                  </a:cubicBezTo>
                  <a:cubicBezTo>
                    <a:pt x="687" y="75"/>
                    <a:pt x="688" y="75"/>
                    <a:pt x="689" y="74"/>
                  </a:cubicBezTo>
                  <a:close/>
                  <a:moveTo>
                    <a:pt x="637" y="50"/>
                  </a:moveTo>
                  <a:cubicBezTo>
                    <a:pt x="653" y="57"/>
                    <a:pt x="668" y="67"/>
                    <a:pt x="680" y="81"/>
                  </a:cubicBezTo>
                  <a:cubicBezTo>
                    <a:pt x="636" y="64"/>
                    <a:pt x="597" y="51"/>
                    <a:pt x="550" y="45"/>
                  </a:cubicBezTo>
                  <a:cubicBezTo>
                    <a:pt x="578" y="41"/>
                    <a:pt x="607" y="43"/>
                    <a:pt x="637" y="50"/>
                  </a:cubicBezTo>
                  <a:close/>
                  <a:moveTo>
                    <a:pt x="513" y="30"/>
                  </a:moveTo>
                  <a:cubicBezTo>
                    <a:pt x="511" y="30"/>
                    <a:pt x="509" y="31"/>
                    <a:pt x="507" y="31"/>
                  </a:cubicBezTo>
                  <a:cubicBezTo>
                    <a:pt x="509" y="28"/>
                    <a:pt x="506" y="26"/>
                    <a:pt x="503" y="25"/>
                  </a:cubicBezTo>
                  <a:cubicBezTo>
                    <a:pt x="524" y="18"/>
                    <a:pt x="551" y="20"/>
                    <a:pt x="578" y="26"/>
                  </a:cubicBezTo>
                  <a:cubicBezTo>
                    <a:pt x="569" y="26"/>
                    <a:pt x="517" y="21"/>
                    <a:pt x="513" y="30"/>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0" name="Freeform 24"/>
            <p:cNvSpPr/>
            <p:nvPr/>
          </p:nvSpPr>
          <p:spPr bwMode="auto">
            <a:xfrm>
              <a:off x="2269622" y="4730543"/>
              <a:ext cx="216685" cy="195210"/>
            </a:xfrm>
            <a:custGeom>
              <a:avLst/>
              <a:gdLst/>
              <a:ahLst/>
              <a:cxnLst>
                <a:cxn ang="0">
                  <a:pos x="73" y="14"/>
                </a:cxn>
                <a:cxn ang="0">
                  <a:pos x="69" y="15"/>
                </a:cxn>
                <a:cxn ang="0">
                  <a:pos x="59" y="12"/>
                </a:cxn>
                <a:cxn ang="0">
                  <a:pos x="21" y="48"/>
                </a:cxn>
                <a:cxn ang="0">
                  <a:pos x="5" y="71"/>
                </a:cxn>
                <a:cxn ang="0">
                  <a:pos x="27" y="57"/>
                </a:cxn>
                <a:cxn ang="0">
                  <a:pos x="32" y="63"/>
                </a:cxn>
                <a:cxn ang="0">
                  <a:pos x="56" y="35"/>
                </a:cxn>
                <a:cxn ang="0">
                  <a:pos x="73" y="14"/>
                </a:cxn>
              </a:cxnLst>
              <a:rect l="0" t="0" r="r" b="b"/>
              <a:pathLst>
                <a:path w="87" h="78">
                  <a:moveTo>
                    <a:pt x="73" y="14"/>
                  </a:moveTo>
                  <a:cubicBezTo>
                    <a:pt x="72" y="14"/>
                    <a:pt x="70" y="14"/>
                    <a:pt x="69" y="15"/>
                  </a:cubicBezTo>
                  <a:cubicBezTo>
                    <a:pt x="75" y="6"/>
                    <a:pt x="61" y="11"/>
                    <a:pt x="59" y="12"/>
                  </a:cubicBezTo>
                  <a:cubicBezTo>
                    <a:pt x="59" y="0"/>
                    <a:pt x="24" y="44"/>
                    <a:pt x="21" y="48"/>
                  </a:cubicBezTo>
                  <a:cubicBezTo>
                    <a:pt x="18" y="51"/>
                    <a:pt x="0" y="66"/>
                    <a:pt x="5" y="71"/>
                  </a:cubicBezTo>
                  <a:cubicBezTo>
                    <a:pt x="11" y="78"/>
                    <a:pt x="24" y="60"/>
                    <a:pt x="27" y="57"/>
                  </a:cubicBezTo>
                  <a:cubicBezTo>
                    <a:pt x="25" y="60"/>
                    <a:pt x="27" y="68"/>
                    <a:pt x="32" y="63"/>
                  </a:cubicBezTo>
                  <a:cubicBezTo>
                    <a:pt x="41" y="54"/>
                    <a:pt x="48" y="44"/>
                    <a:pt x="56" y="35"/>
                  </a:cubicBezTo>
                  <a:cubicBezTo>
                    <a:pt x="57" y="35"/>
                    <a:pt x="87" y="12"/>
                    <a:pt x="73" y="14"/>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1" name="Freeform 25"/>
            <p:cNvSpPr/>
            <p:nvPr/>
          </p:nvSpPr>
          <p:spPr bwMode="auto">
            <a:xfrm>
              <a:off x="2033417" y="5076072"/>
              <a:ext cx="1417233" cy="562207"/>
            </a:xfrm>
            <a:custGeom>
              <a:avLst/>
              <a:gdLst/>
              <a:ahLst/>
              <a:cxnLst>
                <a:cxn ang="0">
                  <a:pos x="555" y="219"/>
                </a:cxn>
                <a:cxn ang="0">
                  <a:pos x="565" y="182"/>
                </a:cxn>
                <a:cxn ang="0">
                  <a:pos x="536" y="156"/>
                </a:cxn>
                <a:cxn ang="0">
                  <a:pos x="428" y="146"/>
                </a:cxn>
                <a:cxn ang="0">
                  <a:pos x="279" y="149"/>
                </a:cxn>
                <a:cxn ang="0">
                  <a:pos x="148" y="147"/>
                </a:cxn>
                <a:cxn ang="0">
                  <a:pos x="300" y="87"/>
                </a:cxn>
                <a:cxn ang="0">
                  <a:pos x="488" y="41"/>
                </a:cxn>
                <a:cxn ang="0">
                  <a:pos x="539" y="9"/>
                </a:cxn>
                <a:cxn ang="0">
                  <a:pos x="440" y="1"/>
                </a:cxn>
                <a:cxn ang="0">
                  <a:pos x="240" y="33"/>
                </a:cxn>
                <a:cxn ang="0">
                  <a:pos x="46" y="74"/>
                </a:cxn>
                <a:cxn ang="0">
                  <a:pos x="7" y="83"/>
                </a:cxn>
                <a:cxn ang="0">
                  <a:pos x="23" y="87"/>
                </a:cxn>
                <a:cxn ang="0">
                  <a:pos x="132" y="63"/>
                </a:cxn>
                <a:cxn ang="0">
                  <a:pos x="335" y="22"/>
                </a:cxn>
                <a:cxn ang="0">
                  <a:pos x="528" y="15"/>
                </a:cxn>
                <a:cxn ang="0">
                  <a:pos x="411" y="49"/>
                </a:cxn>
                <a:cxn ang="0">
                  <a:pos x="277" y="86"/>
                </a:cxn>
                <a:cxn ang="0">
                  <a:pos x="175" y="120"/>
                </a:cxn>
                <a:cxn ang="0">
                  <a:pos x="137" y="149"/>
                </a:cxn>
                <a:cxn ang="0">
                  <a:pos x="190" y="159"/>
                </a:cxn>
                <a:cxn ang="0">
                  <a:pos x="428" y="154"/>
                </a:cxn>
                <a:cxn ang="0">
                  <a:pos x="522" y="160"/>
                </a:cxn>
                <a:cxn ang="0">
                  <a:pos x="555" y="179"/>
                </a:cxn>
                <a:cxn ang="0">
                  <a:pos x="555" y="219"/>
                </a:cxn>
              </a:cxnLst>
              <a:rect l="0" t="0" r="r" b="b"/>
              <a:pathLst>
                <a:path w="567" h="225">
                  <a:moveTo>
                    <a:pt x="555" y="219"/>
                  </a:moveTo>
                  <a:cubicBezTo>
                    <a:pt x="567" y="225"/>
                    <a:pt x="567" y="187"/>
                    <a:pt x="565" y="182"/>
                  </a:cubicBezTo>
                  <a:cubicBezTo>
                    <a:pt x="561" y="168"/>
                    <a:pt x="548" y="161"/>
                    <a:pt x="536" y="156"/>
                  </a:cubicBezTo>
                  <a:cubicBezTo>
                    <a:pt x="502" y="143"/>
                    <a:pt x="463" y="145"/>
                    <a:pt x="428" y="146"/>
                  </a:cubicBezTo>
                  <a:cubicBezTo>
                    <a:pt x="378" y="148"/>
                    <a:pt x="329" y="148"/>
                    <a:pt x="279" y="149"/>
                  </a:cubicBezTo>
                  <a:cubicBezTo>
                    <a:pt x="239" y="150"/>
                    <a:pt x="188" y="158"/>
                    <a:pt x="148" y="147"/>
                  </a:cubicBezTo>
                  <a:cubicBezTo>
                    <a:pt x="185" y="113"/>
                    <a:pt x="253" y="101"/>
                    <a:pt x="300" y="87"/>
                  </a:cubicBezTo>
                  <a:cubicBezTo>
                    <a:pt x="362" y="68"/>
                    <a:pt x="426" y="59"/>
                    <a:pt x="488" y="41"/>
                  </a:cubicBezTo>
                  <a:cubicBezTo>
                    <a:pt x="494" y="39"/>
                    <a:pt x="552" y="12"/>
                    <a:pt x="539" y="9"/>
                  </a:cubicBezTo>
                  <a:cubicBezTo>
                    <a:pt x="507" y="1"/>
                    <a:pt x="473" y="0"/>
                    <a:pt x="440" y="1"/>
                  </a:cubicBezTo>
                  <a:cubicBezTo>
                    <a:pt x="372" y="4"/>
                    <a:pt x="306" y="20"/>
                    <a:pt x="240" y="33"/>
                  </a:cubicBezTo>
                  <a:cubicBezTo>
                    <a:pt x="175" y="46"/>
                    <a:pt x="111" y="61"/>
                    <a:pt x="46" y="74"/>
                  </a:cubicBezTo>
                  <a:cubicBezTo>
                    <a:pt x="39" y="76"/>
                    <a:pt x="11" y="77"/>
                    <a:pt x="7" y="83"/>
                  </a:cubicBezTo>
                  <a:cubicBezTo>
                    <a:pt x="0" y="93"/>
                    <a:pt x="26" y="86"/>
                    <a:pt x="23" y="87"/>
                  </a:cubicBezTo>
                  <a:cubicBezTo>
                    <a:pt x="60" y="80"/>
                    <a:pt x="96" y="71"/>
                    <a:pt x="132" y="63"/>
                  </a:cubicBezTo>
                  <a:cubicBezTo>
                    <a:pt x="199" y="47"/>
                    <a:pt x="267" y="34"/>
                    <a:pt x="335" y="22"/>
                  </a:cubicBezTo>
                  <a:cubicBezTo>
                    <a:pt x="398" y="11"/>
                    <a:pt x="465" y="2"/>
                    <a:pt x="528" y="15"/>
                  </a:cubicBezTo>
                  <a:cubicBezTo>
                    <a:pt x="494" y="37"/>
                    <a:pt x="450" y="42"/>
                    <a:pt x="411" y="49"/>
                  </a:cubicBezTo>
                  <a:cubicBezTo>
                    <a:pt x="366" y="58"/>
                    <a:pt x="321" y="72"/>
                    <a:pt x="277" y="86"/>
                  </a:cubicBezTo>
                  <a:cubicBezTo>
                    <a:pt x="243" y="96"/>
                    <a:pt x="207" y="106"/>
                    <a:pt x="175" y="120"/>
                  </a:cubicBezTo>
                  <a:cubicBezTo>
                    <a:pt x="168" y="124"/>
                    <a:pt x="135" y="139"/>
                    <a:pt x="137" y="149"/>
                  </a:cubicBezTo>
                  <a:cubicBezTo>
                    <a:pt x="140" y="161"/>
                    <a:pt x="181" y="159"/>
                    <a:pt x="190" y="159"/>
                  </a:cubicBezTo>
                  <a:cubicBezTo>
                    <a:pt x="269" y="158"/>
                    <a:pt x="349" y="157"/>
                    <a:pt x="428" y="154"/>
                  </a:cubicBezTo>
                  <a:cubicBezTo>
                    <a:pt x="459" y="153"/>
                    <a:pt x="491" y="152"/>
                    <a:pt x="522" y="160"/>
                  </a:cubicBezTo>
                  <a:cubicBezTo>
                    <a:pt x="534" y="163"/>
                    <a:pt x="548" y="168"/>
                    <a:pt x="555" y="179"/>
                  </a:cubicBezTo>
                  <a:cubicBezTo>
                    <a:pt x="561" y="188"/>
                    <a:pt x="551" y="217"/>
                    <a:pt x="555" y="219"/>
                  </a:cubicBezTo>
                  <a:close/>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50185" name="TextBox 40"/>
          <p:cNvSpPr txBox="1"/>
          <p:nvPr/>
        </p:nvSpPr>
        <p:spPr>
          <a:xfrm>
            <a:off x="3424238" y="5189538"/>
            <a:ext cx="2116137" cy="306705"/>
          </a:xfrm>
          <a:prstGeom prst="rect">
            <a:avLst/>
          </a:prstGeom>
          <a:noFill/>
          <a:ln w="9525">
            <a:noFill/>
          </a:ln>
        </p:spPr>
        <p:txBody>
          <a:bodyPr>
            <a:spAutoFit/>
          </a:bodyPr>
          <a:lstStyle/>
          <a:p>
            <a:pPr algn="ctr"/>
            <a:r>
              <a:rPr lang="zh-CN" altLang="en-US" sz="1400" dirty="0">
                <a:solidFill>
                  <a:srgbClr val="A6A6A6"/>
                </a:solidFill>
                <a:latin typeface="Franklin Gothic Medium" panose="020B0603020102020204" pitchFamily="34" charset="0"/>
                <a:ea typeface="微软雅黑" panose="020B0503020204020204" pitchFamily="34" charset="-122"/>
              </a:rPr>
              <a:t>调查内容与步骤</a:t>
            </a:r>
          </a:p>
        </p:txBody>
      </p:sp>
      <p:sp>
        <p:nvSpPr>
          <p:cNvPr id="50186" name="TextBox 41"/>
          <p:cNvSpPr txBox="1"/>
          <p:nvPr/>
        </p:nvSpPr>
        <p:spPr>
          <a:xfrm>
            <a:off x="5652770" y="5200968"/>
            <a:ext cx="2957513" cy="337185"/>
          </a:xfrm>
          <a:prstGeom prst="rect">
            <a:avLst/>
          </a:prstGeom>
          <a:noFill/>
          <a:ln w="9525">
            <a:noFill/>
          </a:ln>
        </p:spPr>
        <p:txBody>
          <a:bodyPr>
            <a:spAutoFit/>
          </a:bodyPr>
          <a:lstStyle/>
          <a:p>
            <a:pPr algn="ctr"/>
            <a:r>
              <a:rPr lang="zh-CN" altLang="en-US" sz="1600" dirty="0">
                <a:solidFill>
                  <a:schemeClr val="bg1"/>
                </a:solidFill>
                <a:latin typeface="Franklin Gothic Medium" panose="020B0603020102020204" pitchFamily="34" charset="0"/>
                <a:ea typeface="微软雅黑" panose="020B0503020204020204" pitchFamily="34" charset="-122"/>
              </a:rPr>
              <a:t>预期结果与总结</a:t>
            </a:r>
          </a:p>
        </p:txBody>
      </p:sp>
      <p:sp>
        <p:nvSpPr>
          <p:cNvPr id="50187" name="等腰三角形 33"/>
          <p:cNvSpPr/>
          <p:nvPr/>
        </p:nvSpPr>
        <p:spPr>
          <a:xfrm>
            <a:off x="6965950" y="4983480"/>
            <a:ext cx="215900" cy="187325"/>
          </a:xfrm>
          <a:prstGeom prst="triangle">
            <a:avLst>
              <a:gd name="adj" fmla="val 50000"/>
            </a:avLst>
          </a:prstGeom>
          <a:solidFill>
            <a:srgbClr val="0070C0"/>
          </a:solidFill>
          <a:ln w="12700">
            <a:noFill/>
          </a:ln>
        </p:spPr>
        <p:txBody>
          <a:bodyPr anchor="ctr">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0189" name="圆角矩形 60"/>
          <p:cNvSpPr/>
          <p:nvPr/>
        </p:nvSpPr>
        <p:spPr>
          <a:xfrm>
            <a:off x="684213" y="1633538"/>
            <a:ext cx="2913062" cy="2697162"/>
          </a:xfrm>
          <a:prstGeom prst="roundRect">
            <a:avLst>
              <a:gd name="adj" fmla="val 4194"/>
            </a:avLst>
          </a:prstGeom>
          <a:noFill/>
          <a:ln w="6350" cap="flat" cmpd="sng">
            <a:solidFill>
              <a:srgbClr val="808080"/>
            </a:solidFill>
            <a:prstDash val="dash"/>
            <a:headEnd type="none" w="med" len="med"/>
            <a:tailEnd type="none" w="med" len="med"/>
          </a:ln>
        </p:spPr>
        <p:txBody>
          <a:bodyPr anchor="ctr">
            <a:spAutoFit/>
          </a:bodyPr>
          <a:lstStyle/>
          <a:p>
            <a:pPr algn="ct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50190" name="TextBox 64"/>
          <p:cNvSpPr txBox="1"/>
          <p:nvPr/>
        </p:nvSpPr>
        <p:spPr>
          <a:xfrm>
            <a:off x="725488" y="2038350"/>
            <a:ext cx="2827337" cy="2030095"/>
          </a:xfrm>
          <a:prstGeom prst="rect">
            <a:avLst/>
          </a:prstGeom>
          <a:solidFill>
            <a:srgbClr val="0070C0"/>
          </a:solidFill>
          <a:ln w="9525">
            <a:noFill/>
          </a:ln>
        </p:spPr>
        <p:txBody>
          <a:bodyPr>
            <a:spAutoFit/>
          </a:bodyPr>
          <a:lstStyle/>
          <a:p>
            <a:r>
              <a:rPr sz="1400" dirty="0">
                <a:solidFill>
                  <a:schemeClr val="bg1"/>
                </a:solidFill>
                <a:latin typeface="Franklin Gothic Medium" panose="020B0603020102020204" pitchFamily="34" charset="0"/>
                <a:ea typeface="微软雅黑" panose="020B0503020204020204" pitchFamily="34" charset="-122"/>
              </a:rPr>
              <a:t>调查是一项严谨的工作，我们进行方案的执行时需要追求执行完整准确。而且五类车调查属于课堂上未曾涉猎的领域，我们讨论的调查方案，受知识和见识所限可能具有不完善之处，希望能够在实行的过程中及时发现并进行改正，保证这次调查可以顺利完成。</a:t>
            </a:r>
          </a:p>
        </p:txBody>
      </p:sp>
      <p:sp>
        <p:nvSpPr>
          <p:cNvPr id="43" name="流程图: 摘录 42"/>
          <p:cNvSpPr/>
          <p:nvPr/>
        </p:nvSpPr>
        <p:spPr>
          <a:xfrm rot="5400000">
            <a:off x="3841970" y="2761867"/>
            <a:ext cx="576826" cy="333693"/>
          </a:xfrm>
          <a:prstGeom prst="flowChartExtract">
            <a:avLst/>
          </a:prstGeom>
          <a:gradFill>
            <a:gsLst>
              <a:gs pos="100000">
                <a:schemeClr val="bg1">
                  <a:lumMod val="85000"/>
                </a:schemeClr>
              </a:gs>
              <a:gs pos="0">
                <a:schemeClr val="bg1">
                  <a:lumMod val="65000"/>
                  <a:alpha val="63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4" name="椭圆 43"/>
          <p:cNvSpPr/>
          <p:nvPr/>
        </p:nvSpPr>
        <p:spPr>
          <a:xfrm>
            <a:off x="4564380" y="1459230"/>
            <a:ext cx="2517775" cy="1001395"/>
          </a:xfrm>
          <a:prstGeom prst="ellipse">
            <a:avLst/>
          </a:prstGeom>
        </p:spPr>
        <p:style>
          <a:lnRef idx="2">
            <a:schemeClr val="accent1"/>
          </a:lnRef>
          <a:fillRef idx="1">
            <a:schemeClr val="lt1"/>
          </a:fillRef>
          <a:effectRef idx="0">
            <a:schemeClr val="accent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00" cap="none" spc="0" normalizeH="0" baseline="0" noProof="0">
                <a:ln>
                  <a:noFill/>
                </a:ln>
                <a:solidFill>
                  <a:srgbClr val="000000"/>
                </a:solidFill>
                <a:effectLst/>
                <a:uLnTx/>
                <a:uFillTx/>
                <a:latin typeface="+mn-lt"/>
                <a:ea typeface="宋体" panose="02010600030101010101" pitchFamily="2" charset="-122"/>
                <a:cs typeface="Times New Roman" panose="02020603050405020304"/>
              </a:rPr>
              <a:t>具有代表性的五类车交通量</a:t>
            </a:r>
          </a:p>
        </p:txBody>
      </p:sp>
      <p:sp>
        <p:nvSpPr>
          <p:cNvPr id="45" name="椭圆 44"/>
          <p:cNvSpPr/>
          <p:nvPr/>
        </p:nvSpPr>
        <p:spPr>
          <a:xfrm>
            <a:off x="4664075" y="2399665"/>
            <a:ext cx="2517775" cy="1057275"/>
          </a:xfrm>
          <a:prstGeom prst="ellipse">
            <a:avLst/>
          </a:prstGeom>
        </p:spPr>
        <p:style>
          <a:lnRef idx="2">
            <a:schemeClr val="accent1"/>
          </a:lnRef>
          <a:fillRef idx="1">
            <a:schemeClr val="lt1"/>
          </a:fillRef>
          <a:effectRef idx="0">
            <a:schemeClr val="accent1"/>
          </a:effectRef>
          <a:fontRef idx="minor">
            <a:schemeClr val="dk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r>
              <a:rPr lang="en-US" sz="1400" kern="100" noProof="0">
                <a:ln>
                  <a:noFill/>
                </a:ln>
                <a:solidFill>
                  <a:srgbClr val="000000"/>
                </a:solidFill>
                <a:effectLst/>
                <a:uLnTx/>
                <a:uFillTx/>
                <a:ea typeface="宋体" panose="02010600030101010101" pitchFamily="2" charset="-122"/>
                <a:cs typeface="Times New Roman" panose="02020603050405020304"/>
                <a:sym typeface="+mn-ea"/>
              </a:rPr>
              <a:t>五类车对车流量的影响效果，对行车延误的影响及其原因</a:t>
            </a:r>
          </a:p>
        </p:txBody>
      </p:sp>
      <p:sp>
        <p:nvSpPr>
          <p:cNvPr id="46" name="椭圆 45"/>
          <p:cNvSpPr/>
          <p:nvPr/>
        </p:nvSpPr>
        <p:spPr>
          <a:xfrm>
            <a:off x="4664075" y="3357245"/>
            <a:ext cx="2517775" cy="1094105"/>
          </a:xfrm>
          <a:prstGeom prst="ellipse">
            <a:avLst/>
          </a:prstGeom>
        </p:spPr>
        <p:style>
          <a:lnRef idx="2">
            <a:schemeClr val="accent1"/>
          </a:lnRef>
          <a:fillRef idx="1">
            <a:schemeClr val="lt1"/>
          </a:fillRef>
          <a:effectRef idx="0">
            <a:schemeClr val="accent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00" cap="none" spc="0" normalizeH="0" baseline="0" noProof="0">
                <a:ln>
                  <a:noFill/>
                </a:ln>
                <a:solidFill>
                  <a:srgbClr val="000000"/>
                </a:solidFill>
                <a:effectLst/>
                <a:uLnTx/>
                <a:uFillTx/>
                <a:latin typeface="+mn-lt"/>
                <a:ea typeface="宋体" panose="02010600030101010101" pitchFamily="2" charset="-122"/>
                <a:cs typeface="Times New Roman" panose="02020603050405020304"/>
              </a:rPr>
              <a:t>解决或缓解五类车造成负面影响的方法</a:t>
            </a:r>
          </a:p>
        </p:txBody>
      </p:sp>
      <p:sp>
        <p:nvSpPr>
          <p:cNvPr id="48" name="椭圆 47"/>
          <p:cNvSpPr/>
          <p:nvPr/>
        </p:nvSpPr>
        <p:spPr>
          <a:xfrm>
            <a:off x="7866063" y="2680653"/>
            <a:ext cx="1289050" cy="495300"/>
          </a:xfrm>
          <a:prstGeom prst="ellipse">
            <a:avLst/>
          </a:prstGeom>
        </p:spPr>
        <p:style>
          <a:lnRef idx="2">
            <a:schemeClr val="accent4"/>
          </a:lnRef>
          <a:fillRef idx="1">
            <a:schemeClr val="lt1"/>
          </a:fillRef>
          <a:effectRef idx="0">
            <a:schemeClr val="accent4"/>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1400" b="0" i="0" u="none" strike="noStrike" kern="100" cap="none" spc="0" normalizeH="0" baseline="0" noProof="0">
                <a:ln>
                  <a:noFill/>
                </a:ln>
                <a:solidFill>
                  <a:srgbClr val="000000"/>
                </a:solidFill>
                <a:effectLst/>
                <a:uLnTx/>
                <a:uFillTx/>
                <a:latin typeface="+mn-lt"/>
                <a:ea typeface="宋体" panose="02010600030101010101" pitchFamily="2" charset="-122"/>
                <a:cs typeface="Times New Roman" panose="02020603050405020304"/>
              </a:rPr>
              <a:t>预期结果</a:t>
            </a:r>
          </a:p>
        </p:txBody>
      </p:sp>
      <p:cxnSp>
        <p:nvCxnSpPr>
          <p:cNvPr id="49" name="直接箭头连接符 48"/>
          <p:cNvCxnSpPr>
            <a:stCxn id="48" idx="1"/>
            <a:endCxn id="44" idx="6"/>
          </p:cNvCxnSpPr>
          <p:nvPr/>
        </p:nvCxnSpPr>
        <p:spPr>
          <a:xfrm flipH="1" flipV="1">
            <a:off x="7082155" y="1960245"/>
            <a:ext cx="972820" cy="793115"/>
          </a:xfrm>
          <a:prstGeom prst="straightConnector1">
            <a:avLst/>
          </a:prstGeom>
          <a:ln>
            <a:solidFill>
              <a:srgbClr val="808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a:stCxn id="48" idx="2"/>
            <a:endCxn id="45" idx="6"/>
          </p:cNvCxnSpPr>
          <p:nvPr/>
        </p:nvCxnSpPr>
        <p:spPr>
          <a:xfrm flipH="1">
            <a:off x="7181850" y="2928620"/>
            <a:ext cx="684530" cy="0"/>
          </a:xfrm>
          <a:prstGeom prst="straightConnector1">
            <a:avLst/>
          </a:prstGeom>
          <a:ln>
            <a:solidFill>
              <a:srgbClr val="808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a:stCxn id="48" idx="3"/>
          </p:cNvCxnSpPr>
          <p:nvPr/>
        </p:nvCxnSpPr>
        <p:spPr>
          <a:xfrm flipH="1">
            <a:off x="7092315" y="3103880"/>
            <a:ext cx="962660" cy="617220"/>
          </a:xfrm>
          <a:prstGeom prst="straightConnector1">
            <a:avLst/>
          </a:prstGeom>
          <a:ln>
            <a:solidFill>
              <a:srgbClr val="80808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52412" y="3014663"/>
            <a:ext cx="930275" cy="0"/>
          </a:xfrm>
          <a:prstGeom prst="line">
            <a:avLst/>
          </a:prstGeom>
          <a:ln w="6350">
            <a:solidFill>
              <a:srgbClr val="80808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 name="TextBox 64"/>
          <p:cNvSpPr txBox="1"/>
          <p:nvPr/>
        </p:nvSpPr>
        <p:spPr>
          <a:xfrm>
            <a:off x="725805" y="1701165"/>
            <a:ext cx="835660" cy="337185"/>
          </a:xfrm>
          <a:prstGeom prst="rect">
            <a:avLst/>
          </a:prstGeom>
          <a:solidFill>
            <a:srgbClr val="0070C0"/>
          </a:solidFill>
          <a:ln w="9525">
            <a:noFill/>
          </a:ln>
        </p:spPr>
        <p:txBody>
          <a:bodyPr wrap="square">
            <a:spAutoFit/>
          </a:bodyPr>
          <a:lstStyle/>
          <a:p>
            <a:r>
              <a:rPr lang="zh-CN" sz="1600" dirty="0">
                <a:solidFill>
                  <a:schemeClr val="bg1"/>
                </a:solidFill>
                <a:latin typeface="Franklin Gothic Medium" panose="020B0603020102020204" pitchFamily="34" charset="0"/>
                <a:ea typeface="微软雅黑" panose="020B0503020204020204" pitchFamily="34" charset="-122"/>
              </a:rPr>
              <a:t>总结</a:t>
            </a:r>
          </a:p>
        </p:txBody>
      </p:sp>
      <p:grpSp>
        <p:nvGrpSpPr>
          <p:cNvPr id="45067" name="组合 25"/>
          <p:cNvGrpSpPr/>
          <p:nvPr/>
        </p:nvGrpSpPr>
        <p:grpSpPr>
          <a:xfrm>
            <a:off x="2788603" y="370860"/>
            <a:ext cx="3744912" cy="476548"/>
            <a:chOff x="2843808" y="435759"/>
            <a:chExt cx="3744416" cy="477525"/>
          </a:xfrm>
        </p:grpSpPr>
        <p:sp>
          <p:nvSpPr>
            <p:cNvPr id="45077" name="Rectangle 8"/>
            <p:cNvSpPr/>
            <p:nvPr/>
          </p:nvSpPr>
          <p:spPr>
            <a:xfrm>
              <a:off x="2959920" y="641842"/>
              <a:ext cx="3528392" cy="271442"/>
            </a:xfrm>
            <a:custGeom>
              <a:avLst/>
              <a:gdLst>
                <a:gd name="txL" fmla="*/ 0 w 3093568"/>
                <a:gd name="txT" fmla="*/ 0 h 271442"/>
                <a:gd name="txR" fmla="*/ 3093568 w 3093568"/>
                <a:gd name="txB" fmla="*/ 271442 h 271442"/>
              </a:gdLst>
              <a:ahLst/>
              <a:cxnLst>
                <a:cxn ang="0">
                  <a:pos x="0" y="0"/>
                </a:cxn>
                <a:cxn ang="0">
                  <a:pos x="5970978" y="0"/>
                </a:cxn>
                <a:cxn ang="0">
                  <a:pos x="5970978" y="271442"/>
                </a:cxn>
                <a:cxn ang="0">
                  <a:pos x="0" y="271442"/>
                </a:cxn>
                <a:cxn ang="0">
                  <a:pos x="0" y="0"/>
                </a:cxn>
              </a:cxnLst>
              <a:rect l="txL" t="txT" r="txR" b="txB"/>
              <a:pathLst>
                <a:path w="3093568" h="271442">
                  <a:moveTo>
                    <a:pt x="0" y="0"/>
                  </a:moveTo>
                  <a:lnTo>
                    <a:pt x="3093568" y="0"/>
                  </a:lnTo>
                  <a:lnTo>
                    <a:pt x="3093568" y="271442"/>
                  </a:lnTo>
                  <a:cubicBezTo>
                    <a:pt x="1777407" y="81360"/>
                    <a:pt x="1788744" y="3494"/>
                    <a:pt x="0" y="271442"/>
                  </a:cubicBezTo>
                  <a:lnTo>
                    <a:pt x="0" y="0"/>
                  </a:lnTo>
                  <a:close/>
                </a:path>
              </a:pathLst>
            </a:custGeom>
            <a:solidFill>
              <a:srgbClr val="DDDDDD">
                <a:alpha val="79999"/>
              </a:srgbClr>
            </a:solidFill>
            <a:ln w="9525">
              <a:noFill/>
            </a:ln>
          </p:spPr>
          <p:txBody>
            <a:bodyPr wrap="none" anchor="ctr"/>
            <a:lstStyle/>
            <a:p>
              <a:endParaRPr lang="zh-CN" altLang="en-US" dirty="0">
                <a:latin typeface="Arial" panose="020B0604020202020204" pitchFamily="34" charset="0"/>
              </a:endParaRPr>
            </a:p>
          </p:txBody>
        </p:sp>
        <p:sp>
          <p:nvSpPr>
            <p:cNvPr id="45078" name="矩形 27"/>
            <p:cNvSpPr/>
            <p:nvPr/>
          </p:nvSpPr>
          <p:spPr>
            <a:xfrm>
              <a:off x="2843808" y="435759"/>
              <a:ext cx="3744416" cy="399598"/>
            </a:xfrm>
            <a:prstGeom prst="rect">
              <a:avLst/>
            </a:prstGeom>
            <a:solidFill>
              <a:srgbClr val="0070C0"/>
            </a:solidFill>
            <a:ln w="12700">
              <a:noFill/>
            </a:ln>
          </p:spPr>
          <p:txBody>
            <a:bodyPr anchor="ctr">
              <a:spAutoFit/>
            </a:bodyPr>
            <a:lstStyle/>
            <a:p>
              <a:pPr algn="ctr"/>
              <a:r>
                <a:rPr lang="zh-CN" altLang="en-US" sz="2000" dirty="0">
                  <a:solidFill>
                    <a:srgbClr val="FFFFFF"/>
                  </a:solidFill>
                  <a:latin typeface="微软雅黑" panose="020B0503020204020204" pitchFamily="34" charset="-122"/>
                  <a:ea typeface="微软雅黑" panose="020B0503020204020204" pitchFamily="34" charset="-122"/>
                </a:rPr>
                <a:t>预期结果与总结</a:t>
              </a:r>
            </a:p>
          </p:txBody>
        </p:sp>
      </p:gr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2419350" y="2943225"/>
            <a:ext cx="2382838" cy="0"/>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954213" y="-2346325"/>
            <a:ext cx="0" cy="2317750"/>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00112" y="3803650"/>
            <a:ext cx="1223962" cy="369888"/>
          </a:xfrm>
          <a:prstGeom prst="rect">
            <a:avLst/>
          </a:prstGeom>
          <a:noFill/>
          <a:ln w="9525">
            <a:noFill/>
          </a:ln>
        </p:spPr>
        <p:txBody>
          <a:bodyPr>
            <a:spAutoFit/>
          </a:bodyPr>
          <a:lstStyle/>
          <a:p>
            <a:r>
              <a:rPr lang="en-US" altLang="zh-CN" dirty="0">
                <a:solidFill>
                  <a:srgbClr val="0070C0"/>
                </a:solidFill>
                <a:latin typeface="Franklin Gothic Medium" panose="020B0603020102020204" pitchFamily="34" charset="0"/>
                <a:ea typeface="微软雅黑" panose="020B0503020204020204" pitchFamily="34" charset="-122"/>
              </a:rPr>
              <a:t>&gt;&gt;&gt;</a:t>
            </a:r>
            <a:endParaRPr lang="zh-CN" altLang="en-US" dirty="0">
              <a:solidFill>
                <a:srgbClr val="0070C0"/>
              </a:solidFill>
              <a:latin typeface="Franklin Gothic Medium" panose="020B0603020102020204" pitchFamily="34" charset="0"/>
              <a:ea typeface="微软雅黑" panose="020B0503020204020204" pitchFamily="34" charset="-122"/>
            </a:endParaRPr>
          </a:p>
        </p:txBody>
      </p:sp>
      <p:pic>
        <p:nvPicPr>
          <p:cNvPr id="13" name="图片 12" descr="$QS_9U1F~KT}G2G)`06IHU0"/>
          <p:cNvPicPr>
            <a:picLocks noChangeAspect="1"/>
          </p:cNvPicPr>
          <p:nvPr/>
        </p:nvPicPr>
        <p:blipFill>
          <a:blip r:embed="rId2"/>
          <a:stretch>
            <a:fillRect/>
          </a:stretch>
        </p:blipFill>
        <p:spPr>
          <a:xfrm>
            <a:off x="1139825" y="509905"/>
            <a:ext cx="6562090" cy="4866640"/>
          </a:xfrm>
          <a:prstGeom prst="rect">
            <a:avLst/>
          </a:prstGeom>
        </p:spPr>
      </p:pic>
      <p:pic>
        <p:nvPicPr>
          <p:cNvPr id="14" name="图片 13" descr="9P0M1_1R}I_)2I7KVU_99VI"/>
          <p:cNvPicPr>
            <a:picLocks noChangeAspect="1"/>
          </p:cNvPicPr>
          <p:nvPr/>
        </p:nvPicPr>
        <p:blipFill>
          <a:blip r:embed="rId3"/>
          <a:stretch>
            <a:fillRect/>
          </a:stretch>
        </p:blipFill>
        <p:spPr>
          <a:xfrm>
            <a:off x="1158875" y="509905"/>
            <a:ext cx="6543040" cy="487616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50000">
              <a:srgbClr val="0070C0"/>
            </a:gs>
            <a:gs pos="100000">
              <a:schemeClr val="tx1"/>
            </a:gs>
          </a:gsLst>
          <a:lin ang="5400000" scaled="0"/>
        </a:gradFill>
        <a:effectLst/>
      </p:bgPr>
    </p:bg>
    <p:spTree>
      <p:nvGrpSpPr>
        <p:cNvPr id="1" name=""/>
        <p:cNvGrpSpPr/>
        <p:nvPr/>
      </p:nvGrpSpPr>
      <p:grpSpPr>
        <a:xfrm>
          <a:off x="0" y="0"/>
          <a:ext cx="0" cy="0"/>
          <a:chOff x="0" y="0"/>
          <a:chExt cx="0" cy="0"/>
        </a:xfrm>
      </p:grpSpPr>
      <p:sp>
        <p:nvSpPr>
          <p:cNvPr id="160" name="TextBox 159"/>
          <p:cNvSpPr txBox="1"/>
          <p:nvPr/>
        </p:nvSpPr>
        <p:spPr>
          <a:xfrm>
            <a:off x="1620838" y="1592263"/>
            <a:ext cx="5889625" cy="830262"/>
          </a:xfrm>
          <a:prstGeom prst="rect">
            <a:avLst/>
          </a:prstGeom>
          <a:noFill/>
          <a:ln w="9525">
            <a:noFill/>
          </a:ln>
        </p:spPr>
        <p:txBody>
          <a:bodyPr>
            <a:spAutoFit/>
          </a:bodyPr>
          <a:lstStyle/>
          <a:p>
            <a:pPr algn="ctr"/>
            <a:r>
              <a:rPr lang="zh-CN" altLang="en-US" sz="4800" dirty="0">
                <a:solidFill>
                  <a:srgbClr val="FFFFFF"/>
                </a:solidFill>
                <a:latin typeface="Space Age"/>
                <a:ea typeface="微软雅黑" panose="020B0503020204020204" pitchFamily="34" charset="-122"/>
              </a:rPr>
              <a:t>欢迎提问</a:t>
            </a:r>
          </a:p>
        </p:txBody>
      </p:sp>
      <p:cxnSp>
        <p:nvCxnSpPr>
          <p:cNvPr id="163" name="直接连接符 162"/>
          <p:cNvCxnSpPr/>
          <p:nvPr/>
        </p:nvCxnSpPr>
        <p:spPr>
          <a:xfrm>
            <a:off x="1908175" y="2525713"/>
            <a:ext cx="53276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flipH="1" flipV="1">
            <a:off x="1905000" y="2532063"/>
            <a:ext cx="2676525" cy="1546225"/>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V="1">
            <a:off x="4586288" y="2535238"/>
            <a:ext cx="2651125" cy="1528763"/>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89" name="TextBox 188"/>
          <p:cNvSpPr txBox="1"/>
          <p:nvPr/>
        </p:nvSpPr>
        <p:spPr>
          <a:xfrm>
            <a:off x="3216275" y="2811463"/>
            <a:ext cx="2740025" cy="306705"/>
          </a:xfrm>
          <a:prstGeom prst="rect">
            <a:avLst/>
          </a:prstGeom>
          <a:noFill/>
          <a:ln w="9525">
            <a:noFill/>
          </a:ln>
        </p:spPr>
        <p:txBody>
          <a:bodyPr>
            <a:spAutoFit/>
          </a:bodyPr>
          <a:lstStyle/>
          <a:p>
            <a:pPr algn="ctr"/>
            <a:r>
              <a:rPr lang="zh-CN" altLang="en-US" sz="1400" dirty="0">
                <a:solidFill>
                  <a:srgbClr val="FFFFFF"/>
                </a:solidFill>
                <a:latin typeface="Franklin Gothic Medium" panose="020B0603020102020204" pitchFamily="34" charset="0"/>
                <a:ea typeface="微软雅黑" panose="020B0503020204020204" pitchFamily="34" charset="-122"/>
              </a:rPr>
              <a:t> </a:t>
            </a:r>
          </a:p>
        </p:txBody>
      </p:sp>
      <p:sp>
        <p:nvSpPr>
          <p:cNvPr id="190" name="TextBox 189"/>
          <p:cNvSpPr txBox="1"/>
          <p:nvPr/>
        </p:nvSpPr>
        <p:spPr>
          <a:xfrm>
            <a:off x="3631565" y="3151188"/>
            <a:ext cx="1868488" cy="306705"/>
          </a:xfrm>
          <a:prstGeom prst="rect">
            <a:avLst/>
          </a:prstGeom>
          <a:noFill/>
          <a:ln w="9525">
            <a:noFill/>
          </a:ln>
        </p:spPr>
        <p:txBody>
          <a:bodyPr>
            <a:spAutoFit/>
          </a:bodyPr>
          <a:lstStyle/>
          <a:p>
            <a:pPr algn="ctr"/>
            <a:r>
              <a:rPr lang="zh-CN" altLang="en-US" sz="1400" dirty="0">
                <a:solidFill>
                  <a:srgbClr val="FFFFFF"/>
                </a:solidFill>
                <a:latin typeface="Franklin Gothic Medium" panose="020B0603020102020204" pitchFamily="34" charset="0"/>
                <a:ea typeface="微软雅黑" panose="020B0503020204020204" pitchFamily="34" charset="-122"/>
              </a:rPr>
              <a:t>汇报人</a:t>
            </a:r>
            <a:r>
              <a:rPr lang="en-US" altLang="zh-CN" sz="1400" dirty="0">
                <a:solidFill>
                  <a:srgbClr val="FFFFFF"/>
                </a:solidFill>
                <a:latin typeface="Franklin Gothic Medium" panose="020B0603020102020204" pitchFamily="34" charset="0"/>
                <a:ea typeface="微软雅黑" panose="020B0503020204020204" pitchFamily="34" charset="-122"/>
              </a:rPr>
              <a:t>: </a:t>
            </a:r>
            <a:r>
              <a:rPr lang="zh-CN" altLang="en-US" sz="1400" dirty="0">
                <a:solidFill>
                  <a:srgbClr val="FFFFFF"/>
                </a:solidFill>
                <a:latin typeface="Franklin Gothic Medium" panose="020B0603020102020204" pitchFamily="34" charset="0"/>
                <a:ea typeface="微软雅黑" panose="020B0503020204020204" pitchFamily="34" charset="-122"/>
              </a:rPr>
              <a:t>张麟嘉</a:t>
            </a:r>
          </a:p>
        </p:txBody>
      </p:sp>
      <p:cxnSp>
        <p:nvCxnSpPr>
          <p:cNvPr id="3" name="直接连接符 2"/>
          <p:cNvCxnSpPr/>
          <p:nvPr/>
        </p:nvCxnSpPr>
        <p:spPr>
          <a:xfrm>
            <a:off x="-180975" y="2527300"/>
            <a:ext cx="93249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565275" y="1371600"/>
            <a:ext cx="7681913" cy="44386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flipV="1">
            <a:off x="-263525" y="1268413"/>
            <a:ext cx="8104188" cy="46847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par>
                          <p:cTn id="14" fill="hold">
                            <p:stCondLst>
                              <p:cond delay="500"/>
                            </p:stCondLst>
                            <p:childTnLst>
                              <p:par>
                                <p:cTn id="15" presetID="22" presetClass="exit" presetSubtype="8" fill="hold" nodeType="afterEffect">
                                  <p:stCondLst>
                                    <p:cond delay="0"/>
                                  </p:stCondLst>
                                  <p:childTnLst>
                                    <p:animEffect transition="out" filter="wipe(left)">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par>
                                <p:cTn id="18" presetID="22" presetClass="exit" presetSubtype="2" fill="hold" nodeType="withEffect">
                                  <p:stCondLst>
                                    <p:cond delay="0"/>
                                  </p:stCondLst>
                                  <p:childTnLst>
                                    <p:animEffect transition="out" filter="wipe(right)">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22" presetClass="exit" presetSubtype="1" fill="hold" nodeType="withEffect">
                                  <p:stCondLst>
                                    <p:cond delay="0"/>
                                  </p:stCondLst>
                                  <p:childTnLst>
                                    <p:animEffect transition="out" filter="wipe(up)">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63"/>
                                        </p:tgtEl>
                                        <p:attrNameLst>
                                          <p:attrName>style.visibility</p:attrName>
                                        </p:attrNameLst>
                                      </p:cBhvr>
                                      <p:to>
                                        <p:strVal val="visible"/>
                                      </p:to>
                                    </p:set>
                                    <p:animEffect transition="in" filter="wipe(left)">
                                      <p:cBhvr>
                                        <p:cTn id="27" dur="300"/>
                                        <p:tgtEl>
                                          <p:spTgt spid="163"/>
                                        </p:tgtEl>
                                      </p:cBhvr>
                                    </p:animEffect>
                                  </p:childTnLst>
                                </p:cTn>
                              </p:par>
                            </p:childTnLst>
                          </p:cTn>
                        </p:par>
                        <p:par>
                          <p:cTn id="28" fill="hold">
                            <p:stCondLst>
                              <p:cond delay="1500"/>
                            </p:stCondLst>
                            <p:childTnLst>
                              <p:par>
                                <p:cTn id="29" presetID="22" presetClass="entr" presetSubtype="2" fill="hold" nodeType="after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wipe(right)">
                                      <p:cBhvr>
                                        <p:cTn id="31" dur="300"/>
                                        <p:tgtEl>
                                          <p:spTgt spid="174"/>
                                        </p:tgtEl>
                                      </p:cBhvr>
                                    </p:animEffect>
                                  </p:childTnLst>
                                </p:cTn>
                              </p:par>
                            </p:childTnLst>
                          </p:cTn>
                        </p:par>
                        <p:par>
                          <p:cTn id="32" fill="hold">
                            <p:stCondLst>
                              <p:cond delay="2000"/>
                            </p:stCondLst>
                            <p:childTnLst>
                              <p:par>
                                <p:cTn id="33" presetID="22" presetClass="entr" presetSubtype="4" fill="hold" nodeType="afterEffect">
                                  <p:stCondLst>
                                    <p:cond delay="0"/>
                                  </p:stCondLst>
                                  <p:childTnLst>
                                    <p:set>
                                      <p:cBhvr>
                                        <p:cTn id="34" dur="1" fill="hold">
                                          <p:stCondLst>
                                            <p:cond delay="0"/>
                                          </p:stCondLst>
                                        </p:cTn>
                                        <p:tgtEl>
                                          <p:spTgt spid="172"/>
                                        </p:tgtEl>
                                        <p:attrNameLst>
                                          <p:attrName>style.visibility</p:attrName>
                                        </p:attrNameLst>
                                      </p:cBhvr>
                                      <p:to>
                                        <p:strVal val="visible"/>
                                      </p:to>
                                    </p:set>
                                    <p:animEffect transition="in" filter="wipe(down)">
                                      <p:cBhvr>
                                        <p:cTn id="35" dur="300"/>
                                        <p:tgtEl>
                                          <p:spTgt spid="172"/>
                                        </p:tgtEl>
                                      </p:cBhvr>
                                    </p:animEffect>
                                  </p:childTnLst>
                                </p:cTn>
                              </p:par>
                            </p:childTnLst>
                          </p:cTn>
                        </p:par>
                        <p:par>
                          <p:cTn id="36" fill="hold">
                            <p:stCondLst>
                              <p:cond delay="2500"/>
                            </p:stCondLst>
                            <p:childTnLst>
                              <p:par>
                                <p:cTn id="37" presetID="53" presetClass="entr" presetSubtype="16" fill="hold" grpId="0" nodeType="afterEffect">
                                  <p:stCondLst>
                                    <p:cond delay="200"/>
                                  </p:stCondLst>
                                  <p:childTnLst>
                                    <p:set>
                                      <p:cBhvr>
                                        <p:cTn id="38" dur="1" fill="hold">
                                          <p:stCondLst>
                                            <p:cond delay="0"/>
                                          </p:stCondLst>
                                        </p:cTn>
                                        <p:tgtEl>
                                          <p:spTgt spid="189"/>
                                        </p:tgtEl>
                                        <p:attrNameLst>
                                          <p:attrName>style.visibility</p:attrName>
                                        </p:attrNameLst>
                                      </p:cBhvr>
                                      <p:to>
                                        <p:strVal val="visible"/>
                                      </p:to>
                                    </p:set>
                                    <p:anim calcmode="lin" valueType="num">
                                      <p:cBhvr>
                                        <p:cTn id="39" dur="500" fill="hold"/>
                                        <p:tgtEl>
                                          <p:spTgt spid="189"/>
                                        </p:tgtEl>
                                        <p:attrNameLst>
                                          <p:attrName>ppt_w</p:attrName>
                                        </p:attrNameLst>
                                      </p:cBhvr>
                                      <p:tavLst>
                                        <p:tav tm="0">
                                          <p:val>
                                            <p:fltVal val="0"/>
                                          </p:val>
                                        </p:tav>
                                        <p:tav tm="100000">
                                          <p:val>
                                            <p:strVal val="#ppt_w"/>
                                          </p:val>
                                        </p:tav>
                                      </p:tavLst>
                                    </p:anim>
                                    <p:anim calcmode="lin" valueType="num">
                                      <p:cBhvr>
                                        <p:cTn id="40" dur="500" fill="hold"/>
                                        <p:tgtEl>
                                          <p:spTgt spid="189"/>
                                        </p:tgtEl>
                                        <p:attrNameLst>
                                          <p:attrName>ppt_h</p:attrName>
                                        </p:attrNameLst>
                                      </p:cBhvr>
                                      <p:tavLst>
                                        <p:tav tm="0">
                                          <p:val>
                                            <p:fltVal val="0"/>
                                          </p:val>
                                        </p:tav>
                                        <p:tav tm="100000">
                                          <p:val>
                                            <p:strVal val="#ppt_h"/>
                                          </p:val>
                                        </p:tav>
                                      </p:tavLst>
                                    </p:anim>
                                    <p:animEffect transition="in" filter="fade">
                                      <p:cBhvr>
                                        <p:cTn id="41" dur="500"/>
                                        <p:tgtEl>
                                          <p:spTgt spid="189"/>
                                        </p:tgtEl>
                                      </p:cBhvr>
                                    </p:animEffect>
                                  </p:childTnLst>
                                </p:cTn>
                              </p:par>
                            </p:childTnLst>
                          </p:cTn>
                        </p:par>
                        <p:par>
                          <p:cTn id="42" fill="hold">
                            <p:stCondLst>
                              <p:cond delay="3200"/>
                            </p:stCondLst>
                            <p:childTnLst>
                              <p:par>
                                <p:cTn id="43" presetID="53" presetClass="entr" presetSubtype="16" fill="hold" grpId="0" nodeType="afterEffect">
                                  <p:stCondLst>
                                    <p:cond delay="200"/>
                                  </p:stCondLst>
                                  <p:childTnLst>
                                    <p:set>
                                      <p:cBhvr>
                                        <p:cTn id="44" dur="1" fill="hold">
                                          <p:stCondLst>
                                            <p:cond delay="0"/>
                                          </p:stCondLst>
                                        </p:cTn>
                                        <p:tgtEl>
                                          <p:spTgt spid="190"/>
                                        </p:tgtEl>
                                        <p:attrNameLst>
                                          <p:attrName>style.visibility</p:attrName>
                                        </p:attrNameLst>
                                      </p:cBhvr>
                                      <p:to>
                                        <p:strVal val="visible"/>
                                      </p:to>
                                    </p:set>
                                    <p:anim calcmode="lin" valueType="num">
                                      <p:cBhvr>
                                        <p:cTn id="45" dur="500" fill="hold"/>
                                        <p:tgtEl>
                                          <p:spTgt spid="190"/>
                                        </p:tgtEl>
                                        <p:attrNameLst>
                                          <p:attrName>ppt_w</p:attrName>
                                        </p:attrNameLst>
                                      </p:cBhvr>
                                      <p:tavLst>
                                        <p:tav tm="0">
                                          <p:val>
                                            <p:fltVal val="0"/>
                                          </p:val>
                                        </p:tav>
                                        <p:tav tm="100000">
                                          <p:val>
                                            <p:strVal val="#ppt_w"/>
                                          </p:val>
                                        </p:tav>
                                      </p:tavLst>
                                    </p:anim>
                                    <p:anim calcmode="lin" valueType="num">
                                      <p:cBhvr>
                                        <p:cTn id="46" dur="500" fill="hold"/>
                                        <p:tgtEl>
                                          <p:spTgt spid="190"/>
                                        </p:tgtEl>
                                        <p:attrNameLst>
                                          <p:attrName>ppt_h</p:attrName>
                                        </p:attrNameLst>
                                      </p:cBhvr>
                                      <p:tavLst>
                                        <p:tav tm="0">
                                          <p:val>
                                            <p:fltVal val="0"/>
                                          </p:val>
                                        </p:tav>
                                        <p:tav tm="100000">
                                          <p:val>
                                            <p:strVal val="#ppt_h"/>
                                          </p:val>
                                        </p:tav>
                                      </p:tavLst>
                                    </p:anim>
                                    <p:animEffect transition="in" filter="fade">
                                      <p:cBhvr>
                                        <p:cTn id="47" dur="500"/>
                                        <p:tgtEl>
                                          <p:spTgt spid="190"/>
                                        </p:tgtEl>
                                      </p:cBhvr>
                                    </p:animEffect>
                                  </p:childTnLst>
                                </p:cTn>
                              </p:par>
                            </p:childTnLst>
                          </p:cTn>
                        </p:par>
                        <p:par>
                          <p:cTn id="48" fill="hold">
                            <p:stCondLst>
                              <p:cond delay="3900"/>
                            </p:stCondLst>
                            <p:childTnLst>
                              <p:par>
                                <p:cTn id="49" presetID="42" presetClass="path" presetSubtype="0" accel="50000" decel="50000" fill="hold" nodeType="afterEffect">
                                  <p:stCondLst>
                                    <p:cond delay="1000"/>
                                  </p:stCondLst>
                                  <p:childTnLst>
                                    <p:animMotion origin="layout" path="M 2.22222E-6 6.10772E-7 L 0.28663 -0.26652 " pathEditMode="relative" rAng="0" ptsTypes="AA">
                                      <p:cBhvr>
                                        <p:cTn id="50" dur="500" fill="hold"/>
                                        <p:tgtEl>
                                          <p:spTgt spid="174"/>
                                        </p:tgtEl>
                                        <p:attrNameLst>
                                          <p:attrName>ppt_x</p:attrName>
                                          <p:attrName>ppt_y</p:attrName>
                                        </p:attrNameLst>
                                      </p:cBhvr>
                                      <p:rCtr x="1432300" y="-1332600"/>
                                    </p:animMotion>
                                  </p:childTnLst>
                                </p:cTn>
                              </p:par>
                              <p:par>
                                <p:cTn id="51" presetID="42" presetClass="path" presetSubtype="0" accel="50000" decel="50000" fill="hold" nodeType="withEffect">
                                  <p:stCondLst>
                                    <p:cond delay="1000"/>
                                  </p:stCondLst>
                                  <p:childTnLst>
                                    <p:animMotion origin="layout" path="M 2.5E-6 1.16602E-7 L -0.29288 -0.27096 " pathEditMode="relative" rAng="0" ptsTypes="AA">
                                      <p:cBhvr>
                                        <p:cTn id="52" dur="500" fill="hold"/>
                                        <p:tgtEl>
                                          <p:spTgt spid="172"/>
                                        </p:tgtEl>
                                        <p:attrNameLst>
                                          <p:attrName>ppt_x</p:attrName>
                                          <p:attrName>ppt_y</p:attrName>
                                        </p:attrNameLst>
                                      </p:cBhvr>
                                      <p:rCtr x="-1465300" y="-1354800"/>
                                    </p:animMotion>
                                  </p:childTnLst>
                                </p:cTn>
                              </p:par>
                            </p:childTnLst>
                          </p:cTn>
                        </p:par>
                        <p:par>
                          <p:cTn id="53" fill="hold">
                            <p:stCondLst>
                              <p:cond delay="5400"/>
                            </p:stCondLst>
                            <p:childTnLst>
                              <p:par>
                                <p:cTn id="54" presetID="53" presetClass="entr" presetSubtype="16" fill="hold" grpId="0" nodeType="afterEffect">
                                  <p:stCondLst>
                                    <p:cond delay="0"/>
                                  </p:stCondLst>
                                  <p:childTnLst>
                                    <p:set>
                                      <p:cBhvr>
                                        <p:cTn id="55" dur="1" fill="hold">
                                          <p:stCondLst>
                                            <p:cond delay="0"/>
                                          </p:stCondLst>
                                        </p:cTn>
                                        <p:tgtEl>
                                          <p:spTgt spid="160"/>
                                        </p:tgtEl>
                                        <p:attrNameLst>
                                          <p:attrName>style.visibility</p:attrName>
                                        </p:attrNameLst>
                                      </p:cBhvr>
                                      <p:to>
                                        <p:strVal val="visible"/>
                                      </p:to>
                                    </p:set>
                                    <p:anim calcmode="lin" valueType="num">
                                      <p:cBhvr>
                                        <p:cTn id="56" dur="500" fill="hold"/>
                                        <p:tgtEl>
                                          <p:spTgt spid="160"/>
                                        </p:tgtEl>
                                        <p:attrNameLst>
                                          <p:attrName>ppt_w</p:attrName>
                                        </p:attrNameLst>
                                      </p:cBhvr>
                                      <p:tavLst>
                                        <p:tav tm="0">
                                          <p:val>
                                            <p:fltVal val="0"/>
                                          </p:val>
                                        </p:tav>
                                        <p:tav tm="100000">
                                          <p:val>
                                            <p:strVal val="#ppt_w"/>
                                          </p:val>
                                        </p:tav>
                                      </p:tavLst>
                                    </p:anim>
                                    <p:anim calcmode="lin" valueType="num">
                                      <p:cBhvr>
                                        <p:cTn id="57" dur="500" fill="hold"/>
                                        <p:tgtEl>
                                          <p:spTgt spid="160"/>
                                        </p:tgtEl>
                                        <p:attrNameLst>
                                          <p:attrName>ppt_h</p:attrName>
                                        </p:attrNameLst>
                                      </p:cBhvr>
                                      <p:tavLst>
                                        <p:tav tm="0">
                                          <p:val>
                                            <p:fltVal val="0"/>
                                          </p:val>
                                        </p:tav>
                                        <p:tav tm="100000">
                                          <p:val>
                                            <p:strVal val="#ppt_h"/>
                                          </p:val>
                                        </p:tav>
                                      </p:tavLst>
                                    </p:anim>
                                    <p:animEffect transition="in" filter="fade">
                                      <p:cBhvr>
                                        <p:cTn id="58"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89" grpId="0"/>
      <p:bldP spid="19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tx1"/>
            </a:gs>
            <a:gs pos="50000">
              <a:srgbClr val="0070C0"/>
            </a:gs>
            <a:gs pos="100000">
              <a:schemeClr val="tx1"/>
            </a:gs>
          </a:gsLst>
          <a:lin ang="5400000" scaled="1"/>
        </a:gradFill>
        <a:effectLst/>
      </p:bgPr>
    </p:bg>
    <p:spTree>
      <p:nvGrpSpPr>
        <p:cNvPr id="1" name=""/>
        <p:cNvGrpSpPr/>
        <p:nvPr/>
      </p:nvGrpSpPr>
      <p:grpSpPr>
        <a:xfrm>
          <a:off x="0" y="0"/>
          <a:ext cx="0" cy="0"/>
          <a:chOff x="0" y="0"/>
          <a:chExt cx="0" cy="0"/>
        </a:xfrm>
      </p:grpSpPr>
      <p:sp>
        <p:nvSpPr>
          <p:cNvPr id="4104" name="Freeform 8"/>
          <p:cNvSpPr/>
          <p:nvPr/>
        </p:nvSpPr>
        <p:spPr>
          <a:xfrm>
            <a:off x="2987675" y="2617788"/>
            <a:ext cx="3168650" cy="360362"/>
          </a:xfrm>
          <a:custGeom>
            <a:avLst/>
            <a:gdLst>
              <a:gd name="txL" fmla="*/ 0 w 1996"/>
              <a:gd name="txT" fmla="*/ 0 h 272"/>
              <a:gd name="txR" fmla="*/ 1996 w 1996"/>
              <a:gd name="txB" fmla="*/ 272 h 272"/>
            </a:gdLst>
            <a:ahLst/>
            <a:cxnLst>
              <a:cxn ang="0">
                <a:pos x="0" y="0"/>
              </a:cxn>
              <a:cxn ang="0">
                <a:pos x="2147483647" y="0"/>
              </a:cxn>
              <a:cxn ang="0">
                <a:pos x="2147483647" y="2147483647"/>
              </a:cxn>
              <a:cxn ang="0">
                <a:pos x="2147483647" y="2147483647"/>
              </a:cxn>
              <a:cxn ang="0">
                <a:pos x="2147483647" y="2147483647"/>
              </a:cxn>
              <a:cxn ang="0">
                <a:pos x="0" y="2147483647"/>
              </a:cxn>
              <a:cxn ang="0">
                <a:pos x="0" y="0"/>
              </a:cxn>
            </a:cxnLst>
            <a:rect l="txL" t="txT" r="txR" b="txB"/>
            <a:pathLst>
              <a:path w="1996" h="272">
                <a:moveTo>
                  <a:pt x="0" y="0"/>
                </a:moveTo>
                <a:lnTo>
                  <a:pt x="998" y="0"/>
                </a:lnTo>
                <a:lnTo>
                  <a:pt x="1134" y="91"/>
                </a:lnTo>
                <a:lnTo>
                  <a:pt x="1996" y="91"/>
                </a:lnTo>
                <a:lnTo>
                  <a:pt x="1996" y="272"/>
                </a:lnTo>
                <a:lnTo>
                  <a:pt x="0" y="272"/>
                </a:lnTo>
                <a:lnTo>
                  <a:pt x="0" y="0"/>
                </a:lnTo>
                <a:close/>
              </a:path>
            </a:pathLst>
          </a:custGeom>
          <a:solidFill>
            <a:schemeClr val="bg1">
              <a:alpha val="3137"/>
            </a:schemeClr>
          </a:solidFill>
          <a:ln w="9525" cap="flat" cmpd="sng">
            <a:solidFill>
              <a:schemeClr val="bg1"/>
            </a:solidFill>
            <a:prstDash val="solid"/>
            <a:round/>
            <a:headEnd type="none" w="med" len="med"/>
            <a:tailEnd type="none" w="med" len="med"/>
          </a:ln>
        </p:spPr>
        <p:txBody>
          <a:bodyPr/>
          <a:lstStyle/>
          <a:p>
            <a:endParaRPr lang="zh-CN" altLang="en-US" dirty="0">
              <a:latin typeface="Arial" panose="020B0604020202020204" pitchFamily="34" charset="0"/>
            </a:endParaRPr>
          </a:p>
        </p:txBody>
      </p:sp>
      <p:sp>
        <p:nvSpPr>
          <p:cNvPr id="4107" name="Freeform 11"/>
          <p:cNvSpPr/>
          <p:nvPr/>
        </p:nvSpPr>
        <p:spPr>
          <a:xfrm>
            <a:off x="2987675" y="2593975"/>
            <a:ext cx="3168650" cy="360363"/>
          </a:xfrm>
          <a:custGeom>
            <a:avLst/>
            <a:gdLst>
              <a:gd name="txL" fmla="*/ 0 w 1996"/>
              <a:gd name="txT" fmla="*/ 0 h 272"/>
              <a:gd name="txR" fmla="*/ 1996 w 1996"/>
              <a:gd name="txB" fmla="*/ 272 h 272"/>
            </a:gdLst>
            <a:ahLst/>
            <a:cxnLst>
              <a:cxn ang="0">
                <a:pos x="0" y="0"/>
              </a:cxn>
              <a:cxn ang="0">
                <a:pos x="2147483647" y="0"/>
              </a:cxn>
              <a:cxn ang="0">
                <a:pos x="2147483647" y="2147483647"/>
              </a:cxn>
              <a:cxn ang="0">
                <a:pos x="2147483647" y="2147483647"/>
              </a:cxn>
              <a:cxn ang="0">
                <a:pos x="2147483647" y="2147483647"/>
              </a:cxn>
              <a:cxn ang="0">
                <a:pos x="0" y="2147483647"/>
              </a:cxn>
              <a:cxn ang="0">
                <a:pos x="0" y="0"/>
              </a:cxn>
            </a:cxnLst>
            <a:rect l="txL" t="txT" r="txR" b="txB"/>
            <a:pathLst>
              <a:path w="1996" h="272">
                <a:moveTo>
                  <a:pt x="0" y="0"/>
                </a:moveTo>
                <a:lnTo>
                  <a:pt x="998" y="0"/>
                </a:lnTo>
                <a:lnTo>
                  <a:pt x="1134" y="91"/>
                </a:lnTo>
                <a:lnTo>
                  <a:pt x="1996" y="91"/>
                </a:lnTo>
                <a:lnTo>
                  <a:pt x="1996" y="272"/>
                </a:lnTo>
                <a:lnTo>
                  <a:pt x="0" y="272"/>
                </a:lnTo>
                <a:lnTo>
                  <a:pt x="0" y="0"/>
                </a:lnTo>
                <a:close/>
              </a:path>
            </a:pathLst>
          </a:custGeom>
          <a:solidFill>
            <a:schemeClr val="bg1">
              <a:alpha val="1176"/>
            </a:schemeClr>
          </a:solidFill>
          <a:ln w="9525" cap="flat" cmpd="sng">
            <a:solidFill>
              <a:schemeClr val="bg1"/>
            </a:solidFill>
            <a:prstDash val="solid"/>
            <a:round/>
            <a:headEnd type="none" w="med" len="med"/>
            <a:tailEnd type="none" w="med" len="med"/>
          </a:ln>
        </p:spPr>
        <p:txBody>
          <a:bodyPr/>
          <a:lstStyle/>
          <a:p>
            <a:endParaRPr lang="zh-CN" altLang="en-US" dirty="0">
              <a:latin typeface="Arial" panose="020B0604020202020204" pitchFamily="34" charset="0"/>
            </a:endParaRPr>
          </a:p>
        </p:txBody>
      </p:sp>
      <p:sp>
        <p:nvSpPr>
          <p:cNvPr id="4119" name="Rectangle 23"/>
          <p:cNvSpPr>
            <a:spLocks noChangeArrowheads="1"/>
          </p:cNvSpPr>
          <p:nvPr/>
        </p:nvSpPr>
        <p:spPr bwMode="auto">
          <a:xfrm>
            <a:off x="4572000" y="0"/>
            <a:ext cx="36513" cy="5715000"/>
          </a:xfrm>
          <a:prstGeom prst="rect">
            <a:avLst/>
          </a:prstGeom>
          <a:gradFill rotWithShape="1">
            <a:gsLst>
              <a:gs pos="0">
                <a:schemeClr val="bg2"/>
              </a:gs>
              <a:gs pos="50000">
                <a:schemeClr val="bg2">
                  <a:gamma/>
                  <a:tint val="0"/>
                  <a:invGamma/>
                </a:schemeClr>
              </a:gs>
              <a:gs pos="100000">
                <a:schemeClr val="bg2"/>
              </a:gs>
            </a:gsLst>
            <a:lin ang="5400000" scaled="1"/>
          </a:gradFill>
          <a:ln>
            <a:noFill/>
          </a:ln>
          <a:effectLst/>
        </p:spPr>
        <p:txBody>
          <a:bodyPr wrap="none" anchor="ctr"/>
          <a:lstStyle/>
          <a:p>
            <a:pPr marL="0" marR="0" lvl="0" indent="0" algn="l" defTabSz="914400" rtl="0" eaLnBrk="1" fontAlgn="base" latinLnBrk="1"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4120" name="Rectangle 24"/>
          <p:cNvSpPr>
            <a:spLocks noChangeArrowheads="1"/>
          </p:cNvSpPr>
          <p:nvPr/>
        </p:nvSpPr>
        <p:spPr bwMode="auto">
          <a:xfrm>
            <a:off x="4535488" y="0"/>
            <a:ext cx="36513" cy="5715000"/>
          </a:xfrm>
          <a:prstGeom prst="rect">
            <a:avLst/>
          </a:prstGeom>
          <a:gradFill rotWithShape="1">
            <a:gsLst>
              <a:gs pos="0">
                <a:schemeClr val="bg2"/>
              </a:gs>
              <a:gs pos="50000">
                <a:schemeClr val="bg2">
                  <a:gamma/>
                  <a:tint val="0"/>
                  <a:invGamma/>
                </a:schemeClr>
              </a:gs>
              <a:gs pos="100000">
                <a:schemeClr val="bg2"/>
              </a:gs>
            </a:gsLst>
            <a:lin ang="5400000" scaled="1"/>
          </a:gradFill>
          <a:ln>
            <a:noFill/>
          </a:ln>
          <a:effectLst/>
        </p:spPr>
        <p:txBody>
          <a:bodyPr wrap="none" anchor="ctr"/>
          <a:lstStyle/>
          <a:p>
            <a:pPr marL="0" marR="0" lvl="0" indent="0" algn="l" defTabSz="914400" rtl="0" eaLnBrk="1" fontAlgn="base" latinLnBrk="1"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4121" name="Line 25"/>
          <p:cNvSpPr/>
          <p:nvPr/>
        </p:nvSpPr>
        <p:spPr>
          <a:xfrm>
            <a:off x="0" y="2617788"/>
            <a:ext cx="9144000" cy="0"/>
          </a:xfrm>
          <a:prstGeom prst="line">
            <a:avLst/>
          </a:prstGeom>
          <a:ln w="9525" cap="flat" cmpd="sng">
            <a:solidFill>
              <a:schemeClr val="bg1"/>
            </a:solidFill>
            <a:prstDash val="solid"/>
            <a:headEnd type="none" w="med" len="med"/>
            <a:tailEnd type="none" w="med" len="med"/>
          </a:ln>
        </p:spPr>
      </p:sp>
      <p:sp>
        <p:nvSpPr>
          <p:cNvPr id="4122" name="Line 26"/>
          <p:cNvSpPr/>
          <p:nvPr/>
        </p:nvSpPr>
        <p:spPr>
          <a:xfrm>
            <a:off x="0" y="2978150"/>
            <a:ext cx="9144000" cy="0"/>
          </a:xfrm>
          <a:prstGeom prst="line">
            <a:avLst/>
          </a:prstGeom>
          <a:ln w="9525" cap="flat" cmpd="sng">
            <a:solidFill>
              <a:schemeClr val="bg1"/>
            </a:solidFill>
            <a:prstDash val="solid"/>
            <a:headEnd type="none" w="med" len="med"/>
            <a:tailEnd type="none" w="med" len="med"/>
          </a:ln>
        </p:spPr>
      </p:sp>
      <p:grpSp>
        <p:nvGrpSpPr>
          <p:cNvPr id="2" name="Group 27"/>
          <p:cNvGrpSpPr/>
          <p:nvPr/>
        </p:nvGrpSpPr>
        <p:grpSpPr>
          <a:xfrm>
            <a:off x="3203575" y="2735263"/>
            <a:ext cx="2857500" cy="198437"/>
            <a:chOff x="1987" y="2010"/>
            <a:chExt cx="1800" cy="150"/>
          </a:xfrm>
        </p:grpSpPr>
        <p:sp>
          <p:nvSpPr>
            <p:cNvPr id="65552" name="WordArt 28"/>
            <p:cNvSpPr>
              <a:spLocks noTextEdit="1"/>
            </p:cNvSpPr>
            <p:nvPr/>
          </p:nvSpPr>
          <p:spPr>
            <a:xfrm>
              <a:off x="1987" y="2010"/>
              <a:ext cx="862" cy="150"/>
            </a:xfrm>
            <a:prstGeom prst="rect">
              <a:avLst/>
            </a:prstGeom>
          </p:spPr>
          <p:txBody>
            <a:bodyPr wrap="none" fromWordArt="1">
              <a:prstTxWarp prst="textPlain">
                <a:avLst>
                  <a:gd name="adj" fmla="val 50000"/>
                </a:avLst>
              </a:prstTxWarp>
              <a:normAutofit fontScale="25000" lnSpcReduction="20000"/>
            </a:bodyPr>
            <a:lstStyle/>
            <a:p>
              <a:pPr algn="ctr"/>
              <a:r>
                <a:rPr lang="zh-CN" altLang="en-US" sz="3600">
                  <a:solidFill>
                    <a:srgbClr val="FFFFFF"/>
                  </a:solidFill>
                  <a:latin typeface="Arial Black" panose="020B0A04020102020204" charset="0"/>
                  <a:ea typeface="Arial Black" panose="020B0A04020102020204" charset="0"/>
                </a:rPr>
                <a:t>THANKS</a:t>
              </a:r>
            </a:p>
          </p:txBody>
        </p:sp>
        <p:sp>
          <p:nvSpPr>
            <p:cNvPr id="65553" name="WordArt 29"/>
            <p:cNvSpPr>
              <a:spLocks noTextEdit="1"/>
            </p:cNvSpPr>
            <p:nvPr/>
          </p:nvSpPr>
          <p:spPr>
            <a:xfrm>
              <a:off x="2901" y="2024"/>
              <a:ext cx="886" cy="136"/>
            </a:xfrm>
            <a:prstGeom prst="rect">
              <a:avLst/>
            </a:prstGeom>
          </p:spPr>
          <p:txBody>
            <a:bodyPr wrap="none" fromWordArt="1">
              <a:prstTxWarp prst="textPlain">
                <a:avLst>
                  <a:gd name="adj" fmla="val 50000"/>
                </a:avLst>
              </a:prstTxWarp>
              <a:normAutofit fontScale="25000" lnSpcReduction="20000"/>
            </a:bodyPr>
            <a:lstStyle/>
            <a:p>
              <a:pPr algn="ctr"/>
              <a:r>
                <a:rPr lang="zh-CN" altLang="en-US" sz="3600" i="1">
                  <a:solidFill>
                    <a:srgbClr val="FFFFFF"/>
                  </a:solidFill>
                  <a:latin typeface="돋움" charset="0"/>
                  <a:ea typeface="돋움" charset="0"/>
                </a:rPr>
                <a:t>for your time</a:t>
              </a:r>
            </a:p>
          </p:txBody>
        </p:sp>
      </p:grpSp>
      <p:sp>
        <p:nvSpPr>
          <p:cNvPr id="4126" name="AutoShape 30"/>
          <p:cNvSpPr>
            <a:spLocks noChangeArrowheads="1"/>
          </p:cNvSpPr>
          <p:nvPr/>
        </p:nvSpPr>
        <p:spPr bwMode="auto">
          <a:xfrm>
            <a:off x="2900363" y="2690813"/>
            <a:ext cx="552450" cy="458788"/>
          </a:xfrm>
          <a:prstGeom prst="star16">
            <a:avLst>
              <a:gd name="adj" fmla="val 22046"/>
            </a:avLst>
          </a:prstGeom>
          <a:gradFill rotWithShape="1">
            <a:gsLst>
              <a:gs pos="0">
                <a:schemeClr val="bg1"/>
              </a:gs>
              <a:gs pos="100000">
                <a:schemeClr val="bg1">
                  <a:gamma/>
                  <a:tint val="0"/>
                  <a:invGamma/>
                  <a:alpha val="0"/>
                </a:schemeClr>
              </a:gs>
            </a:gsLst>
            <a:path path="shape">
              <a:fillToRect l="50000" t="50000" r="50000" b="50000"/>
            </a:path>
          </a:gradFill>
          <a:ln>
            <a:noFill/>
          </a:ln>
          <a:effectLst/>
        </p:spPr>
        <p:txBody>
          <a:bodyPr wrap="none" anchor="ctr"/>
          <a:lstStyle/>
          <a:p>
            <a:pPr marL="0" marR="0" lvl="0" indent="0" algn="l" defTabSz="914400" rtl="0" eaLnBrk="1" fontAlgn="base" latinLnBrk="1"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4127" name="AutoShape 31"/>
          <p:cNvSpPr>
            <a:spLocks noChangeArrowheads="1"/>
          </p:cNvSpPr>
          <p:nvPr/>
        </p:nvSpPr>
        <p:spPr bwMode="auto">
          <a:xfrm>
            <a:off x="2776538" y="2603500"/>
            <a:ext cx="792163" cy="636588"/>
          </a:xfrm>
          <a:prstGeom prst="star4">
            <a:avLst>
              <a:gd name="adj" fmla="val 5412"/>
            </a:avLst>
          </a:prstGeom>
          <a:gradFill rotWithShape="1">
            <a:gsLst>
              <a:gs pos="0">
                <a:schemeClr val="bg1"/>
              </a:gs>
              <a:gs pos="100000">
                <a:schemeClr val="bg1">
                  <a:gamma/>
                  <a:tint val="0"/>
                  <a:invGamma/>
                  <a:alpha val="0"/>
                </a:schemeClr>
              </a:gs>
            </a:gsLst>
            <a:path path="shape">
              <a:fillToRect l="50000" t="50000" r="50000" b="50000"/>
            </a:path>
          </a:gradFill>
          <a:ln>
            <a:noFill/>
          </a:ln>
          <a:effectLst/>
        </p:spPr>
        <p:txBody>
          <a:bodyPr wrap="none" anchor="ctr"/>
          <a:lstStyle/>
          <a:p>
            <a:pPr marL="0" marR="0" lvl="0" indent="0" algn="l" defTabSz="914400" rtl="0" eaLnBrk="1" fontAlgn="base" latinLnBrk="1"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4128" name="AutoShape 32"/>
          <p:cNvSpPr>
            <a:spLocks noChangeArrowheads="1"/>
          </p:cNvSpPr>
          <p:nvPr/>
        </p:nvSpPr>
        <p:spPr bwMode="auto">
          <a:xfrm rot="-2690537">
            <a:off x="2682875" y="2538413"/>
            <a:ext cx="981075" cy="787400"/>
          </a:xfrm>
          <a:prstGeom prst="star4">
            <a:avLst>
              <a:gd name="adj" fmla="val 5412"/>
            </a:avLst>
          </a:prstGeom>
          <a:gradFill rotWithShape="1">
            <a:gsLst>
              <a:gs pos="0">
                <a:schemeClr val="bg1"/>
              </a:gs>
              <a:gs pos="100000">
                <a:schemeClr val="bg1">
                  <a:gamma/>
                  <a:tint val="0"/>
                  <a:invGamma/>
                  <a:alpha val="0"/>
                </a:schemeClr>
              </a:gs>
            </a:gsLst>
            <a:path path="shape">
              <a:fillToRect l="50000" t="50000" r="50000" b="50000"/>
            </a:path>
          </a:gradFill>
          <a:ln>
            <a:noFill/>
          </a:ln>
          <a:effectLst/>
        </p:spPr>
        <p:txBody>
          <a:bodyPr wrap="none" anchor="ctr"/>
          <a:lstStyle/>
          <a:p>
            <a:pPr marL="0" marR="0" lvl="0" indent="0" algn="l" defTabSz="914400" rtl="0" eaLnBrk="1" fontAlgn="base" latinLnBrk="1"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4129" name="Line 33"/>
          <p:cNvSpPr/>
          <p:nvPr/>
        </p:nvSpPr>
        <p:spPr>
          <a:xfrm flipV="1">
            <a:off x="2987675" y="0"/>
            <a:ext cx="0" cy="5715000"/>
          </a:xfrm>
          <a:prstGeom prst="line">
            <a:avLst/>
          </a:prstGeom>
          <a:ln w="9525" cap="flat" cmpd="sng">
            <a:solidFill>
              <a:schemeClr val="bg1"/>
            </a:solidFill>
            <a:prstDash val="solid"/>
            <a:headEnd type="none" w="med" len="med"/>
            <a:tailEnd type="none" w="med" len="med"/>
          </a:ln>
        </p:spPr>
      </p:sp>
      <p:sp>
        <p:nvSpPr>
          <p:cNvPr id="4130" name="Line 34"/>
          <p:cNvSpPr/>
          <p:nvPr/>
        </p:nvSpPr>
        <p:spPr>
          <a:xfrm flipV="1">
            <a:off x="6156325" y="0"/>
            <a:ext cx="0" cy="5715000"/>
          </a:xfrm>
          <a:prstGeom prst="line">
            <a:avLst/>
          </a:prstGeom>
          <a:ln w="9525" cap="flat" cmpd="sng">
            <a:solidFill>
              <a:schemeClr val="bg1"/>
            </a:solidFill>
            <a:prstDash val="solid"/>
            <a:headEnd type="none" w="med" len="med"/>
            <a:tailEnd type="none" w="med" len="med"/>
          </a:ln>
        </p:spPr>
      </p:sp>
      <p:sp>
        <p:nvSpPr>
          <p:cNvPr id="4131" name="AutoShape 35"/>
          <p:cNvSpPr>
            <a:spLocks noChangeArrowheads="1"/>
          </p:cNvSpPr>
          <p:nvPr/>
        </p:nvSpPr>
        <p:spPr bwMode="auto">
          <a:xfrm flipH="1">
            <a:off x="5689600" y="2646363"/>
            <a:ext cx="758825" cy="609600"/>
          </a:xfrm>
          <a:prstGeom prst="star4">
            <a:avLst>
              <a:gd name="adj" fmla="val 5519"/>
            </a:avLst>
          </a:prstGeom>
          <a:gradFill rotWithShape="1">
            <a:gsLst>
              <a:gs pos="0">
                <a:schemeClr val="bg1"/>
              </a:gs>
              <a:gs pos="100000">
                <a:schemeClr val="bg1">
                  <a:gamma/>
                  <a:tint val="0"/>
                  <a:invGamma/>
                  <a:alpha val="0"/>
                </a:schemeClr>
              </a:gs>
            </a:gsLst>
            <a:path path="shape">
              <a:fillToRect l="50000" t="50000" r="50000" b="50000"/>
            </a:path>
          </a:gradFill>
          <a:ln>
            <a:noFill/>
          </a:ln>
          <a:effectLst/>
        </p:spPr>
        <p:txBody>
          <a:bodyPr wrap="none" anchor="ctr"/>
          <a:lstStyle/>
          <a:p>
            <a:pPr marL="0" marR="0" lvl="0" indent="0" algn="l" defTabSz="914400" rtl="0" eaLnBrk="1" fontAlgn="base" latinLnBrk="1"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
        <p:nvSpPr>
          <p:cNvPr id="4132" name="AutoShape 36"/>
          <p:cNvSpPr>
            <a:spLocks noChangeArrowheads="1"/>
          </p:cNvSpPr>
          <p:nvPr/>
        </p:nvSpPr>
        <p:spPr bwMode="auto">
          <a:xfrm rot="18909463" flipV="1">
            <a:off x="5757863" y="2689225"/>
            <a:ext cx="625475" cy="503238"/>
          </a:xfrm>
          <a:prstGeom prst="star4">
            <a:avLst>
              <a:gd name="adj" fmla="val 5481"/>
            </a:avLst>
          </a:prstGeom>
          <a:gradFill rotWithShape="1">
            <a:gsLst>
              <a:gs pos="0">
                <a:schemeClr val="bg1"/>
              </a:gs>
              <a:gs pos="100000">
                <a:schemeClr val="bg1">
                  <a:gamma/>
                  <a:tint val="0"/>
                  <a:invGamma/>
                  <a:alpha val="0"/>
                </a:schemeClr>
              </a:gs>
            </a:gsLst>
            <a:path path="shape">
              <a:fillToRect l="50000" t="50000" r="50000" b="50000"/>
            </a:path>
          </a:gradFill>
          <a:ln>
            <a:noFill/>
          </a:ln>
          <a:effectLst/>
        </p:spPr>
        <p:txBody>
          <a:bodyPr wrap="none" anchor="ctr"/>
          <a:lstStyle/>
          <a:p>
            <a:pPr marL="0" marR="0" lvl="0" indent="0" algn="l" defTabSz="914400" rtl="0" eaLnBrk="1" fontAlgn="base" latinLnBrk="1"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rgbClr val="000000"/>
              </a:solidFill>
              <a:effectLst/>
              <a:uLnTx/>
              <a:uFillTx/>
              <a:latin typeface="Gulim" pitchFamily="34" charset="-127"/>
              <a:ea typeface="Gulim" pitchFamily="34" charset="-127"/>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100"/>
                                  </p:stCondLst>
                                  <p:childTnLst>
                                    <p:set>
                                      <p:cBhvr>
                                        <p:cTn id="6" dur="1" fill="hold">
                                          <p:stCondLst>
                                            <p:cond delay="0"/>
                                          </p:stCondLst>
                                        </p:cTn>
                                        <p:tgtEl>
                                          <p:spTgt spid="4119"/>
                                        </p:tgtEl>
                                        <p:attrNameLst>
                                          <p:attrName>style.visibility</p:attrName>
                                        </p:attrNameLst>
                                      </p:cBhvr>
                                      <p:to>
                                        <p:strVal val="visible"/>
                                      </p:to>
                                    </p:set>
                                    <p:animEffect transition="in" filter="barn(outHorizontal)">
                                      <p:cBhvr>
                                        <p:cTn id="7" dur="1000"/>
                                        <p:tgtEl>
                                          <p:spTgt spid="4119"/>
                                        </p:tgtEl>
                                      </p:cBhvr>
                                    </p:animEffect>
                                  </p:childTnLst>
                                </p:cTn>
                              </p:par>
                              <p:par>
                                <p:cTn id="8" presetID="16" presetClass="entr" presetSubtype="42" fill="hold" grpId="0" nodeType="withEffect">
                                  <p:stCondLst>
                                    <p:cond delay="100"/>
                                  </p:stCondLst>
                                  <p:childTnLst>
                                    <p:set>
                                      <p:cBhvr>
                                        <p:cTn id="9" dur="1" fill="hold">
                                          <p:stCondLst>
                                            <p:cond delay="0"/>
                                          </p:stCondLst>
                                        </p:cTn>
                                        <p:tgtEl>
                                          <p:spTgt spid="4120"/>
                                        </p:tgtEl>
                                        <p:attrNameLst>
                                          <p:attrName>style.visibility</p:attrName>
                                        </p:attrNameLst>
                                      </p:cBhvr>
                                      <p:to>
                                        <p:strVal val="visible"/>
                                      </p:to>
                                    </p:set>
                                    <p:animEffect transition="in" filter="barn(outHorizontal)">
                                      <p:cBhvr>
                                        <p:cTn id="10" dur="1000"/>
                                        <p:tgtEl>
                                          <p:spTgt spid="4120"/>
                                        </p:tgtEl>
                                      </p:cBhvr>
                                    </p:animEffect>
                                  </p:childTnLst>
                                </p:cTn>
                              </p:par>
                            </p:childTnLst>
                          </p:cTn>
                        </p:par>
                        <p:par>
                          <p:cTn id="11" fill="hold">
                            <p:stCondLst>
                              <p:cond delay="1100"/>
                            </p:stCondLst>
                            <p:childTnLst>
                              <p:par>
                                <p:cTn id="12" presetID="2" presetClass="exit" presetSubtype="8" fill="hold" grpId="1" nodeType="afterEffect">
                                  <p:stCondLst>
                                    <p:cond delay="0"/>
                                  </p:stCondLst>
                                  <p:childTnLst>
                                    <p:anim calcmode="lin" valueType="num">
                                      <p:cBhvr additive="base">
                                        <p:cTn id="13" dur="1000"/>
                                        <p:tgtEl>
                                          <p:spTgt spid="4119"/>
                                        </p:tgtEl>
                                        <p:attrNameLst>
                                          <p:attrName>ppt_x</p:attrName>
                                        </p:attrNameLst>
                                      </p:cBhvr>
                                      <p:tavLst>
                                        <p:tav tm="0">
                                          <p:val>
                                            <p:strVal val="ppt_x"/>
                                          </p:val>
                                        </p:tav>
                                        <p:tav tm="100000">
                                          <p:val>
                                            <p:strVal val="0-ppt_w/2"/>
                                          </p:val>
                                        </p:tav>
                                      </p:tavLst>
                                    </p:anim>
                                    <p:anim calcmode="lin" valueType="num">
                                      <p:cBhvr additive="base">
                                        <p:cTn id="14" dur="1000"/>
                                        <p:tgtEl>
                                          <p:spTgt spid="4119"/>
                                        </p:tgtEl>
                                        <p:attrNameLst>
                                          <p:attrName>ppt_y</p:attrName>
                                        </p:attrNameLst>
                                      </p:cBhvr>
                                      <p:tavLst>
                                        <p:tav tm="0">
                                          <p:val>
                                            <p:strVal val="ppt_y"/>
                                          </p:val>
                                        </p:tav>
                                        <p:tav tm="100000">
                                          <p:val>
                                            <p:strVal val="ppt_y"/>
                                          </p:val>
                                        </p:tav>
                                      </p:tavLst>
                                    </p:anim>
                                    <p:set>
                                      <p:cBhvr>
                                        <p:cTn id="15" dur="1" fill="hold">
                                          <p:stCondLst>
                                            <p:cond delay="999"/>
                                          </p:stCondLst>
                                        </p:cTn>
                                        <p:tgtEl>
                                          <p:spTgt spid="4119"/>
                                        </p:tgtEl>
                                        <p:attrNameLst>
                                          <p:attrName>style.visibility</p:attrName>
                                        </p:attrNameLst>
                                      </p:cBhvr>
                                      <p:to>
                                        <p:strVal val="hidden"/>
                                      </p:to>
                                    </p:set>
                                  </p:childTnLst>
                                </p:cTn>
                              </p:par>
                              <p:par>
                                <p:cTn id="16" presetID="2" presetClass="exit" presetSubtype="2" fill="hold" grpId="1" nodeType="withEffect">
                                  <p:stCondLst>
                                    <p:cond delay="0"/>
                                  </p:stCondLst>
                                  <p:childTnLst>
                                    <p:anim calcmode="lin" valueType="num">
                                      <p:cBhvr additive="base">
                                        <p:cTn id="17" dur="1000"/>
                                        <p:tgtEl>
                                          <p:spTgt spid="4120"/>
                                        </p:tgtEl>
                                        <p:attrNameLst>
                                          <p:attrName>ppt_x</p:attrName>
                                        </p:attrNameLst>
                                      </p:cBhvr>
                                      <p:tavLst>
                                        <p:tav tm="0">
                                          <p:val>
                                            <p:strVal val="ppt_x"/>
                                          </p:val>
                                        </p:tav>
                                        <p:tav tm="100000">
                                          <p:val>
                                            <p:strVal val="1+ppt_w/2"/>
                                          </p:val>
                                        </p:tav>
                                      </p:tavLst>
                                    </p:anim>
                                    <p:anim calcmode="lin" valueType="num">
                                      <p:cBhvr additive="base">
                                        <p:cTn id="18" dur="1000"/>
                                        <p:tgtEl>
                                          <p:spTgt spid="4120"/>
                                        </p:tgtEl>
                                        <p:attrNameLst>
                                          <p:attrName>ppt_y</p:attrName>
                                        </p:attrNameLst>
                                      </p:cBhvr>
                                      <p:tavLst>
                                        <p:tav tm="0">
                                          <p:val>
                                            <p:strVal val="ppt_y"/>
                                          </p:val>
                                        </p:tav>
                                        <p:tav tm="100000">
                                          <p:val>
                                            <p:strVal val="ppt_y"/>
                                          </p:val>
                                        </p:tav>
                                      </p:tavLst>
                                    </p:anim>
                                    <p:set>
                                      <p:cBhvr>
                                        <p:cTn id="19" dur="1" fill="hold">
                                          <p:stCondLst>
                                            <p:cond delay="999"/>
                                          </p:stCondLst>
                                        </p:cTn>
                                        <p:tgtEl>
                                          <p:spTgt spid="4120"/>
                                        </p:tgtEl>
                                        <p:attrNameLst>
                                          <p:attrName>style.visibility</p:attrName>
                                        </p:attrNameLst>
                                      </p:cBhvr>
                                      <p:to>
                                        <p:strVal val="hidden"/>
                                      </p:to>
                                    </p:set>
                                  </p:childTnLst>
                                </p:cTn>
                              </p:par>
                              <p:par>
                                <p:cTn id="20" presetID="16" presetClass="entr" presetSubtype="37" fill="hold" grpId="0" nodeType="withEffect">
                                  <p:stCondLst>
                                    <p:cond delay="0"/>
                                  </p:stCondLst>
                                  <p:childTnLst>
                                    <p:set>
                                      <p:cBhvr>
                                        <p:cTn id="21" dur="1" fill="hold">
                                          <p:stCondLst>
                                            <p:cond delay="0"/>
                                          </p:stCondLst>
                                        </p:cTn>
                                        <p:tgtEl>
                                          <p:spTgt spid="4104"/>
                                        </p:tgtEl>
                                        <p:attrNameLst>
                                          <p:attrName>style.visibility</p:attrName>
                                        </p:attrNameLst>
                                      </p:cBhvr>
                                      <p:to>
                                        <p:strVal val="visible"/>
                                      </p:to>
                                    </p:set>
                                    <p:animEffect transition="in" filter="barn(outVertical)">
                                      <p:cBhvr>
                                        <p:cTn id="22" dur="1000"/>
                                        <p:tgtEl>
                                          <p:spTgt spid="4104"/>
                                        </p:tgtEl>
                                      </p:cBhvr>
                                    </p:animEffect>
                                  </p:childTnLst>
                                </p:cTn>
                              </p:par>
                            </p:childTnLst>
                          </p:cTn>
                        </p:par>
                        <p:par>
                          <p:cTn id="23" fill="hold">
                            <p:stCondLst>
                              <p:cond delay="2100"/>
                            </p:stCondLst>
                            <p:childTnLst>
                              <p:par>
                                <p:cTn id="24" presetID="22" presetClass="entr" presetSubtype="8" fill="hold" nodeType="afterEffect">
                                  <p:stCondLst>
                                    <p:cond delay="0"/>
                                  </p:stCondLst>
                                  <p:childTnLst>
                                    <p:set>
                                      <p:cBhvr>
                                        <p:cTn id="25" dur="1" fill="hold">
                                          <p:stCondLst>
                                            <p:cond delay="0"/>
                                          </p:stCondLst>
                                        </p:cTn>
                                        <p:tgtEl>
                                          <p:spTgt spid="4121"/>
                                        </p:tgtEl>
                                        <p:attrNameLst>
                                          <p:attrName>style.visibility</p:attrName>
                                        </p:attrNameLst>
                                      </p:cBhvr>
                                      <p:to>
                                        <p:strVal val="visible"/>
                                      </p:to>
                                    </p:set>
                                    <p:animEffect transition="in" filter="wipe(left)">
                                      <p:cBhvr>
                                        <p:cTn id="26" dur="500"/>
                                        <p:tgtEl>
                                          <p:spTgt spid="4121"/>
                                        </p:tgtEl>
                                      </p:cBhvr>
                                    </p:animEffect>
                                  </p:childTnLst>
                                </p:cTn>
                              </p:par>
                              <p:par>
                                <p:cTn id="27" presetID="22" presetClass="entr" presetSubtype="2" fill="hold" nodeType="withEffect">
                                  <p:stCondLst>
                                    <p:cond delay="0"/>
                                  </p:stCondLst>
                                  <p:childTnLst>
                                    <p:set>
                                      <p:cBhvr>
                                        <p:cTn id="28" dur="1" fill="hold">
                                          <p:stCondLst>
                                            <p:cond delay="0"/>
                                          </p:stCondLst>
                                        </p:cTn>
                                        <p:tgtEl>
                                          <p:spTgt spid="4122"/>
                                        </p:tgtEl>
                                        <p:attrNameLst>
                                          <p:attrName>style.visibility</p:attrName>
                                        </p:attrNameLst>
                                      </p:cBhvr>
                                      <p:to>
                                        <p:strVal val="visible"/>
                                      </p:to>
                                    </p:set>
                                    <p:animEffect transition="in" filter="wipe(right)">
                                      <p:cBhvr>
                                        <p:cTn id="29" dur="500"/>
                                        <p:tgtEl>
                                          <p:spTgt spid="4122"/>
                                        </p:tgtEl>
                                      </p:cBhvr>
                                    </p:animEffect>
                                  </p:childTnLst>
                                </p:cTn>
                              </p:par>
                              <p:par>
                                <p:cTn id="30" presetID="22" presetClass="entr" presetSubtype="4" fill="hold" nodeType="withEffect">
                                  <p:stCondLst>
                                    <p:cond delay="0"/>
                                  </p:stCondLst>
                                  <p:childTnLst>
                                    <p:set>
                                      <p:cBhvr>
                                        <p:cTn id="31" dur="1" fill="hold">
                                          <p:stCondLst>
                                            <p:cond delay="0"/>
                                          </p:stCondLst>
                                        </p:cTn>
                                        <p:tgtEl>
                                          <p:spTgt spid="4130"/>
                                        </p:tgtEl>
                                        <p:attrNameLst>
                                          <p:attrName>style.visibility</p:attrName>
                                        </p:attrNameLst>
                                      </p:cBhvr>
                                      <p:to>
                                        <p:strVal val="visible"/>
                                      </p:to>
                                    </p:set>
                                    <p:animEffect transition="in" filter="wipe(down)">
                                      <p:cBhvr>
                                        <p:cTn id="32" dur="500"/>
                                        <p:tgtEl>
                                          <p:spTgt spid="4130"/>
                                        </p:tgtEl>
                                      </p:cBhvr>
                                    </p:animEffect>
                                  </p:childTnLst>
                                </p:cTn>
                              </p:par>
                              <p:par>
                                <p:cTn id="33" presetID="22" presetClass="entr" presetSubtype="1" fill="hold" nodeType="withEffect">
                                  <p:stCondLst>
                                    <p:cond delay="0"/>
                                  </p:stCondLst>
                                  <p:childTnLst>
                                    <p:set>
                                      <p:cBhvr>
                                        <p:cTn id="34" dur="1" fill="hold">
                                          <p:stCondLst>
                                            <p:cond delay="0"/>
                                          </p:stCondLst>
                                        </p:cTn>
                                        <p:tgtEl>
                                          <p:spTgt spid="4129"/>
                                        </p:tgtEl>
                                        <p:attrNameLst>
                                          <p:attrName>style.visibility</p:attrName>
                                        </p:attrNameLst>
                                      </p:cBhvr>
                                      <p:to>
                                        <p:strVal val="visible"/>
                                      </p:to>
                                    </p:set>
                                    <p:animEffect transition="in" filter="wipe(up)">
                                      <p:cBhvr>
                                        <p:cTn id="35" dur="500"/>
                                        <p:tgtEl>
                                          <p:spTgt spid="4129"/>
                                        </p:tgtEl>
                                      </p:cBhvr>
                                    </p:animEffect>
                                  </p:childTnLst>
                                </p:cTn>
                              </p:par>
                            </p:childTnLst>
                          </p:cTn>
                        </p:par>
                        <p:par>
                          <p:cTn id="36" fill="hold">
                            <p:stCondLst>
                              <p:cond delay="2600"/>
                            </p:stCondLst>
                            <p:childTnLst>
                              <p:par>
                                <p:cTn id="37" presetID="22" presetClass="exit" presetSubtype="8" fill="hold" nodeType="afterEffect">
                                  <p:stCondLst>
                                    <p:cond delay="0"/>
                                  </p:stCondLst>
                                  <p:childTnLst>
                                    <p:animEffect transition="out" filter="wipe(left)">
                                      <p:cBhvr>
                                        <p:cTn id="38" dur="500"/>
                                        <p:tgtEl>
                                          <p:spTgt spid="4121"/>
                                        </p:tgtEl>
                                      </p:cBhvr>
                                    </p:animEffect>
                                    <p:set>
                                      <p:cBhvr>
                                        <p:cTn id="39" dur="1" fill="hold">
                                          <p:stCondLst>
                                            <p:cond delay="499"/>
                                          </p:stCondLst>
                                        </p:cTn>
                                        <p:tgtEl>
                                          <p:spTgt spid="4121"/>
                                        </p:tgtEl>
                                        <p:attrNameLst>
                                          <p:attrName>style.visibility</p:attrName>
                                        </p:attrNameLst>
                                      </p:cBhvr>
                                      <p:to>
                                        <p:strVal val="hidden"/>
                                      </p:to>
                                    </p:set>
                                  </p:childTnLst>
                                </p:cTn>
                              </p:par>
                              <p:par>
                                <p:cTn id="40" presetID="22" presetClass="exit" presetSubtype="2" fill="hold" nodeType="withEffect">
                                  <p:stCondLst>
                                    <p:cond delay="0"/>
                                  </p:stCondLst>
                                  <p:childTnLst>
                                    <p:animEffect transition="out" filter="wipe(right)">
                                      <p:cBhvr>
                                        <p:cTn id="41" dur="500"/>
                                        <p:tgtEl>
                                          <p:spTgt spid="4122"/>
                                        </p:tgtEl>
                                      </p:cBhvr>
                                    </p:animEffect>
                                    <p:set>
                                      <p:cBhvr>
                                        <p:cTn id="42" dur="1" fill="hold">
                                          <p:stCondLst>
                                            <p:cond delay="499"/>
                                          </p:stCondLst>
                                        </p:cTn>
                                        <p:tgtEl>
                                          <p:spTgt spid="4122"/>
                                        </p:tgtEl>
                                        <p:attrNameLst>
                                          <p:attrName>style.visibility</p:attrName>
                                        </p:attrNameLst>
                                      </p:cBhvr>
                                      <p:to>
                                        <p:strVal val="hidden"/>
                                      </p:to>
                                    </p:set>
                                  </p:childTnLst>
                                </p:cTn>
                              </p:par>
                              <p:par>
                                <p:cTn id="43" presetID="22" presetClass="exit" presetSubtype="4" fill="hold" nodeType="withEffect">
                                  <p:stCondLst>
                                    <p:cond delay="0"/>
                                  </p:stCondLst>
                                  <p:childTnLst>
                                    <p:animEffect transition="out" filter="wipe(down)">
                                      <p:cBhvr>
                                        <p:cTn id="44" dur="500"/>
                                        <p:tgtEl>
                                          <p:spTgt spid="4130"/>
                                        </p:tgtEl>
                                      </p:cBhvr>
                                    </p:animEffect>
                                    <p:set>
                                      <p:cBhvr>
                                        <p:cTn id="45" dur="1" fill="hold">
                                          <p:stCondLst>
                                            <p:cond delay="499"/>
                                          </p:stCondLst>
                                        </p:cTn>
                                        <p:tgtEl>
                                          <p:spTgt spid="4130"/>
                                        </p:tgtEl>
                                        <p:attrNameLst>
                                          <p:attrName>style.visibility</p:attrName>
                                        </p:attrNameLst>
                                      </p:cBhvr>
                                      <p:to>
                                        <p:strVal val="hidden"/>
                                      </p:to>
                                    </p:set>
                                  </p:childTnLst>
                                </p:cTn>
                              </p:par>
                              <p:par>
                                <p:cTn id="46" presetID="22" presetClass="exit" presetSubtype="1" fill="hold" nodeType="withEffect">
                                  <p:stCondLst>
                                    <p:cond delay="0"/>
                                  </p:stCondLst>
                                  <p:childTnLst>
                                    <p:animEffect transition="out" filter="wipe(up)">
                                      <p:cBhvr>
                                        <p:cTn id="47" dur="500"/>
                                        <p:tgtEl>
                                          <p:spTgt spid="4129"/>
                                        </p:tgtEl>
                                      </p:cBhvr>
                                    </p:animEffect>
                                    <p:set>
                                      <p:cBhvr>
                                        <p:cTn id="48" dur="1" fill="hold">
                                          <p:stCondLst>
                                            <p:cond delay="499"/>
                                          </p:stCondLst>
                                        </p:cTn>
                                        <p:tgtEl>
                                          <p:spTgt spid="4129"/>
                                        </p:tgtEl>
                                        <p:attrNameLst>
                                          <p:attrName>style.visibility</p:attrName>
                                        </p:attrNameLst>
                                      </p:cBhvr>
                                      <p:to>
                                        <p:strVal val="hidden"/>
                                      </p:to>
                                    </p:set>
                                  </p:childTnLst>
                                </p:cTn>
                              </p:par>
                              <p:par>
                                <p:cTn id="49" presetID="16" presetClass="entr" presetSubtype="21" fill="hold" grpId="0" nodeType="withEffect">
                                  <p:stCondLst>
                                    <p:cond delay="200"/>
                                  </p:stCondLst>
                                  <p:childTnLst>
                                    <p:set>
                                      <p:cBhvr>
                                        <p:cTn id="50" dur="1" fill="hold">
                                          <p:stCondLst>
                                            <p:cond delay="0"/>
                                          </p:stCondLst>
                                        </p:cTn>
                                        <p:tgtEl>
                                          <p:spTgt spid="4107"/>
                                        </p:tgtEl>
                                        <p:attrNameLst>
                                          <p:attrName>style.visibility</p:attrName>
                                        </p:attrNameLst>
                                      </p:cBhvr>
                                      <p:to>
                                        <p:strVal val="visible"/>
                                      </p:to>
                                    </p:set>
                                    <p:animEffect transition="in" filter="barn(inVertical)">
                                      <p:cBhvr>
                                        <p:cTn id="51" dur="500"/>
                                        <p:tgtEl>
                                          <p:spTgt spid="4107"/>
                                        </p:tgtEl>
                                      </p:cBhvr>
                                    </p:animEffect>
                                  </p:childTnLst>
                                </p:cTn>
                              </p:par>
                              <p:par>
                                <p:cTn id="52" presetID="10" presetClass="entr" presetSubtype="0" fill="hold" nodeType="withEffect">
                                  <p:stCondLst>
                                    <p:cond delay="50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6000"/>
                                        <p:tgtEl>
                                          <p:spTgt spid="2"/>
                                        </p:tgtEl>
                                      </p:cBhvr>
                                    </p:animEffect>
                                  </p:childTnLst>
                                </p:cTn>
                              </p:par>
                              <p:par>
                                <p:cTn id="55" presetID="53" presetClass="entr" presetSubtype="16" fill="hold" grpId="0" nodeType="withEffect">
                                  <p:stCondLst>
                                    <p:cond delay="300"/>
                                  </p:stCondLst>
                                  <p:childTnLst>
                                    <p:set>
                                      <p:cBhvr>
                                        <p:cTn id="56" dur="1" fill="hold">
                                          <p:stCondLst>
                                            <p:cond delay="0"/>
                                          </p:stCondLst>
                                        </p:cTn>
                                        <p:tgtEl>
                                          <p:spTgt spid="4126"/>
                                        </p:tgtEl>
                                        <p:attrNameLst>
                                          <p:attrName>style.visibility</p:attrName>
                                        </p:attrNameLst>
                                      </p:cBhvr>
                                      <p:to>
                                        <p:strVal val="visible"/>
                                      </p:to>
                                    </p:set>
                                    <p:anim calcmode="lin" valueType="num">
                                      <p:cBhvr>
                                        <p:cTn id="57" dur="1000" fill="hold"/>
                                        <p:tgtEl>
                                          <p:spTgt spid="4126"/>
                                        </p:tgtEl>
                                        <p:attrNameLst>
                                          <p:attrName>ppt_w</p:attrName>
                                        </p:attrNameLst>
                                      </p:cBhvr>
                                      <p:tavLst>
                                        <p:tav tm="0">
                                          <p:val>
                                            <p:fltVal val="0"/>
                                          </p:val>
                                        </p:tav>
                                        <p:tav tm="100000">
                                          <p:val>
                                            <p:strVal val="#ppt_w"/>
                                          </p:val>
                                        </p:tav>
                                      </p:tavLst>
                                    </p:anim>
                                    <p:anim calcmode="lin" valueType="num">
                                      <p:cBhvr>
                                        <p:cTn id="58" dur="1000" fill="hold"/>
                                        <p:tgtEl>
                                          <p:spTgt spid="4126"/>
                                        </p:tgtEl>
                                        <p:attrNameLst>
                                          <p:attrName>ppt_h</p:attrName>
                                        </p:attrNameLst>
                                      </p:cBhvr>
                                      <p:tavLst>
                                        <p:tav tm="0">
                                          <p:val>
                                            <p:fltVal val="0"/>
                                          </p:val>
                                        </p:tav>
                                        <p:tav tm="100000">
                                          <p:val>
                                            <p:strVal val="#ppt_h"/>
                                          </p:val>
                                        </p:tav>
                                      </p:tavLst>
                                    </p:anim>
                                    <p:animEffect transition="in" filter="fade">
                                      <p:cBhvr>
                                        <p:cTn id="59" dur="1000"/>
                                        <p:tgtEl>
                                          <p:spTgt spid="4126"/>
                                        </p:tgtEl>
                                      </p:cBhvr>
                                    </p:animEffect>
                                  </p:childTnLst>
                                </p:cTn>
                              </p:par>
                              <p:par>
                                <p:cTn id="60" presetID="53" presetClass="entr" presetSubtype="16" fill="hold" grpId="0" nodeType="withEffect">
                                  <p:stCondLst>
                                    <p:cond delay="300"/>
                                  </p:stCondLst>
                                  <p:childTnLst>
                                    <p:set>
                                      <p:cBhvr>
                                        <p:cTn id="61" dur="1" fill="hold">
                                          <p:stCondLst>
                                            <p:cond delay="0"/>
                                          </p:stCondLst>
                                        </p:cTn>
                                        <p:tgtEl>
                                          <p:spTgt spid="4127"/>
                                        </p:tgtEl>
                                        <p:attrNameLst>
                                          <p:attrName>style.visibility</p:attrName>
                                        </p:attrNameLst>
                                      </p:cBhvr>
                                      <p:to>
                                        <p:strVal val="visible"/>
                                      </p:to>
                                    </p:set>
                                    <p:anim calcmode="lin" valueType="num">
                                      <p:cBhvr>
                                        <p:cTn id="62" dur="1000" fill="hold"/>
                                        <p:tgtEl>
                                          <p:spTgt spid="4127"/>
                                        </p:tgtEl>
                                        <p:attrNameLst>
                                          <p:attrName>ppt_w</p:attrName>
                                        </p:attrNameLst>
                                      </p:cBhvr>
                                      <p:tavLst>
                                        <p:tav tm="0">
                                          <p:val>
                                            <p:fltVal val="0"/>
                                          </p:val>
                                        </p:tav>
                                        <p:tav tm="100000">
                                          <p:val>
                                            <p:strVal val="#ppt_w"/>
                                          </p:val>
                                        </p:tav>
                                      </p:tavLst>
                                    </p:anim>
                                    <p:anim calcmode="lin" valueType="num">
                                      <p:cBhvr>
                                        <p:cTn id="63" dur="1000" fill="hold"/>
                                        <p:tgtEl>
                                          <p:spTgt spid="4127"/>
                                        </p:tgtEl>
                                        <p:attrNameLst>
                                          <p:attrName>ppt_h</p:attrName>
                                        </p:attrNameLst>
                                      </p:cBhvr>
                                      <p:tavLst>
                                        <p:tav tm="0">
                                          <p:val>
                                            <p:fltVal val="0"/>
                                          </p:val>
                                        </p:tav>
                                        <p:tav tm="100000">
                                          <p:val>
                                            <p:strVal val="#ppt_h"/>
                                          </p:val>
                                        </p:tav>
                                      </p:tavLst>
                                    </p:anim>
                                    <p:animEffect transition="in" filter="fade">
                                      <p:cBhvr>
                                        <p:cTn id="64" dur="1000"/>
                                        <p:tgtEl>
                                          <p:spTgt spid="4127"/>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4128"/>
                                        </p:tgtEl>
                                        <p:attrNameLst>
                                          <p:attrName>style.visibility</p:attrName>
                                        </p:attrNameLst>
                                      </p:cBhvr>
                                      <p:to>
                                        <p:strVal val="visible"/>
                                      </p:to>
                                    </p:set>
                                    <p:anim calcmode="lin" valueType="num">
                                      <p:cBhvr>
                                        <p:cTn id="67" dur="1000" fill="hold"/>
                                        <p:tgtEl>
                                          <p:spTgt spid="4128"/>
                                        </p:tgtEl>
                                        <p:attrNameLst>
                                          <p:attrName>ppt_w</p:attrName>
                                        </p:attrNameLst>
                                      </p:cBhvr>
                                      <p:tavLst>
                                        <p:tav tm="0">
                                          <p:val>
                                            <p:fltVal val="0"/>
                                          </p:val>
                                        </p:tav>
                                        <p:tav tm="100000">
                                          <p:val>
                                            <p:strVal val="#ppt_w"/>
                                          </p:val>
                                        </p:tav>
                                      </p:tavLst>
                                    </p:anim>
                                    <p:anim calcmode="lin" valueType="num">
                                      <p:cBhvr>
                                        <p:cTn id="68" dur="1000" fill="hold"/>
                                        <p:tgtEl>
                                          <p:spTgt spid="4128"/>
                                        </p:tgtEl>
                                        <p:attrNameLst>
                                          <p:attrName>ppt_h</p:attrName>
                                        </p:attrNameLst>
                                      </p:cBhvr>
                                      <p:tavLst>
                                        <p:tav tm="0">
                                          <p:val>
                                            <p:fltVal val="0"/>
                                          </p:val>
                                        </p:tav>
                                        <p:tav tm="100000">
                                          <p:val>
                                            <p:strVal val="#ppt_h"/>
                                          </p:val>
                                        </p:tav>
                                      </p:tavLst>
                                    </p:anim>
                                    <p:animEffect transition="in" filter="fade">
                                      <p:cBhvr>
                                        <p:cTn id="69" dur="1000"/>
                                        <p:tgtEl>
                                          <p:spTgt spid="4128"/>
                                        </p:tgtEl>
                                      </p:cBhvr>
                                    </p:animEffect>
                                  </p:childTnLst>
                                </p:cTn>
                              </p:par>
                              <p:par>
                                <p:cTn id="70" presetID="10" presetClass="exit" presetSubtype="0" fill="hold" grpId="1" nodeType="withEffect">
                                  <p:stCondLst>
                                    <p:cond delay="300"/>
                                  </p:stCondLst>
                                  <p:childTnLst>
                                    <p:animEffect transition="out" filter="fade">
                                      <p:cBhvr>
                                        <p:cTn id="71" dur="2000"/>
                                        <p:tgtEl>
                                          <p:spTgt spid="4104"/>
                                        </p:tgtEl>
                                      </p:cBhvr>
                                    </p:animEffect>
                                    <p:set>
                                      <p:cBhvr>
                                        <p:cTn id="72" dur="1" fill="hold">
                                          <p:stCondLst>
                                            <p:cond delay="1999"/>
                                          </p:stCondLst>
                                        </p:cTn>
                                        <p:tgtEl>
                                          <p:spTgt spid="4104"/>
                                        </p:tgtEl>
                                        <p:attrNameLst>
                                          <p:attrName>style.visibility</p:attrName>
                                        </p:attrNameLst>
                                      </p:cBhvr>
                                      <p:to>
                                        <p:strVal val="hidden"/>
                                      </p:to>
                                    </p:set>
                                  </p:childTnLst>
                                </p:cTn>
                              </p:par>
                              <p:par>
                                <p:cTn id="73" presetID="10" presetClass="exit" presetSubtype="0" fill="hold" grpId="1" nodeType="withEffect">
                                  <p:stCondLst>
                                    <p:cond delay="300"/>
                                  </p:stCondLst>
                                  <p:childTnLst>
                                    <p:animEffect transition="out" filter="fade">
                                      <p:cBhvr>
                                        <p:cTn id="74" dur="2000"/>
                                        <p:tgtEl>
                                          <p:spTgt spid="4107"/>
                                        </p:tgtEl>
                                      </p:cBhvr>
                                    </p:animEffect>
                                    <p:set>
                                      <p:cBhvr>
                                        <p:cTn id="75" dur="1" fill="hold">
                                          <p:stCondLst>
                                            <p:cond delay="1999"/>
                                          </p:stCondLst>
                                        </p:cTn>
                                        <p:tgtEl>
                                          <p:spTgt spid="4107"/>
                                        </p:tgtEl>
                                        <p:attrNameLst>
                                          <p:attrName>style.visibility</p:attrName>
                                        </p:attrNameLst>
                                      </p:cBhvr>
                                      <p:to>
                                        <p:strVal val="hidden"/>
                                      </p:to>
                                    </p:set>
                                  </p:childTnLst>
                                </p:cTn>
                              </p:par>
                              <p:par>
                                <p:cTn id="76" presetID="0" presetClass="path" presetSubtype="0" accel="50000" decel="50000" fill="hold" grpId="1" nodeType="withEffect">
                                  <p:stCondLst>
                                    <p:cond delay="300"/>
                                  </p:stCondLst>
                                  <p:childTnLst>
                                    <p:animMotion origin="layout" path="M 0 0 L 0.3151 0 " pathEditMode="relative" ptsTypes="AA">
                                      <p:cBhvr>
                                        <p:cTn id="77" dur="3000" fill="hold"/>
                                        <p:tgtEl>
                                          <p:spTgt spid="4126"/>
                                        </p:tgtEl>
                                        <p:attrNameLst>
                                          <p:attrName>ppt_x</p:attrName>
                                          <p:attrName>ppt_y</p:attrName>
                                        </p:attrNameLst>
                                      </p:cBhvr>
                                    </p:animMotion>
                                  </p:childTnLst>
                                </p:cTn>
                              </p:par>
                              <p:par>
                                <p:cTn id="78" presetID="0" presetClass="path" presetSubtype="0" accel="50000" decel="50000" fill="hold" grpId="1" nodeType="withEffect">
                                  <p:stCondLst>
                                    <p:cond delay="300"/>
                                  </p:stCondLst>
                                  <p:childTnLst>
                                    <p:animMotion origin="layout" path="M 0 0 L 0.3151 0 " pathEditMode="relative" ptsTypes="AA">
                                      <p:cBhvr>
                                        <p:cTn id="79" dur="3000" fill="hold"/>
                                        <p:tgtEl>
                                          <p:spTgt spid="4127"/>
                                        </p:tgtEl>
                                        <p:attrNameLst>
                                          <p:attrName>ppt_x</p:attrName>
                                          <p:attrName>ppt_y</p:attrName>
                                        </p:attrNameLst>
                                      </p:cBhvr>
                                    </p:animMotion>
                                  </p:childTnLst>
                                </p:cTn>
                              </p:par>
                              <p:par>
                                <p:cTn id="80" presetID="0" presetClass="path" presetSubtype="0" accel="50000" decel="50000" fill="hold" grpId="1" nodeType="withEffect">
                                  <p:stCondLst>
                                    <p:cond delay="300"/>
                                  </p:stCondLst>
                                  <p:childTnLst>
                                    <p:animMotion origin="layout" path="M 0 0 L 0.3151 0 " pathEditMode="relative" rAng="0" ptsTypes="AA">
                                      <p:cBhvr>
                                        <p:cTn id="81" dur="3000" fill="hold"/>
                                        <p:tgtEl>
                                          <p:spTgt spid="4128"/>
                                        </p:tgtEl>
                                        <p:attrNameLst>
                                          <p:attrName>ppt_x</p:attrName>
                                          <p:attrName>ppt_y</p:attrName>
                                        </p:attrNameLst>
                                      </p:cBhvr>
                                      <p:rCtr x="0" y="0"/>
                                    </p:animMotion>
                                  </p:childTnLst>
                                </p:cTn>
                              </p:par>
                              <p:par>
                                <p:cTn id="82" presetID="8" presetClass="emph" presetSubtype="0" accel="50000" decel="50000" fill="hold" grpId="2" nodeType="withEffect">
                                  <p:stCondLst>
                                    <p:cond delay="500"/>
                                  </p:stCondLst>
                                  <p:childTnLst>
                                    <p:animRot by="-21600000">
                                      <p:cBhvr>
                                        <p:cTn id="83" dur="5000" fill="hold"/>
                                        <p:tgtEl>
                                          <p:spTgt spid="4126"/>
                                        </p:tgtEl>
                                        <p:attrNameLst>
                                          <p:attrName>r</p:attrName>
                                        </p:attrNameLst>
                                      </p:cBhvr>
                                    </p:animRot>
                                  </p:childTnLst>
                                </p:cTn>
                              </p:par>
                              <p:par>
                                <p:cTn id="84" presetID="8" presetClass="emph" presetSubtype="0" accel="50000" decel="50000" fill="hold" grpId="2" nodeType="withEffect">
                                  <p:stCondLst>
                                    <p:cond delay="500"/>
                                  </p:stCondLst>
                                  <p:childTnLst>
                                    <p:animRot by="21600000">
                                      <p:cBhvr>
                                        <p:cTn id="85" dur="5000" fill="hold"/>
                                        <p:tgtEl>
                                          <p:spTgt spid="4127"/>
                                        </p:tgtEl>
                                        <p:attrNameLst>
                                          <p:attrName>r</p:attrName>
                                        </p:attrNameLst>
                                      </p:cBhvr>
                                    </p:animRot>
                                  </p:childTnLst>
                                </p:cTn>
                              </p:par>
                              <p:par>
                                <p:cTn id="86" presetID="8" presetClass="emph" presetSubtype="0" accel="50000" decel="50000" fill="hold" grpId="2" nodeType="withEffect">
                                  <p:stCondLst>
                                    <p:cond delay="500"/>
                                  </p:stCondLst>
                                  <p:childTnLst>
                                    <p:animRot by="-21600000">
                                      <p:cBhvr>
                                        <p:cTn id="87" dur="5000" fill="hold"/>
                                        <p:tgtEl>
                                          <p:spTgt spid="4128"/>
                                        </p:tgtEl>
                                        <p:attrNameLst>
                                          <p:attrName>r</p:attrName>
                                        </p:attrNameLst>
                                      </p:cBhvr>
                                    </p:animRot>
                                  </p:childTnLst>
                                </p:cTn>
                              </p:par>
                              <p:par>
                                <p:cTn id="88" presetID="53" presetClass="exit" presetSubtype="16" fill="hold" grpId="3" nodeType="withEffect">
                                  <p:stCondLst>
                                    <p:cond delay="2000"/>
                                  </p:stCondLst>
                                  <p:childTnLst>
                                    <p:anim calcmode="lin" valueType="num">
                                      <p:cBhvr>
                                        <p:cTn id="89" dur="2000"/>
                                        <p:tgtEl>
                                          <p:spTgt spid="4126"/>
                                        </p:tgtEl>
                                        <p:attrNameLst>
                                          <p:attrName>ppt_w</p:attrName>
                                        </p:attrNameLst>
                                      </p:cBhvr>
                                      <p:tavLst>
                                        <p:tav tm="0">
                                          <p:val>
                                            <p:strVal val="ppt_w"/>
                                          </p:val>
                                        </p:tav>
                                        <p:tav tm="100000">
                                          <p:val>
                                            <p:fltVal val="0"/>
                                          </p:val>
                                        </p:tav>
                                      </p:tavLst>
                                    </p:anim>
                                    <p:anim calcmode="lin" valueType="num">
                                      <p:cBhvr>
                                        <p:cTn id="90" dur="2000"/>
                                        <p:tgtEl>
                                          <p:spTgt spid="4126"/>
                                        </p:tgtEl>
                                        <p:attrNameLst>
                                          <p:attrName>ppt_h</p:attrName>
                                        </p:attrNameLst>
                                      </p:cBhvr>
                                      <p:tavLst>
                                        <p:tav tm="0">
                                          <p:val>
                                            <p:strVal val="ppt_h"/>
                                          </p:val>
                                        </p:tav>
                                        <p:tav tm="100000">
                                          <p:val>
                                            <p:fltVal val="0"/>
                                          </p:val>
                                        </p:tav>
                                      </p:tavLst>
                                    </p:anim>
                                    <p:animEffect transition="out" filter="fade">
                                      <p:cBhvr>
                                        <p:cTn id="91" dur="2000"/>
                                        <p:tgtEl>
                                          <p:spTgt spid="4126"/>
                                        </p:tgtEl>
                                      </p:cBhvr>
                                    </p:animEffect>
                                    <p:set>
                                      <p:cBhvr>
                                        <p:cTn id="92" dur="1" fill="hold">
                                          <p:stCondLst>
                                            <p:cond delay="1999"/>
                                          </p:stCondLst>
                                        </p:cTn>
                                        <p:tgtEl>
                                          <p:spTgt spid="4126"/>
                                        </p:tgtEl>
                                        <p:attrNameLst>
                                          <p:attrName>style.visibility</p:attrName>
                                        </p:attrNameLst>
                                      </p:cBhvr>
                                      <p:to>
                                        <p:strVal val="hidden"/>
                                      </p:to>
                                    </p:set>
                                  </p:childTnLst>
                                </p:cTn>
                              </p:par>
                              <p:par>
                                <p:cTn id="93" presetID="53" presetClass="exit" presetSubtype="16" fill="hold" grpId="3" nodeType="withEffect">
                                  <p:stCondLst>
                                    <p:cond delay="2000"/>
                                  </p:stCondLst>
                                  <p:childTnLst>
                                    <p:anim calcmode="lin" valueType="num">
                                      <p:cBhvr>
                                        <p:cTn id="94" dur="2000"/>
                                        <p:tgtEl>
                                          <p:spTgt spid="4127"/>
                                        </p:tgtEl>
                                        <p:attrNameLst>
                                          <p:attrName>ppt_w</p:attrName>
                                        </p:attrNameLst>
                                      </p:cBhvr>
                                      <p:tavLst>
                                        <p:tav tm="0">
                                          <p:val>
                                            <p:strVal val="ppt_w"/>
                                          </p:val>
                                        </p:tav>
                                        <p:tav tm="100000">
                                          <p:val>
                                            <p:fltVal val="0"/>
                                          </p:val>
                                        </p:tav>
                                      </p:tavLst>
                                    </p:anim>
                                    <p:anim calcmode="lin" valueType="num">
                                      <p:cBhvr>
                                        <p:cTn id="95" dur="2000"/>
                                        <p:tgtEl>
                                          <p:spTgt spid="4127"/>
                                        </p:tgtEl>
                                        <p:attrNameLst>
                                          <p:attrName>ppt_h</p:attrName>
                                        </p:attrNameLst>
                                      </p:cBhvr>
                                      <p:tavLst>
                                        <p:tav tm="0">
                                          <p:val>
                                            <p:strVal val="ppt_h"/>
                                          </p:val>
                                        </p:tav>
                                        <p:tav tm="100000">
                                          <p:val>
                                            <p:fltVal val="0"/>
                                          </p:val>
                                        </p:tav>
                                      </p:tavLst>
                                    </p:anim>
                                    <p:animEffect transition="out" filter="fade">
                                      <p:cBhvr>
                                        <p:cTn id="96" dur="2000"/>
                                        <p:tgtEl>
                                          <p:spTgt spid="4127"/>
                                        </p:tgtEl>
                                      </p:cBhvr>
                                    </p:animEffect>
                                    <p:set>
                                      <p:cBhvr>
                                        <p:cTn id="97" dur="1" fill="hold">
                                          <p:stCondLst>
                                            <p:cond delay="1999"/>
                                          </p:stCondLst>
                                        </p:cTn>
                                        <p:tgtEl>
                                          <p:spTgt spid="4127"/>
                                        </p:tgtEl>
                                        <p:attrNameLst>
                                          <p:attrName>style.visibility</p:attrName>
                                        </p:attrNameLst>
                                      </p:cBhvr>
                                      <p:to>
                                        <p:strVal val="hidden"/>
                                      </p:to>
                                    </p:set>
                                  </p:childTnLst>
                                </p:cTn>
                              </p:par>
                              <p:par>
                                <p:cTn id="98" presetID="53" presetClass="exit" presetSubtype="16" fill="hold" grpId="3" nodeType="withEffect">
                                  <p:stCondLst>
                                    <p:cond delay="2000"/>
                                  </p:stCondLst>
                                  <p:childTnLst>
                                    <p:anim calcmode="lin" valueType="num">
                                      <p:cBhvr>
                                        <p:cTn id="99" dur="2000"/>
                                        <p:tgtEl>
                                          <p:spTgt spid="4128"/>
                                        </p:tgtEl>
                                        <p:attrNameLst>
                                          <p:attrName>ppt_w</p:attrName>
                                        </p:attrNameLst>
                                      </p:cBhvr>
                                      <p:tavLst>
                                        <p:tav tm="0">
                                          <p:val>
                                            <p:strVal val="ppt_w"/>
                                          </p:val>
                                        </p:tav>
                                        <p:tav tm="100000">
                                          <p:val>
                                            <p:fltVal val="0"/>
                                          </p:val>
                                        </p:tav>
                                      </p:tavLst>
                                    </p:anim>
                                    <p:anim calcmode="lin" valueType="num">
                                      <p:cBhvr>
                                        <p:cTn id="100" dur="2000"/>
                                        <p:tgtEl>
                                          <p:spTgt spid="4128"/>
                                        </p:tgtEl>
                                        <p:attrNameLst>
                                          <p:attrName>ppt_h</p:attrName>
                                        </p:attrNameLst>
                                      </p:cBhvr>
                                      <p:tavLst>
                                        <p:tav tm="0">
                                          <p:val>
                                            <p:strVal val="ppt_h"/>
                                          </p:val>
                                        </p:tav>
                                        <p:tav tm="100000">
                                          <p:val>
                                            <p:fltVal val="0"/>
                                          </p:val>
                                        </p:tav>
                                      </p:tavLst>
                                    </p:anim>
                                    <p:animEffect transition="out" filter="fade">
                                      <p:cBhvr>
                                        <p:cTn id="101" dur="2000"/>
                                        <p:tgtEl>
                                          <p:spTgt spid="4128"/>
                                        </p:tgtEl>
                                      </p:cBhvr>
                                    </p:animEffect>
                                    <p:set>
                                      <p:cBhvr>
                                        <p:cTn id="102" dur="1" fill="hold">
                                          <p:stCondLst>
                                            <p:cond delay="1999"/>
                                          </p:stCondLst>
                                        </p:cTn>
                                        <p:tgtEl>
                                          <p:spTgt spid="4128"/>
                                        </p:tgtEl>
                                        <p:attrNameLst>
                                          <p:attrName>style.visibility</p:attrName>
                                        </p:attrNameLst>
                                      </p:cBhvr>
                                      <p:to>
                                        <p:strVal val="hidden"/>
                                      </p:to>
                                    </p:set>
                                  </p:childTnLst>
                                </p:cTn>
                              </p:par>
                              <p:par>
                                <p:cTn id="103" presetID="53" presetClass="entr" presetSubtype="16" fill="hold" grpId="0" nodeType="withEffect">
                                  <p:stCondLst>
                                    <p:cond delay="3400"/>
                                  </p:stCondLst>
                                  <p:childTnLst>
                                    <p:set>
                                      <p:cBhvr>
                                        <p:cTn id="104" dur="1" fill="hold">
                                          <p:stCondLst>
                                            <p:cond delay="0"/>
                                          </p:stCondLst>
                                        </p:cTn>
                                        <p:tgtEl>
                                          <p:spTgt spid="4131"/>
                                        </p:tgtEl>
                                        <p:attrNameLst>
                                          <p:attrName>style.visibility</p:attrName>
                                        </p:attrNameLst>
                                      </p:cBhvr>
                                      <p:to>
                                        <p:strVal val="visible"/>
                                      </p:to>
                                    </p:set>
                                    <p:anim calcmode="lin" valueType="num">
                                      <p:cBhvr>
                                        <p:cTn id="105" dur="500" fill="hold"/>
                                        <p:tgtEl>
                                          <p:spTgt spid="4131"/>
                                        </p:tgtEl>
                                        <p:attrNameLst>
                                          <p:attrName>ppt_w</p:attrName>
                                        </p:attrNameLst>
                                      </p:cBhvr>
                                      <p:tavLst>
                                        <p:tav tm="0">
                                          <p:val>
                                            <p:fltVal val="0"/>
                                          </p:val>
                                        </p:tav>
                                        <p:tav tm="100000">
                                          <p:val>
                                            <p:strVal val="#ppt_w"/>
                                          </p:val>
                                        </p:tav>
                                      </p:tavLst>
                                    </p:anim>
                                    <p:anim calcmode="lin" valueType="num">
                                      <p:cBhvr>
                                        <p:cTn id="106" dur="500" fill="hold"/>
                                        <p:tgtEl>
                                          <p:spTgt spid="4131"/>
                                        </p:tgtEl>
                                        <p:attrNameLst>
                                          <p:attrName>ppt_h</p:attrName>
                                        </p:attrNameLst>
                                      </p:cBhvr>
                                      <p:tavLst>
                                        <p:tav tm="0">
                                          <p:val>
                                            <p:fltVal val="0"/>
                                          </p:val>
                                        </p:tav>
                                        <p:tav tm="100000">
                                          <p:val>
                                            <p:strVal val="#ppt_h"/>
                                          </p:val>
                                        </p:tav>
                                      </p:tavLst>
                                    </p:anim>
                                    <p:animEffect transition="in" filter="fade">
                                      <p:cBhvr>
                                        <p:cTn id="107" dur="500"/>
                                        <p:tgtEl>
                                          <p:spTgt spid="4131"/>
                                        </p:tgtEl>
                                      </p:cBhvr>
                                    </p:animEffect>
                                  </p:childTnLst>
                                </p:cTn>
                              </p:par>
                              <p:par>
                                <p:cTn id="108" presetID="53" presetClass="entr" presetSubtype="16" fill="hold" grpId="0" nodeType="withEffect">
                                  <p:stCondLst>
                                    <p:cond delay="3400"/>
                                  </p:stCondLst>
                                  <p:childTnLst>
                                    <p:set>
                                      <p:cBhvr>
                                        <p:cTn id="109" dur="1" fill="hold">
                                          <p:stCondLst>
                                            <p:cond delay="0"/>
                                          </p:stCondLst>
                                        </p:cTn>
                                        <p:tgtEl>
                                          <p:spTgt spid="4132"/>
                                        </p:tgtEl>
                                        <p:attrNameLst>
                                          <p:attrName>style.visibility</p:attrName>
                                        </p:attrNameLst>
                                      </p:cBhvr>
                                      <p:to>
                                        <p:strVal val="visible"/>
                                      </p:to>
                                    </p:set>
                                    <p:anim calcmode="lin" valueType="num">
                                      <p:cBhvr>
                                        <p:cTn id="110" dur="500" fill="hold"/>
                                        <p:tgtEl>
                                          <p:spTgt spid="4132"/>
                                        </p:tgtEl>
                                        <p:attrNameLst>
                                          <p:attrName>ppt_w</p:attrName>
                                        </p:attrNameLst>
                                      </p:cBhvr>
                                      <p:tavLst>
                                        <p:tav tm="0">
                                          <p:val>
                                            <p:fltVal val="0"/>
                                          </p:val>
                                        </p:tav>
                                        <p:tav tm="100000">
                                          <p:val>
                                            <p:strVal val="#ppt_w"/>
                                          </p:val>
                                        </p:tav>
                                      </p:tavLst>
                                    </p:anim>
                                    <p:anim calcmode="lin" valueType="num">
                                      <p:cBhvr>
                                        <p:cTn id="111" dur="500" fill="hold"/>
                                        <p:tgtEl>
                                          <p:spTgt spid="4132"/>
                                        </p:tgtEl>
                                        <p:attrNameLst>
                                          <p:attrName>ppt_h</p:attrName>
                                        </p:attrNameLst>
                                      </p:cBhvr>
                                      <p:tavLst>
                                        <p:tav tm="0">
                                          <p:val>
                                            <p:fltVal val="0"/>
                                          </p:val>
                                        </p:tav>
                                        <p:tav tm="100000">
                                          <p:val>
                                            <p:strVal val="#ppt_h"/>
                                          </p:val>
                                        </p:tav>
                                      </p:tavLst>
                                    </p:anim>
                                    <p:animEffect transition="in" filter="fade">
                                      <p:cBhvr>
                                        <p:cTn id="112" dur="500"/>
                                        <p:tgtEl>
                                          <p:spTgt spid="4132"/>
                                        </p:tgtEl>
                                      </p:cBhvr>
                                    </p:animEffect>
                                  </p:childTnLst>
                                </p:cTn>
                              </p:par>
                              <p:par>
                                <p:cTn id="113" presetID="8" presetClass="emph" presetSubtype="0" accel="50000" decel="50000" fill="hold" grpId="1" nodeType="withEffect">
                                  <p:stCondLst>
                                    <p:cond delay="3700"/>
                                  </p:stCondLst>
                                  <p:childTnLst>
                                    <p:animRot by="10800000">
                                      <p:cBhvr>
                                        <p:cTn id="114" dur="2000" fill="hold"/>
                                        <p:tgtEl>
                                          <p:spTgt spid="4131"/>
                                        </p:tgtEl>
                                        <p:attrNameLst>
                                          <p:attrName>r</p:attrName>
                                        </p:attrNameLst>
                                      </p:cBhvr>
                                    </p:animRot>
                                  </p:childTnLst>
                                </p:cTn>
                              </p:par>
                              <p:par>
                                <p:cTn id="115" presetID="8" presetClass="emph" presetSubtype="0" accel="50000" decel="50000" fill="hold" grpId="1" nodeType="withEffect">
                                  <p:stCondLst>
                                    <p:cond delay="3700"/>
                                  </p:stCondLst>
                                  <p:childTnLst>
                                    <p:animRot by="-10800000">
                                      <p:cBhvr>
                                        <p:cTn id="116" dur="2000" fill="hold"/>
                                        <p:tgtEl>
                                          <p:spTgt spid="4132"/>
                                        </p:tgtEl>
                                        <p:attrNameLst>
                                          <p:attrName>r</p:attrName>
                                        </p:attrNameLst>
                                      </p:cBhvr>
                                    </p:animRot>
                                  </p:childTnLst>
                                </p:cTn>
                              </p:par>
                              <p:par>
                                <p:cTn id="117" presetID="53" presetClass="exit" presetSubtype="16" fill="hold" grpId="2" nodeType="withEffect">
                                  <p:stCondLst>
                                    <p:cond delay="4100"/>
                                  </p:stCondLst>
                                  <p:childTnLst>
                                    <p:anim calcmode="lin" valueType="num">
                                      <p:cBhvr>
                                        <p:cTn id="118" dur="3000"/>
                                        <p:tgtEl>
                                          <p:spTgt spid="4131"/>
                                        </p:tgtEl>
                                        <p:attrNameLst>
                                          <p:attrName>ppt_w</p:attrName>
                                        </p:attrNameLst>
                                      </p:cBhvr>
                                      <p:tavLst>
                                        <p:tav tm="0">
                                          <p:val>
                                            <p:strVal val="ppt_w"/>
                                          </p:val>
                                        </p:tav>
                                        <p:tav tm="100000">
                                          <p:val>
                                            <p:fltVal val="0"/>
                                          </p:val>
                                        </p:tav>
                                      </p:tavLst>
                                    </p:anim>
                                    <p:anim calcmode="lin" valueType="num">
                                      <p:cBhvr>
                                        <p:cTn id="119" dur="3000"/>
                                        <p:tgtEl>
                                          <p:spTgt spid="4131"/>
                                        </p:tgtEl>
                                        <p:attrNameLst>
                                          <p:attrName>ppt_h</p:attrName>
                                        </p:attrNameLst>
                                      </p:cBhvr>
                                      <p:tavLst>
                                        <p:tav tm="0">
                                          <p:val>
                                            <p:strVal val="ppt_h"/>
                                          </p:val>
                                        </p:tav>
                                        <p:tav tm="100000">
                                          <p:val>
                                            <p:fltVal val="0"/>
                                          </p:val>
                                        </p:tav>
                                      </p:tavLst>
                                    </p:anim>
                                    <p:animEffect transition="out" filter="fade">
                                      <p:cBhvr>
                                        <p:cTn id="120" dur="3000"/>
                                        <p:tgtEl>
                                          <p:spTgt spid="4131"/>
                                        </p:tgtEl>
                                      </p:cBhvr>
                                    </p:animEffect>
                                    <p:set>
                                      <p:cBhvr>
                                        <p:cTn id="121" dur="1" fill="hold">
                                          <p:stCondLst>
                                            <p:cond delay="2999"/>
                                          </p:stCondLst>
                                        </p:cTn>
                                        <p:tgtEl>
                                          <p:spTgt spid="4131"/>
                                        </p:tgtEl>
                                        <p:attrNameLst>
                                          <p:attrName>style.visibility</p:attrName>
                                        </p:attrNameLst>
                                      </p:cBhvr>
                                      <p:to>
                                        <p:strVal val="hidden"/>
                                      </p:to>
                                    </p:set>
                                  </p:childTnLst>
                                </p:cTn>
                              </p:par>
                              <p:par>
                                <p:cTn id="122" presetID="53" presetClass="exit" presetSubtype="16" fill="hold" grpId="2" nodeType="withEffect">
                                  <p:stCondLst>
                                    <p:cond delay="4100"/>
                                  </p:stCondLst>
                                  <p:childTnLst>
                                    <p:anim calcmode="lin" valueType="num">
                                      <p:cBhvr>
                                        <p:cTn id="123" dur="3000"/>
                                        <p:tgtEl>
                                          <p:spTgt spid="4132"/>
                                        </p:tgtEl>
                                        <p:attrNameLst>
                                          <p:attrName>ppt_w</p:attrName>
                                        </p:attrNameLst>
                                      </p:cBhvr>
                                      <p:tavLst>
                                        <p:tav tm="0">
                                          <p:val>
                                            <p:strVal val="ppt_w"/>
                                          </p:val>
                                        </p:tav>
                                        <p:tav tm="100000">
                                          <p:val>
                                            <p:fltVal val="0"/>
                                          </p:val>
                                        </p:tav>
                                      </p:tavLst>
                                    </p:anim>
                                    <p:anim calcmode="lin" valueType="num">
                                      <p:cBhvr>
                                        <p:cTn id="124" dur="3000"/>
                                        <p:tgtEl>
                                          <p:spTgt spid="4132"/>
                                        </p:tgtEl>
                                        <p:attrNameLst>
                                          <p:attrName>ppt_h</p:attrName>
                                        </p:attrNameLst>
                                      </p:cBhvr>
                                      <p:tavLst>
                                        <p:tav tm="0">
                                          <p:val>
                                            <p:strVal val="ppt_h"/>
                                          </p:val>
                                        </p:tav>
                                        <p:tav tm="100000">
                                          <p:val>
                                            <p:fltVal val="0"/>
                                          </p:val>
                                        </p:tav>
                                      </p:tavLst>
                                    </p:anim>
                                    <p:animEffect transition="out" filter="fade">
                                      <p:cBhvr>
                                        <p:cTn id="125" dur="3000"/>
                                        <p:tgtEl>
                                          <p:spTgt spid="4132"/>
                                        </p:tgtEl>
                                      </p:cBhvr>
                                    </p:animEffect>
                                    <p:set>
                                      <p:cBhvr>
                                        <p:cTn id="126" dur="1" fill="hold">
                                          <p:stCondLst>
                                            <p:cond delay="2999"/>
                                          </p:stCondLst>
                                        </p:cTn>
                                        <p:tgtEl>
                                          <p:spTgt spid="41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animBg="1"/>
      <p:bldP spid="4104" grpId="1" animBg="1"/>
      <p:bldP spid="4107" grpId="0" animBg="1"/>
      <p:bldP spid="4107" grpId="1" animBg="1"/>
      <p:bldP spid="4119" grpId="0" animBg="1"/>
      <p:bldP spid="4119" grpId="1" animBg="1"/>
      <p:bldP spid="4120" grpId="0" animBg="1"/>
      <p:bldP spid="4120" grpId="1" animBg="1"/>
      <p:bldP spid="4126" grpId="0" animBg="1"/>
      <p:bldP spid="4126" grpId="1" animBg="1"/>
      <p:bldP spid="4126" grpId="2" animBg="1"/>
      <p:bldP spid="4126" grpId="3" animBg="1"/>
      <p:bldP spid="4127" grpId="0" animBg="1"/>
      <p:bldP spid="4127" grpId="1" animBg="1"/>
      <p:bldP spid="4127" grpId="2" animBg="1"/>
      <p:bldP spid="4127" grpId="3" animBg="1"/>
      <p:bldP spid="4128" grpId="0" animBg="1"/>
      <p:bldP spid="4128" grpId="1" animBg="1"/>
      <p:bldP spid="4128" grpId="2" animBg="1"/>
      <p:bldP spid="4128" grpId="3" animBg="1"/>
      <p:bldP spid="4131" grpId="0" animBg="1"/>
      <p:bldP spid="4131" grpId="1" animBg="1"/>
      <p:bldP spid="4131" grpId="2" animBg="1"/>
      <p:bldP spid="4132" grpId="0" animBg="1"/>
      <p:bldP spid="4132" grpId="1" animBg="1"/>
      <p:bldP spid="4132" grpId="2" animBg="1"/>
    </p:bldLst>
  </p:timing>
</p:sld>
</file>

<file path=ppt/theme/theme1.xml><?xml version="1.0" encoding="utf-8"?>
<a:theme xmlns:a="http://schemas.openxmlformats.org/drawingml/2006/main" name="演示文稿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w="12700">
          <a:noFill/>
        </a:ln>
      </a:spPr>
      <a:bodyPr wrap="square" rtlCol="0" anchor="ctr">
        <a:spAutoFit/>
      </a:bodyPr>
      <a:lstStyle>
        <a:defPPr algn="ctr">
          <a:defRPr sz="1600" b="1">
            <a:solidFill>
              <a:schemeClr val="bg1"/>
            </a:solidFill>
            <a:latin typeface="微软雅黑" panose="020B0503020204020204" pitchFamily="34" charset="-122"/>
            <a:ea typeface="微软雅黑" panose="020B0503020204020204" pitchFamily="34" charset="-122"/>
            <a:cs typeface="Lao UI" pitchFamily="34"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演示文稿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70C0"/>
        </a:solidFill>
        <a:ln w="12700">
          <a:noFill/>
        </a:ln>
      </a:spPr>
      <a:bodyPr wrap="square" rtlCol="0" anchor="ctr">
        <a:spAutoFit/>
      </a:bodyPr>
      <a:lstStyle>
        <a:defPPr algn="ctr">
          <a:defRPr sz="1600" b="1">
            <a:solidFill>
              <a:prstClr val="white"/>
            </a:solidFill>
            <a:latin typeface="微软雅黑" panose="020B0503020204020204" pitchFamily="34" charset="-122"/>
            <a:cs typeface="Lao UI" pitchFamily="34"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1" hangingPunct="1">
          <a:lnSpc>
            <a:spcPct val="100000"/>
          </a:lnSpc>
          <a:spcBef>
            <a:spcPct val="0"/>
          </a:spcBef>
          <a:spcAft>
            <a:spcPct val="0"/>
          </a:spcAft>
          <a:buClrTx/>
          <a:buSzTx/>
          <a:buFontTx/>
          <a:buNone/>
          <a:defRPr kumimoji="1" lang="ko-KR" altLang="en-US" sz="1800" b="0" i="0" u="none" strike="noStrike" cap="none" normalizeH="0" baseline="0" smtClean="0">
            <a:ln>
              <a:noFill/>
            </a:ln>
            <a:solidFill>
              <a:schemeClr val="tx1"/>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1" hangingPunct="1">
          <a:lnSpc>
            <a:spcPct val="100000"/>
          </a:lnSpc>
          <a:spcBef>
            <a:spcPct val="0"/>
          </a:spcBef>
          <a:spcAft>
            <a:spcPct val="0"/>
          </a:spcAft>
          <a:buClrTx/>
          <a:buSzTx/>
          <a:buFontTx/>
          <a:buNone/>
          <a:defRPr kumimoji="1" lang="ko-KR" altLang="en-US" sz="1800" b="0"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演示文稿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w="12700">
          <a:noFill/>
        </a:ln>
      </a:spPr>
      <a:bodyPr wrap="square" rtlCol="0" anchor="ctr">
        <a:spAutoFit/>
      </a:bodyPr>
      <a:lstStyle>
        <a:defPPr algn="ctr">
          <a:defRPr sz="1600" b="1">
            <a:solidFill>
              <a:schemeClr val="bg1"/>
            </a:solidFill>
            <a:latin typeface="微软雅黑" panose="020B0503020204020204" pitchFamily="34" charset="-122"/>
            <a:ea typeface="微软雅黑" panose="020B0503020204020204" pitchFamily="34" charset="-122"/>
            <a:cs typeface="Lao UI" pitchFamily="34"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562</Words>
  <Application>Microsoft Office PowerPoint</Application>
  <PresentationFormat>全屏显示(16:10)</PresentationFormat>
  <Paragraphs>88</Paragraphs>
  <Slides>13</Slides>
  <Notes>1</Notes>
  <HiddenSlides>0</HiddenSlides>
  <MMClips>0</MMClips>
  <ScaleCrop>false</ScaleCrop>
  <HeadingPairs>
    <vt:vector size="6" baseType="variant">
      <vt:variant>
        <vt:lpstr>已用的字体</vt:lpstr>
      </vt:variant>
      <vt:variant>
        <vt:i4>14</vt:i4>
      </vt:variant>
      <vt:variant>
        <vt:lpstr>主题</vt:lpstr>
      </vt:variant>
      <vt:variant>
        <vt:i4>4</vt:i4>
      </vt:variant>
      <vt:variant>
        <vt:lpstr>幻灯片标题</vt:lpstr>
      </vt:variant>
      <vt:variant>
        <vt:i4>13</vt:i4>
      </vt:variant>
    </vt:vector>
  </HeadingPairs>
  <TitlesOfParts>
    <vt:vector size="31" baseType="lpstr">
      <vt:lpstr>DFKai-SB</vt:lpstr>
      <vt:lpstr>돋움</vt:lpstr>
      <vt:lpstr>굴림</vt:lpstr>
      <vt:lpstr>굴림</vt:lpstr>
      <vt:lpstr>Serif Black</vt:lpstr>
      <vt:lpstr>Space Age</vt:lpstr>
      <vt:lpstr>宋体</vt:lpstr>
      <vt:lpstr>微软雅黑</vt:lpstr>
      <vt:lpstr>Arial</vt:lpstr>
      <vt:lpstr>Arial Black</vt:lpstr>
      <vt:lpstr>Calibri</vt:lpstr>
      <vt:lpstr>Franklin Gothic Medium</vt:lpstr>
      <vt:lpstr>Lao UI</vt:lpstr>
      <vt:lpstr>Times New Roman</vt:lpstr>
      <vt:lpstr>演示文稿1</vt:lpstr>
      <vt:lpstr>1_演示文稿1</vt:lpstr>
      <vt:lpstr>1_기본 디자인</vt:lpstr>
      <vt:lpstr>2_演示文稿1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LiuBin</dc:creator>
  <cp:lastModifiedBy>master</cp:lastModifiedBy>
  <cp:revision>269</cp:revision>
  <dcterms:created xsi:type="dcterms:W3CDTF">2011-03-17T08:18:18Z</dcterms:created>
  <dcterms:modified xsi:type="dcterms:W3CDTF">2018-11-20T01:01:45Z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